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5" r:id="rId2"/>
    <p:sldMasterId id="2147483742" r:id="rId3"/>
    <p:sldMasterId id="2147483751" r:id="rId4"/>
    <p:sldMasterId id="2147483765" r:id="rId5"/>
    <p:sldMasterId id="2147483779" r:id="rId6"/>
    <p:sldMasterId id="2147483792" r:id="rId7"/>
  </p:sldMasterIdLst>
  <p:notesMasterIdLst>
    <p:notesMasterId r:id="rId76"/>
  </p:notesMasterIdLst>
  <p:sldIdLst>
    <p:sldId id="2147478846" r:id="rId8"/>
    <p:sldId id="2147478847" r:id="rId9"/>
    <p:sldId id="2147478848" r:id="rId10"/>
    <p:sldId id="2147478849" r:id="rId11"/>
    <p:sldId id="2147478850" r:id="rId12"/>
    <p:sldId id="2147478851" r:id="rId13"/>
    <p:sldId id="2147478852" r:id="rId14"/>
    <p:sldId id="2147478853" r:id="rId15"/>
    <p:sldId id="2147478903" r:id="rId16"/>
    <p:sldId id="2147478854" r:id="rId17"/>
    <p:sldId id="2147478855" r:id="rId18"/>
    <p:sldId id="2147478856" r:id="rId19"/>
    <p:sldId id="2147478857" r:id="rId20"/>
    <p:sldId id="2147478858" r:id="rId21"/>
    <p:sldId id="2147478859" r:id="rId22"/>
    <p:sldId id="2147478860" r:id="rId23"/>
    <p:sldId id="2147470500" r:id="rId24"/>
    <p:sldId id="2147478904" r:id="rId25"/>
    <p:sldId id="2147478862" r:id="rId26"/>
    <p:sldId id="2147478863" r:id="rId27"/>
    <p:sldId id="2147478864" r:id="rId28"/>
    <p:sldId id="2147478865" r:id="rId29"/>
    <p:sldId id="2147478866" r:id="rId30"/>
    <p:sldId id="2147478867" r:id="rId31"/>
    <p:sldId id="2147478868" r:id="rId32"/>
    <p:sldId id="2147478869" r:id="rId33"/>
    <p:sldId id="3704" r:id="rId34"/>
    <p:sldId id="3711" r:id="rId35"/>
    <p:sldId id="2147470475" r:id="rId36"/>
    <p:sldId id="2147470479" r:id="rId37"/>
    <p:sldId id="288" r:id="rId38"/>
    <p:sldId id="3698" r:id="rId39"/>
    <p:sldId id="2147470406" r:id="rId40"/>
    <p:sldId id="3636" r:id="rId41"/>
    <p:sldId id="2147478821" r:id="rId42"/>
    <p:sldId id="335" r:id="rId43"/>
    <p:sldId id="3634" r:id="rId44"/>
    <p:sldId id="2147470474" r:id="rId45"/>
    <p:sldId id="2147470468" r:id="rId46"/>
    <p:sldId id="2730" r:id="rId47"/>
    <p:sldId id="2147470465" r:id="rId48"/>
    <p:sldId id="3693" r:id="rId49"/>
    <p:sldId id="2147470410" r:id="rId50"/>
    <p:sldId id="2147470409" r:id="rId51"/>
    <p:sldId id="3625" r:id="rId52"/>
    <p:sldId id="2147470469" r:id="rId53"/>
    <p:sldId id="2147470471" r:id="rId54"/>
    <p:sldId id="3695" r:id="rId55"/>
    <p:sldId id="2147470434" r:id="rId56"/>
    <p:sldId id="2147470435" r:id="rId57"/>
    <p:sldId id="3691" r:id="rId58"/>
    <p:sldId id="2147470477" r:id="rId59"/>
    <p:sldId id="3690" r:id="rId60"/>
    <p:sldId id="347" r:id="rId61"/>
    <p:sldId id="3689" r:id="rId62"/>
    <p:sldId id="2147470470" r:id="rId63"/>
    <p:sldId id="2147470478" r:id="rId64"/>
    <p:sldId id="3633" r:id="rId65"/>
    <p:sldId id="2147470483" r:id="rId66"/>
    <p:sldId id="2147470476" r:id="rId67"/>
    <p:sldId id="3719" r:id="rId68"/>
    <p:sldId id="3697" r:id="rId69"/>
    <p:sldId id="3608" r:id="rId70"/>
    <p:sldId id="3700" r:id="rId71"/>
    <p:sldId id="2147470463" r:id="rId72"/>
    <p:sldId id="2147478827" r:id="rId73"/>
    <p:sldId id="2147470506" r:id="rId74"/>
    <p:sldId id="3707"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814E"/>
    <a:srgbClr val="052C4B"/>
    <a:srgbClr val="E7B105"/>
    <a:srgbClr val="AE1D14"/>
    <a:srgbClr val="00FF00"/>
    <a:srgbClr val="FFFF00"/>
    <a:srgbClr val="FF0000"/>
    <a:srgbClr val="FFD700"/>
    <a:srgbClr val="B31942"/>
    <a:srgbClr val="0D2D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E6CDFA-287A-6945-B25E-6BD4A351A2A7}" v="1" dt="2026-07-01T17:48:34.7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3103"/>
    <p:restoredTop sz="96054"/>
  </p:normalViewPr>
  <p:slideViewPr>
    <p:cSldViewPr snapToGrid="0">
      <p:cViewPr varScale="1">
        <p:scale>
          <a:sx n="123" d="100"/>
          <a:sy n="123" d="100"/>
        </p:scale>
        <p:origin x="856" y="184"/>
      </p:cViewPr>
      <p:guideLst/>
    </p:cSldViewPr>
  </p:slid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viewProps" Target="viewProps.xml"/><Relationship Id="rId81"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notesMaster" Target="notesMasters/notesMaster1.xml"/><Relationship Id="rId7" Type="http://schemas.openxmlformats.org/officeDocument/2006/relationships/slideMaster" Target="slideMasters/slideMaster7.xml"/><Relationship Id="rId71" Type="http://schemas.openxmlformats.org/officeDocument/2006/relationships/slide" Target="slides/slide64.xml"/><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289006-01B5-624A-A080-4305045A63BD}" type="datetimeFigureOut">
              <a:rPr lang="en-US" smtClean="0"/>
              <a:t>7/1/26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A2E257-1B0A-7F47-AEDA-69A487BD1378}" type="slidenum">
              <a:rPr lang="en-US" smtClean="0"/>
              <a:t>‹#›</a:t>
            </a:fld>
            <a:endParaRPr lang="en-US"/>
          </a:p>
        </p:txBody>
      </p:sp>
    </p:spTree>
    <p:extLst>
      <p:ext uri="{BB962C8B-B14F-4D97-AF65-F5344CB8AC3E}">
        <p14:creationId xmlns:p14="http://schemas.microsoft.com/office/powerpoint/2010/main" val="3627754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sym typeface="Myriad Pro"/>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sym typeface="Myriad Pro"/>
            </a:endParaRPr>
          </a:p>
        </p:txBody>
      </p:sp>
    </p:spTree>
    <p:extLst>
      <p:ext uri="{BB962C8B-B14F-4D97-AF65-F5344CB8AC3E}">
        <p14:creationId xmlns:p14="http://schemas.microsoft.com/office/powerpoint/2010/main" val="3758449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dirty="0"/>
          </a:p>
        </p:txBody>
      </p:sp>
    </p:spTree>
    <p:extLst>
      <p:ext uri="{BB962C8B-B14F-4D97-AF65-F5344CB8AC3E}">
        <p14:creationId xmlns:p14="http://schemas.microsoft.com/office/powerpoint/2010/main" val="621826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Tree>
    <p:extLst>
      <p:ext uri="{BB962C8B-B14F-4D97-AF65-F5344CB8AC3E}">
        <p14:creationId xmlns:p14="http://schemas.microsoft.com/office/powerpoint/2010/main" val="12024156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Tree>
    <p:extLst>
      <p:ext uri="{BB962C8B-B14F-4D97-AF65-F5344CB8AC3E}">
        <p14:creationId xmlns:p14="http://schemas.microsoft.com/office/powerpoint/2010/main" val="17752274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769918-045C-3142-81AA-0151F163A15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62929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5948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0364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71225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45357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0039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1941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1" name="Google Shape;81;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Tree>
    <p:extLst>
      <p:ext uri="{BB962C8B-B14F-4D97-AF65-F5344CB8AC3E}">
        <p14:creationId xmlns:p14="http://schemas.microsoft.com/office/powerpoint/2010/main" val="17934366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96673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83168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61676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54544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you know what to do, let's talk about how to do it.</a:t>
            </a:r>
          </a:p>
          <a:p>
            <a:endParaRPr lang="en-US" dirty="0"/>
          </a:p>
          <a:p>
            <a:r>
              <a:rPr lang="en-US" dirty="0"/>
              <a:t>LAUNCH YOUR BUSINESS!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94062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you know what to do, let's talk about how to do it.</a:t>
            </a:r>
          </a:p>
          <a:p>
            <a:endParaRPr lang="en-US" dirty="0"/>
          </a:p>
          <a:p>
            <a:r>
              <a:rPr lang="en-US" dirty="0"/>
              <a:t>LAUNCH YOUR BUSINESS!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54942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53713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60171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2694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7977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dirty="0"/>
          </a:p>
        </p:txBody>
      </p:sp>
    </p:spTree>
    <p:extLst>
      <p:ext uri="{BB962C8B-B14F-4D97-AF65-F5344CB8AC3E}">
        <p14:creationId xmlns:p14="http://schemas.microsoft.com/office/powerpoint/2010/main" val="34047480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Quick Start</a:t>
            </a:r>
          </a:p>
          <a:p>
            <a:endParaRPr lang="en-US" dirty="0"/>
          </a:p>
          <a:p>
            <a:r>
              <a:rPr lang="en-US" dirty="0"/>
              <a:t>Build Confidence - You and Company</a:t>
            </a:r>
          </a:p>
          <a:p>
            <a:endParaRPr lang="en-US" dirty="0"/>
          </a:p>
          <a:p>
            <a:r>
              <a:rPr lang="en-US" dirty="0"/>
              <a:t>Get Paid</a:t>
            </a:r>
          </a:p>
          <a:p>
            <a:endParaRPr lang="en-US" dirty="0"/>
          </a:p>
          <a:p>
            <a:r>
              <a:rPr lang="en-US" dirty="0"/>
              <a:t>$500 Bonus for enrolling 30 customers between you and your team</a:t>
            </a:r>
          </a:p>
          <a:p>
            <a:r>
              <a:rPr lang="en-US" dirty="0"/>
              <a:t>Specifics from the person who enrolled you or invited you.</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that you know what to do, let's talk about how to do it.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71315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goal when you get started is to get in the black ASAP</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77036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goal when you get started is to get in the black ASAP</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63036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Four Sources of Customers</a:t>
            </a:r>
          </a:p>
          <a:p>
            <a:r>
              <a:rPr lang="en-US" dirty="0"/>
              <a:t>The Most Important Customer is YOU</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13584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9A2E257-1B0A-7F47-AEDA-69A487BD1378}" type="slidenum">
              <a:rPr lang="en-US" smtClean="0"/>
              <a:t>64</a:t>
            </a:fld>
            <a:endParaRPr lang="en-US"/>
          </a:p>
        </p:txBody>
      </p:sp>
    </p:spTree>
    <p:extLst>
      <p:ext uri="{BB962C8B-B14F-4D97-AF65-F5344CB8AC3E}">
        <p14:creationId xmlns:p14="http://schemas.microsoft.com/office/powerpoint/2010/main" val="40426578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dirty="0"/>
          </a:p>
        </p:txBody>
      </p:sp>
    </p:spTree>
    <p:extLst>
      <p:ext uri="{BB962C8B-B14F-4D97-AF65-F5344CB8AC3E}">
        <p14:creationId xmlns:p14="http://schemas.microsoft.com/office/powerpoint/2010/main" val="6218262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973CC-9C19-C542-AA25-6136E414E1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0318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dirty="0"/>
          </a:p>
        </p:txBody>
      </p:sp>
    </p:spTree>
    <p:extLst>
      <p:ext uri="{BB962C8B-B14F-4D97-AF65-F5344CB8AC3E}">
        <p14:creationId xmlns:p14="http://schemas.microsoft.com/office/powerpoint/2010/main" val="3853856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dirty="0"/>
          </a:p>
        </p:txBody>
      </p:sp>
    </p:spTree>
    <p:extLst>
      <p:ext uri="{BB962C8B-B14F-4D97-AF65-F5344CB8AC3E}">
        <p14:creationId xmlns:p14="http://schemas.microsoft.com/office/powerpoint/2010/main" val="2281400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dirty="0"/>
          </a:p>
        </p:txBody>
      </p:sp>
    </p:spTree>
    <p:extLst>
      <p:ext uri="{BB962C8B-B14F-4D97-AF65-F5344CB8AC3E}">
        <p14:creationId xmlns:p14="http://schemas.microsoft.com/office/powerpoint/2010/main" val="39634272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1" name="Google Shape;81;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Tree>
    <p:extLst>
      <p:ext uri="{BB962C8B-B14F-4D97-AF65-F5344CB8AC3E}">
        <p14:creationId xmlns:p14="http://schemas.microsoft.com/office/powerpoint/2010/main" val="27215862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Tree>
    <p:extLst>
      <p:ext uri="{BB962C8B-B14F-4D97-AF65-F5344CB8AC3E}">
        <p14:creationId xmlns:p14="http://schemas.microsoft.com/office/powerpoint/2010/main" val="1069920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Tree>
    <p:extLst>
      <p:ext uri="{BB962C8B-B14F-4D97-AF65-F5344CB8AC3E}">
        <p14:creationId xmlns:p14="http://schemas.microsoft.com/office/powerpoint/2010/main" val="2842265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63003-A913-C28C-4A5C-62A94F97FEB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B97E971-CD28-9C66-3466-9EBFE3A679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7F183A5-9D26-3A9F-D5B7-32B146D322E7}"/>
              </a:ext>
            </a:extLst>
          </p:cNvPr>
          <p:cNvSpPr>
            <a:spLocks noGrp="1"/>
          </p:cNvSpPr>
          <p:nvPr>
            <p:ph type="dt" sz="half" idx="10"/>
          </p:nvPr>
        </p:nvSpPr>
        <p:spPr/>
        <p:txBody>
          <a:bodyPr/>
          <a:lstStyle/>
          <a:p>
            <a:fld id="{8F89D688-8A79-4040-9B1B-AA816F35A7E1}" type="datetimeFigureOut">
              <a:rPr lang="en-US" smtClean="0"/>
              <a:t>7/1/26</a:t>
            </a:fld>
            <a:endParaRPr lang="en-US"/>
          </a:p>
        </p:txBody>
      </p:sp>
      <p:sp>
        <p:nvSpPr>
          <p:cNvPr id="5" name="Footer Placeholder 4">
            <a:extLst>
              <a:ext uri="{FF2B5EF4-FFF2-40B4-BE49-F238E27FC236}">
                <a16:creationId xmlns:a16="http://schemas.microsoft.com/office/drawing/2014/main" id="{C9EE8BDE-731E-95F6-311F-9878589729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04C1D1-092C-98EA-D1FF-3BA0F3DDCBF0}"/>
              </a:ext>
            </a:extLst>
          </p:cNvPr>
          <p:cNvSpPr>
            <a:spLocks noGrp="1"/>
          </p:cNvSpPr>
          <p:nvPr>
            <p:ph type="sldNum" sz="quarter" idx="12"/>
          </p:nvPr>
        </p:nvSpPr>
        <p:spPr/>
        <p:txBody>
          <a:bodyPr/>
          <a:lstStyle/>
          <a:p>
            <a:fld id="{1FBDFEFF-BC00-5949-B9CA-EC72DD61C164}" type="slidenum">
              <a:rPr lang="en-US" smtClean="0"/>
              <a:t>‹#›</a:t>
            </a:fld>
            <a:endParaRPr lang="en-US"/>
          </a:p>
        </p:txBody>
      </p:sp>
    </p:spTree>
    <p:extLst>
      <p:ext uri="{BB962C8B-B14F-4D97-AF65-F5344CB8AC3E}">
        <p14:creationId xmlns:p14="http://schemas.microsoft.com/office/powerpoint/2010/main" val="6980673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91E09-2419-160A-A3CA-4DC47DE5EA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179D4E4-15B9-0F0C-A2AD-93ECE802057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A23193-943A-68B0-B6F2-65512EA56290}"/>
              </a:ext>
            </a:extLst>
          </p:cNvPr>
          <p:cNvSpPr>
            <a:spLocks noGrp="1"/>
          </p:cNvSpPr>
          <p:nvPr>
            <p:ph type="dt" sz="half" idx="10"/>
          </p:nvPr>
        </p:nvSpPr>
        <p:spPr/>
        <p:txBody>
          <a:bodyPr/>
          <a:lstStyle/>
          <a:p>
            <a:fld id="{8F89D688-8A79-4040-9B1B-AA816F35A7E1}" type="datetimeFigureOut">
              <a:rPr lang="en-US" smtClean="0"/>
              <a:t>7/1/26</a:t>
            </a:fld>
            <a:endParaRPr lang="en-US"/>
          </a:p>
        </p:txBody>
      </p:sp>
      <p:sp>
        <p:nvSpPr>
          <p:cNvPr id="5" name="Footer Placeholder 4">
            <a:extLst>
              <a:ext uri="{FF2B5EF4-FFF2-40B4-BE49-F238E27FC236}">
                <a16:creationId xmlns:a16="http://schemas.microsoft.com/office/drawing/2014/main" id="{43D62788-6D7D-C1A7-D729-867F3BD949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975437-21C0-FBF9-7F40-0EBD96720A53}"/>
              </a:ext>
            </a:extLst>
          </p:cNvPr>
          <p:cNvSpPr>
            <a:spLocks noGrp="1"/>
          </p:cNvSpPr>
          <p:nvPr>
            <p:ph type="sldNum" sz="quarter" idx="12"/>
          </p:nvPr>
        </p:nvSpPr>
        <p:spPr/>
        <p:txBody>
          <a:bodyPr/>
          <a:lstStyle/>
          <a:p>
            <a:fld id="{1FBDFEFF-BC00-5949-B9CA-EC72DD61C164}" type="slidenum">
              <a:rPr lang="en-US" smtClean="0"/>
              <a:t>‹#›</a:t>
            </a:fld>
            <a:endParaRPr lang="en-US"/>
          </a:p>
        </p:txBody>
      </p:sp>
    </p:spTree>
    <p:extLst>
      <p:ext uri="{BB962C8B-B14F-4D97-AF65-F5344CB8AC3E}">
        <p14:creationId xmlns:p14="http://schemas.microsoft.com/office/powerpoint/2010/main" val="4003111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9F6110-FDDA-3C3E-0079-54302B4AF8C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CEB2C68-0ED1-66C3-DBA7-AAC7E782CE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B8CFE1-09BD-2013-B870-58C16C3BD3B3}"/>
              </a:ext>
            </a:extLst>
          </p:cNvPr>
          <p:cNvSpPr>
            <a:spLocks noGrp="1"/>
          </p:cNvSpPr>
          <p:nvPr>
            <p:ph type="dt" sz="half" idx="10"/>
          </p:nvPr>
        </p:nvSpPr>
        <p:spPr/>
        <p:txBody>
          <a:bodyPr/>
          <a:lstStyle/>
          <a:p>
            <a:fld id="{8F89D688-8A79-4040-9B1B-AA816F35A7E1}" type="datetimeFigureOut">
              <a:rPr lang="en-US" smtClean="0"/>
              <a:t>7/1/26</a:t>
            </a:fld>
            <a:endParaRPr lang="en-US"/>
          </a:p>
        </p:txBody>
      </p:sp>
      <p:sp>
        <p:nvSpPr>
          <p:cNvPr id="5" name="Footer Placeholder 4">
            <a:extLst>
              <a:ext uri="{FF2B5EF4-FFF2-40B4-BE49-F238E27FC236}">
                <a16:creationId xmlns:a16="http://schemas.microsoft.com/office/drawing/2014/main" id="{2B8670DF-46BE-5071-5E70-79E1AF0353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E9091F-9A3E-4F1D-148E-511D198655AB}"/>
              </a:ext>
            </a:extLst>
          </p:cNvPr>
          <p:cNvSpPr>
            <a:spLocks noGrp="1"/>
          </p:cNvSpPr>
          <p:nvPr>
            <p:ph type="sldNum" sz="quarter" idx="12"/>
          </p:nvPr>
        </p:nvSpPr>
        <p:spPr/>
        <p:txBody>
          <a:bodyPr/>
          <a:lstStyle/>
          <a:p>
            <a:fld id="{1FBDFEFF-BC00-5949-B9CA-EC72DD61C164}" type="slidenum">
              <a:rPr lang="en-US" smtClean="0"/>
              <a:t>‹#›</a:t>
            </a:fld>
            <a:endParaRPr lang="en-US"/>
          </a:p>
        </p:txBody>
      </p:sp>
    </p:spTree>
    <p:extLst>
      <p:ext uri="{BB962C8B-B14F-4D97-AF65-F5344CB8AC3E}">
        <p14:creationId xmlns:p14="http://schemas.microsoft.com/office/powerpoint/2010/main" val="35273332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Subtitle" type="title">
  <p:cSld name="Title &amp; Subtitle">
    <p:spTree>
      <p:nvGrpSpPr>
        <p:cNvPr id="1" name="Shape 9"/>
        <p:cNvGrpSpPr/>
        <p:nvPr/>
      </p:nvGrpSpPr>
      <p:grpSpPr>
        <a:xfrm>
          <a:off x="0" y="0"/>
          <a:ext cx="0" cy="0"/>
          <a:chOff x="0" y="0"/>
          <a:chExt cx="0" cy="0"/>
        </a:xfrm>
      </p:grpSpPr>
      <p:pic>
        <p:nvPicPr>
          <p:cNvPr id="10" name="Google Shape;10;p12" descr="ACN_1C_Blue.png"/>
          <p:cNvPicPr preferRelativeResize="0"/>
          <p:nvPr/>
        </p:nvPicPr>
        <p:blipFill rotWithShape="1">
          <a:blip r:embed="rId2">
            <a:alphaModFix/>
          </a:blip>
          <a:srcRect/>
          <a:stretch/>
        </p:blipFill>
        <p:spPr>
          <a:xfrm>
            <a:off x="10797887" y="6300006"/>
            <a:ext cx="1013450" cy="264209"/>
          </a:xfrm>
          <a:prstGeom prst="rect">
            <a:avLst/>
          </a:prstGeom>
          <a:noFill/>
          <a:ln>
            <a:noFill/>
          </a:ln>
        </p:spPr>
      </p:pic>
      <p:sp>
        <p:nvSpPr>
          <p:cNvPr id="11" name="Google Shape;11;p1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2222162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oto - Vertical">
  <p:cSld name="Photo - Vertical">
    <p:spTree>
      <p:nvGrpSpPr>
        <p:cNvPr id="1" name="Shape 21"/>
        <p:cNvGrpSpPr/>
        <p:nvPr/>
      </p:nvGrpSpPr>
      <p:grpSpPr>
        <a:xfrm>
          <a:off x="0" y="0"/>
          <a:ext cx="0" cy="0"/>
          <a:chOff x="0" y="0"/>
          <a:chExt cx="0" cy="0"/>
        </a:xfrm>
      </p:grpSpPr>
      <p:sp>
        <p:nvSpPr>
          <p:cNvPr id="22" name="Google Shape;22;p15"/>
          <p:cNvSpPr>
            <a:spLocks noGrp="1"/>
          </p:cNvSpPr>
          <p:nvPr>
            <p:ph type="pic" idx="2"/>
          </p:nvPr>
        </p:nvSpPr>
        <p:spPr>
          <a:xfrm>
            <a:off x="3115717" y="431602"/>
            <a:ext cx="8719841" cy="5813228"/>
          </a:xfrm>
          <a:prstGeom prst="rect">
            <a:avLst/>
          </a:prstGeom>
          <a:noFill/>
          <a:ln>
            <a:noFill/>
          </a:ln>
        </p:spPr>
      </p:sp>
      <p:sp>
        <p:nvSpPr>
          <p:cNvPr id="23" name="Google Shape;23;p15"/>
          <p:cNvSpPr txBox="1">
            <a:spLocks noGrp="1"/>
          </p:cNvSpPr>
          <p:nvPr>
            <p:ph type="title"/>
          </p:nvPr>
        </p:nvSpPr>
        <p:spPr>
          <a:xfrm>
            <a:off x="2193728" y="446484"/>
            <a:ext cx="3750469" cy="2803923"/>
          </a:xfrm>
          <a:prstGeom prst="rect">
            <a:avLst/>
          </a:prstGeom>
          <a:noFill/>
          <a:ln>
            <a:noFill/>
          </a:ln>
        </p:spPr>
        <p:txBody>
          <a:bodyPr spcFirstLastPara="1" wrap="square" lIns="71425" tIns="71425" rIns="71425" bIns="71425" anchor="b"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4" name="Google Shape;24;p15"/>
          <p:cNvSpPr txBox="1">
            <a:spLocks noGrp="1"/>
          </p:cNvSpPr>
          <p:nvPr>
            <p:ph type="body" idx="1"/>
          </p:nvPr>
        </p:nvSpPr>
        <p:spPr>
          <a:xfrm>
            <a:off x="2193728" y="3321845"/>
            <a:ext cx="3750469" cy="2893219"/>
          </a:xfrm>
          <a:prstGeom prst="rect">
            <a:avLst/>
          </a:prstGeom>
          <a:noFill/>
          <a:ln>
            <a:noFill/>
          </a:ln>
        </p:spPr>
        <p:txBody>
          <a:bodyPr spcFirstLastPara="1" wrap="square" lIns="71425" tIns="71425" rIns="71425" bIns="71425" anchor="t" anchorCtr="0">
            <a:normAutofit/>
          </a:bodyPr>
          <a:lstStyle>
            <a:lvl1pPr marL="228600" lvl="0" indent="-114300" algn="ctr">
              <a:lnSpc>
                <a:spcPct val="80000"/>
              </a:lnSpc>
              <a:spcBef>
                <a:spcPts val="0"/>
              </a:spcBef>
              <a:spcAft>
                <a:spcPts val="0"/>
              </a:spcAft>
              <a:buClr>
                <a:srgbClr val="4F92D3"/>
              </a:buClr>
              <a:buSzPts val="9000"/>
              <a:buFont typeface="Helvetica Neue"/>
              <a:buNone/>
              <a:defRPr sz="4500" b="0" i="0">
                <a:solidFill>
                  <a:srgbClr val="4F92D3"/>
                </a:solidFill>
              </a:defRPr>
            </a:lvl1pPr>
            <a:lvl2pPr marL="457200" lvl="1" indent="-114300" algn="ctr">
              <a:lnSpc>
                <a:spcPct val="80000"/>
              </a:lnSpc>
              <a:spcBef>
                <a:spcPts val="0"/>
              </a:spcBef>
              <a:spcAft>
                <a:spcPts val="0"/>
              </a:spcAft>
              <a:buClr>
                <a:srgbClr val="4F92D3"/>
              </a:buClr>
              <a:buSzPts val="9000"/>
              <a:buFont typeface="Helvetica Neue"/>
              <a:buNone/>
              <a:defRPr sz="4500" b="0" i="0">
                <a:solidFill>
                  <a:srgbClr val="4F92D3"/>
                </a:solidFill>
              </a:defRPr>
            </a:lvl2pPr>
            <a:lvl3pPr marL="685800" lvl="2" indent="-114300" algn="ctr">
              <a:lnSpc>
                <a:spcPct val="80000"/>
              </a:lnSpc>
              <a:spcBef>
                <a:spcPts val="0"/>
              </a:spcBef>
              <a:spcAft>
                <a:spcPts val="0"/>
              </a:spcAft>
              <a:buClr>
                <a:srgbClr val="4F92D3"/>
              </a:buClr>
              <a:buSzPts val="9000"/>
              <a:buFont typeface="Helvetica Neue"/>
              <a:buNone/>
              <a:defRPr sz="4500" b="0" i="0">
                <a:solidFill>
                  <a:srgbClr val="4F92D3"/>
                </a:solidFill>
              </a:defRPr>
            </a:lvl3pPr>
            <a:lvl4pPr marL="914400" lvl="3" indent="-114300" algn="ctr">
              <a:lnSpc>
                <a:spcPct val="80000"/>
              </a:lnSpc>
              <a:spcBef>
                <a:spcPts val="0"/>
              </a:spcBef>
              <a:spcAft>
                <a:spcPts val="0"/>
              </a:spcAft>
              <a:buClr>
                <a:srgbClr val="4F92D3"/>
              </a:buClr>
              <a:buSzPts val="9000"/>
              <a:buFont typeface="Helvetica Neue"/>
              <a:buNone/>
              <a:defRPr sz="4500" b="0" i="0">
                <a:solidFill>
                  <a:srgbClr val="4F92D3"/>
                </a:solidFill>
              </a:defRPr>
            </a:lvl4pPr>
            <a:lvl5pPr marL="1143000" lvl="4" indent="-114300" algn="ctr">
              <a:lnSpc>
                <a:spcPct val="80000"/>
              </a:lnSpc>
              <a:spcBef>
                <a:spcPts val="0"/>
              </a:spcBef>
              <a:spcAft>
                <a:spcPts val="0"/>
              </a:spcAft>
              <a:buClr>
                <a:srgbClr val="4F92D3"/>
              </a:buClr>
              <a:buSzPts val="9000"/>
              <a:buFont typeface="Helvetica Neue"/>
              <a:buNone/>
              <a:defRPr sz="4500" b="0" i="0">
                <a:solidFill>
                  <a:srgbClr val="4F92D3"/>
                </a:solidFill>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25" name="Google Shape;25;p15"/>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191169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Top">
  <p:cSld name="Title - Top">
    <p:spTree>
      <p:nvGrpSpPr>
        <p:cNvPr id="1" name="Shape 26"/>
        <p:cNvGrpSpPr/>
        <p:nvPr/>
      </p:nvGrpSpPr>
      <p:grpSpPr>
        <a:xfrm>
          <a:off x="0" y="0"/>
          <a:ext cx="0" cy="0"/>
          <a:chOff x="0" y="0"/>
          <a:chExt cx="0" cy="0"/>
        </a:xfrm>
      </p:grpSpPr>
      <p:sp>
        <p:nvSpPr>
          <p:cNvPr id="27" name="Google Shape;27;p16"/>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8" name="Google Shape;28;p16"/>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3474456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Bullets">
  <p:cSld name="Title &amp; Bullets">
    <p:spTree>
      <p:nvGrpSpPr>
        <p:cNvPr id="1" name="Shape 29"/>
        <p:cNvGrpSpPr/>
        <p:nvPr/>
      </p:nvGrpSpPr>
      <p:grpSpPr>
        <a:xfrm>
          <a:off x="0" y="0"/>
          <a:ext cx="0" cy="0"/>
          <a:chOff x="0" y="0"/>
          <a:chExt cx="0" cy="0"/>
        </a:xfrm>
      </p:grpSpPr>
      <p:sp>
        <p:nvSpPr>
          <p:cNvPr id="30" name="Google Shape;30;p1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1" name="Google Shape;31;p1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2" name="Google Shape;32;p1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1492915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Bullets &amp; Photo">
  <p:cSld name="Title, Bullets &amp; Photo">
    <p:spTree>
      <p:nvGrpSpPr>
        <p:cNvPr id="1" name="Shape 33"/>
        <p:cNvGrpSpPr/>
        <p:nvPr/>
      </p:nvGrpSpPr>
      <p:grpSpPr>
        <a:xfrm>
          <a:off x="0" y="0"/>
          <a:ext cx="0" cy="0"/>
          <a:chOff x="0" y="0"/>
          <a:chExt cx="0" cy="0"/>
        </a:xfrm>
      </p:grpSpPr>
      <p:sp>
        <p:nvSpPr>
          <p:cNvPr id="34" name="Google Shape;34;p18"/>
          <p:cNvSpPr>
            <a:spLocks noGrp="1"/>
          </p:cNvSpPr>
          <p:nvPr>
            <p:ph type="pic" idx="2"/>
          </p:nvPr>
        </p:nvSpPr>
        <p:spPr>
          <a:xfrm>
            <a:off x="4397127" y="1818679"/>
            <a:ext cx="6630294" cy="4420196"/>
          </a:xfrm>
          <a:prstGeom prst="rect">
            <a:avLst/>
          </a:prstGeom>
          <a:noFill/>
          <a:ln>
            <a:noFill/>
          </a:ln>
        </p:spPr>
      </p:sp>
      <p:sp>
        <p:nvSpPr>
          <p:cNvPr id="35" name="Google Shape;35;p18"/>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6" name="Google Shape;36;p18"/>
          <p:cNvSpPr txBox="1">
            <a:spLocks noGrp="1"/>
          </p:cNvSpPr>
          <p:nvPr>
            <p:ph type="body" idx="1"/>
          </p:nvPr>
        </p:nvSpPr>
        <p:spPr>
          <a:xfrm>
            <a:off x="2193728" y="1821656"/>
            <a:ext cx="3750469"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7" name="Google Shape;37;p18"/>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8481635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38"/>
        <p:cNvGrpSpPr/>
        <p:nvPr/>
      </p:nvGrpSpPr>
      <p:grpSpPr>
        <a:xfrm>
          <a:off x="0" y="0"/>
          <a:ext cx="0" cy="0"/>
          <a:chOff x="0" y="0"/>
          <a:chExt cx="0" cy="0"/>
        </a:xfrm>
      </p:grpSpPr>
      <p:sp>
        <p:nvSpPr>
          <p:cNvPr id="39" name="Google Shape;39;p19"/>
          <p:cNvSpPr txBox="1">
            <a:spLocks noGrp="1"/>
          </p:cNvSpPr>
          <p:nvPr>
            <p:ph type="body" idx="1"/>
          </p:nvPr>
        </p:nvSpPr>
        <p:spPr>
          <a:xfrm>
            <a:off x="2193727" y="892970"/>
            <a:ext cx="7804547" cy="5072063"/>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0" name="Google Shape;40;p19"/>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7261247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hoto - 3 Up">
  <p:cSld name="Photo - 3 Up">
    <p:spTree>
      <p:nvGrpSpPr>
        <p:cNvPr id="1" name="Shape 41"/>
        <p:cNvGrpSpPr/>
        <p:nvPr/>
      </p:nvGrpSpPr>
      <p:grpSpPr>
        <a:xfrm>
          <a:off x="0" y="0"/>
          <a:ext cx="0" cy="0"/>
          <a:chOff x="0" y="0"/>
          <a:chExt cx="0" cy="0"/>
        </a:xfrm>
      </p:grpSpPr>
      <p:sp>
        <p:nvSpPr>
          <p:cNvPr id="42" name="Google Shape;42;p20"/>
          <p:cNvSpPr>
            <a:spLocks noGrp="1"/>
          </p:cNvSpPr>
          <p:nvPr>
            <p:ph type="pic" idx="2"/>
          </p:nvPr>
        </p:nvSpPr>
        <p:spPr>
          <a:xfrm>
            <a:off x="6221017" y="3536157"/>
            <a:ext cx="4257245" cy="2839641"/>
          </a:xfrm>
          <a:prstGeom prst="rect">
            <a:avLst/>
          </a:prstGeom>
          <a:noFill/>
          <a:ln>
            <a:noFill/>
          </a:ln>
        </p:spPr>
      </p:sp>
      <p:sp>
        <p:nvSpPr>
          <p:cNvPr id="43" name="Google Shape;43;p20"/>
          <p:cNvSpPr>
            <a:spLocks noGrp="1"/>
          </p:cNvSpPr>
          <p:nvPr>
            <p:ph type="pic" idx="3"/>
          </p:nvPr>
        </p:nvSpPr>
        <p:spPr>
          <a:xfrm>
            <a:off x="6096000" y="625079"/>
            <a:ext cx="4125516" cy="2750345"/>
          </a:xfrm>
          <a:prstGeom prst="rect">
            <a:avLst/>
          </a:prstGeom>
          <a:noFill/>
          <a:ln>
            <a:noFill/>
          </a:ln>
        </p:spPr>
      </p:sp>
      <p:sp>
        <p:nvSpPr>
          <p:cNvPr id="44" name="Google Shape;44;p20"/>
          <p:cNvSpPr>
            <a:spLocks noGrp="1"/>
          </p:cNvSpPr>
          <p:nvPr>
            <p:ph type="pic" idx="4"/>
          </p:nvPr>
        </p:nvSpPr>
        <p:spPr>
          <a:xfrm>
            <a:off x="-145852" y="625078"/>
            <a:ext cx="8425160" cy="5616774"/>
          </a:xfrm>
          <a:prstGeom prst="rect">
            <a:avLst/>
          </a:prstGeom>
          <a:noFill/>
          <a:ln>
            <a:noFill/>
          </a:ln>
        </p:spPr>
      </p:sp>
      <p:sp>
        <p:nvSpPr>
          <p:cNvPr id="45" name="Google Shape;45;p20"/>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2823942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6"/>
        <p:cNvGrpSpPr/>
        <p:nvPr/>
      </p:nvGrpSpPr>
      <p:grpSpPr>
        <a:xfrm>
          <a:off x="0" y="0"/>
          <a:ext cx="0" cy="0"/>
          <a:chOff x="0" y="0"/>
          <a:chExt cx="0" cy="0"/>
        </a:xfrm>
      </p:grpSpPr>
      <p:sp>
        <p:nvSpPr>
          <p:cNvPr id="47" name="Google Shape;47;p21"/>
          <p:cNvSpPr txBox="1">
            <a:spLocks noGrp="1"/>
          </p:cNvSpPr>
          <p:nvPr>
            <p:ph type="body" idx="1"/>
          </p:nvPr>
        </p:nvSpPr>
        <p:spPr>
          <a:xfrm>
            <a:off x="2416969" y="4473774"/>
            <a:ext cx="7358063" cy="429323"/>
          </a:xfrm>
          <a:prstGeom prst="rect">
            <a:avLst/>
          </a:prstGeom>
          <a:noFill/>
          <a:ln>
            <a:noFill/>
          </a:ln>
        </p:spPr>
        <p:txBody>
          <a:bodyPr spcFirstLastPara="1" wrap="square" lIns="71425" tIns="71425" rIns="71425" bIns="71425" anchor="t" anchorCtr="0">
            <a:spAutoFit/>
          </a:bodyPr>
          <a:lstStyle>
            <a:lvl1pPr marL="228600" lvl="0" indent="-114300" algn="ctr">
              <a:lnSpc>
                <a:spcPct val="194736"/>
              </a:lnSpc>
              <a:spcBef>
                <a:spcPts val="0"/>
              </a:spcBef>
              <a:spcAft>
                <a:spcPts val="0"/>
              </a:spcAft>
              <a:buClr>
                <a:srgbClr val="5E5E5E"/>
              </a:buClr>
              <a:buSzPts val="1900"/>
              <a:buFont typeface="Helvetica Neue"/>
              <a:buNone/>
              <a:defRPr sz="950"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8" name="Google Shape;48;p21"/>
          <p:cNvSpPr txBox="1">
            <a:spLocks noGrp="1"/>
          </p:cNvSpPr>
          <p:nvPr>
            <p:ph type="body" idx="2"/>
          </p:nvPr>
        </p:nvSpPr>
        <p:spPr>
          <a:xfrm>
            <a:off x="2416969" y="2623194"/>
            <a:ext cx="7358063" cy="1182991"/>
          </a:xfrm>
          <a:prstGeom prst="rect">
            <a:avLst/>
          </a:prstGeom>
          <a:noFill/>
          <a:ln>
            <a:noFill/>
          </a:ln>
        </p:spPr>
        <p:txBody>
          <a:bodyPr spcFirstLastPara="1" wrap="square" lIns="71425" tIns="71425" rIns="71425" bIns="71425" anchor="ctr" anchorCtr="0">
            <a:spAutoFit/>
          </a:bodyPr>
          <a:lstStyle>
            <a:lvl1pPr marL="228600" lvl="0" indent="-114300" algn="ctr">
              <a:lnSpc>
                <a:spcPct val="100000"/>
              </a:lnSpc>
              <a:spcBef>
                <a:spcPts val="1500"/>
              </a:spcBef>
              <a:spcAft>
                <a:spcPts val="0"/>
              </a:spcAft>
              <a:buClr>
                <a:srgbClr val="5E5E5E"/>
              </a:buClr>
              <a:buSzPts val="5500"/>
              <a:buFont typeface="Helvetica Neue"/>
              <a:buNone/>
              <a:defRPr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9" name="Google Shape;49;p2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71151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8DEC8-C88F-8824-A552-3338244E6A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8FCEB9-5639-9EC8-CAA0-C7A380F903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B4E5E0-027E-BDAA-55DD-A4252D2FAFAE}"/>
              </a:ext>
            </a:extLst>
          </p:cNvPr>
          <p:cNvSpPr>
            <a:spLocks noGrp="1"/>
          </p:cNvSpPr>
          <p:nvPr>
            <p:ph type="dt" sz="half" idx="10"/>
          </p:nvPr>
        </p:nvSpPr>
        <p:spPr/>
        <p:txBody>
          <a:bodyPr/>
          <a:lstStyle/>
          <a:p>
            <a:fld id="{8F89D688-8A79-4040-9B1B-AA816F35A7E1}" type="datetimeFigureOut">
              <a:rPr lang="en-US" smtClean="0"/>
              <a:t>7/1/26</a:t>
            </a:fld>
            <a:endParaRPr lang="en-US"/>
          </a:p>
        </p:txBody>
      </p:sp>
      <p:sp>
        <p:nvSpPr>
          <p:cNvPr id="5" name="Footer Placeholder 4">
            <a:extLst>
              <a:ext uri="{FF2B5EF4-FFF2-40B4-BE49-F238E27FC236}">
                <a16:creationId xmlns:a16="http://schemas.microsoft.com/office/drawing/2014/main" id="{54F37443-DCDD-3572-A835-9C9C4B27DE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85A700-D5AF-2F3A-23FC-F56C6C85AF03}"/>
              </a:ext>
            </a:extLst>
          </p:cNvPr>
          <p:cNvSpPr>
            <a:spLocks noGrp="1"/>
          </p:cNvSpPr>
          <p:nvPr>
            <p:ph type="sldNum" sz="quarter" idx="12"/>
          </p:nvPr>
        </p:nvSpPr>
        <p:spPr/>
        <p:txBody>
          <a:bodyPr/>
          <a:lstStyle/>
          <a:p>
            <a:fld id="{1FBDFEFF-BC00-5949-B9CA-EC72DD61C164}" type="slidenum">
              <a:rPr lang="en-US" smtClean="0"/>
              <a:t>‹#›</a:t>
            </a:fld>
            <a:endParaRPr lang="en-US"/>
          </a:p>
        </p:txBody>
      </p:sp>
    </p:spTree>
    <p:extLst>
      <p:ext uri="{BB962C8B-B14F-4D97-AF65-F5344CB8AC3E}">
        <p14:creationId xmlns:p14="http://schemas.microsoft.com/office/powerpoint/2010/main" val="1774130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hoto">
  <p:cSld name="Photo">
    <p:spTree>
      <p:nvGrpSpPr>
        <p:cNvPr id="1" name="Shape 50"/>
        <p:cNvGrpSpPr/>
        <p:nvPr/>
      </p:nvGrpSpPr>
      <p:grpSpPr>
        <a:xfrm>
          <a:off x="0" y="0"/>
          <a:ext cx="0" cy="0"/>
          <a:chOff x="0" y="0"/>
          <a:chExt cx="0" cy="0"/>
        </a:xfrm>
      </p:grpSpPr>
      <p:sp>
        <p:nvSpPr>
          <p:cNvPr id="51" name="Google Shape;51;p22"/>
          <p:cNvSpPr>
            <a:spLocks noGrp="1"/>
          </p:cNvSpPr>
          <p:nvPr>
            <p:ph type="pic" idx="2"/>
          </p:nvPr>
        </p:nvSpPr>
        <p:spPr>
          <a:xfrm>
            <a:off x="856135" y="0"/>
            <a:ext cx="10479732" cy="6991946"/>
          </a:xfrm>
          <a:prstGeom prst="rect">
            <a:avLst/>
          </a:prstGeom>
          <a:noFill/>
          <a:ln>
            <a:noFill/>
          </a:ln>
        </p:spPr>
      </p:sp>
      <p:sp>
        <p:nvSpPr>
          <p:cNvPr id="52" name="Google Shape;52;p2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6622708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951DE9-338E-A247-944C-F9161DF07E62}" type="datetimeFigureOut">
              <a:rPr lang="en-US" smtClean="0"/>
              <a:t>7/1/26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23F79D-C5BD-3040-8A3D-303EF7330107}" type="slidenum">
              <a:rPr lang="en-US" smtClean="0"/>
              <a:t>‹#›</a:t>
            </a:fld>
            <a:endParaRPr lang="en-US"/>
          </a:p>
        </p:txBody>
      </p:sp>
    </p:spTree>
    <p:extLst>
      <p:ext uri="{BB962C8B-B14F-4D97-AF65-F5344CB8AC3E}">
        <p14:creationId xmlns:p14="http://schemas.microsoft.com/office/powerpoint/2010/main" val="20613131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39AF6-45A4-B39A-A02C-DB73F58FDB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F7C97B-12A2-B028-88FB-C65400FDA2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8CBD96-7442-157F-D0A0-1AB682C6CE22}"/>
              </a:ext>
            </a:extLst>
          </p:cNvPr>
          <p:cNvSpPr>
            <a:spLocks noGrp="1"/>
          </p:cNvSpPr>
          <p:nvPr>
            <p:ph type="dt" sz="half" idx="10"/>
          </p:nvPr>
        </p:nvSpPr>
        <p:spPr/>
        <p:txBody>
          <a:bodyPr/>
          <a:lstStyle/>
          <a:p>
            <a:fld id="{A7CEE4F6-D523-4E5D-8B8B-D58B913A7C4E}" type="datetimeFigureOut">
              <a:rPr lang="en-US" smtClean="0"/>
              <a:t>7/1/26</a:t>
            </a:fld>
            <a:endParaRPr lang="en-US"/>
          </a:p>
        </p:txBody>
      </p:sp>
      <p:sp>
        <p:nvSpPr>
          <p:cNvPr id="5" name="Footer Placeholder 4">
            <a:extLst>
              <a:ext uri="{FF2B5EF4-FFF2-40B4-BE49-F238E27FC236}">
                <a16:creationId xmlns:a16="http://schemas.microsoft.com/office/drawing/2014/main" id="{E217D96C-E1A3-EC3F-A993-02B5F1D4D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82AE7B-9402-E859-E6B6-889DC9888151}"/>
              </a:ext>
            </a:extLst>
          </p:cNvPr>
          <p:cNvSpPr>
            <a:spLocks noGrp="1"/>
          </p:cNvSpPr>
          <p:nvPr>
            <p:ph type="sldNum" sz="quarter" idx="12"/>
          </p:nvPr>
        </p:nvSpPr>
        <p:spPr/>
        <p:txBody>
          <a:bodyPr/>
          <a:lstStyle/>
          <a:p>
            <a:fld id="{F055D389-0336-42AE-92D7-69C42492674C}" type="slidenum">
              <a:rPr lang="en-US" smtClean="0"/>
              <a:t>‹#›</a:t>
            </a:fld>
            <a:endParaRPr lang="en-US"/>
          </a:p>
        </p:txBody>
      </p:sp>
    </p:spTree>
    <p:extLst>
      <p:ext uri="{BB962C8B-B14F-4D97-AF65-F5344CB8AC3E}">
        <p14:creationId xmlns:p14="http://schemas.microsoft.com/office/powerpoint/2010/main" val="15843823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Blank copy 1">
    <p:spTree>
      <p:nvGrpSpPr>
        <p:cNvPr id="1" name=""/>
        <p:cNvGrpSpPr/>
        <p:nvPr/>
      </p:nvGrpSpPr>
      <p:grpSpPr>
        <a:xfrm>
          <a:off x="0" y="0"/>
          <a:ext cx="0" cy="0"/>
          <a:chOff x="0" y="0"/>
          <a:chExt cx="0" cy="0"/>
        </a:xfrm>
      </p:grpSpPr>
      <p:sp>
        <p:nvSpPr>
          <p:cNvPr id="2" name="Shape 72"/>
          <p:cNvSpPr>
            <a:spLocks noGrp="1"/>
          </p:cNvSpPr>
          <p:nvPr>
            <p:ph type="sldNum" sz="quarter" idx="10"/>
          </p:nvPr>
        </p:nvSpPr>
        <p:spPr/>
        <p:txBody>
          <a:bodyPr/>
          <a:lstStyle>
            <a:lvl1pPr>
              <a:defRPr/>
            </a:lvl1pPr>
          </a:lstStyle>
          <a:p>
            <a:fld id="{3257945B-24AD-4131-B3B7-13CC98FDC36A}" type="slidenum">
              <a:rPr lang="en-US" altLang="en-US"/>
              <a:pPr/>
              <a:t>‹#›</a:t>
            </a:fld>
            <a:endParaRPr lang="en-US" altLang="en-US" dirty="0"/>
          </a:p>
        </p:txBody>
      </p:sp>
    </p:spTree>
    <p:extLst>
      <p:ext uri="{BB962C8B-B14F-4D97-AF65-F5344CB8AC3E}">
        <p14:creationId xmlns:p14="http://schemas.microsoft.com/office/powerpoint/2010/main" val="3999444493"/>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187E37A-EAB0-584F-A853-FA2D1F1236E4}"/>
              </a:ext>
            </a:extLst>
          </p:cNvPr>
          <p:cNvSpPr/>
          <p:nvPr userDrawn="1"/>
        </p:nvSpPr>
        <p:spPr>
          <a:xfrm flipH="1">
            <a:off x="3595118" y="719273"/>
            <a:ext cx="45719" cy="509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highlight>
                <a:srgbClr val="292929"/>
              </a:highlight>
            </a:endParaRPr>
          </a:p>
        </p:txBody>
      </p:sp>
      <p:sp>
        <p:nvSpPr>
          <p:cNvPr id="10" name="Title Placeholder 1">
            <a:extLst>
              <a:ext uri="{FF2B5EF4-FFF2-40B4-BE49-F238E27FC236}">
                <a16:creationId xmlns:a16="http://schemas.microsoft.com/office/drawing/2014/main" id="{357631CE-A060-244A-8EF3-108571EFD0EB}"/>
              </a:ext>
            </a:extLst>
          </p:cNvPr>
          <p:cNvSpPr>
            <a:spLocks noGrp="1"/>
          </p:cNvSpPr>
          <p:nvPr>
            <p:ph type="title"/>
          </p:nvPr>
        </p:nvSpPr>
        <p:spPr>
          <a:xfrm>
            <a:off x="3836022" y="361131"/>
            <a:ext cx="7543180" cy="1268761"/>
          </a:xfrm>
          <a:prstGeom prst="rect">
            <a:avLst/>
          </a:prstGeom>
        </p:spPr>
        <p:txBody>
          <a:bodyPr vert="horz" lIns="91440" tIns="45720" rIns="91440" bIns="45720" rtlCol="0" anchor="ctr" anchorCtr="0">
            <a:noAutofit/>
          </a:bodyPr>
          <a:lstStyle>
            <a:lvl1pPr>
              <a:defRPr>
                <a:solidFill>
                  <a:schemeClr val="bg1"/>
                </a:solidFill>
              </a:defRPr>
            </a:lvl1pPr>
          </a:lstStyle>
          <a:p>
            <a:r>
              <a:rPr lang="en-US" dirty="0"/>
              <a:t>SLIDE TITLE</a:t>
            </a:r>
          </a:p>
        </p:txBody>
      </p:sp>
      <p:sp>
        <p:nvSpPr>
          <p:cNvPr id="12" name="Text Placeholder 11">
            <a:extLst>
              <a:ext uri="{FF2B5EF4-FFF2-40B4-BE49-F238E27FC236}">
                <a16:creationId xmlns:a16="http://schemas.microsoft.com/office/drawing/2014/main" id="{A665DA74-6A2B-774B-9DAD-98650CD877E0}"/>
              </a:ext>
            </a:extLst>
          </p:cNvPr>
          <p:cNvSpPr>
            <a:spLocks noGrp="1"/>
          </p:cNvSpPr>
          <p:nvPr>
            <p:ph type="body" sz="quarter" idx="11" hasCustomPrompt="1"/>
          </p:nvPr>
        </p:nvSpPr>
        <p:spPr>
          <a:xfrm>
            <a:off x="635000" y="1932466"/>
            <a:ext cx="10744200" cy="595145"/>
          </a:xfrm>
          <a:prstGeom prst="rect">
            <a:avLst/>
          </a:prstGeom>
        </p:spPr>
        <p:txBody>
          <a:bodyPr/>
          <a:lstStyle>
            <a:lvl1pPr>
              <a:defRPr sz="3200" b="1" i="0">
                <a:solidFill>
                  <a:schemeClr val="bg1"/>
                </a:solidFill>
                <a:latin typeface="+mn-lt"/>
              </a:defRPr>
            </a:lvl1pPr>
            <a:lvl2pPr>
              <a:defRPr sz="1867" b="1" i="0">
                <a:latin typeface="Helvetica" pitchFamily="2" charset="0"/>
              </a:defRPr>
            </a:lvl2pPr>
            <a:lvl3pPr>
              <a:defRPr sz="1867" b="1" i="0">
                <a:latin typeface="Helvetica" pitchFamily="2" charset="0"/>
              </a:defRPr>
            </a:lvl3pPr>
            <a:lvl4pPr>
              <a:defRPr sz="1867" b="1" i="0">
                <a:latin typeface="Helvetica" pitchFamily="2" charset="0"/>
              </a:defRPr>
            </a:lvl4pPr>
            <a:lvl5pPr>
              <a:defRPr sz="1867" b="1" i="0">
                <a:latin typeface="Helvetica" pitchFamily="2" charset="0"/>
              </a:defRPr>
            </a:lvl5pPr>
          </a:lstStyle>
          <a:p>
            <a:pPr lvl="0"/>
            <a:r>
              <a:rPr lang="en-US" dirty="0"/>
              <a:t>SUBHEADING</a:t>
            </a:r>
          </a:p>
        </p:txBody>
      </p:sp>
      <p:sp>
        <p:nvSpPr>
          <p:cNvPr id="3" name="Text Placeholder 2">
            <a:extLst>
              <a:ext uri="{FF2B5EF4-FFF2-40B4-BE49-F238E27FC236}">
                <a16:creationId xmlns:a16="http://schemas.microsoft.com/office/drawing/2014/main" id="{A01C0332-8E7B-8B4C-BA17-7CEA00EA0C48}"/>
              </a:ext>
            </a:extLst>
          </p:cNvPr>
          <p:cNvSpPr>
            <a:spLocks noGrp="1"/>
          </p:cNvSpPr>
          <p:nvPr>
            <p:ph type="body" sz="quarter" idx="12"/>
          </p:nvPr>
        </p:nvSpPr>
        <p:spPr>
          <a:xfrm>
            <a:off x="635000" y="2798236"/>
            <a:ext cx="10744200" cy="3424767"/>
          </a:xfrm>
          <a:prstGeom prst="rect">
            <a:avLst/>
          </a:prstGeom>
        </p:spPr>
        <p:txBody>
          <a:bodyPr/>
          <a:lstStyle>
            <a:lvl1pP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en-US" dirty="0"/>
              <a:t>Click to edit Master text styles</a:t>
            </a:r>
          </a:p>
        </p:txBody>
      </p:sp>
    </p:spTree>
    <p:extLst>
      <p:ext uri="{BB962C8B-B14F-4D97-AF65-F5344CB8AC3E}">
        <p14:creationId xmlns:p14="http://schemas.microsoft.com/office/powerpoint/2010/main" val="36455402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E2A1FBFF-C0EE-D44A-8B15-1DBC65956FEC}"/>
              </a:ext>
            </a:extLst>
          </p:cNvPr>
          <p:cNvSpPr>
            <a:spLocks noGrp="1"/>
          </p:cNvSpPr>
          <p:nvPr>
            <p:ph type="title"/>
          </p:nvPr>
        </p:nvSpPr>
        <p:spPr>
          <a:xfrm>
            <a:off x="635004" y="2107370"/>
            <a:ext cx="8899709" cy="1268761"/>
          </a:xfrm>
          <a:prstGeom prst="rect">
            <a:avLst/>
          </a:prstGeom>
        </p:spPr>
        <p:txBody>
          <a:bodyPr vert="horz" lIns="91440" tIns="45720" rIns="91440" bIns="45720" rtlCol="0" anchor="ctr" anchorCtr="0">
            <a:noAutofit/>
          </a:bodyPr>
          <a:lstStyle>
            <a:lvl1pPr>
              <a:defRPr>
                <a:solidFill>
                  <a:schemeClr val="bg1"/>
                </a:solidFill>
              </a:defRPr>
            </a:lvl1pPr>
          </a:lstStyle>
          <a:p>
            <a:r>
              <a:rPr lang="en-US" dirty="0"/>
              <a:t>SLIDE TITLE</a:t>
            </a:r>
          </a:p>
        </p:txBody>
      </p:sp>
      <p:sp>
        <p:nvSpPr>
          <p:cNvPr id="5" name="Text Placeholder 2">
            <a:extLst>
              <a:ext uri="{FF2B5EF4-FFF2-40B4-BE49-F238E27FC236}">
                <a16:creationId xmlns:a16="http://schemas.microsoft.com/office/drawing/2014/main" id="{1FE5AA57-D648-0849-9887-BE1D811B8E03}"/>
              </a:ext>
            </a:extLst>
          </p:cNvPr>
          <p:cNvSpPr>
            <a:spLocks noGrp="1"/>
          </p:cNvSpPr>
          <p:nvPr>
            <p:ph type="body" sz="quarter" idx="12"/>
          </p:nvPr>
        </p:nvSpPr>
        <p:spPr>
          <a:xfrm>
            <a:off x="635000" y="3634380"/>
            <a:ext cx="10744200" cy="2588623"/>
          </a:xfrm>
          <a:prstGeom prst="rect">
            <a:avLst/>
          </a:prstGeom>
        </p:spPr>
        <p:txBody>
          <a:bodyPr/>
          <a:lstStyle>
            <a:lvl1pP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en-US" dirty="0"/>
              <a:t>Click to edit Master text styles</a:t>
            </a:r>
          </a:p>
        </p:txBody>
      </p:sp>
    </p:spTree>
    <p:extLst>
      <p:ext uri="{BB962C8B-B14F-4D97-AF65-F5344CB8AC3E}">
        <p14:creationId xmlns:p14="http://schemas.microsoft.com/office/powerpoint/2010/main" val="12664481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E6E4234-CCB8-FC4A-B98E-2C85B307790C}"/>
              </a:ext>
            </a:extLst>
          </p:cNvPr>
          <p:cNvSpPr>
            <a:spLocks noGrp="1"/>
          </p:cNvSpPr>
          <p:nvPr>
            <p:ph type="body" sz="quarter" idx="11" hasCustomPrompt="1"/>
          </p:nvPr>
        </p:nvSpPr>
        <p:spPr>
          <a:xfrm>
            <a:off x="5530716" y="1355822"/>
            <a:ext cx="5672943" cy="462363"/>
          </a:xfrm>
          <a:prstGeom prst="rect">
            <a:avLst/>
          </a:prstGeom>
        </p:spPr>
        <p:txBody>
          <a:bodyPr/>
          <a:lstStyle>
            <a:lvl1pPr>
              <a:defRPr sz="2133">
                <a:solidFill>
                  <a:schemeClr val="bg1"/>
                </a:solidFill>
                <a:latin typeface="+mn-lt"/>
              </a:defRPr>
            </a:lvl1pPr>
            <a:lvl2pPr>
              <a:defRPr sz="2133"/>
            </a:lvl2pPr>
            <a:lvl3pPr>
              <a:defRPr sz="2133"/>
            </a:lvl3pPr>
            <a:lvl4pPr>
              <a:defRPr sz="2133"/>
            </a:lvl4pPr>
            <a:lvl5pPr>
              <a:defRPr sz="2133"/>
            </a:lvl5pPr>
          </a:lstStyle>
          <a:p>
            <a:pPr lvl="0"/>
            <a:r>
              <a:rPr lang="en-US" dirty="0"/>
              <a:t>LOREM IPSUM DOLOR SIT AMET</a:t>
            </a:r>
          </a:p>
        </p:txBody>
      </p:sp>
      <p:sp>
        <p:nvSpPr>
          <p:cNvPr id="10" name="Title Placeholder 1">
            <a:extLst>
              <a:ext uri="{FF2B5EF4-FFF2-40B4-BE49-F238E27FC236}">
                <a16:creationId xmlns:a16="http://schemas.microsoft.com/office/drawing/2014/main" id="{BE782EF3-A202-444B-93A7-BA27D8FEB826}"/>
              </a:ext>
            </a:extLst>
          </p:cNvPr>
          <p:cNvSpPr>
            <a:spLocks noGrp="1"/>
          </p:cNvSpPr>
          <p:nvPr>
            <p:ph type="title"/>
          </p:nvPr>
        </p:nvSpPr>
        <p:spPr>
          <a:xfrm>
            <a:off x="644293" y="2190031"/>
            <a:ext cx="3271024" cy="1734684"/>
          </a:xfrm>
          <a:prstGeom prst="rect">
            <a:avLst/>
          </a:prstGeom>
        </p:spPr>
        <p:txBody>
          <a:bodyPr vert="horz" lIns="91440" tIns="45720" rIns="91440" bIns="45720" rtlCol="0" anchor="ctr" anchorCtr="0">
            <a:noAutofit/>
          </a:bodyPr>
          <a:lstStyle>
            <a:lvl1pPr>
              <a:defRPr>
                <a:solidFill>
                  <a:schemeClr val="bg1"/>
                </a:solidFill>
              </a:defRPr>
            </a:lvl1pPr>
          </a:lstStyle>
          <a:p>
            <a:r>
              <a:rPr lang="en-US" dirty="0"/>
              <a:t>SLIDE TITLE</a:t>
            </a:r>
          </a:p>
        </p:txBody>
      </p:sp>
      <p:sp>
        <p:nvSpPr>
          <p:cNvPr id="21" name="Text Placeholder 14">
            <a:extLst>
              <a:ext uri="{FF2B5EF4-FFF2-40B4-BE49-F238E27FC236}">
                <a16:creationId xmlns:a16="http://schemas.microsoft.com/office/drawing/2014/main" id="{B9659274-8BF3-754C-8137-B44773128025}"/>
              </a:ext>
            </a:extLst>
          </p:cNvPr>
          <p:cNvSpPr>
            <a:spLocks noGrp="1"/>
          </p:cNvSpPr>
          <p:nvPr>
            <p:ph type="body" sz="quarter" idx="12" hasCustomPrompt="1"/>
          </p:nvPr>
        </p:nvSpPr>
        <p:spPr>
          <a:xfrm>
            <a:off x="5530716" y="3060718"/>
            <a:ext cx="5672943" cy="462363"/>
          </a:xfrm>
          <a:prstGeom prst="rect">
            <a:avLst/>
          </a:prstGeom>
        </p:spPr>
        <p:txBody>
          <a:bodyPr/>
          <a:lstStyle>
            <a:lvl1pPr>
              <a:defRPr sz="2133">
                <a:solidFill>
                  <a:schemeClr val="bg1"/>
                </a:solidFill>
                <a:latin typeface="+mn-lt"/>
              </a:defRPr>
            </a:lvl1pPr>
            <a:lvl2pPr>
              <a:defRPr sz="2133"/>
            </a:lvl2pPr>
            <a:lvl3pPr>
              <a:defRPr sz="2133"/>
            </a:lvl3pPr>
            <a:lvl4pPr>
              <a:defRPr sz="2133"/>
            </a:lvl4pPr>
            <a:lvl5pPr>
              <a:defRPr sz="2133"/>
            </a:lvl5pPr>
          </a:lstStyle>
          <a:p>
            <a:pPr lvl="0"/>
            <a:r>
              <a:rPr lang="en-US" dirty="0"/>
              <a:t>LOREM IPSUM DOLOR SIT AMET</a:t>
            </a:r>
          </a:p>
        </p:txBody>
      </p:sp>
      <p:sp>
        <p:nvSpPr>
          <p:cNvPr id="23" name="Text Placeholder 14">
            <a:extLst>
              <a:ext uri="{FF2B5EF4-FFF2-40B4-BE49-F238E27FC236}">
                <a16:creationId xmlns:a16="http://schemas.microsoft.com/office/drawing/2014/main" id="{0B2DF2A9-7337-4E49-9BD7-5497DC624903}"/>
              </a:ext>
            </a:extLst>
          </p:cNvPr>
          <p:cNvSpPr>
            <a:spLocks noGrp="1"/>
          </p:cNvSpPr>
          <p:nvPr>
            <p:ph type="body" sz="quarter" idx="14" hasCustomPrompt="1"/>
          </p:nvPr>
        </p:nvSpPr>
        <p:spPr>
          <a:xfrm>
            <a:off x="5530716" y="4775529"/>
            <a:ext cx="5672943" cy="462363"/>
          </a:xfrm>
          <a:prstGeom prst="rect">
            <a:avLst/>
          </a:prstGeom>
        </p:spPr>
        <p:txBody>
          <a:bodyPr/>
          <a:lstStyle>
            <a:lvl1pPr>
              <a:defRPr sz="2133">
                <a:solidFill>
                  <a:schemeClr val="bg1"/>
                </a:solidFill>
                <a:latin typeface="+mn-lt"/>
              </a:defRPr>
            </a:lvl1pPr>
            <a:lvl2pPr>
              <a:defRPr sz="2133"/>
            </a:lvl2pPr>
            <a:lvl3pPr>
              <a:defRPr sz="2133"/>
            </a:lvl3pPr>
            <a:lvl4pPr>
              <a:defRPr sz="2133"/>
            </a:lvl4pPr>
            <a:lvl5pPr>
              <a:defRPr sz="2133"/>
            </a:lvl5pPr>
          </a:lstStyle>
          <a:p>
            <a:pPr lvl="0"/>
            <a:r>
              <a:rPr lang="en-US" dirty="0"/>
              <a:t>LOREM IPSUM DOLOR SIT AMET</a:t>
            </a:r>
          </a:p>
        </p:txBody>
      </p:sp>
      <p:sp>
        <p:nvSpPr>
          <p:cNvPr id="12" name="Text Placeholder 2">
            <a:extLst>
              <a:ext uri="{FF2B5EF4-FFF2-40B4-BE49-F238E27FC236}">
                <a16:creationId xmlns:a16="http://schemas.microsoft.com/office/drawing/2014/main" id="{BC233EBB-B02D-E344-BA46-D9171D16AF80}"/>
              </a:ext>
            </a:extLst>
          </p:cNvPr>
          <p:cNvSpPr>
            <a:spLocks noGrp="1"/>
          </p:cNvSpPr>
          <p:nvPr>
            <p:ph type="body" sz="quarter" idx="16"/>
          </p:nvPr>
        </p:nvSpPr>
        <p:spPr>
          <a:xfrm>
            <a:off x="5530715" y="1980390"/>
            <a:ext cx="5672943" cy="694379"/>
          </a:xfrm>
          <a:prstGeom prst="rect">
            <a:avLst/>
          </a:prstGeom>
        </p:spPr>
        <p:txBody>
          <a:bodyPr/>
          <a:lstStyle>
            <a:lvl1pP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en-US" dirty="0"/>
              <a:t>Click to edit Master text styles</a:t>
            </a:r>
          </a:p>
        </p:txBody>
      </p:sp>
      <p:sp>
        <p:nvSpPr>
          <p:cNvPr id="14" name="Text Placeholder 2">
            <a:extLst>
              <a:ext uri="{FF2B5EF4-FFF2-40B4-BE49-F238E27FC236}">
                <a16:creationId xmlns:a16="http://schemas.microsoft.com/office/drawing/2014/main" id="{9C3993A8-0059-0D41-AFFD-308261A88F1A}"/>
              </a:ext>
            </a:extLst>
          </p:cNvPr>
          <p:cNvSpPr>
            <a:spLocks noGrp="1"/>
          </p:cNvSpPr>
          <p:nvPr>
            <p:ph type="body" sz="quarter" idx="17"/>
          </p:nvPr>
        </p:nvSpPr>
        <p:spPr>
          <a:xfrm>
            <a:off x="5530715" y="3685285"/>
            <a:ext cx="5672943" cy="694379"/>
          </a:xfrm>
          <a:prstGeom prst="rect">
            <a:avLst/>
          </a:prstGeom>
        </p:spPr>
        <p:txBody>
          <a:bodyPr/>
          <a:lstStyle>
            <a:lvl1pP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en-US" dirty="0"/>
              <a:t>Click to edit Master text styles</a:t>
            </a:r>
          </a:p>
        </p:txBody>
      </p:sp>
      <p:sp>
        <p:nvSpPr>
          <p:cNvPr id="16" name="Text Placeholder 2">
            <a:extLst>
              <a:ext uri="{FF2B5EF4-FFF2-40B4-BE49-F238E27FC236}">
                <a16:creationId xmlns:a16="http://schemas.microsoft.com/office/drawing/2014/main" id="{36CC16B8-44D4-0B47-BB2A-69CD62638A01}"/>
              </a:ext>
            </a:extLst>
          </p:cNvPr>
          <p:cNvSpPr>
            <a:spLocks noGrp="1"/>
          </p:cNvSpPr>
          <p:nvPr>
            <p:ph type="body" sz="quarter" idx="18"/>
          </p:nvPr>
        </p:nvSpPr>
        <p:spPr>
          <a:xfrm>
            <a:off x="5530715" y="5390185"/>
            <a:ext cx="5672943" cy="694379"/>
          </a:xfrm>
          <a:prstGeom prst="rect">
            <a:avLst/>
          </a:prstGeom>
        </p:spPr>
        <p:txBody>
          <a:bodyPr/>
          <a:lstStyle>
            <a:lvl1pP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en-US" dirty="0"/>
              <a:t>Click to edit Master text styles</a:t>
            </a:r>
          </a:p>
        </p:txBody>
      </p:sp>
    </p:spTree>
    <p:extLst>
      <p:ext uri="{BB962C8B-B14F-4D97-AF65-F5344CB8AC3E}">
        <p14:creationId xmlns:p14="http://schemas.microsoft.com/office/powerpoint/2010/main" val="20049025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6" name="Text Placeholder 14">
            <a:extLst>
              <a:ext uri="{FF2B5EF4-FFF2-40B4-BE49-F238E27FC236}">
                <a16:creationId xmlns:a16="http://schemas.microsoft.com/office/drawing/2014/main" id="{FA3B095F-E1A2-DE42-8111-D481E156C719}"/>
              </a:ext>
            </a:extLst>
          </p:cNvPr>
          <p:cNvSpPr>
            <a:spLocks noGrp="1"/>
          </p:cNvSpPr>
          <p:nvPr>
            <p:ph type="body" sz="quarter" idx="12" hasCustomPrompt="1"/>
          </p:nvPr>
        </p:nvSpPr>
        <p:spPr>
          <a:xfrm>
            <a:off x="6412114" y="3702925"/>
            <a:ext cx="4004431" cy="462363"/>
          </a:xfrm>
          <a:prstGeom prst="rect">
            <a:avLst/>
          </a:prstGeom>
        </p:spPr>
        <p:txBody>
          <a:bodyPr/>
          <a:lstStyle>
            <a:lvl1pPr>
              <a:defRPr sz="2133">
                <a:solidFill>
                  <a:schemeClr val="bg1"/>
                </a:solidFill>
                <a:latin typeface="+mn-lt"/>
              </a:defRPr>
            </a:lvl1pPr>
            <a:lvl2pPr>
              <a:defRPr sz="2133"/>
            </a:lvl2pPr>
            <a:lvl3pPr>
              <a:defRPr sz="2133"/>
            </a:lvl3pPr>
            <a:lvl4pPr>
              <a:defRPr sz="2133"/>
            </a:lvl4pPr>
            <a:lvl5pPr>
              <a:defRPr sz="2133"/>
            </a:lvl5pPr>
          </a:lstStyle>
          <a:p>
            <a:pPr lvl="0"/>
            <a:r>
              <a:rPr lang="en-US" dirty="0"/>
              <a:t>LOREM IPSUM DOLOR SIT AMET</a:t>
            </a:r>
          </a:p>
        </p:txBody>
      </p:sp>
      <p:sp>
        <p:nvSpPr>
          <p:cNvPr id="10" name="Text Placeholder 14">
            <a:extLst>
              <a:ext uri="{FF2B5EF4-FFF2-40B4-BE49-F238E27FC236}">
                <a16:creationId xmlns:a16="http://schemas.microsoft.com/office/drawing/2014/main" id="{04BF1953-106B-E541-936A-54607911489C}"/>
              </a:ext>
            </a:extLst>
          </p:cNvPr>
          <p:cNvSpPr>
            <a:spLocks noGrp="1"/>
          </p:cNvSpPr>
          <p:nvPr>
            <p:ph type="body" sz="quarter" idx="11" hasCustomPrompt="1"/>
          </p:nvPr>
        </p:nvSpPr>
        <p:spPr>
          <a:xfrm>
            <a:off x="690654" y="3702925"/>
            <a:ext cx="4004431" cy="462363"/>
          </a:xfrm>
          <a:prstGeom prst="rect">
            <a:avLst/>
          </a:prstGeom>
        </p:spPr>
        <p:txBody>
          <a:bodyPr/>
          <a:lstStyle>
            <a:lvl1pPr>
              <a:defRPr sz="2133">
                <a:solidFill>
                  <a:schemeClr val="bg1"/>
                </a:solidFill>
                <a:latin typeface="+mn-lt"/>
              </a:defRPr>
            </a:lvl1pPr>
            <a:lvl2pPr>
              <a:defRPr sz="2133"/>
            </a:lvl2pPr>
            <a:lvl3pPr>
              <a:defRPr sz="2133"/>
            </a:lvl3pPr>
            <a:lvl4pPr>
              <a:defRPr sz="2133"/>
            </a:lvl4pPr>
            <a:lvl5pPr>
              <a:defRPr sz="2133"/>
            </a:lvl5pPr>
          </a:lstStyle>
          <a:p>
            <a:pPr lvl="0"/>
            <a:r>
              <a:rPr lang="en-US" dirty="0"/>
              <a:t>LOREM IPSUM DOLOR SIT AMET</a:t>
            </a:r>
          </a:p>
        </p:txBody>
      </p:sp>
      <p:sp>
        <p:nvSpPr>
          <p:cNvPr id="19" name="Title Placeholder 1">
            <a:extLst>
              <a:ext uri="{FF2B5EF4-FFF2-40B4-BE49-F238E27FC236}">
                <a16:creationId xmlns:a16="http://schemas.microsoft.com/office/drawing/2014/main" id="{8DDB43D5-BD08-0E4E-81AF-1760C8DA6B9B}"/>
              </a:ext>
            </a:extLst>
          </p:cNvPr>
          <p:cNvSpPr>
            <a:spLocks noGrp="1"/>
          </p:cNvSpPr>
          <p:nvPr>
            <p:ph type="title"/>
          </p:nvPr>
        </p:nvSpPr>
        <p:spPr>
          <a:xfrm>
            <a:off x="690654" y="2107370"/>
            <a:ext cx="8844059" cy="1268761"/>
          </a:xfrm>
          <a:prstGeom prst="rect">
            <a:avLst/>
          </a:prstGeom>
        </p:spPr>
        <p:txBody>
          <a:bodyPr vert="horz" lIns="91440" tIns="45720" rIns="91440" bIns="45720" rtlCol="0" anchor="ctr" anchorCtr="0">
            <a:noAutofit/>
          </a:bodyPr>
          <a:lstStyle>
            <a:lvl1pPr>
              <a:defRPr>
                <a:solidFill>
                  <a:schemeClr val="bg1"/>
                </a:solidFill>
              </a:defRPr>
            </a:lvl1pPr>
          </a:lstStyle>
          <a:p>
            <a:r>
              <a:rPr lang="en-US" dirty="0"/>
              <a:t>SLIDE TITLE</a:t>
            </a:r>
          </a:p>
        </p:txBody>
      </p:sp>
      <p:sp>
        <p:nvSpPr>
          <p:cNvPr id="7" name="Text Placeholder 2">
            <a:extLst>
              <a:ext uri="{FF2B5EF4-FFF2-40B4-BE49-F238E27FC236}">
                <a16:creationId xmlns:a16="http://schemas.microsoft.com/office/drawing/2014/main" id="{A90672F8-A9D3-A44E-B23F-79535BA0CB45}"/>
              </a:ext>
            </a:extLst>
          </p:cNvPr>
          <p:cNvSpPr>
            <a:spLocks noGrp="1"/>
          </p:cNvSpPr>
          <p:nvPr>
            <p:ph type="body" sz="quarter" idx="14"/>
          </p:nvPr>
        </p:nvSpPr>
        <p:spPr>
          <a:xfrm>
            <a:off x="690653" y="4225834"/>
            <a:ext cx="4416211" cy="1898833"/>
          </a:xfrm>
          <a:prstGeom prst="rect">
            <a:avLst/>
          </a:prstGeom>
        </p:spPr>
        <p:txBody>
          <a:bodyPr/>
          <a:lstStyle>
            <a:lvl1pP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en-US" dirty="0"/>
              <a:t>Click to edit Master text styles</a:t>
            </a:r>
          </a:p>
        </p:txBody>
      </p:sp>
      <p:sp>
        <p:nvSpPr>
          <p:cNvPr id="8" name="Text Placeholder 2">
            <a:extLst>
              <a:ext uri="{FF2B5EF4-FFF2-40B4-BE49-F238E27FC236}">
                <a16:creationId xmlns:a16="http://schemas.microsoft.com/office/drawing/2014/main" id="{539F7200-BC69-7D49-97E8-7163305321C2}"/>
              </a:ext>
            </a:extLst>
          </p:cNvPr>
          <p:cNvSpPr>
            <a:spLocks noGrp="1"/>
          </p:cNvSpPr>
          <p:nvPr>
            <p:ph type="body" sz="quarter" idx="15"/>
          </p:nvPr>
        </p:nvSpPr>
        <p:spPr>
          <a:xfrm>
            <a:off x="6412113" y="4225834"/>
            <a:ext cx="4416211" cy="1898833"/>
          </a:xfrm>
          <a:prstGeom prst="rect">
            <a:avLst/>
          </a:prstGeom>
        </p:spPr>
        <p:txBody>
          <a:bodyPr/>
          <a:lstStyle>
            <a:lvl1pP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en-US" dirty="0"/>
              <a:t>Click to edit Master text styles</a:t>
            </a:r>
          </a:p>
        </p:txBody>
      </p:sp>
    </p:spTree>
    <p:extLst>
      <p:ext uri="{BB962C8B-B14F-4D97-AF65-F5344CB8AC3E}">
        <p14:creationId xmlns:p14="http://schemas.microsoft.com/office/powerpoint/2010/main" val="40477313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826CF96A-9211-AC46-9A94-0C3A966947D9}"/>
              </a:ext>
            </a:extLst>
          </p:cNvPr>
          <p:cNvSpPr>
            <a:spLocks noGrp="1"/>
          </p:cNvSpPr>
          <p:nvPr>
            <p:ph type="title"/>
          </p:nvPr>
        </p:nvSpPr>
        <p:spPr>
          <a:xfrm>
            <a:off x="951661" y="2008249"/>
            <a:ext cx="6512225" cy="1268761"/>
          </a:xfrm>
          <a:prstGeom prst="rect">
            <a:avLst/>
          </a:prstGeom>
        </p:spPr>
        <p:txBody>
          <a:bodyPr vert="horz" lIns="91440" tIns="45720" rIns="91440" bIns="45720" rtlCol="0" anchor="ctr" anchorCtr="0">
            <a:noAutofit/>
          </a:bodyPr>
          <a:lstStyle>
            <a:lvl1pPr>
              <a:defRPr>
                <a:solidFill>
                  <a:schemeClr val="bg1"/>
                </a:solidFill>
              </a:defRPr>
            </a:lvl1pPr>
          </a:lstStyle>
          <a:p>
            <a:r>
              <a:rPr lang="en-US" dirty="0"/>
              <a:t>SLIDE TITLE</a:t>
            </a:r>
          </a:p>
        </p:txBody>
      </p:sp>
      <p:sp>
        <p:nvSpPr>
          <p:cNvPr id="4" name="Text Placeholder 2">
            <a:extLst>
              <a:ext uri="{FF2B5EF4-FFF2-40B4-BE49-F238E27FC236}">
                <a16:creationId xmlns:a16="http://schemas.microsoft.com/office/drawing/2014/main" id="{8087BD18-BAB0-EF47-837B-E28712B8DEAC}"/>
              </a:ext>
            </a:extLst>
          </p:cNvPr>
          <p:cNvSpPr>
            <a:spLocks noGrp="1"/>
          </p:cNvSpPr>
          <p:nvPr>
            <p:ph type="body" sz="quarter" idx="12"/>
          </p:nvPr>
        </p:nvSpPr>
        <p:spPr>
          <a:xfrm>
            <a:off x="951658" y="3580996"/>
            <a:ext cx="5322764" cy="1704256"/>
          </a:xfrm>
          <a:prstGeom prst="rect">
            <a:avLst/>
          </a:prstGeom>
        </p:spPr>
        <p:txBody>
          <a:bodyPr/>
          <a:lstStyle>
            <a:lvl1pP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en-US" dirty="0"/>
              <a:t>Click to edit Master text styles</a:t>
            </a:r>
          </a:p>
        </p:txBody>
      </p:sp>
    </p:spTree>
    <p:extLst>
      <p:ext uri="{BB962C8B-B14F-4D97-AF65-F5344CB8AC3E}">
        <p14:creationId xmlns:p14="http://schemas.microsoft.com/office/powerpoint/2010/main" val="5810943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B35ED82-D970-1A4C-B4B4-EB85079743BC}"/>
              </a:ext>
            </a:extLst>
          </p:cNvPr>
          <p:cNvSpPr/>
          <p:nvPr userDrawn="1"/>
        </p:nvSpPr>
        <p:spPr>
          <a:xfrm flipH="1">
            <a:off x="3595118" y="719273"/>
            <a:ext cx="45719" cy="509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highlight>
                <a:srgbClr val="292929"/>
              </a:highlight>
            </a:endParaRPr>
          </a:p>
        </p:txBody>
      </p:sp>
      <p:sp>
        <p:nvSpPr>
          <p:cNvPr id="6" name="Text Placeholder 14">
            <a:extLst>
              <a:ext uri="{FF2B5EF4-FFF2-40B4-BE49-F238E27FC236}">
                <a16:creationId xmlns:a16="http://schemas.microsoft.com/office/drawing/2014/main" id="{684AD2DB-7497-5A4B-992A-24578007BABD}"/>
              </a:ext>
            </a:extLst>
          </p:cNvPr>
          <p:cNvSpPr>
            <a:spLocks noGrp="1"/>
          </p:cNvSpPr>
          <p:nvPr>
            <p:ph type="body" sz="quarter" idx="11" hasCustomPrompt="1"/>
          </p:nvPr>
        </p:nvSpPr>
        <p:spPr>
          <a:xfrm>
            <a:off x="5530716" y="1772517"/>
            <a:ext cx="5672943" cy="462363"/>
          </a:xfrm>
          <a:prstGeom prst="rect">
            <a:avLst/>
          </a:prstGeom>
        </p:spPr>
        <p:txBody>
          <a:bodyPr/>
          <a:lstStyle>
            <a:lvl1pPr>
              <a:defRPr sz="2133">
                <a:solidFill>
                  <a:schemeClr val="bg1"/>
                </a:solidFill>
                <a:latin typeface="+mn-lt"/>
              </a:defRPr>
            </a:lvl1pPr>
            <a:lvl2pPr>
              <a:defRPr sz="2133"/>
            </a:lvl2pPr>
            <a:lvl3pPr>
              <a:defRPr sz="2133"/>
            </a:lvl3pPr>
            <a:lvl4pPr>
              <a:defRPr sz="2133"/>
            </a:lvl4pPr>
            <a:lvl5pPr>
              <a:defRPr sz="2133"/>
            </a:lvl5pPr>
          </a:lstStyle>
          <a:p>
            <a:pPr lvl="0"/>
            <a:r>
              <a:rPr lang="en-US" dirty="0"/>
              <a:t>LOREM IPSUM DOLOR SIT AMET</a:t>
            </a:r>
          </a:p>
        </p:txBody>
      </p:sp>
      <p:sp>
        <p:nvSpPr>
          <p:cNvPr id="11" name="Text Placeholder 14">
            <a:extLst>
              <a:ext uri="{FF2B5EF4-FFF2-40B4-BE49-F238E27FC236}">
                <a16:creationId xmlns:a16="http://schemas.microsoft.com/office/drawing/2014/main" id="{E76B7821-FE80-5E48-92F8-C6623FBDB8AA}"/>
              </a:ext>
            </a:extLst>
          </p:cNvPr>
          <p:cNvSpPr>
            <a:spLocks noGrp="1"/>
          </p:cNvSpPr>
          <p:nvPr>
            <p:ph type="body" sz="quarter" idx="12" hasCustomPrompt="1"/>
          </p:nvPr>
        </p:nvSpPr>
        <p:spPr>
          <a:xfrm>
            <a:off x="5530716" y="3477414"/>
            <a:ext cx="5672943" cy="462363"/>
          </a:xfrm>
          <a:prstGeom prst="rect">
            <a:avLst/>
          </a:prstGeom>
        </p:spPr>
        <p:txBody>
          <a:bodyPr/>
          <a:lstStyle>
            <a:lvl1pPr>
              <a:defRPr sz="2133">
                <a:solidFill>
                  <a:schemeClr val="bg1"/>
                </a:solidFill>
                <a:latin typeface="+mn-lt"/>
              </a:defRPr>
            </a:lvl1pPr>
            <a:lvl2pPr>
              <a:defRPr sz="2133"/>
            </a:lvl2pPr>
            <a:lvl3pPr>
              <a:defRPr sz="2133"/>
            </a:lvl3pPr>
            <a:lvl4pPr>
              <a:defRPr sz="2133"/>
            </a:lvl4pPr>
            <a:lvl5pPr>
              <a:defRPr sz="2133"/>
            </a:lvl5pPr>
          </a:lstStyle>
          <a:p>
            <a:pPr lvl="0"/>
            <a:r>
              <a:rPr lang="en-US" dirty="0"/>
              <a:t>LOREM IPSUM DOLOR SIT AMET</a:t>
            </a:r>
          </a:p>
        </p:txBody>
      </p:sp>
      <p:sp>
        <p:nvSpPr>
          <p:cNvPr id="13" name="Text Placeholder 14">
            <a:extLst>
              <a:ext uri="{FF2B5EF4-FFF2-40B4-BE49-F238E27FC236}">
                <a16:creationId xmlns:a16="http://schemas.microsoft.com/office/drawing/2014/main" id="{F02470C4-99E7-0D49-BD9D-1F04E80CA24C}"/>
              </a:ext>
            </a:extLst>
          </p:cNvPr>
          <p:cNvSpPr>
            <a:spLocks noGrp="1"/>
          </p:cNvSpPr>
          <p:nvPr>
            <p:ph type="body" sz="quarter" idx="14" hasCustomPrompt="1"/>
          </p:nvPr>
        </p:nvSpPr>
        <p:spPr>
          <a:xfrm>
            <a:off x="5530716" y="5192222"/>
            <a:ext cx="5672943" cy="462363"/>
          </a:xfrm>
          <a:prstGeom prst="rect">
            <a:avLst/>
          </a:prstGeom>
        </p:spPr>
        <p:txBody>
          <a:bodyPr/>
          <a:lstStyle>
            <a:lvl1pPr>
              <a:defRPr sz="2133">
                <a:solidFill>
                  <a:schemeClr val="bg1"/>
                </a:solidFill>
                <a:latin typeface="+mn-lt"/>
              </a:defRPr>
            </a:lvl1pPr>
            <a:lvl2pPr>
              <a:defRPr sz="2133"/>
            </a:lvl2pPr>
            <a:lvl3pPr>
              <a:defRPr sz="2133"/>
            </a:lvl3pPr>
            <a:lvl4pPr>
              <a:defRPr sz="2133"/>
            </a:lvl4pPr>
            <a:lvl5pPr>
              <a:defRPr sz="2133"/>
            </a:lvl5pPr>
          </a:lstStyle>
          <a:p>
            <a:pPr lvl="0"/>
            <a:r>
              <a:rPr lang="en-US" dirty="0"/>
              <a:t>LOREM IPSUM DOLOR SIT AMET</a:t>
            </a:r>
          </a:p>
        </p:txBody>
      </p:sp>
      <p:sp>
        <p:nvSpPr>
          <p:cNvPr id="16" name="Title Placeholder 1">
            <a:extLst>
              <a:ext uri="{FF2B5EF4-FFF2-40B4-BE49-F238E27FC236}">
                <a16:creationId xmlns:a16="http://schemas.microsoft.com/office/drawing/2014/main" id="{8D9EFE50-F3B0-B849-B495-15701DB81CD0}"/>
              </a:ext>
            </a:extLst>
          </p:cNvPr>
          <p:cNvSpPr>
            <a:spLocks noGrp="1"/>
          </p:cNvSpPr>
          <p:nvPr>
            <p:ph type="title"/>
          </p:nvPr>
        </p:nvSpPr>
        <p:spPr>
          <a:xfrm>
            <a:off x="3836022" y="361131"/>
            <a:ext cx="7367636" cy="1268761"/>
          </a:xfrm>
          <a:prstGeom prst="rect">
            <a:avLst/>
          </a:prstGeom>
        </p:spPr>
        <p:txBody>
          <a:bodyPr vert="horz" lIns="91440" tIns="45720" rIns="91440" bIns="45720" rtlCol="0" anchor="ctr" anchorCtr="0">
            <a:noAutofit/>
          </a:bodyPr>
          <a:lstStyle>
            <a:lvl1pPr>
              <a:defRPr>
                <a:solidFill>
                  <a:schemeClr val="bg1"/>
                </a:solidFill>
              </a:defRPr>
            </a:lvl1pPr>
          </a:lstStyle>
          <a:p>
            <a:r>
              <a:rPr lang="en-US" dirty="0"/>
              <a:t>SLIDE TITLE</a:t>
            </a:r>
          </a:p>
        </p:txBody>
      </p:sp>
      <p:sp>
        <p:nvSpPr>
          <p:cNvPr id="4" name="Picture Placeholder 3">
            <a:extLst>
              <a:ext uri="{FF2B5EF4-FFF2-40B4-BE49-F238E27FC236}">
                <a16:creationId xmlns:a16="http://schemas.microsoft.com/office/drawing/2014/main" id="{2DA69758-5F0E-7F4F-93CC-5A070802694F}"/>
              </a:ext>
            </a:extLst>
          </p:cNvPr>
          <p:cNvSpPr>
            <a:spLocks noGrp="1"/>
          </p:cNvSpPr>
          <p:nvPr>
            <p:ph type="pic" sz="quarter" idx="16"/>
          </p:nvPr>
        </p:nvSpPr>
        <p:spPr>
          <a:xfrm>
            <a:off x="799046" y="1772518"/>
            <a:ext cx="4484155" cy="4724356"/>
          </a:xfrm>
          <a:prstGeom prst="rect">
            <a:avLst/>
          </a:prstGeom>
        </p:spPr>
        <p:txBody>
          <a:bodyPr/>
          <a:lstStyle>
            <a:lvl1pPr>
              <a:defRPr>
                <a:solidFill>
                  <a:schemeClr val="bg1"/>
                </a:solidFill>
              </a:defRPr>
            </a:lvl1pPr>
          </a:lstStyle>
          <a:p>
            <a:endParaRPr lang="en-US"/>
          </a:p>
        </p:txBody>
      </p:sp>
      <p:sp>
        <p:nvSpPr>
          <p:cNvPr id="15" name="Text Placeholder 2">
            <a:extLst>
              <a:ext uri="{FF2B5EF4-FFF2-40B4-BE49-F238E27FC236}">
                <a16:creationId xmlns:a16="http://schemas.microsoft.com/office/drawing/2014/main" id="{A0A511B9-AF69-7548-8E44-79C976EBC564}"/>
              </a:ext>
            </a:extLst>
          </p:cNvPr>
          <p:cNvSpPr>
            <a:spLocks noGrp="1"/>
          </p:cNvSpPr>
          <p:nvPr>
            <p:ph type="body" sz="quarter" idx="17"/>
          </p:nvPr>
        </p:nvSpPr>
        <p:spPr>
          <a:xfrm>
            <a:off x="5530715" y="2408833"/>
            <a:ext cx="5672943" cy="694379"/>
          </a:xfrm>
          <a:prstGeom prst="rect">
            <a:avLst/>
          </a:prstGeom>
        </p:spPr>
        <p:txBody>
          <a:bodyPr/>
          <a:lstStyle>
            <a:lvl1pP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en-US" dirty="0"/>
              <a:t>Click to edit Master text styles</a:t>
            </a:r>
          </a:p>
        </p:txBody>
      </p:sp>
      <p:sp>
        <p:nvSpPr>
          <p:cNvPr id="17" name="Text Placeholder 2">
            <a:extLst>
              <a:ext uri="{FF2B5EF4-FFF2-40B4-BE49-F238E27FC236}">
                <a16:creationId xmlns:a16="http://schemas.microsoft.com/office/drawing/2014/main" id="{D3D2197C-4B71-5949-9AAA-33E3AA5D3C5B}"/>
              </a:ext>
            </a:extLst>
          </p:cNvPr>
          <p:cNvSpPr>
            <a:spLocks noGrp="1"/>
          </p:cNvSpPr>
          <p:nvPr>
            <p:ph type="body" sz="quarter" idx="18"/>
          </p:nvPr>
        </p:nvSpPr>
        <p:spPr>
          <a:xfrm>
            <a:off x="5530715" y="4113730"/>
            <a:ext cx="5672943" cy="694379"/>
          </a:xfrm>
          <a:prstGeom prst="rect">
            <a:avLst/>
          </a:prstGeom>
        </p:spPr>
        <p:txBody>
          <a:bodyPr/>
          <a:lstStyle>
            <a:lvl1pP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en-US" dirty="0"/>
              <a:t>Click to edit Master text styles</a:t>
            </a:r>
          </a:p>
        </p:txBody>
      </p:sp>
      <p:sp>
        <p:nvSpPr>
          <p:cNvPr id="18" name="Text Placeholder 2">
            <a:extLst>
              <a:ext uri="{FF2B5EF4-FFF2-40B4-BE49-F238E27FC236}">
                <a16:creationId xmlns:a16="http://schemas.microsoft.com/office/drawing/2014/main" id="{D925EB10-FCB2-D24A-BBD2-20A9656C0228}"/>
              </a:ext>
            </a:extLst>
          </p:cNvPr>
          <p:cNvSpPr>
            <a:spLocks noGrp="1"/>
          </p:cNvSpPr>
          <p:nvPr>
            <p:ph type="body" sz="quarter" idx="19"/>
          </p:nvPr>
        </p:nvSpPr>
        <p:spPr>
          <a:xfrm>
            <a:off x="5530715" y="5818626"/>
            <a:ext cx="5672943" cy="694379"/>
          </a:xfrm>
          <a:prstGeom prst="rect">
            <a:avLst/>
          </a:prstGeom>
        </p:spPr>
        <p:txBody>
          <a:bodyPr/>
          <a:lstStyle>
            <a:lvl1pP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en-US" dirty="0"/>
              <a:t>Click to edit Master text styles</a:t>
            </a:r>
          </a:p>
        </p:txBody>
      </p:sp>
    </p:spTree>
    <p:extLst>
      <p:ext uri="{BB962C8B-B14F-4D97-AF65-F5344CB8AC3E}">
        <p14:creationId xmlns:p14="http://schemas.microsoft.com/office/powerpoint/2010/main" val="3146731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80EBB-1320-6137-783F-042372DBD3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88232D-AE44-7A7F-41A9-59A4C12A646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1847A5-38E7-7C5B-A12D-3F0545BAA329}"/>
              </a:ext>
            </a:extLst>
          </p:cNvPr>
          <p:cNvSpPr>
            <a:spLocks noGrp="1"/>
          </p:cNvSpPr>
          <p:nvPr>
            <p:ph type="dt" sz="half" idx="10"/>
          </p:nvPr>
        </p:nvSpPr>
        <p:spPr/>
        <p:txBody>
          <a:bodyPr/>
          <a:lstStyle/>
          <a:p>
            <a:fld id="{8F89D688-8A79-4040-9B1B-AA816F35A7E1}" type="datetimeFigureOut">
              <a:rPr lang="en-US" smtClean="0"/>
              <a:t>7/1/26</a:t>
            </a:fld>
            <a:endParaRPr lang="en-US"/>
          </a:p>
        </p:txBody>
      </p:sp>
      <p:sp>
        <p:nvSpPr>
          <p:cNvPr id="5" name="Footer Placeholder 4">
            <a:extLst>
              <a:ext uri="{FF2B5EF4-FFF2-40B4-BE49-F238E27FC236}">
                <a16:creationId xmlns:a16="http://schemas.microsoft.com/office/drawing/2014/main" id="{922AADBD-B098-D525-989D-9869A2BF29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D0947E-C07D-965F-2930-DAC0D55B8236}"/>
              </a:ext>
            </a:extLst>
          </p:cNvPr>
          <p:cNvSpPr>
            <a:spLocks noGrp="1"/>
          </p:cNvSpPr>
          <p:nvPr>
            <p:ph type="sldNum" sz="quarter" idx="12"/>
          </p:nvPr>
        </p:nvSpPr>
        <p:spPr/>
        <p:txBody>
          <a:bodyPr/>
          <a:lstStyle/>
          <a:p>
            <a:fld id="{1FBDFEFF-BC00-5949-B9CA-EC72DD61C164}" type="slidenum">
              <a:rPr lang="en-US" smtClean="0"/>
              <a:t>‹#›</a:t>
            </a:fld>
            <a:endParaRPr lang="en-US"/>
          </a:p>
        </p:txBody>
      </p:sp>
    </p:spTree>
    <p:extLst>
      <p:ext uri="{BB962C8B-B14F-4D97-AF65-F5344CB8AC3E}">
        <p14:creationId xmlns:p14="http://schemas.microsoft.com/office/powerpoint/2010/main" val="38651173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F4C64-98D6-4EB5-975D-96BDFB937F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D02529-1103-4D66-8D88-6079B74837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E9F012-1523-40B2-8E21-C29368C3E948}"/>
              </a:ext>
            </a:extLst>
          </p:cNvPr>
          <p:cNvSpPr>
            <a:spLocks noGrp="1"/>
          </p:cNvSpPr>
          <p:nvPr>
            <p:ph type="dt" sz="half" idx="10"/>
          </p:nvPr>
        </p:nvSpPr>
        <p:spPr/>
        <p:txBody>
          <a:bodyPr/>
          <a:lstStyle/>
          <a:p>
            <a:fld id="{053B2F0C-C57B-4654-83C7-E5F4654E1687}" type="datetimeFigureOut">
              <a:rPr lang="en-US" smtClean="0"/>
              <a:t>7/1/26</a:t>
            </a:fld>
            <a:endParaRPr lang="en-US"/>
          </a:p>
        </p:txBody>
      </p:sp>
      <p:sp>
        <p:nvSpPr>
          <p:cNvPr id="5" name="Footer Placeholder 4">
            <a:extLst>
              <a:ext uri="{FF2B5EF4-FFF2-40B4-BE49-F238E27FC236}">
                <a16:creationId xmlns:a16="http://schemas.microsoft.com/office/drawing/2014/main" id="{BF30091E-F971-4D7A-A19A-870679DE94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8E1C2B-BC1F-491B-A0DD-DEDEDF0987B5}"/>
              </a:ext>
            </a:extLst>
          </p:cNvPr>
          <p:cNvSpPr>
            <a:spLocks noGrp="1"/>
          </p:cNvSpPr>
          <p:nvPr>
            <p:ph type="sldNum" sz="quarter" idx="12"/>
          </p:nvPr>
        </p:nvSpPr>
        <p:spPr/>
        <p:txBody>
          <a:bodyPr/>
          <a:lstStyle/>
          <a:p>
            <a:fld id="{BC845C2C-E159-462F-8EC6-3E5E3414B0A3}" type="slidenum">
              <a:rPr lang="en-US" smtClean="0"/>
              <a:t>‹#›</a:t>
            </a:fld>
            <a:endParaRPr lang="en-US"/>
          </a:p>
        </p:txBody>
      </p:sp>
    </p:spTree>
    <p:extLst>
      <p:ext uri="{BB962C8B-B14F-4D97-AF65-F5344CB8AC3E}">
        <p14:creationId xmlns:p14="http://schemas.microsoft.com/office/powerpoint/2010/main" val="35478271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6D4C3-004E-4E27-A337-DCA8B1C3EB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956A461-1F62-497F-ACCF-E033153A1445}"/>
              </a:ext>
            </a:extLst>
          </p:cNvPr>
          <p:cNvSpPr>
            <a:spLocks noGrp="1"/>
          </p:cNvSpPr>
          <p:nvPr>
            <p:ph type="subTitle" idx="1"/>
          </p:nvPr>
        </p:nvSpPr>
        <p:spPr>
          <a:xfrm>
            <a:off x="1524000" y="3602038"/>
            <a:ext cx="9144000" cy="1655763"/>
          </a:xfrm>
        </p:spPr>
        <p:txBody>
          <a:bodyPr/>
          <a:lstStyle>
            <a:lvl1pPr marL="0" indent="0" algn="ctr">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6AA8B8B-7050-4ACD-AAF7-8AEB54A91D99}"/>
              </a:ext>
            </a:extLst>
          </p:cNvPr>
          <p:cNvSpPr>
            <a:spLocks noGrp="1"/>
          </p:cNvSpPr>
          <p:nvPr>
            <p:ph type="dt" sz="half" idx="10"/>
          </p:nvPr>
        </p:nvSpPr>
        <p:spPr/>
        <p:txBody>
          <a:bodyPr/>
          <a:lstStyle/>
          <a:p>
            <a:fld id="{053B2F0C-C57B-4654-83C7-E5F4654E1687}" type="datetimeFigureOut">
              <a:rPr lang="en-US" smtClean="0"/>
              <a:t>7/1/26</a:t>
            </a:fld>
            <a:endParaRPr lang="en-US"/>
          </a:p>
        </p:txBody>
      </p:sp>
      <p:sp>
        <p:nvSpPr>
          <p:cNvPr id="5" name="Footer Placeholder 4">
            <a:extLst>
              <a:ext uri="{FF2B5EF4-FFF2-40B4-BE49-F238E27FC236}">
                <a16:creationId xmlns:a16="http://schemas.microsoft.com/office/drawing/2014/main" id="{C0C43189-5E62-4EA5-8A93-46FF6DA65A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38270-887D-4488-A55C-D59577CE6B00}"/>
              </a:ext>
            </a:extLst>
          </p:cNvPr>
          <p:cNvSpPr>
            <a:spLocks noGrp="1"/>
          </p:cNvSpPr>
          <p:nvPr>
            <p:ph type="sldNum" sz="quarter" idx="12"/>
          </p:nvPr>
        </p:nvSpPr>
        <p:spPr/>
        <p:txBody>
          <a:bodyPr/>
          <a:lstStyle/>
          <a:p>
            <a:fld id="{BC845C2C-E159-462F-8EC6-3E5E3414B0A3}" type="slidenum">
              <a:rPr lang="en-US" smtClean="0"/>
              <a:t>‹#›</a:t>
            </a:fld>
            <a:endParaRPr lang="en-US"/>
          </a:p>
        </p:txBody>
      </p:sp>
    </p:spTree>
    <p:extLst>
      <p:ext uri="{BB962C8B-B14F-4D97-AF65-F5344CB8AC3E}">
        <p14:creationId xmlns:p14="http://schemas.microsoft.com/office/powerpoint/2010/main" val="42774626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mp; Subtitle" type="title">
  <p:cSld name="Title &amp; Subtitle">
    <p:spTree>
      <p:nvGrpSpPr>
        <p:cNvPr id="1" name="Shape 9"/>
        <p:cNvGrpSpPr/>
        <p:nvPr/>
      </p:nvGrpSpPr>
      <p:grpSpPr>
        <a:xfrm>
          <a:off x="0" y="0"/>
          <a:ext cx="0" cy="0"/>
          <a:chOff x="0" y="0"/>
          <a:chExt cx="0" cy="0"/>
        </a:xfrm>
      </p:grpSpPr>
      <p:pic>
        <p:nvPicPr>
          <p:cNvPr id="10" name="Google Shape;10;p12" descr="ACN_1C_Blue.png"/>
          <p:cNvPicPr preferRelativeResize="0"/>
          <p:nvPr/>
        </p:nvPicPr>
        <p:blipFill rotWithShape="1">
          <a:blip r:embed="rId2">
            <a:alphaModFix/>
          </a:blip>
          <a:srcRect/>
          <a:stretch/>
        </p:blipFill>
        <p:spPr>
          <a:xfrm>
            <a:off x="10797887" y="6300006"/>
            <a:ext cx="1013450" cy="264209"/>
          </a:xfrm>
          <a:prstGeom prst="rect">
            <a:avLst/>
          </a:prstGeom>
          <a:noFill/>
          <a:ln>
            <a:noFill/>
          </a:ln>
        </p:spPr>
      </p:pic>
      <p:sp>
        <p:nvSpPr>
          <p:cNvPr id="11" name="Google Shape;11;p1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167823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2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SzPts val="10800"/>
              <a:buNone/>
              <a:defRPr/>
            </a:lvl1pPr>
            <a:lvl2pPr lvl="1" algn="l">
              <a:lnSpc>
                <a:spcPct val="100000"/>
              </a:lnSpc>
              <a:spcBef>
                <a:spcPts val="0"/>
              </a:spcBef>
              <a:spcAft>
                <a:spcPts val="0"/>
              </a:spcAft>
              <a:buSzPts val="10800"/>
              <a:buNone/>
              <a:defRPr/>
            </a:lvl2pPr>
            <a:lvl3pPr lvl="2" algn="l">
              <a:lnSpc>
                <a:spcPct val="100000"/>
              </a:lnSpc>
              <a:spcBef>
                <a:spcPts val="0"/>
              </a:spcBef>
              <a:spcAft>
                <a:spcPts val="0"/>
              </a:spcAft>
              <a:buSzPts val="10800"/>
              <a:buNone/>
              <a:defRPr/>
            </a:lvl3pPr>
            <a:lvl4pPr lvl="3" algn="l">
              <a:lnSpc>
                <a:spcPct val="100000"/>
              </a:lnSpc>
              <a:spcBef>
                <a:spcPts val="0"/>
              </a:spcBef>
              <a:spcAft>
                <a:spcPts val="0"/>
              </a:spcAft>
              <a:buSzPts val="10800"/>
              <a:buNone/>
              <a:defRPr/>
            </a:lvl4pPr>
            <a:lvl5pPr lvl="4" algn="l">
              <a:lnSpc>
                <a:spcPct val="100000"/>
              </a:lnSpc>
              <a:spcBef>
                <a:spcPts val="0"/>
              </a:spcBef>
              <a:spcAft>
                <a:spcPts val="0"/>
              </a:spcAft>
              <a:buSzPts val="10800"/>
              <a:buNone/>
              <a:defRPr/>
            </a:lvl5pPr>
            <a:lvl6pPr lvl="5" algn="l">
              <a:lnSpc>
                <a:spcPct val="100000"/>
              </a:lnSpc>
              <a:spcBef>
                <a:spcPts val="0"/>
              </a:spcBef>
              <a:spcAft>
                <a:spcPts val="0"/>
              </a:spcAft>
              <a:buSzPts val="10800"/>
              <a:buNone/>
              <a:defRPr/>
            </a:lvl6pPr>
            <a:lvl7pPr lvl="6" algn="l">
              <a:lnSpc>
                <a:spcPct val="100000"/>
              </a:lnSpc>
              <a:spcBef>
                <a:spcPts val="0"/>
              </a:spcBef>
              <a:spcAft>
                <a:spcPts val="0"/>
              </a:spcAft>
              <a:buSzPts val="10800"/>
              <a:buNone/>
              <a:defRPr/>
            </a:lvl7pPr>
            <a:lvl8pPr lvl="7" algn="l">
              <a:lnSpc>
                <a:spcPct val="100000"/>
              </a:lnSpc>
              <a:spcBef>
                <a:spcPts val="0"/>
              </a:spcBef>
              <a:spcAft>
                <a:spcPts val="0"/>
              </a:spcAft>
              <a:buSzPts val="10800"/>
              <a:buNone/>
              <a:defRPr/>
            </a:lvl8pPr>
            <a:lvl9pPr lvl="8" algn="l">
              <a:lnSpc>
                <a:spcPct val="100000"/>
              </a:lnSpc>
              <a:spcBef>
                <a:spcPts val="0"/>
              </a:spcBef>
              <a:spcAft>
                <a:spcPts val="0"/>
              </a:spcAft>
              <a:buSzPts val="10800"/>
              <a:buNone/>
              <a:defRPr/>
            </a:lvl9pPr>
          </a:lstStyle>
          <a:p>
            <a:endParaRPr/>
          </a:p>
        </p:txBody>
      </p:sp>
      <p:sp>
        <p:nvSpPr>
          <p:cNvPr id="17" name="Google Shape;17;p2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SzPts val="7975"/>
              <a:buChar char="•"/>
              <a:defRPr/>
            </a:lvl1pPr>
            <a:lvl2pPr marL="457200" lvl="1" indent="-367506" algn="ctr">
              <a:lnSpc>
                <a:spcPct val="100000"/>
              </a:lnSpc>
              <a:spcBef>
                <a:spcPts val="1500"/>
              </a:spcBef>
              <a:spcAft>
                <a:spcPts val="0"/>
              </a:spcAft>
              <a:buSzPts val="7975"/>
              <a:buChar char="•"/>
              <a:defRPr/>
            </a:lvl2pPr>
            <a:lvl3pPr marL="685800" lvl="2" indent="-367506" algn="ctr">
              <a:lnSpc>
                <a:spcPct val="100000"/>
              </a:lnSpc>
              <a:spcBef>
                <a:spcPts val="1500"/>
              </a:spcBef>
              <a:spcAft>
                <a:spcPts val="0"/>
              </a:spcAft>
              <a:buSzPts val="7975"/>
              <a:buChar char="•"/>
              <a:defRPr/>
            </a:lvl3pPr>
            <a:lvl4pPr marL="914400" lvl="3" indent="-367506" algn="ctr">
              <a:lnSpc>
                <a:spcPct val="100000"/>
              </a:lnSpc>
              <a:spcBef>
                <a:spcPts val="1500"/>
              </a:spcBef>
              <a:spcAft>
                <a:spcPts val="0"/>
              </a:spcAft>
              <a:buSzPts val="7975"/>
              <a:buChar char="•"/>
              <a:defRPr/>
            </a:lvl4pPr>
            <a:lvl5pPr marL="1143000" lvl="4" indent="-367506" algn="ctr">
              <a:lnSpc>
                <a:spcPct val="100000"/>
              </a:lnSpc>
              <a:spcBef>
                <a:spcPts val="1500"/>
              </a:spcBef>
              <a:spcAft>
                <a:spcPts val="0"/>
              </a:spcAft>
              <a:buSzPts val="7975"/>
              <a:buChar char="•"/>
              <a:defRPr/>
            </a:lvl5pPr>
            <a:lvl6pPr marL="1371600" lvl="5" indent="-367506" algn="ctr">
              <a:lnSpc>
                <a:spcPct val="100000"/>
              </a:lnSpc>
              <a:spcBef>
                <a:spcPts val="1500"/>
              </a:spcBef>
              <a:spcAft>
                <a:spcPts val="0"/>
              </a:spcAft>
              <a:buSzPts val="7975"/>
              <a:buChar char="•"/>
              <a:defRPr/>
            </a:lvl6pPr>
            <a:lvl7pPr marL="1600200" lvl="6" indent="-367506" algn="ctr">
              <a:lnSpc>
                <a:spcPct val="100000"/>
              </a:lnSpc>
              <a:spcBef>
                <a:spcPts val="1500"/>
              </a:spcBef>
              <a:spcAft>
                <a:spcPts val="0"/>
              </a:spcAft>
              <a:buSzPts val="7975"/>
              <a:buChar char="•"/>
              <a:defRPr/>
            </a:lvl7pPr>
            <a:lvl8pPr marL="1828800" lvl="7" indent="-367506" algn="ctr">
              <a:lnSpc>
                <a:spcPct val="100000"/>
              </a:lnSpc>
              <a:spcBef>
                <a:spcPts val="1500"/>
              </a:spcBef>
              <a:spcAft>
                <a:spcPts val="0"/>
              </a:spcAft>
              <a:buSzPts val="7975"/>
              <a:buChar char="•"/>
              <a:defRPr/>
            </a:lvl8pPr>
            <a:lvl9pPr marL="2057400" lvl="8" indent="-367506" algn="ctr">
              <a:lnSpc>
                <a:spcPct val="100000"/>
              </a:lnSpc>
              <a:spcBef>
                <a:spcPts val="1500"/>
              </a:spcBef>
              <a:spcAft>
                <a:spcPts val="0"/>
              </a:spcAft>
              <a:buSzPts val="7975"/>
              <a:buChar char="•"/>
              <a:defRPr/>
            </a:lvl9pPr>
          </a:lstStyle>
          <a:p>
            <a:endParaRPr/>
          </a:p>
        </p:txBody>
      </p:sp>
      <p:sp>
        <p:nvSpPr>
          <p:cNvPr id="18" name="Google Shape;18;p27"/>
          <p:cNvSpPr txBox="1">
            <a:spLocks noGrp="1"/>
          </p:cNvSpPr>
          <p:nvPr>
            <p:ph type="dt" idx="10"/>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19" name="Google Shape;19;p27"/>
          <p:cNvSpPr txBox="1">
            <a:spLocks noGrp="1"/>
          </p:cNvSpPr>
          <p:nvPr>
            <p:ph type="ftr" idx="11"/>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20" name="Google Shape;20;p2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a:lvl1pPr>
            <a:lvl2pPr marL="0" marR="0" lvl="1" indent="0" algn="ctr">
              <a:lnSpc>
                <a:spcPct val="100000"/>
              </a:lnSpc>
              <a:spcBef>
                <a:spcPts val="0"/>
              </a:spcBef>
              <a:spcAft>
                <a:spcPts val="0"/>
              </a:spcAft>
              <a:buClr>
                <a:srgbClr val="000000"/>
              </a:buClr>
              <a:buSzPts val="2200"/>
              <a:buFont typeface="Helvetica Neue"/>
              <a:buNone/>
              <a:defRPr/>
            </a:lvl2pPr>
            <a:lvl3pPr marL="0" marR="0" lvl="2" indent="0" algn="ctr">
              <a:lnSpc>
                <a:spcPct val="100000"/>
              </a:lnSpc>
              <a:spcBef>
                <a:spcPts val="0"/>
              </a:spcBef>
              <a:spcAft>
                <a:spcPts val="0"/>
              </a:spcAft>
              <a:buClr>
                <a:srgbClr val="000000"/>
              </a:buClr>
              <a:buSzPts val="2200"/>
              <a:buFont typeface="Helvetica Neue"/>
              <a:buNone/>
              <a:defRPr/>
            </a:lvl3pPr>
            <a:lvl4pPr marL="0" marR="0" lvl="3" indent="0" algn="ctr">
              <a:lnSpc>
                <a:spcPct val="100000"/>
              </a:lnSpc>
              <a:spcBef>
                <a:spcPts val="0"/>
              </a:spcBef>
              <a:spcAft>
                <a:spcPts val="0"/>
              </a:spcAft>
              <a:buClr>
                <a:srgbClr val="000000"/>
              </a:buClr>
              <a:buSzPts val="2200"/>
              <a:buFont typeface="Helvetica Neue"/>
              <a:buNone/>
              <a:defRPr/>
            </a:lvl4pPr>
            <a:lvl5pPr marL="0" marR="0" lvl="4" indent="0" algn="ctr">
              <a:lnSpc>
                <a:spcPct val="100000"/>
              </a:lnSpc>
              <a:spcBef>
                <a:spcPts val="0"/>
              </a:spcBef>
              <a:spcAft>
                <a:spcPts val="0"/>
              </a:spcAft>
              <a:buClr>
                <a:srgbClr val="000000"/>
              </a:buClr>
              <a:buSzPts val="2200"/>
              <a:buFont typeface="Helvetica Neue"/>
              <a:buNone/>
              <a:defRPr/>
            </a:lvl5pPr>
            <a:lvl6pPr marL="0" marR="0" lvl="5" indent="0" algn="ctr">
              <a:lnSpc>
                <a:spcPct val="100000"/>
              </a:lnSpc>
              <a:spcBef>
                <a:spcPts val="0"/>
              </a:spcBef>
              <a:spcAft>
                <a:spcPts val="0"/>
              </a:spcAft>
              <a:buClr>
                <a:srgbClr val="000000"/>
              </a:buClr>
              <a:buSzPts val="2200"/>
              <a:buFont typeface="Helvetica Neue"/>
              <a:buNone/>
              <a:defRPr/>
            </a:lvl6pPr>
            <a:lvl7pPr marL="0" marR="0" lvl="6" indent="0" algn="ctr">
              <a:lnSpc>
                <a:spcPct val="100000"/>
              </a:lnSpc>
              <a:spcBef>
                <a:spcPts val="0"/>
              </a:spcBef>
              <a:spcAft>
                <a:spcPts val="0"/>
              </a:spcAft>
              <a:buClr>
                <a:srgbClr val="000000"/>
              </a:buClr>
              <a:buSzPts val="2200"/>
              <a:buFont typeface="Helvetica Neue"/>
              <a:buNone/>
              <a:defRPr/>
            </a:lvl7pPr>
            <a:lvl8pPr marL="0" marR="0" lvl="7" indent="0" algn="ctr">
              <a:lnSpc>
                <a:spcPct val="100000"/>
              </a:lnSpc>
              <a:spcBef>
                <a:spcPts val="0"/>
              </a:spcBef>
              <a:spcAft>
                <a:spcPts val="0"/>
              </a:spcAft>
              <a:buClr>
                <a:srgbClr val="000000"/>
              </a:buClr>
              <a:buSzPts val="2200"/>
              <a:buFont typeface="Helvetica Neue"/>
              <a:buNone/>
              <a:defRPr/>
            </a:lvl8pPr>
            <a:lvl9pPr marL="0" marR="0" lvl="8" indent="0" algn="ctr">
              <a:lnSpc>
                <a:spcPct val="100000"/>
              </a:lnSpc>
              <a:spcBef>
                <a:spcPts val="0"/>
              </a:spcBef>
              <a:spcAft>
                <a:spcPts val="0"/>
              </a:spcAft>
              <a:buClr>
                <a:srgbClr val="000000"/>
              </a:buClr>
              <a:buSzPts val="2200"/>
              <a:buFont typeface="Helvetica Neue"/>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621696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Photo - Vertical">
  <p:cSld name="Photo - Vertical">
    <p:spTree>
      <p:nvGrpSpPr>
        <p:cNvPr id="1" name="Shape 21"/>
        <p:cNvGrpSpPr/>
        <p:nvPr/>
      </p:nvGrpSpPr>
      <p:grpSpPr>
        <a:xfrm>
          <a:off x="0" y="0"/>
          <a:ext cx="0" cy="0"/>
          <a:chOff x="0" y="0"/>
          <a:chExt cx="0" cy="0"/>
        </a:xfrm>
      </p:grpSpPr>
      <p:sp>
        <p:nvSpPr>
          <p:cNvPr id="22" name="Google Shape;22;p15"/>
          <p:cNvSpPr>
            <a:spLocks noGrp="1"/>
          </p:cNvSpPr>
          <p:nvPr>
            <p:ph type="pic" idx="2"/>
          </p:nvPr>
        </p:nvSpPr>
        <p:spPr>
          <a:xfrm>
            <a:off x="3115717" y="431602"/>
            <a:ext cx="8719841" cy="5813228"/>
          </a:xfrm>
          <a:prstGeom prst="rect">
            <a:avLst/>
          </a:prstGeom>
          <a:noFill/>
          <a:ln>
            <a:noFill/>
          </a:ln>
        </p:spPr>
      </p:sp>
      <p:sp>
        <p:nvSpPr>
          <p:cNvPr id="23" name="Google Shape;23;p15"/>
          <p:cNvSpPr txBox="1">
            <a:spLocks noGrp="1"/>
          </p:cNvSpPr>
          <p:nvPr>
            <p:ph type="title"/>
          </p:nvPr>
        </p:nvSpPr>
        <p:spPr>
          <a:xfrm>
            <a:off x="2193728" y="446484"/>
            <a:ext cx="3750469" cy="2803923"/>
          </a:xfrm>
          <a:prstGeom prst="rect">
            <a:avLst/>
          </a:prstGeom>
          <a:noFill/>
          <a:ln>
            <a:noFill/>
          </a:ln>
        </p:spPr>
        <p:txBody>
          <a:bodyPr spcFirstLastPara="1" wrap="square" lIns="71425" tIns="71425" rIns="71425" bIns="71425" anchor="b"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4" name="Google Shape;24;p15"/>
          <p:cNvSpPr txBox="1">
            <a:spLocks noGrp="1"/>
          </p:cNvSpPr>
          <p:nvPr>
            <p:ph type="body" idx="1"/>
          </p:nvPr>
        </p:nvSpPr>
        <p:spPr>
          <a:xfrm>
            <a:off x="2193728" y="3321845"/>
            <a:ext cx="3750469" cy="2893219"/>
          </a:xfrm>
          <a:prstGeom prst="rect">
            <a:avLst/>
          </a:prstGeom>
          <a:noFill/>
          <a:ln>
            <a:noFill/>
          </a:ln>
        </p:spPr>
        <p:txBody>
          <a:bodyPr spcFirstLastPara="1" wrap="square" lIns="71425" tIns="71425" rIns="71425" bIns="71425" anchor="t" anchorCtr="0">
            <a:normAutofit/>
          </a:bodyPr>
          <a:lstStyle>
            <a:lvl1pPr marL="228600" lvl="0" indent="-114300" algn="ctr">
              <a:lnSpc>
                <a:spcPct val="80000"/>
              </a:lnSpc>
              <a:spcBef>
                <a:spcPts val="0"/>
              </a:spcBef>
              <a:spcAft>
                <a:spcPts val="0"/>
              </a:spcAft>
              <a:buClr>
                <a:srgbClr val="4F92D3"/>
              </a:buClr>
              <a:buSzPts val="9000"/>
              <a:buFont typeface="Helvetica Neue"/>
              <a:buNone/>
              <a:defRPr sz="4500" b="0" i="0">
                <a:solidFill>
                  <a:srgbClr val="4F92D3"/>
                </a:solidFill>
              </a:defRPr>
            </a:lvl1pPr>
            <a:lvl2pPr marL="457200" lvl="1" indent="-114300" algn="ctr">
              <a:lnSpc>
                <a:spcPct val="80000"/>
              </a:lnSpc>
              <a:spcBef>
                <a:spcPts val="0"/>
              </a:spcBef>
              <a:spcAft>
                <a:spcPts val="0"/>
              </a:spcAft>
              <a:buClr>
                <a:srgbClr val="4F92D3"/>
              </a:buClr>
              <a:buSzPts val="9000"/>
              <a:buFont typeface="Helvetica Neue"/>
              <a:buNone/>
              <a:defRPr sz="4500" b="0" i="0">
                <a:solidFill>
                  <a:srgbClr val="4F92D3"/>
                </a:solidFill>
              </a:defRPr>
            </a:lvl2pPr>
            <a:lvl3pPr marL="685800" lvl="2" indent="-114300" algn="ctr">
              <a:lnSpc>
                <a:spcPct val="80000"/>
              </a:lnSpc>
              <a:spcBef>
                <a:spcPts val="0"/>
              </a:spcBef>
              <a:spcAft>
                <a:spcPts val="0"/>
              </a:spcAft>
              <a:buClr>
                <a:srgbClr val="4F92D3"/>
              </a:buClr>
              <a:buSzPts val="9000"/>
              <a:buFont typeface="Helvetica Neue"/>
              <a:buNone/>
              <a:defRPr sz="4500" b="0" i="0">
                <a:solidFill>
                  <a:srgbClr val="4F92D3"/>
                </a:solidFill>
              </a:defRPr>
            </a:lvl3pPr>
            <a:lvl4pPr marL="914400" lvl="3" indent="-114300" algn="ctr">
              <a:lnSpc>
                <a:spcPct val="80000"/>
              </a:lnSpc>
              <a:spcBef>
                <a:spcPts val="0"/>
              </a:spcBef>
              <a:spcAft>
                <a:spcPts val="0"/>
              </a:spcAft>
              <a:buClr>
                <a:srgbClr val="4F92D3"/>
              </a:buClr>
              <a:buSzPts val="9000"/>
              <a:buFont typeface="Helvetica Neue"/>
              <a:buNone/>
              <a:defRPr sz="4500" b="0" i="0">
                <a:solidFill>
                  <a:srgbClr val="4F92D3"/>
                </a:solidFill>
              </a:defRPr>
            </a:lvl4pPr>
            <a:lvl5pPr marL="1143000" lvl="4" indent="-114300" algn="ctr">
              <a:lnSpc>
                <a:spcPct val="80000"/>
              </a:lnSpc>
              <a:spcBef>
                <a:spcPts val="0"/>
              </a:spcBef>
              <a:spcAft>
                <a:spcPts val="0"/>
              </a:spcAft>
              <a:buClr>
                <a:srgbClr val="4F92D3"/>
              </a:buClr>
              <a:buSzPts val="9000"/>
              <a:buFont typeface="Helvetica Neue"/>
              <a:buNone/>
              <a:defRPr sz="4500" b="0" i="0">
                <a:solidFill>
                  <a:srgbClr val="4F92D3"/>
                </a:solidFill>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25" name="Google Shape;25;p15"/>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183148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 Top">
  <p:cSld name="Title - Top">
    <p:spTree>
      <p:nvGrpSpPr>
        <p:cNvPr id="1" name="Shape 26"/>
        <p:cNvGrpSpPr/>
        <p:nvPr/>
      </p:nvGrpSpPr>
      <p:grpSpPr>
        <a:xfrm>
          <a:off x="0" y="0"/>
          <a:ext cx="0" cy="0"/>
          <a:chOff x="0" y="0"/>
          <a:chExt cx="0" cy="0"/>
        </a:xfrm>
      </p:grpSpPr>
      <p:sp>
        <p:nvSpPr>
          <p:cNvPr id="27" name="Google Shape;27;p16"/>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8" name="Google Shape;28;p16"/>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8998645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mp; Bullets">
  <p:cSld name="Title &amp; Bullets">
    <p:spTree>
      <p:nvGrpSpPr>
        <p:cNvPr id="1" name="Shape 29"/>
        <p:cNvGrpSpPr/>
        <p:nvPr/>
      </p:nvGrpSpPr>
      <p:grpSpPr>
        <a:xfrm>
          <a:off x="0" y="0"/>
          <a:ext cx="0" cy="0"/>
          <a:chOff x="0" y="0"/>
          <a:chExt cx="0" cy="0"/>
        </a:xfrm>
      </p:grpSpPr>
      <p:sp>
        <p:nvSpPr>
          <p:cNvPr id="30" name="Google Shape;30;p1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1" name="Google Shape;31;p1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2" name="Google Shape;32;p1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09572252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Bullets &amp; Photo">
  <p:cSld name="Title, Bullets &amp; Photo">
    <p:spTree>
      <p:nvGrpSpPr>
        <p:cNvPr id="1" name="Shape 33"/>
        <p:cNvGrpSpPr/>
        <p:nvPr/>
      </p:nvGrpSpPr>
      <p:grpSpPr>
        <a:xfrm>
          <a:off x="0" y="0"/>
          <a:ext cx="0" cy="0"/>
          <a:chOff x="0" y="0"/>
          <a:chExt cx="0" cy="0"/>
        </a:xfrm>
      </p:grpSpPr>
      <p:sp>
        <p:nvSpPr>
          <p:cNvPr id="34" name="Google Shape;34;p18"/>
          <p:cNvSpPr>
            <a:spLocks noGrp="1"/>
          </p:cNvSpPr>
          <p:nvPr>
            <p:ph type="pic" idx="2"/>
          </p:nvPr>
        </p:nvSpPr>
        <p:spPr>
          <a:xfrm>
            <a:off x="4397127" y="1818679"/>
            <a:ext cx="6630294" cy="4420196"/>
          </a:xfrm>
          <a:prstGeom prst="rect">
            <a:avLst/>
          </a:prstGeom>
          <a:noFill/>
          <a:ln>
            <a:noFill/>
          </a:ln>
        </p:spPr>
      </p:sp>
      <p:sp>
        <p:nvSpPr>
          <p:cNvPr id="35" name="Google Shape;35;p18"/>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6" name="Google Shape;36;p18"/>
          <p:cNvSpPr txBox="1">
            <a:spLocks noGrp="1"/>
          </p:cNvSpPr>
          <p:nvPr>
            <p:ph type="body" idx="1"/>
          </p:nvPr>
        </p:nvSpPr>
        <p:spPr>
          <a:xfrm>
            <a:off x="2193728" y="1821656"/>
            <a:ext cx="3750469"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7" name="Google Shape;37;p18"/>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837561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38"/>
        <p:cNvGrpSpPr/>
        <p:nvPr/>
      </p:nvGrpSpPr>
      <p:grpSpPr>
        <a:xfrm>
          <a:off x="0" y="0"/>
          <a:ext cx="0" cy="0"/>
          <a:chOff x="0" y="0"/>
          <a:chExt cx="0" cy="0"/>
        </a:xfrm>
      </p:grpSpPr>
      <p:sp>
        <p:nvSpPr>
          <p:cNvPr id="39" name="Google Shape;39;p19"/>
          <p:cNvSpPr txBox="1">
            <a:spLocks noGrp="1"/>
          </p:cNvSpPr>
          <p:nvPr>
            <p:ph type="body" idx="1"/>
          </p:nvPr>
        </p:nvSpPr>
        <p:spPr>
          <a:xfrm>
            <a:off x="2193727" y="892970"/>
            <a:ext cx="7804547" cy="5072063"/>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0" name="Google Shape;40;p19"/>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802651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Photo - 3 Up">
  <p:cSld name="Photo - 3 Up">
    <p:spTree>
      <p:nvGrpSpPr>
        <p:cNvPr id="1" name="Shape 41"/>
        <p:cNvGrpSpPr/>
        <p:nvPr/>
      </p:nvGrpSpPr>
      <p:grpSpPr>
        <a:xfrm>
          <a:off x="0" y="0"/>
          <a:ext cx="0" cy="0"/>
          <a:chOff x="0" y="0"/>
          <a:chExt cx="0" cy="0"/>
        </a:xfrm>
      </p:grpSpPr>
      <p:sp>
        <p:nvSpPr>
          <p:cNvPr id="42" name="Google Shape;42;p20"/>
          <p:cNvSpPr>
            <a:spLocks noGrp="1"/>
          </p:cNvSpPr>
          <p:nvPr>
            <p:ph type="pic" idx="2"/>
          </p:nvPr>
        </p:nvSpPr>
        <p:spPr>
          <a:xfrm>
            <a:off x="6221017" y="3536157"/>
            <a:ext cx="4257245" cy="2839641"/>
          </a:xfrm>
          <a:prstGeom prst="rect">
            <a:avLst/>
          </a:prstGeom>
          <a:noFill/>
          <a:ln>
            <a:noFill/>
          </a:ln>
        </p:spPr>
      </p:sp>
      <p:sp>
        <p:nvSpPr>
          <p:cNvPr id="43" name="Google Shape;43;p20"/>
          <p:cNvSpPr>
            <a:spLocks noGrp="1"/>
          </p:cNvSpPr>
          <p:nvPr>
            <p:ph type="pic" idx="3"/>
          </p:nvPr>
        </p:nvSpPr>
        <p:spPr>
          <a:xfrm>
            <a:off x="6096000" y="625079"/>
            <a:ext cx="4125516" cy="2750345"/>
          </a:xfrm>
          <a:prstGeom prst="rect">
            <a:avLst/>
          </a:prstGeom>
          <a:noFill/>
          <a:ln>
            <a:noFill/>
          </a:ln>
        </p:spPr>
      </p:sp>
      <p:sp>
        <p:nvSpPr>
          <p:cNvPr id="44" name="Google Shape;44;p20"/>
          <p:cNvSpPr>
            <a:spLocks noGrp="1"/>
          </p:cNvSpPr>
          <p:nvPr>
            <p:ph type="pic" idx="4"/>
          </p:nvPr>
        </p:nvSpPr>
        <p:spPr>
          <a:xfrm>
            <a:off x="-145852" y="625078"/>
            <a:ext cx="8425160" cy="5616774"/>
          </a:xfrm>
          <a:prstGeom prst="rect">
            <a:avLst/>
          </a:prstGeom>
          <a:noFill/>
          <a:ln>
            <a:noFill/>
          </a:ln>
        </p:spPr>
      </p:sp>
      <p:sp>
        <p:nvSpPr>
          <p:cNvPr id="45" name="Google Shape;45;p20"/>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93285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87A95-22F8-18BC-50AF-B042EACED7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ED37FA-CBD6-EF08-6276-09FA534C2F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345EF5E-98FA-6445-17AB-3C03CA336B0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8F2404D-B91B-831E-1960-7D20779931ED}"/>
              </a:ext>
            </a:extLst>
          </p:cNvPr>
          <p:cNvSpPr>
            <a:spLocks noGrp="1"/>
          </p:cNvSpPr>
          <p:nvPr>
            <p:ph type="dt" sz="half" idx="10"/>
          </p:nvPr>
        </p:nvSpPr>
        <p:spPr/>
        <p:txBody>
          <a:bodyPr/>
          <a:lstStyle/>
          <a:p>
            <a:fld id="{8F89D688-8A79-4040-9B1B-AA816F35A7E1}" type="datetimeFigureOut">
              <a:rPr lang="en-US" smtClean="0"/>
              <a:t>7/1/26</a:t>
            </a:fld>
            <a:endParaRPr lang="en-US"/>
          </a:p>
        </p:txBody>
      </p:sp>
      <p:sp>
        <p:nvSpPr>
          <p:cNvPr id="6" name="Footer Placeholder 5">
            <a:extLst>
              <a:ext uri="{FF2B5EF4-FFF2-40B4-BE49-F238E27FC236}">
                <a16:creationId xmlns:a16="http://schemas.microsoft.com/office/drawing/2014/main" id="{65E1FE2A-8CA3-AB51-8E5C-10E325FF0B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CC513B-0DE5-AA76-B05A-4F381FFDC6C9}"/>
              </a:ext>
            </a:extLst>
          </p:cNvPr>
          <p:cNvSpPr>
            <a:spLocks noGrp="1"/>
          </p:cNvSpPr>
          <p:nvPr>
            <p:ph type="sldNum" sz="quarter" idx="12"/>
          </p:nvPr>
        </p:nvSpPr>
        <p:spPr/>
        <p:txBody>
          <a:bodyPr/>
          <a:lstStyle/>
          <a:p>
            <a:fld id="{1FBDFEFF-BC00-5949-B9CA-EC72DD61C164}" type="slidenum">
              <a:rPr lang="en-US" smtClean="0"/>
              <a:t>‹#›</a:t>
            </a:fld>
            <a:endParaRPr lang="en-US"/>
          </a:p>
        </p:txBody>
      </p:sp>
    </p:spTree>
    <p:extLst>
      <p:ext uri="{BB962C8B-B14F-4D97-AF65-F5344CB8AC3E}">
        <p14:creationId xmlns:p14="http://schemas.microsoft.com/office/powerpoint/2010/main" val="26972750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6"/>
        <p:cNvGrpSpPr/>
        <p:nvPr/>
      </p:nvGrpSpPr>
      <p:grpSpPr>
        <a:xfrm>
          <a:off x="0" y="0"/>
          <a:ext cx="0" cy="0"/>
          <a:chOff x="0" y="0"/>
          <a:chExt cx="0" cy="0"/>
        </a:xfrm>
      </p:grpSpPr>
      <p:sp>
        <p:nvSpPr>
          <p:cNvPr id="47" name="Google Shape;47;p21"/>
          <p:cNvSpPr txBox="1">
            <a:spLocks noGrp="1"/>
          </p:cNvSpPr>
          <p:nvPr>
            <p:ph type="body" idx="1"/>
          </p:nvPr>
        </p:nvSpPr>
        <p:spPr>
          <a:xfrm>
            <a:off x="2416969" y="4473774"/>
            <a:ext cx="7358063" cy="429323"/>
          </a:xfrm>
          <a:prstGeom prst="rect">
            <a:avLst/>
          </a:prstGeom>
          <a:noFill/>
          <a:ln>
            <a:noFill/>
          </a:ln>
        </p:spPr>
        <p:txBody>
          <a:bodyPr spcFirstLastPara="1" wrap="square" lIns="71425" tIns="71425" rIns="71425" bIns="71425" anchor="t" anchorCtr="0">
            <a:spAutoFit/>
          </a:bodyPr>
          <a:lstStyle>
            <a:lvl1pPr marL="228600" lvl="0" indent="-114300" algn="ctr">
              <a:lnSpc>
                <a:spcPct val="194736"/>
              </a:lnSpc>
              <a:spcBef>
                <a:spcPts val="0"/>
              </a:spcBef>
              <a:spcAft>
                <a:spcPts val="0"/>
              </a:spcAft>
              <a:buClr>
                <a:srgbClr val="5E5E5E"/>
              </a:buClr>
              <a:buSzPts val="1900"/>
              <a:buFont typeface="Helvetica Neue"/>
              <a:buNone/>
              <a:defRPr sz="950"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8" name="Google Shape;48;p21"/>
          <p:cNvSpPr txBox="1">
            <a:spLocks noGrp="1"/>
          </p:cNvSpPr>
          <p:nvPr>
            <p:ph type="body" idx="2"/>
          </p:nvPr>
        </p:nvSpPr>
        <p:spPr>
          <a:xfrm>
            <a:off x="2416969" y="2623194"/>
            <a:ext cx="7358063" cy="1182991"/>
          </a:xfrm>
          <a:prstGeom prst="rect">
            <a:avLst/>
          </a:prstGeom>
          <a:noFill/>
          <a:ln>
            <a:noFill/>
          </a:ln>
        </p:spPr>
        <p:txBody>
          <a:bodyPr spcFirstLastPara="1" wrap="square" lIns="71425" tIns="71425" rIns="71425" bIns="71425" anchor="ctr" anchorCtr="0">
            <a:spAutoFit/>
          </a:bodyPr>
          <a:lstStyle>
            <a:lvl1pPr marL="228600" lvl="0" indent="-114300" algn="ctr">
              <a:lnSpc>
                <a:spcPct val="100000"/>
              </a:lnSpc>
              <a:spcBef>
                <a:spcPts val="1500"/>
              </a:spcBef>
              <a:spcAft>
                <a:spcPts val="0"/>
              </a:spcAft>
              <a:buClr>
                <a:srgbClr val="5E5E5E"/>
              </a:buClr>
              <a:buSzPts val="5500"/>
              <a:buFont typeface="Helvetica Neue"/>
              <a:buNone/>
              <a:defRPr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9" name="Google Shape;49;p2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047307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Photo">
  <p:cSld name="Photo">
    <p:spTree>
      <p:nvGrpSpPr>
        <p:cNvPr id="1" name="Shape 50"/>
        <p:cNvGrpSpPr/>
        <p:nvPr/>
      </p:nvGrpSpPr>
      <p:grpSpPr>
        <a:xfrm>
          <a:off x="0" y="0"/>
          <a:ext cx="0" cy="0"/>
          <a:chOff x="0" y="0"/>
          <a:chExt cx="0" cy="0"/>
        </a:xfrm>
      </p:grpSpPr>
      <p:sp>
        <p:nvSpPr>
          <p:cNvPr id="51" name="Google Shape;51;p22"/>
          <p:cNvSpPr>
            <a:spLocks noGrp="1"/>
          </p:cNvSpPr>
          <p:nvPr>
            <p:ph type="pic" idx="2"/>
          </p:nvPr>
        </p:nvSpPr>
        <p:spPr>
          <a:xfrm>
            <a:off x="856135" y="0"/>
            <a:ext cx="10479732" cy="6991946"/>
          </a:xfrm>
          <a:prstGeom prst="rect">
            <a:avLst/>
          </a:prstGeom>
          <a:noFill/>
          <a:ln>
            <a:noFill/>
          </a:ln>
        </p:spPr>
      </p:sp>
      <p:sp>
        <p:nvSpPr>
          <p:cNvPr id="52" name="Google Shape;52;p2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2242977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951DE9-338E-A247-944C-F9161DF07E62}" type="datetimeFigureOut">
              <a:rPr lang="en-US" smtClean="0"/>
              <a:t>7/1/26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23F79D-C5BD-3040-8A3D-303EF7330107}" type="slidenum">
              <a:rPr lang="en-US" smtClean="0"/>
              <a:t>‹#›</a:t>
            </a:fld>
            <a:endParaRPr lang="en-US"/>
          </a:p>
        </p:txBody>
      </p:sp>
    </p:spTree>
    <p:extLst>
      <p:ext uri="{BB962C8B-B14F-4D97-AF65-F5344CB8AC3E}">
        <p14:creationId xmlns:p14="http://schemas.microsoft.com/office/powerpoint/2010/main" val="21787161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39AF6-45A4-B39A-A02C-DB73F58FDB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F7C97B-12A2-B028-88FB-C65400FDA2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8CBD96-7442-157F-D0A0-1AB682C6CE22}"/>
              </a:ext>
            </a:extLst>
          </p:cNvPr>
          <p:cNvSpPr>
            <a:spLocks noGrp="1"/>
          </p:cNvSpPr>
          <p:nvPr>
            <p:ph type="dt" sz="half" idx="10"/>
          </p:nvPr>
        </p:nvSpPr>
        <p:spPr/>
        <p:txBody>
          <a:bodyPr/>
          <a:lstStyle/>
          <a:p>
            <a:fld id="{A7CEE4F6-D523-4E5D-8B8B-D58B913A7C4E}" type="datetimeFigureOut">
              <a:rPr lang="en-US" smtClean="0"/>
              <a:t>7/1/26</a:t>
            </a:fld>
            <a:endParaRPr lang="en-US"/>
          </a:p>
        </p:txBody>
      </p:sp>
      <p:sp>
        <p:nvSpPr>
          <p:cNvPr id="5" name="Footer Placeholder 4">
            <a:extLst>
              <a:ext uri="{FF2B5EF4-FFF2-40B4-BE49-F238E27FC236}">
                <a16:creationId xmlns:a16="http://schemas.microsoft.com/office/drawing/2014/main" id="{E217D96C-E1A3-EC3F-A993-02B5F1D4D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82AE7B-9402-E859-E6B6-889DC9888151}"/>
              </a:ext>
            </a:extLst>
          </p:cNvPr>
          <p:cNvSpPr>
            <a:spLocks noGrp="1"/>
          </p:cNvSpPr>
          <p:nvPr>
            <p:ph type="sldNum" sz="quarter" idx="12"/>
          </p:nvPr>
        </p:nvSpPr>
        <p:spPr/>
        <p:txBody>
          <a:bodyPr/>
          <a:lstStyle/>
          <a:p>
            <a:fld id="{F055D389-0336-42AE-92D7-69C42492674C}" type="slidenum">
              <a:rPr lang="en-US" smtClean="0"/>
              <a:t>‹#›</a:t>
            </a:fld>
            <a:endParaRPr lang="en-US"/>
          </a:p>
        </p:txBody>
      </p:sp>
    </p:spTree>
    <p:extLst>
      <p:ext uri="{BB962C8B-B14F-4D97-AF65-F5344CB8AC3E}">
        <p14:creationId xmlns:p14="http://schemas.microsoft.com/office/powerpoint/2010/main" val="27362730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x">
  <p:cSld name="Blank copy 1">
    <p:spTree>
      <p:nvGrpSpPr>
        <p:cNvPr id="1" name=""/>
        <p:cNvGrpSpPr/>
        <p:nvPr/>
      </p:nvGrpSpPr>
      <p:grpSpPr>
        <a:xfrm>
          <a:off x="0" y="0"/>
          <a:ext cx="0" cy="0"/>
          <a:chOff x="0" y="0"/>
          <a:chExt cx="0" cy="0"/>
        </a:xfrm>
      </p:grpSpPr>
      <p:sp>
        <p:nvSpPr>
          <p:cNvPr id="2" name="Shape 72"/>
          <p:cNvSpPr>
            <a:spLocks noGrp="1"/>
          </p:cNvSpPr>
          <p:nvPr>
            <p:ph type="sldNum" sz="quarter" idx="10"/>
          </p:nvPr>
        </p:nvSpPr>
        <p:spPr/>
        <p:txBody>
          <a:bodyPr/>
          <a:lstStyle>
            <a:lvl1pPr>
              <a:defRPr/>
            </a:lvl1pPr>
          </a:lstStyle>
          <a:p>
            <a:fld id="{3257945B-24AD-4131-B3B7-13CC98FDC36A}" type="slidenum">
              <a:rPr lang="en-US" altLang="en-US"/>
              <a:pPr/>
              <a:t>‹#›</a:t>
            </a:fld>
            <a:endParaRPr lang="en-US" altLang="en-US" dirty="0"/>
          </a:p>
        </p:txBody>
      </p:sp>
    </p:spTree>
    <p:extLst>
      <p:ext uri="{BB962C8B-B14F-4D97-AF65-F5344CB8AC3E}">
        <p14:creationId xmlns:p14="http://schemas.microsoft.com/office/powerpoint/2010/main" val="2781661161"/>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mp; Subtitle" type="title">
  <p:cSld name="Title &amp; Subtitle">
    <p:spTree>
      <p:nvGrpSpPr>
        <p:cNvPr id="1" name="Shape 9"/>
        <p:cNvGrpSpPr/>
        <p:nvPr/>
      </p:nvGrpSpPr>
      <p:grpSpPr>
        <a:xfrm>
          <a:off x="0" y="0"/>
          <a:ext cx="0" cy="0"/>
          <a:chOff x="0" y="0"/>
          <a:chExt cx="0" cy="0"/>
        </a:xfrm>
      </p:grpSpPr>
      <p:pic>
        <p:nvPicPr>
          <p:cNvPr id="10" name="Google Shape;10;p12" descr="ACN_1C_Blue.png"/>
          <p:cNvPicPr preferRelativeResize="0"/>
          <p:nvPr/>
        </p:nvPicPr>
        <p:blipFill rotWithShape="1">
          <a:blip r:embed="rId2">
            <a:alphaModFix/>
          </a:blip>
          <a:srcRect/>
          <a:stretch/>
        </p:blipFill>
        <p:spPr>
          <a:xfrm>
            <a:off x="10797887" y="6300006"/>
            <a:ext cx="1013450" cy="264209"/>
          </a:xfrm>
          <a:prstGeom prst="rect">
            <a:avLst/>
          </a:prstGeom>
          <a:noFill/>
          <a:ln>
            <a:noFill/>
          </a:ln>
        </p:spPr>
      </p:pic>
      <p:sp>
        <p:nvSpPr>
          <p:cNvPr id="11" name="Google Shape;11;p1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40381266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2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SzPts val="10800"/>
              <a:buNone/>
              <a:defRPr/>
            </a:lvl1pPr>
            <a:lvl2pPr lvl="1" algn="l">
              <a:lnSpc>
                <a:spcPct val="100000"/>
              </a:lnSpc>
              <a:spcBef>
                <a:spcPts val="0"/>
              </a:spcBef>
              <a:spcAft>
                <a:spcPts val="0"/>
              </a:spcAft>
              <a:buSzPts val="10800"/>
              <a:buNone/>
              <a:defRPr/>
            </a:lvl2pPr>
            <a:lvl3pPr lvl="2" algn="l">
              <a:lnSpc>
                <a:spcPct val="100000"/>
              </a:lnSpc>
              <a:spcBef>
                <a:spcPts val="0"/>
              </a:spcBef>
              <a:spcAft>
                <a:spcPts val="0"/>
              </a:spcAft>
              <a:buSzPts val="10800"/>
              <a:buNone/>
              <a:defRPr/>
            </a:lvl3pPr>
            <a:lvl4pPr lvl="3" algn="l">
              <a:lnSpc>
                <a:spcPct val="100000"/>
              </a:lnSpc>
              <a:spcBef>
                <a:spcPts val="0"/>
              </a:spcBef>
              <a:spcAft>
                <a:spcPts val="0"/>
              </a:spcAft>
              <a:buSzPts val="10800"/>
              <a:buNone/>
              <a:defRPr/>
            </a:lvl4pPr>
            <a:lvl5pPr lvl="4" algn="l">
              <a:lnSpc>
                <a:spcPct val="100000"/>
              </a:lnSpc>
              <a:spcBef>
                <a:spcPts val="0"/>
              </a:spcBef>
              <a:spcAft>
                <a:spcPts val="0"/>
              </a:spcAft>
              <a:buSzPts val="10800"/>
              <a:buNone/>
              <a:defRPr/>
            </a:lvl5pPr>
            <a:lvl6pPr lvl="5" algn="l">
              <a:lnSpc>
                <a:spcPct val="100000"/>
              </a:lnSpc>
              <a:spcBef>
                <a:spcPts val="0"/>
              </a:spcBef>
              <a:spcAft>
                <a:spcPts val="0"/>
              </a:spcAft>
              <a:buSzPts val="10800"/>
              <a:buNone/>
              <a:defRPr/>
            </a:lvl6pPr>
            <a:lvl7pPr lvl="6" algn="l">
              <a:lnSpc>
                <a:spcPct val="100000"/>
              </a:lnSpc>
              <a:spcBef>
                <a:spcPts val="0"/>
              </a:spcBef>
              <a:spcAft>
                <a:spcPts val="0"/>
              </a:spcAft>
              <a:buSzPts val="10800"/>
              <a:buNone/>
              <a:defRPr/>
            </a:lvl7pPr>
            <a:lvl8pPr lvl="7" algn="l">
              <a:lnSpc>
                <a:spcPct val="100000"/>
              </a:lnSpc>
              <a:spcBef>
                <a:spcPts val="0"/>
              </a:spcBef>
              <a:spcAft>
                <a:spcPts val="0"/>
              </a:spcAft>
              <a:buSzPts val="10800"/>
              <a:buNone/>
              <a:defRPr/>
            </a:lvl8pPr>
            <a:lvl9pPr lvl="8" algn="l">
              <a:lnSpc>
                <a:spcPct val="100000"/>
              </a:lnSpc>
              <a:spcBef>
                <a:spcPts val="0"/>
              </a:spcBef>
              <a:spcAft>
                <a:spcPts val="0"/>
              </a:spcAft>
              <a:buSzPts val="10800"/>
              <a:buNone/>
              <a:defRPr/>
            </a:lvl9pPr>
          </a:lstStyle>
          <a:p>
            <a:endParaRPr/>
          </a:p>
        </p:txBody>
      </p:sp>
      <p:sp>
        <p:nvSpPr>
          <p:cNvPr id="17" name="Google Shape;17;p2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SzPts val="7975"/>
              <a:buChar char="•"/>
              <a:defRPr/>
            </a:lvl1pPr>
            <a:lvl2pPr marL="457200" lvl="1" indent="-367506" algn="ctr">
              <a:lnSpc>
                <a:spcPct val="100000"/>
              </a:lnSpc>
              <a:spcBef>
                <a:spcPts val="1500"/>
              </a:spcBef>
              <a:spcAft>
                <a:spcPts val="0"/>
              </a:spcAft>
              <a:buSzPts val="7975"/>
              <a:buChar char="•"/>
              <a:defRPr/>
            </a:lvl2pPr>
            <a:lvl3pPr marL="685800" lvl="2" indent="-367506" algn="ctr">
              <a:lnSpc>
                <a:spcPct val="100000"/>
              </a:lnSpc>
              <a:spcBef>
                <a:spcPts val="1500"/>
              </a:spcBef>
              <a:spcAft>
                <a:spcPts val="0"/>
              </a:spcAft>
              <a:buSzPts val="7975"/>
              <a:buChar char="•"/>
              <a:defRPr/>
            </a:lvl3pPr>
            <a:lvl4pPr marL="914400" lvl="3" indent="-367506" algn="ctr">
              <a:lnSpc>
                <a:spcPct val="100000"/>
              </a:lnSpc>
              <a:spcBef>
                <a:spcPts val="1500"/>
              </a:spcBef>
              <a:spcAft>
                <a:spcPts val="0"/>
              </a:spcAft>
              <a:buSzPts val="7975"/>
              <a:buChar char="•"/>
              <a:defRPr/>
            </a:lvl4pPr>
            <a:lvl5pPr marL="1143000" lvl="4" indent="-367506" algn="ctr">
              <a:lnSpc>
                <a:spcPct val="100000"/>
              </a:lnSpc>
              <a:spcBef>
                <a:spcPts val="1500"/>
              </a:spcBef>
              <a:spcAft>
                <a:spcPts val="0"/>
              </a:spcAft>
              <a:buSzPts val="7975"/>
              <a:buChar char="•"/>
              <a:defRPr/>
            </a:lvl5pPr>
            <a:lvl6pPr marL="1371600" lvl="5" indent="-367506" algn="ctr">
              <a:lnSpc>
                <a:spcPct val="100000"/>
              </a:lnSpc>
              <a:spcBef>
                <a:spcPts val="1500"/>
              </a:spcBef>
              <a:spcAft>
                <a:spcPts val="0"/>
              </a:spcAft>
              <a:buSzPts val="7975"/>
              <a:buChar char="•"/>
              <a:defRPr/>
            </a:lvl6pPr>
            <a:lvl7pPr marL="1600200" lvl="6" indent="-367506" algn="ctr">
              <a:lnSpc>
                <a:spcPct val="100000"/>
              </a:lnSpc>
              <a:spcBef>
                <a:spcPts val="1500"/>
              </a:spcBef>
              <a:spcAft>
                <a:spcPts val="0"/>
              </a:spcAft>
              <a:buSzPts val="7975"/>
              <a:buChar char="•"/>
              <a:defRPr/>
            </a:lvl7pPr>
            <a:lvl8pPr marL="1828800" lvl="7" indent="-367506" algn="ctr">
              <a:lnSpc>
                <a:spcPct val="100000"/>
              </a:lnSpc>
              <a:spcBef>
                <a:spcPts val="1500"/>
              </a:spcBef>
              <a:spcAft>
                <a:spcPts val="0"/>
              </a:spcAft>
              <a:buSzPts val="7975"/>
              <a:buChar char="•"/>
              <a:defRPr/>
            </a:lvl8pPr>
            <a:lvl9pPr marL="2057400" lvl="8" indent="-367506" algn="ctr">
              <a:lnSpc>
                <a:spcPct val="100000"/>
              </a:lnSpc>
              <a:spcBef>
                <a:spcPts val="1500"/>
              </a:spcBef>
              <a:spcAft>
                <a:spcPts val="0"/>
              </a:spcAft>
              <a:buSzPts val="7975"/>
              <a:buChar char="•"/>
              <a:defRPr/>
            </a:lvl9pPr>
          </a:lstStyle>
          <a:p>
            <a:endParaRPr/>
          </a:p>
        </p:txBody>
      </p:sp>
      <p:sp>
        <p:nvSpPr>
          <p:cNvPr id="18" name="Google Shape;18;p27"/>
          <p:cNvSpPr txBox="1">
            <a:spLocks noGrp="1"/>
          </p:cNvSpPr>
          <p:nvPr>
            <p:ph type="dt" idx="10"/>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19" name="Google Shape;19;p27"/>
          <p:cNvSpPr txBox="1">
            <a:spLocks noGrp="1"/>
          </p:cNvSpPr>
          <p:nvPr>
            <p:ph type="ftr" idx="11"/>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20" name="Google Shape;20;p2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a:lvl1pPr>
            <a:lvl2pPr marL="0" marR="0" lvl="1" indent="0" algn="ctr">
              <a:lnSpc>
                <a:spcPct val="100000"/>
              </a:lnSpc>
              <a:spcBef>
                <a:spcPts val="0"/>
              </a:spcBef>
              <a:spcAft>
                <a:spcPts val="0"/>
              </a:spcAft>
              <a:buClr>
                <a:srgbClr val="000000"/>
              </a:buClr>
              <a:buSzPts val="2200"/>
              <a:buFont typeface="Helvetica Neue"/>
              <a:buNone/>
              <a:defRPr/>
            </a:lvl2pPr>
            <a:lvl3pPr marL="0" marR="0" lvl="2" indent="0" algn="ctr">
              <a:lnSpc>
                <a:spcPct val="100000"/>
              </a:lnSpc>
              <a:spcBef>
                <a:spcPts val="0"/>
              </a:spcBef>
              <a:spcAft>
                <a:spcPts val="0"/>
              </a:spcAft>
              <a:buClr>
                <a:srgbClr val="000000"/>
              </a:buClr>
              <a:buSzPts val="2200"/>
              <a:buFont typeface="Helvetica Neue"/>
              <a:buNone/>
              <a:defRPr/>
            </a:lvl3pPr>
            <a:lvl4pPr marL="0" marR="0" lvl="3" indent="0" algn="ctr">
              <a:lnSpc>
                <a:spcPct val="100000"/>
              </a:lnSpc>
              <a:spcBef>
                <a:spcPts val="0"/>
              </a:spcBef>
              <a:spcAft>
                <a:spcPts val="0"/>
              </a:spcAft>
              <a:buClr>
                <a:srgbClr val="000000"/>
              </a:buClr>
              <a:buSzPts val="2200"/>
              <a:buFont typeface="Helvetica Neue"/>
              <a:buNone/>
              <a:defRPr/>
            </a:lvl4pPr>
            <a:lvl5pPr marL="0" marR="0" lvl="4" indent="0" algn="ctr">
              <a:lnSpc>
                <a:spcPct val="100000"/>
              </a:lnSpc>
              <a:spcBef>
                <a:spcPts val="0"/>
              </a:spcBef>
              <a:spcAft>
                <a:spcPts val="0"/>
              </a:spcAft>
              <a:buClr>
                <a:srgbClr val="000000"/>
              </a:buClr>
              <a:buSzPts val="2200"/>
              <a:buFont typeface="Helvetica Neue"/>
              <a:buNone/>
              <a:defRPr/>
            </a:lvl5pPr>
            <a:lvl6pPr marL="0" marR="0" lvl="5" indent="0" algn="ctr">
              <a:lnSpc>
                <a:spcPct val="100000"/>
              </a:lnSpc>
              <a:spcBef>
                <a:spcPts val="0"/>
              </a:spcBef>
              <a:spcAft>
                <a:spcPts val="0"/>
              </a:spcAft>
              <a:buClr>
                <a:srgbClr val="000000"/>
              </a:buClr>
              <a:buSzPts val="2200"/>
              <a:buFont typeface="Helvetica Neue"/>
              <a:buNone/>
              <a:defRPr/>
            </a:lvl6pPr>
            <a:lvl7pPr marL="0" marR="0" lvl="6" indent="0" algn="ctr">
              <a:lnSpc>
                <a:spcPct val="100000"/>
              </a:lnSpc>
              <a:spcBef>
                <a:spcPts val="0"/>
              </a:spcBef>
              <a:spcAft>
                <a:spcPts val="0"/>
              </a:spcAft>
              <a:buClr>
                <a:srgbClr val="000000"/>
              </a:buClr>
              <a:buSzPts val="2200"/>
              <a:buFont typeface="Helvetica Neue"/>
              <a:buNone/>
              <a:defRPr/>
            </a:lvl7pPr>
            <a:lvl8pPr marL="0" marR="0" lvl="7" indent="0" algn="ctr">
              <a:lnSpc>
                <a:spcPct val="100000"/>
              </a:lnSpc>
              <a:spcBef>
                <a:spcPts val="0"/>
              </a:spcBef>
              <a:spcAft>
                <a:spcPts val="0"/>
              </a:spcAft>
              <a:buClr>
                <a:srgbClr val="000000"/>
              </a:buClr>
              <a:buSzPts val="2200"/>
              <a:buFont typeface="Helvetica Neue"/>
              <a:buNone/>
              <a:defRPr/>
            </a:lvl8pPr>
            <a:lvl9pPr marL="0" marR="0" lvl="8" indent="0" algn="ctr">
              <a:lnSpc>
                <a:spcPct val="100000"/>
              </a:lnSpc>
              <a:spcBef>
                <a:spcPts val="0"/>
              </a:spcBef>
              <a:spcAft>
                <a:spcPts val="0"/>
              </a:spcAft>
              <a:buClr>
                <a:srgbClr val="000000"/>
              </a:buClr>
              <a:buSzPts val="2200"/>
              <a:buFont typeface="Helvetica Neue"/>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3323043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Photo - Vertical">
  <p:cSld name="Photo - Vertical">
    <p:spTree>
      <p:nvGrpSpPr>
        <p:cNvPr id="1" name="Shape 21"/>
        <p:cNvGrpSpPr/>
        <p:nvPr/>
      </p:nvGrpSpPr>
      <p:grpSpPr>
        <a:xfrm>
          <a:off x="0" y="0"/>
          <a:ext cx="0" cy="0"/>
          <a:chOff x="0" y="0"/>
          <a:chExt cx="0" cy="0"/>
        </a:xfrm>
      </p:grpSpPr>
      <p:sp>
        <p:nvSpPr>
          <p:cNvPr id="22" name="Google Shape;22;p15"/>
          <p:cNvSpPr>
            <a:spLocks noGrp="1"/>
          </p:cNvSpPr>
          <p:nvPr>
            <p:ph type="pic" idx="2"/>
          </p:nvPr>
        </p:nvSpPr>
        <p:spPr>
          <a:xfrm>
            <a:off x="3115717" y="431602"/>
            <a:ext cx="8719841" cy="5813228"/>
          </a:xfrm>
          <a:prstGeom prst="rect">
            <a:avLst/>
          </a:prstGeom>
          <a:noFill/>
          <a:ln>
            <a:noFill/>
          </a:ln>
        </p:spPr>
      </p:sp>
      <p:sp>
        <p:nvSpPr>
          <p:cNvPr id="23" name="Google Shape;23;p15"/>
          <p:cNvSpPr txBox="1">
            <a:spLocks noGrp="1"/>
          </p:cNvSpPr>
          <p:nvPr>
            <p:ph type="title"/>
          </p:nvPr>
        </p:nvSpPr>
        <p:spPr>
          <a:xfrm>
            <a:off x="2193728" y="446484"/>
            <a:ext cx="3750469" cy="2803923"/>
          </a:xfrm>
          <a:prstGeom prst="rect">
            <a:avLst/>
          </a:prstGeom>
          <a:noFill/>
          <a:ln>
            <a:noFill/>
          </a:ln>
        </p:spPr>
        <p:txBody>
          <a:bodyPr spcFirstLastPara="1" wrap="square" lIns="71425" tIns="71425" rIns="71425" bIns="71425" anchor="b"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4" name="Google Shape;24;p15"/>
          <p:cNvSpPr txBox="1">
            <a:spLocks noGrp="1"/>
          </p:cNvSpPr>
          <p:nvPr>
            <p:ph type="body" idx="1"/>
          </p:nvPr>
        </p:nvSpPr>
        <p:spPr>
          <a:xfrm>
            <a:off x="2193728" y="3321845"/>
            <a:ext cx="3750469" cy="2893219"/>
          </a:xfrm>
          <a:prstGeom prst="rect">
            <a:avLst/>
          </a:prstGeom>
          <a:noFill/>
          <a:ln>
            <a:noFill/>
          </a:ln>
        </p:spPr>
        <p:txBody>
          <a:bodyPr spcFirstLastPara="1" wrap="square" lIns="71425" tIns="71425" rIns="71425" bIns="71425" anchor="t" anchorCtr="0">
            <a:normAutofit/>
          </a:bodyPr>
          <a:lstStyle>
            <a:lvl1pPr marL="228600" lvl="0" indent="-114300" algn="ctr">
              <a:lnSpc>
                <a:spcPct val="80000"/>
              </a:lnSpc>
              <a:spcBef>
                <a:spcPts val="0"/>
              </a:spcBef>
              <a:spcAft>
                <a:spcPts val="0"/>
              </a:spcAft>
              <a:buClr>
                <a:srgbClr val="4F92D3"/>
              </a:buClr>
              <a:buSzPts val="9000"/>
              <a:buFont typeface="Helvetica Neue"/>
              <a:buNone/>
              <a:defRPr sz="4500" b="0" i="0">
                <a:solidFill>
                  <a:srgbClr val="4F92D3"/>
                </a:solidFill>
              </a:defRPr>
            </a:lvl1pPr>
            <a:lvl2pPr marL="457200" lvl="1" indent="-114300" algn="ctr">
              <a:lnSpc>
                <a:spcPct val="80000"/>
              </a:lnSpc>
              <a:spcBef>
                <a:spcPts val="0"/>
              </a:spcBef>
              <a:spcAft>
                <a:spcPts val="0"/>
              </a:spcAft>
              <a:buClr>
                <a:srgbClr val="4F92D3"/>
              </a:buClr>
              <a:buSzPts val="9000"/>
              <a:buFont typeface="Helvetica Neue"/>
              <a:buNone/>
              <a:defRPr sz="4500" b="0" i="0">
                <a:solidFill>
                  <a:srgbClr val="4F92D3"/>
                </a:solidFill>
              </a:defRPr>
            </a:lvl2pPr>
            <a:lvl3pPr marL="685800" lvl="2" indent="-114300" algn="ctr">
              <a:lnSpc>
                <a:spcPct val="80000"/>
              </a:lnSpc>
              <a:spcBef>
                <a:spcPts val="0"/>
              </a:spcBef>
              <a:spcAft>
                <a:spcPts val="0"/>
              </a:spcAft>
              <a:buClr>
                <a:srgbClr val="4F92D3"/>
              </a:buClr>
              <a:buSzPts val="9000"/>
              <a:buFont typeface="Helvetica Neue"/>
              <a:buNone/>
              <a:defRPr sz="4500" b="0" i="0">
                <a:solidFill>
                  <a:srgbClr val="4F92D3"/>
                </a:solidFill>
              </a:defRPr>
            </a:lvl3pPr>
            <a:lvl4pPr marL="914400" lvl="3" indent="-114300" algn="ctr">
              <a:lnSpc>
                <a:spcPct val="80000"/>
              </a:lnSpc>
              <a:spcBef>
                <a:spcPts val="0"/>
              </a:spcBef>
              <a:spcAft>
                <a:spcPts val="0"/>
              </a:spcAft>
              <a:buClr>
                <a:srgbClr val="4F92D3"/>
              </a:buClr>
              <a:buSzPts val="9000"/>
              <a:buFont typeface="Helvetica Neue"/>
              <a:buNone/>
              <a:defRPr sz="4500" b="0" i="0">
                <a:solidFill>
                  <a:srgbClr val="4F92D3"/>
                </a:solidFill>
              </a:defRPr>
            </a:lvl4pPr>
            <a:lvl5pPr marL="1143000" lvl="4" indent="-114300" algn="ctr">
              <a:lnSpc>
                <a:spcPct val="80000"/>
              </a:lnSpc>
              <a:spcBef>
                <a:spcPts val="0"/>
              </a:spcBef>
              <a:spcAft>
                <a:spcPts val="0"/>
              </a:spcAft>
              <a:buClr>
                <a:srgbClr val="4F92D3"/>
              </a:buClr>
              <a:buSzPts val="9000"/>
              <a:buFont typeface="Helvetica Neue"/>
              <a:buNone/>
              <a:defRPr sz="4500" b="0" i="0">
                <a:solidFill>
                  <a:srgbClr val="4F92D3"/>
                </a:solidFill>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25" name="Google Shape;25;p15"/>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9759573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 Top">
  <p:cSld name="Title - Top">
    <p:spTree>
      <p:nvGrpSpPr>
        <p:cNvPr id="1" name="Shape 26"/>
        <p:cNvGrpSpPr/>
        <p:nvPr/>
      </p:nvGrpSpPr>
      <p:grpSpPr>
        <a:xfrm>
          <a:off x="0" y="0"/>
          <a:ext cx="0" cy="0"/>
          <a:chOff x="0" y="0"/>
          <a:chExt cx="0" cy="0"/>
        </a:xfrm>
      </p:grpSpPr>
      <p:sp>
        <p:nvSpPr>
          <p:cNvPr id="27" name="Google Shape;27;p16"/>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8" name="Google Shape;28;p16"/>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50117983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mp; Bullets">
  <p:cSld name="Title &amp; Bullets">
    <p:spTree>
      <p:nvGrpSpPr>
        <p:cNvPr id="1" name="Shape 29"/>
        <p:cNvGrpSpPr/>
        <p:nvPr/>
      </p:nvGrpSpPr>
      <p:grpSpPr>
        <a:xfrm>
          <a:off x="0" y="0"/>
          <a:ext cx="0" cy="0"/>
          <a:chOff x="0" y="0"/>
          <a:chExt cx="0" cy="0"/>
        </a:xfrm>
      </p:grpSpPr>
      <p:sp>
        <p:nvSpPr>
          <p:cNvPr id="30" name="Google Shape;30;p1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1" name="Google Shape;31;p1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2" name="Google Shape;32;p1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81186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44034-641A-8E26-E780-EB2756CA3A3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17C741-0D05-322E-FFC6-B67980B05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1AE4D6-09C0-5F9C-A168-3115DAD8FC3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051FE37-5CDB-9005-8FB6-BAF179519C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2180B1-ACB9-4433-A10A-2057B2DF170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1173DF8-E1D3-7E7A-1D6B-9B76FBB8C94E}"/>
              </a:ext>
            </a:extLst>
          </p:cNvPr>
          <p:cNvSpPr>
            <a:spLocks noGrp="1"/>
          </p:cNvSpPr>
          <p:nvPr>
            <p:ph type="dt" sz="half" idx="10"/>
          </p:nvPr>
        </p:nvSpPr>
        <p:spPr/>
        <p:txBody>
          <a:bodyPr/>
          <a:lstStyle/>
          <a:p>
            <a:fld id="{8F89D688-8A79-4040-9B1B-AA816F35A7E1}" type="datetimeFigureOut">
              <a:rPr lang="en-US" smtClean="0"/>
              <a:t>7/1/26</a:t>
            </a:fld>
            <a:endParaRPr lang="en-US"/>
          </a:p>
        </p:txBody>
      </p:sp>
      <p:sp>
        <p:nvSpPr>
          <p:cNvPr id="8" name="Footer Placeholder 7">
            <a:extLst>
              <a:ext uri="{FF2B5EF4-FFF2-40B4-BE49-F238E27FC236}">
                <a16:creationId xmlns:a16="http://schemas.microsoft.com/office/drawing/2014/main" id="{43A5A08A-1178-CF04-7775-132B556C2B3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02E556C-16CB-4302-CBEF-319B8C2A1065}"/>
              </a:ext>
            </a:extLst>
          </p:cNvPr>
          <p:cNvSpPr>
            <a:spLocks noGrp="1"/>
          </p:cNvSpPr>
          <p:nvPr>
            <p:ph type="sldNum" sz="quarter" idx="12"/>
          </p:nvPr>
        </p:nvSpPr>
        <p:spPr/>
        <p:txBody>
          <a:bodyPr/>
          <a:lstStyle/>
          <a:p>
            <a:fld id="{1FBDFEFF-BC00-5949-B9CA-EC72DD61C164}" type="slidenum">
              <a:rPr lang="en-US" smtClean="0"/>
              <a:t>‹#›</a:t>
            </a:fld>
            <a:endParaRPr lang="en-US"/>
          </a:p>
        </p:txBody>
      </p:sp>
    </p:spTree>
    <p:extLst>
      <p:ext uri="{BB962C8B-B14F-4D97-AF65-F5344CB8AC3E}">
        <p14:creationId xmlns:p14="http://schemas.microsoft.com/office/powerpoint/2010/main" val="246726365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Bullets &amp; Photo">
  <p:cSld name="Title, Bullets &amp; Photo">
    <p:spTree>
      <p:nvGrpSpPr>
        <p:cNvPr id="1" name="Shape 33"/>
        <p:cNvGrpSpPr/>
        <p:nvPr/>
      </p:nvGrpSpPr>
      <p:grpSpPr>
        <a:xfrm>
          <a:off x="0" y="0"/>
          <a:ext cx="0" cy="0"/>
          <a:chOff x="0" y="0"/>
          <a:chExt cx="0" cy="0"/>
        </a:xfrm>
      </p:grpSpPr>
      <p:sp>
        <p:nvSpPr>
          <p:cNvPr id="34" name="Google Shape;34;p18"/>
          <p:cNvSpPr>
            <a:spLocks noGrp="1"/>
          </p:cNvSpPr>
          <p:nvPr>
            <p:ph type="pic" idx="2"/>
          </p:nvPr>
        </p:nvSpPr>
        <p:spPr>
          <a:xfrm>
            <a:off x="4397127" y="1818679"/>
            <a:ext cx="6630294" cy="4420196"/>
          </a:xfrm>
          <a:prstGeom prst="rect">
            <a:avLst/>
          </a:prstGeom>
          <a:noFill/>
          <a:ln>
            <a:noFill/>
          </a:ln>
        </p:spPr>
      </p:sp>
      <p:sp>
        <p:nvSpPr>
          <p:cNvPr id="35" name="Google Shape;35;p18"/>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6" name="Google Shape;36;p18"/>
          <p:cNvSpPr txBox="1">
            <a:spLocks noGrp="1"/>
          </p:cNvSpPr>
          <p:nvPr>
            <p:ph type="body" idx="1"/>
          </p:nvPr>
        </p:nvSpPr>
        <p:spPr>
          <a:xfrm>
            <a:off x="2193728" y="1821656"/>
            <a:ext cx="3750469"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7" name="Google Shape;37;p18"/>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00438914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38"/>
        <p:cNvGrpSpPr/>
        <p:nvPr/>
      </p:nvGrpSpPr>
      <p:grpSpPr>
        <a:xfrm>
          <a:off x="0" y="0"/>
          <a:ext cx="0" cy="0"/>
          <a:chOff x="0" y="0"/>
          <a:chExt cx="0" cy="0"/>
        </a:xfrm>
      </p:grpSpPr>
      <p:sp>
        <p:nvSpPr>
          <p:cNvPr id="39" name="Google Shape;39;p19"/>
          <p:cNvSpPr txBox="1">
            <a:spLocks noGrp="1"/>
          </p:cNvSpPr>
          <p:nvPr>
            <p:ph type="body" idx="1"/>
          </p:nvPr>
        </p:nvSpPr>
        <p:spPr>
          <a:xfrm>
            <a:off x="2193727" y="892970"/>
            <a:ext cx="7804547" cy="5072063"/>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0" name="Google Shape;40;p19"/>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5130407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Photo - 3 Up">
  <p:cSld name="Photo - 3 Up">
    <p:spTree>
      <p:nvGrpSpPr>
        <p:cNvPr id="1" name="Shape 41"/>
        <p:cNvGrpSpPr/>
        <p:nvPr/>
      </p:nvGrpSpPr>
      <p:grpSpPr>
        <a:xfrm>
          <a:off x="0" y="0"/>
          <a:ext cx="0" cy="0"/>
          <a:chOff x="0" y="0"/>
          <a:chExt cx="0" cy="0"/>
        </a:xfrm>
      </p:grpSpPr>
      <p:sp>
        <p:nvSpPr>
          <p:cNvPr id="42" name="Google Shape;42;p20"/>
          <p:cNvSpPr>
            <a:spLocks noGrp="1"/>
          </p:cNvSpPr>
          <p:nvPr>
            <p:ph type="pic" idx="2"/>
          </p:nvPr>
        </p:nvSpPr>
        <p:spPr>
          <a:xfrm>
            <a:off x="6221017" y="3536157"/>
            <a:ext cx="4257245" cy="2839641"/>
          </a:xfrm>
          <a:prstGeom prst="rect">
            <a:avLst/>
          </a:prstGeom>
          <a:noFill/>
          <a:ln>
            <a:noFill/>
          </a:ln>
        </p:spPr>
      </p:sp>
      <p:sp>
        <p:nvSpPr>
          <p:cNvPr id="43" name="Google Shape;43;p20"/>
          <p:cNvSpPr>
            <a:spLocks noGrp="1"/>
          </p:cNvSpPr>
          <p:nvPr>
            <p:ph type="pic" idx="3"/>
          </p:nvPr>
        </p:nvSpPr>
        <p:spPr>
          <a:xfrm>
            <a:off x="6096000" y="625079"/>
            <a:ext cx="4125516" cy="2750345"/>
          </a:xfrm>
          <a:prstGeom prst="rect">
            <a:avLst/>
          </a:prstGeom>
          <a:noFill/>
          <a:ln>
            <a:noFill/>
          </a:ln>
        </p:spPr>
      </p:sp>
      <p:sp>
        <p:nvSpPr>
          <p:cNvPr id="44" name="Google Shape;44;p20"/>
          <p:cNvSpPr>
            <a:spLocks noGrp="1"/>
          </p:cNvSpPr>
          <p:nvPr>
            <p:ph type="pic" idx="4"/>
          </p:nvPr>
        </p:nvSpPr>
        <p:spPr>
          <a:xfrm>
            <a:off x="-145852" y="625078"/>
            <a:ext cx="8425160" cy="5616774"/>
          </a:xfrm>
          <a:prstGeom prst="rect">
            <a:avLst/>
          </a:prstGeom>
          <a:noFill/>
          <a:ln>
            <a:noFill/>
          </a:ln>
        </p:spPr>
      </p:sp>
      <p:sp>
        <p:nvSpPr>
          <p:cNvPr id="45" name="Google Shape;45;p20"/>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947724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6"/>
        <p:cNvGrpSpPr/>
        <p:nvPr/>
      </p:nvGrpSpPr>
      <p:grpSpPr>
        <a:xfrm>
          <a:off x="0" y="0"/>
          <a:ext cx="0" cy="0"/>
          <a:chOff x="0" y="0"/>
          <a:chExt cx="0" cy="0"/>
        </a:xfrm>
      </p:grpSpPr>
      <p:sp>
        <p:nvSpPr>
          <p:cNvPr id="47" name="Google Shape;47;p21"/>
          <p:cNvSpPr txBox="1">
            <a:spLocks noGrp="1"/>
          </p:cNvSpPr>
          <p:nvPr>
            <p:ph type="body" idx="1"/>
          </p:nvPr>
        </p:nvSpPr>
        <p:spPr>
          <a:xfrm>
            <a:off x="2416969" y="4473774"/>
            <a:ext cx="7358063" cy="429323"/>
          </a:xfrm>
          <a:prstGeom prst="rect">
            <a:avLst/>
          </a:prstGeom>
          <a:noFill/>
          <a:ln>
            <a:noFill/>
          </a:ln>
        </p:spPr>
        <p:txBody>
          <a:bodyPr spcFirstLastPara="1" wrap="square" lIns="71425" tIns="71425" rIns="71425" bIns="71425" anchor="t" anchorCtr="0">
            <a:spAutoFit/>
          </a:bodyPr>
          <a:lstStyle>
            <a:lvl1pPr marL="228600" lvl="0" indent="-114300" algn="ctr">
              <a:lnSpc>
                <a:spcPct val="194736"/>
              </a:lnSpc>
              <a:spcBef>
                <a:spcPts val="0"/>
              </a:spcBef>
              <a:spcAft>
                <a:spcPts val="0"/>
              </a:spcAft>
              <a:buClr>
                <a:srgbClr val="5E5E5E"/>
              </a:buClr>
              <a:buSzPts val="1900"/>
              <a:buFont typeface="Helvetica Neue"/>
              <a:buNone/>
              <a:defRPr sz="950"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8" name="Google Shape;48;p21"/>
          <p:cNvSpPr txBox="1">
            <a:spLocks noGrp="1"/>
          </p:cNvSpPr>
          <p:nvPr>
            <p:ph type="body" idx="2"/>
          </p:nvPr>
        </p:nvSpPr>
        <p:spPr>
          <a:xfrm>
            <a:off x="2416969" y="2623194"/>
            <a:ext cx="7358063" cy="1182991"/>
          </a:xfrm>
          <a:prstGeom prst="rect">
            <a:avLst/>
          </a:prstGeom>
          <a:noFill/>
          <a:ln>
            <a:noFill/>
          </a:ln>
        </p:spPr>
        <p:txBody>
          <a:bodyPr spcFirstLastPara="1" wrap="square" lIns="71425" tIns="71425" rIns="71425" bIns="71425" anchor="ctr" anchorCtr="0">
            <a:spAutoFit/>
          </a:bodyPr>
          <a:lstStyle>
            <a:lvl1pPr marL="228600" lvl="0" indent="-114300" algn="ctr">
              <a:lnSpc>
                <a:spcPct val="100000"/>
              </a:lnSpc>
              <a:spcBef>
                <a:spcPts val="1500"/>
              </a:spcBef>
              <a:spcAft>
                <a:spcPts val="0"/>
              </a:spcAft>
              <a:buClr>
                <a:srgbClr val="5E5E5E"/>
              </a:buClr>
              <a:buSzPts val="5500"/>
              <a:buFont typeface="Helvetica Neue"/>
              <a:buNone/>
              <a:defRPr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9" name="Google Shape;49;p2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8856729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Photo">
  <p:cSld name="Photo">
    <p:spTree>
      <p:nvGrpSpPr>
        <p:cNvPr id="1" name="Shape 50"/>
        <p:cNvGrpSpPr/>
        <p:nvPr/>
      </p:nvGrpSpPr>
      <p:grpSpPr>
        <a:xfrm>
          <a:off x="0" y="0"/>
          <a:ext cx="0" cy="0"/>
          <a:chOff x="0" y="0"/>
          <a:chExt cx="0" cy="0"/>
        </a:xfrm>
      </p:grpSpPr>
      <p:sp>
        <p:nvSpPr>
          <p:cNvPr id="51" name="Google Shape;51;p22"/>
          <p:cNvSpPr>
            <a:spLocks noGrp="1"/>
          </p:cNvSpPr>
          <p:nvPr>
            <p:ph type="pic" idx="2"/>
          </p:nvPr>
        </p:nvSpPr>
        <p:spPr>
          <a:xfrm>
            <a:off x="856135" y="0"/>
            <a:ext cx="10479732" cy="6991946"/>
          </a:xfrm>
          <a:prstGeom prst="rect">
            <a:avLst/>
          </a:prstGeom>
          <a:noFill/>
          <a:ln>
            <a:noFill/>
          </a:ln>
        </p:spPr>
      </p:sp>
      <p:sp>
        <p:nvSpPr>
          <p:cNvPr id="52" name="Google Shape;52;p2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6329891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951DE9-338E-A247-944C-F9161DF07E62}" type="datetimeFigureOut">
              <a:rPr lang="en-US" smtClean="0"/>
              <a:t>7/1/26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23F79D-C5BD-3040-8A3D-303EF7330107}" type="slidenum">
              <a:rPr lang="en-US" smtClean="0"/>
              <a:t>‹#›</a:t>
            </a:fld>
            <a:endParaRPr lang="en-US"/>
          </a:p>
        </p:txBody>
      </p:sp>
    </p:spTree>
    <p:extLst>
      <p:ext uri="{BB962C8B-B14F-4D97-AF65-F5344CB8AC3E}">
        <p14:creationId xmlns:p14="http://schemas.microsoft.com/office/powerpoint/2010/main" val="19771278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39AF6-45A4-B39A-A02C-DB73F58FDB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F7C97B-12A2-B028-88FB-C65400FDA2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8CBD96-7442-157F-D0A0-1AB682C6CE22}"/>
              </a:ext>
            </a:extLst>
          </p:cNvPr>
          <p:cNvSpPr>
            <a:spLocks noGrp="1"/>
          </p:cNvSpPr>
          <p:nvPr>
            <p:ph type="dt" sz="half" idx="10"/>
          </p:nvPr>
        </p:nvSpPr>
        <p:spPr/>
        <p:txBody>
          <a:bodyPr/>
          <a:lstStyle/>
          <a:p>
            <a:fld id="{A7CEE4F6-D523-4E5D-8B8B-D58B913A7C4E}" type="datetimeFigureOut">
              <a:rPr lang="en-US" smtClean="0"/>
              <a:t>7/1/26</a:t>
            </a:fld>
            <a:endParaRPr lang="en-US"/>
          </a:p>
        </p:txBody>
      </p:sp>
      <p:sp>
        <p:nvSpPr>
          <p:cNvPr id="5" name="Footer Placeholder 4">
            <a:extLst>
              <a:ext uri="{FF2B5EF4-FFF2-40B4-BE49-F238E27FC236}">
                <a16:creationId xmlns:a16="http://schemas.microsoft.com/office/drawing/2014/main" id="{E217D96C-E1A3-EC3F-A993-02B5F1D4D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82AE7B-9402-E859-E6B6-889DC9888151}"/>
              </a:ext>
            </a:extLst>
          </p:cNvPr>
          <p:cNvSpPr>
            <a:spLocks noGrp="1"/>
          </p:cNvSpPr>
          <p:nvPr>
            <p:ph type="sldNum" sz="quarter" idx="12"/>
          </p:nvPr>
        </p:nvSpPr>
        <p:spPr/>
        <p:txBody>
          <a:bodyPr/>
          <a:lstStyle/>
          <a:p>
            <a:fld id="{F055D389-0336-42AE-92D7-69C42492674C}" type="slidenum">
              <a:rPr lang="en-US" smtClean="0"/>
              <a:t>‹#›</a:t>
            </a:fld>
            <a:endParaRPr lang="en-US"/>
          </a:p>
        </p:txBody>
      </p:sp>
    </p:spTree>
    <p:extLst>
      <p:ext uri="{BB962C8B-B14F-4D97-AF65-F5344CB8AC3E}">
        <p14:creationId xmlns:p14="http://schemas.microsoft.com/office/powerpoint/2010/main" val="11736103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x">
  <p:cSld name="Blank copy 1">
    <p:spTree>
      <p:nvGrpSpPr>
        <p:cNvPr id="1" name=""/>
        <p:cNvGrpSpPr/>
        <p:nvPr/>
      </p:nvGrpSpPr>
      <p:grpSpPr>
        <a:xfrm>
          <a:off x="0" y="0"/>
          <a:ext cx="0" cy="0"/>
          <a:chOff x="0" y="0"/>
          <a:chExt cx="0" cy="0"/>
        </a:xfrm>
      </p:grpSpPr>
      <p:sp>
        <p:nvSpPr>
          <p:cNvPr id="2" name="Shape 72"/>
          <p:cNvSpPr>
            <a:spLocks noGrp="1"/>
          </p:cNvSpPr>
          <p:nvPr>
            <p:ph type="sldNum" sz="quarter" idx="10"/>
          </p:nvPr>
        </p:nvSpPr>
        <p:spPr/>
        <p:txBody>
          <a:bodyPr/>
          <a:lstStyle>
            <a:lvl1pPr>
              <a:defRPr/>
            </a:lvl1pPr>
          </a:lstStyle>
          <a:p>
            <a:fld id="{3257945B-24AD-4131-B3B7-13CC98FDC36A}" type="slidenum">
              <a:rPr lang="en-US" altLang="en-US"/>
              <a:pPr/>
              <a:t>‹#›</a:t>
            </a:fld>
            <a:endParaRPr lang="en-US" altLang="en-US" dirty="0"/>
          </a:p>
        </p:txBody>
      </p:sp>
    </p:spTree>
    <p:extLst>
      <p:ext uri="{BB962C8B-B14F-4D97-AF65-F5344CB8AC3E}">
        <p14:creationId xmlns:p14="http://schemas.microsoft.com/office/powerpoint/2010/main" val="3284963542"/>
      </p:ext>
    </p:extLst>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8393977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656D8-1C6B-11D2-E560-1DC282DFB3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369A65-DFEB-F628-CBD0-D7218140F5B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3515E8-3965-638C-FD2E-B68DDA0511ED}"/>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5" name="Footer Placeholder 4">
            <a:extLst>
              <a:ext uri="{FF2B5EF4-FFF2-40B4-BE49-F238E27FC236}">
                <a16:creationId xmlns:a16="http://schemas.microsoft.com/office/drawing/2014/main" id="{7BED3EFA-5A73-EC7E-FC5A-4B10603C93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AF4D5E-DBCC-FA62-BBBE-257750237B3C}"/>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3518756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7802B-7942-AF19-92C7-D96AE7BE885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2D3204C-46D5-A52C-4CCD-58BC63D6FEEF}"/>
              </a:ext>
            </a:extLst>
          </p:cNvPr>
          <p:cNvSpPr>
            <a:spLocks noGrp="1"/>
          </p:cNvSpPr>
          <p:nvPr>
            <p:ph type="dt" sz="half" idx="10"/>
          </p:nvPr>
        </p:nvSpPr>
        <p:spPr/>
        <p:txBody>
          <a:bodyPr/>
          <a:lstStyle/>
          <a:p>
            <a:fld id="{8F89D688-8A79-4040-9B1B-AA816F35A7E1}" type="datetimeFigureOut">
              <a:rPr lang="en-US" smtClean="0"/>
              <a:t>7/1/26</a:t>
            </a:fld>
            <a:endParaRPr lang="en-US"/>
          </a:p>
        </p:txBody>
      </p:sp>
      <p:sp>
        <p:nvSpPr>
          <p:cNvPr id="4" name="Footer Placeholder 3">
            <a:extLst>
              <a:ext uri="{FF2B5EF4-FFF2-40B4-BE49-F238E27FC236}">
                <a16:creationId xmlns:a16="http://schemas.microsoft.com/office/drawing/2014/main" id="{BBF626EC-09C8-20BD-EC66-146837AC0EF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6849F9E-B5B3-79C5-B6D2-EAF870F72C6F}"/>
              </a:ext>
            </a:extLst>
          </p:cNvPr>
          <p:cNvSpPr>
            <a:spLocks noGrp="1"/>
          </p:cNvSpPr>
          <p:nvPr>
            <p:ph type="sldNum" sz="quarter" idx="12"/>
          </p:nvPr>
        </p:nvSpPr>
        <p:spPr/>
        <p:txBody>
          <a:bodyPr/>
          <a:lstStyle/>
          <a:p>
            <a:fld id="{1FBDFEFF-BC00-5949-B9CA-EC72DD61C164}" type="slidenum">
              <a:rPr lang="en-US" smtClean="0"/>
              <a:t>‹#›</a:t>
            </a:fld>
            <a:endParaRPr lang="en-US"/>
          </a:p>
        </p:txBody>
      </p:sp>
    </p:spTree>
    <p:extLst>
      <p:ext uri="{BB962C8B-B14F-4D97-AF65-F5344CB8AC3E}">
        <p14:creationId xmlns:p14="http://schemas.microsoft.com/office/powerpoint/2010/main" val="20326760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19851-3966-69D9-CAA9-5D160678FA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677E120-F878-922B-F966-3D867B367B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CF00C6-C5BE-85B5-5002-A451B5858AF3}"/>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5" name="Footer Placeholder 4">
            <a:extLst>
              <a:ext uri="{FF2B5EF4-FFF2-40B4-BE49-F238E27FC236}">
                <a16:creationId xmlns:a16="http://schemas.microsoft.com/office/drawing/2014/main" id="{C2AC3F4B-25FC-F0F3-DDDF-1041B33D31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5E0469-6429-7300-0E94-08DBFA2FA080}"/>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202076726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47014-634E-B065-9B80-2518193016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FDE0E1-199B-8737-E950-C492B4C4A9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6E4776E-FC23-4D92-DD42-2E59182BD24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B9FC2B-DD16-3EF4-F1B2-F0FDEF042D93}"/>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6" name="Footer Placeholder 5">
            <a:extLst>
              <a:ext uri="{FF2B5EF4-FFF2-40B4-BE49-F238E27FC236}">
                <a16:creationId xmlns:a16="http://schemas.microsoft.com/office/drawing/2014/main" id="{EF196142-AC6E-B477-2758-B6C4A13C3A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0082D7-8A44-336B-4AF5-42C226905D5E}"/>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179605980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FF59F-A06D-446F-FDDF-0953228DB4B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72C6770-60C2-F741-CF9A-2C4D35E77B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BA18D-ABFB-9014-93DE-23FF4F9FA2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4813ABD-A39D-8975-9DCF-59420A4E93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29E766-08BA-8F49-4DFB-516B87020FC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7C1642-1668-39CE-2667-7FAC3E5456C3}"/>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8" name="Footer Placeholder 7">
            <a:extLst>
              <a:ext uri="{FF2B5EF4-FFF2-40B4-BE49-F238E27FC236}">
                <a16:creationId xmlns:a16="http://schemas.microsoft.com/office/drawing/2014/main" id="{6225260A-F372-4BCB-8DB2-26ADD0B9FD3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AEEF22E-F6B6-B502-9024-4F81DE9BBE53}"/>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181883223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E1670-D1F0-81B0-62A6-8999DB0490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E244C0-2021-262A-4D72-DD16B3EF683E}"/>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4" name="Footer Placeholder 3">
            <a:extLst>
              <a:ext uri="{FF2B5EF4-FFF2-40B4-BE49-F238E27FC236}">
                <a16:creationId xmlns:a16="http://schemas.microsoft.com/office/drawing/2014/main" id="{C374E0A2-D1E4-E537-B422-0AB69C92F96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1A26AA-9A9C-22A5-4968-FE9809565AA4}"/>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317637715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C10BC5-7EA5-3854-3FA2-59D58D238515}"/>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3" name="Footer Placeholder 2">
            <a:extLst>
              <a:ext uri="{FF2B5EF4-FFF2-40B4-BE49-F238E27FC236}">
                <a16:creationId xmlns:a16="http://schemas.microsoft.com/office/drawing/2014/main" id="{60643B87-70B9-85D2-C390-A81406F933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CEB68F3-5D9B-9055-619B-80B9CFFAEA81}"/>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163838235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C1E68-6BE3-0CEC-25A7-45C4C2BBE5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DA61E0E-F063-95C2-AB0F-6FEB3E25B0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E125A2-6B86-F6D8-4E37-98DE40A2F0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83EF02-94F7-9AD5-0BAA-A376F1747549}"/>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6" name="Footer Placeholder 5">
            <a:extLst>
              <a:ext uri="{FF2B5EF4-FFF2-40B4-BE49-F238E27FC236}">
                <a16:creationId xmlns:a16="http://schemas.microsoft.com/office/drawing/2014/main" id="{1B4194DA-86B3-4EA3-F83F-C2FA68442F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64CBFC-C8C8-BED3-687C-3CD8C2C1B205}"/>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284439331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F638E-F3E1-DE8F-22F8-E5FD0FEA22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D72F2-AA54-A837-FD7E-A7C732772F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2D61238-AE56-DD5F-840A-4B2101188A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73856D-4808-15EE-BCEC-4932039DEA83}"/>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6" name="Footer Placeholder 5">
            <a:extLst>
              <a:ext uri="{FF2B5EF4-FFF2-40B4-BE49-F238E27FC236}">
                <a16:creationId xmlns:a16="http://schemas.microsoft.com/office/drawing/2014/main" id="{82071B61-9B37-CCE2-44BA-BE8FF92973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57BEC5-AB62-CE05-1719-71D6C1B2D70D}"/>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122812337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7540D-13A0-DA71-8D2C-C95F8521BB2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FA430C9-D24C-B5F4-E327-16310B1EE4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13DBAA-DAB4-20E7-D5C1-F271D550A739}"/>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5" name="Footer Placeholder 4">
            <a:extLst>
              <a:ext uri="{FF2B5EF4-FFF2-40B4-BE49-F238E27FC236}">
                <a16:creationId xmlns:a16="http://schemas.microsoft.com/office/drawing/2014/main" id="{ACEA4C6E-25E4-44B8-126A-5BD5459F34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0E1FCB-7B64-533C-1686-7B8ECD91BE32}"/>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63905716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C17EED-3A44-28A2-C603-B62CD6D2E10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300D0D8-7BDF-2751-417E-CE797A8CF48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D27E00-8CEC-39A1-D254-C548577E80DA}"/>
              </a:ext>
            </a:extLst>
          </p:cNvPr>
          <p:cNvSpPr>
            <a:spLocks noGrp="1"/>
          </p:cNvSpPr>
          <p:nvPr>
            <p:ph type="dt" sz="half" idx="10"/>
          </p:nvPr>
        </p:nvSpPr>
        <p:spPr/>
        <p:txBody>
          <a:bodyPr/>
          <a:lstStyle/>
          <a:p>
            <a:fld id="{7EC458E8-AD54-459D-B2BF-03B378107707}" type="datetimeFigureOut">
              <a:rPr lang="en-US" smtClean="0"/>
              <a:t>7/1/26</a:t>
            </a:fld>
            <a:endParaRPr lang="en-US"/>
          </a:p>
        </p:txBody>
      </p:sp>
      <p:sp>
        <p:nvSpPr>
          <p:cNvPr id="5" name="Footer Placeholder 4">
            <a:extLst>
              <a:ext uri="{FF2B5EF4-FFF2-40B4-BE49-F238E27FC236}">
                <a16:creationId xmlns:a16="http://schemas.microsoft.com/office/drawing/2014/main" id="{C42DCBB6-9B9A-B37C-606A-161F4564DF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A5689-560F-ECDC-BD59-73BAC0039618}"/>
              </a:ext>
            </a:extLst>
          </p:cNvPr>
          <p:cNvSpPr>
            <a:spLocks noGrp="1"/>
          </p:cNvSpPr>
          <p:nvPr>
            <p:ph type="sldNum" sz="quarter" idx="12"/>
          </p:nvPr>
        </p:nvSpPr>
        <p:spPr/>
        <p:txBody>
          <a:bodyPr/>
          <a:lstStyle/>
          <a:p>
            <a:fld id="{F66E986C-2E05-4EA7-A27E-A3D62E2A0125}" type="slidenum">
              <a:rPr lang="en-US" smtClean="0"/>
              <a:t>‹#›</a:t>
            </a:fld>
            <a:endParaRPr lang="en-US"/>
          </a:p>
        </p:txBody>
      </p:sp>
    </p:spTree>
    <p:extLst>
      <p:ext uri="{BB962C8B-B14F-4D97-AF65-F5344CB8AC3E}">
        <p14:creationId xmlns:p14="http://schemas.microsoft.com/office/powerpoint/2010/main" val="114917921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0441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4CB0B0-9E6B-AF5A-708D-F266FDE9DE6C}"/>
              </a:ext>
            </a:extLst>
          </p:cNvPr>
          <p:cNvSpPr>
            <a:spLocks noGrp="1"/>
          </p:cNvSpPr>
          <p:nvPr>
            <p:ph type="dt" sz="half" idx="10"/>
          </p:nvPr>
        </p:nvSpPr>
        <p:spPr/>
        <p:txBody>
          <a:bodyPr/>
          <a:lstStyle/>
          <a:p>
            <a:fld id="{8F89D688-8A79-4040-9B1B-AA816F35A7E1}" type="datetimeFigureOut">
              <a:rPr lang="en-US" smtClean="0"/>
              <a:t>7/1/26</a:t>
            </a:fld>
            <a:endParaRPr lang="en-US"/>
          </a:p>
        </p:txBody>
      </p:sp>
      <p:sp>
        <p:nvSpPr>
          <p:cNvPr id="3" name="Footer Placeholder 2">
            <a:extLst>
              <a:ext uri="{FF2B5EF4-FFF2-40B4-BE49-F238E27FC236}">
                <a16:creationId xmlns:a16="http://schemas.microsoft.com/office/drawing/2014/main" id="{69F7EEB5-81F5-2D74-F022-A61C55CBBB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0D871B-6EA4-85FD-8AE4-B4AF4F9DB557}"/>
              </a:ext>
            </a:extLst>
          </p:cNvPr>
          <p:cNvSpPr>
            <a:spLocks noGrp="1"/>
          </p:cNvSpPr>
          <p:nvPr>
            <p:ph type="sldNum" sz="quarter" idx="12"/>
          </p:nvPr>
        </p:nvSpPr>
        <p:spPr/>
        <p:txBody>
          <a:bodyPr/>
          <a:lstStyle/>
          <a:p>
            <a:fld id="{1FBDFEFF-BC00-5949-B9CA-EC72DD61C164}" type="slidenum">
              <a:rPr lang="en-US" smtClean="0"/>
              <a:t>‹#›</a:t>
            </a:fld>
            <a:endParaRPr lang="en-US"/>
          </a:p>
        </p:txBody>
      </p:sp>
    </p:spTree>
    <p:extLst>
      <p:ext uri="{BB962C8B-B14F-4D97-AF65-F5344CB8AC3E}">
        <p14:creationId xmlns:p14="http://schemas.microsoft.com/office/powerpoint/2010/main" val="380384775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2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SzPts val="10800"/>
              <a:buNone/>
              <a:defRPr/>
            </a:lvl1pPr>
            <a:lvl2pPr lvl="1" algn="l">
              <a:lnSpc>
                <a:spcPct val="100000"/>
              </a:lnSpc>
              <a:spcBef>
                <a:spcPts val="0"/>
              </a:spcBef>
              <a:spcAft>
                <a:spcPts val="0"/>
              </a:spcAft>
              <a:buSzPts val="10800"/>
              <a:buNone/>
              <a:defRPr/>
            </a:lvl2pPr>
            <a:lvl3pPr lvl="2" algn="l">
              <a:lnSpc>
                <a:spcPct val="100000"/>
              </a:lnSpc>
              <a:spcBef>
                <a:spcPts val="0"/>
              </a:spcBef>
              <a:spcAft>
                <a:spcPts val="0"/>
              </a:spcAft>
              <a:buSzPts val="10800"/>
              <a:buNone/>
              <a:defRPr/>
            </a:lvl3pPr>
            <a:lvl4pPr lvl="3" algn="l">
              <a:lnSpc>
                <a:spcPct val="100000"/>
              </a:lnSpc>
              <a:spcBef>
                <a:spcPts val="0"/>
              </a:spcBef>
              <a:spcAft>
                <a:spcPts val="0"/>
              </a:spcAft>
              <a:buSzPts val="10800"/>
              <a:buNone/>
              <a:defRPr/>
            </a:lvl4pPr>
            <a:lvl5pPr lvl="4" algn="l">
              <a:lnSpc>
                <a:spcPct val="100000"/>
              </a:lnSpc>
              <a:spcBef>
                <a:spcPts val="0"/>
              </a:spcBef>
              <a:spcAft>
                <a:spcPts val="0"/>
              </a:spcAft>
              <a:buSzPts val="10800"/>
              <a:buNone/>
              <a:defRPr/>
            </a:lvl5pPr>
            <a:lvl6pPr lvl="5" algn="l">
              <a:lnSpc>
                <a:spcPct val="100000"/>
              </a:lnSpc>
              <a:spcBef>
                <a:spcPts val="0"/>
              </a:spcBef>
              <a:spcAft>
                <a:spcPts val="0"/>
              </a:spcAft>
              <a:buSzPts val="10800"/>
              <a:buNone/>
              <a:defRPr/>
            </a:lvl6pPr>
            <a:lvl7pPr lvl="6" algn="l">
              <a:lnSpc>
                <a:spcPct val="100000"/>
              </a:lnSpc>
              <a:spcBef>
                <a:spcPts val="0"/>
              </a:spcBef>
              <a:spcAft>
                <a:spcPts val="0"/>
              </a:spcAft>
              <a:buSzPts val="10800"/>
              <a:buNone/>
              <a:defRPr/>
            </a:lvl7pPr>
            <a:lvl8pPr lvl="7" algn="l">
              <a:lnSpc>
                <a:spcPct val="100000"/>
              </a:lnSpc>
              <a:spcBef>
                <a:spcPts val="0"/>
              </a:spcBef>
              <a:spcAft>
                <a:spcPts val="0"/>
              </a:spcAft>
              <a:buSzPts val="10800"/>
              <a:buNone/>
              <a:defRPr/>
            </a:lvl8pPr>
            <a:lvl9pPr lvl="8" algn="l">
              <a:lnSpc>
                <a:spcPct val="100000"/>
              </a:lnSpc>
              <a:spcBef>
                <a:spcPts val="0"/>
              </a:spcBef>
              <a:spcAft>
                <a:spcPts val="0"/>
              </a:spcAft>
              <a:buSzPts val="10800"/>
              <a:buNone/>
              <a:defRPr/>
            </a:lvl9pPr>
          </a:lstStyle>
          <a:p>
            <a:endParaRPr/>
          </a:p>
        </p:txBody>
      </p:sp>
      <p:sp>
        <p:nvSpPr>
          <p:cNvPr id="17" name="Google Shape;17;p2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SzPts val="7975"/>
              <a:buChar char="•"/>
              <a:defRPr/>
            </a:lvl1pPr>
            <a:lvl2pPr marL="457200" lvl="1" indent="-367506" algn="ctr">
              <a:lnSpc>
                <a:spcPct val="100000"/>
              </a:lnSpc>
              <a:spcBef>
                <a:spcPts val="1500"/>
              </a:spcBef>
              <a:spcAft>
                <a:spcPts val="0"/>
              </a:spcAft>
              <a:buSzPts val="7975"/>
              <a:buChar char="•"/>
              <a:defRPr/>
            </a:lvl2pPr>
            <a:lvl3pPr marL="685800" lvl="2" indent="-367506" algn="ctr">
              <a:lnSpc>
                <a:spcPct val="100000"/>
              </a:lnSpc>
              <a:spcBef>
                <a:spcPts val="1500"/>
              </a:spcBef>
              <a:spcAft>
                <a:spcPts val="0"/>
              </a:spcAft>
              <a:buSzPts val="7975"/>
              <a:buChar char="•"/>
              <a:defRPr/>
            </a:lvl3pPr>
            <a:lvl4pPr marL="914400" lvl="3" indent="-367506" algn="ctr">
              <a:lnSpc>
                <a:spcPct val="100000"/>
              </a:lnSpc>
              <a:spcBef>
                <a:spcPts val="1500"/>
              </a:spcBef>
              <a:spcAft>
                <a:spcPts val="0"/>
              </a:spcAft>
              <a:buSzPts val="7975"/>
              <a:buChar char="•"/>
              <a:defRPr/>
            </a:lvl4pPr>
            <a:lvl5pPr marL="1143000" lvl="4" indent="-367506" algn="ctr">
              <a:lnSpc>
                <a:spcPct val="100000"/>
              </a:lnSpc>
              <a:spcBef>
                <a:spcPts val="1500"/>
              </a:spcBef>
              <a:spcAft>
                <a:spcPts val="0"/>
              </a:spcAft>
              <a:buSzPts val="7975"/>
              <a:buChar char="•"/>
              <a:defRPr/>
            </a:lvl5pPr>
            <a:lvl6pPr marL="1371600" lvl="5" indent="-367506" algn="ctr">
              <a:lnSpc>
                <a:spcPct val="100000"/>
              </a:lnSpc>
              <a:spcBef>
                <a:spcPts val="1500"/>
              </a:spcBef>
              <a:spcAft>
                <a:spcPts val="0"/>
              </a:spcAft>
              <a:buSzPts val="7975"/>
              <a:buChar char="•"/>
              <a:defRPr/>
            </a:lvl6pPr>
            <a:lvl7pPr marL="1600200" lvl="6" indent="-367506" algn="ctr">
              <a:lnSpc>
                <a:spcPct val="100000"/>
              </a:lnSpc>
              <a:spcBef>
                <a:spcPts val="1500"/>
              </a:spcBef>
              <a:spcAft>
                <a:spcPts val="0"/>
              </a:spcAft>
              <a:buSzPts val="7975"/>
              <a:buChar char="•"/>
              <a:defRPr/>
            </a:lvl7pPr>
            <a:lvl8pPr marL="1828800" lvl="7" indent="-367506" algn="ctr">
              <a:lnSpc>
                <a:spcPct val="100000"/>
              </a:lnSpc>
              <a:spcBef>
                <a:spcPts val="1500"/>
              </a:spcBef>
              <a:spcAft>
                <a:spcPts val="0"/>
              </a:spcAft>
              <a:buSzPts val="7975"/>
              <a:buChar char="•"/>
              <a:defRPr/>
            </a:lvl8pPr>
            <a:lvl9pPr marL="2057400" lvl="8" indent="-367506" algn="ctr">
              <a:lnSpc>
                <a:spcPct val="100000"/>
              </a:lnSpc>
              <a:spcBef>
                <a:spcPts val="1500"/>
              </a:spcBef>
              <a:spcAft>
                <a:spcPts val="0"/>
              </a:spcAft>
              <a:buSzPts val="7975"/>
              <a:buChar char="•"/>
              <a:defRPr/>
            </a:lvl9pPr>
          </a:lstStyle>
          <a:p>
            <a:endParaRPr/>
          </a:p>
        </p:txBody>
      </p:sp>
      <p:sp>
        <p:nvSpPr>
          <p:cNvPr id="18" name="Google Shape;18;p27"/>
          <p:cNvSpPr txBox="1">
            <a:spLocks noGrp="1"/>
          </p:cNvSpPr>
          <p:nvPr>
            <p:ph type="dt" idx="10"/>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19" name="Google Shape;19;p27"/>
          <p:cNvSpPr txBox="1">
            <a:spLocks noGrp="1"/>
          </p:cNvSpPr>
          <p:nvPr>
            <p:ph type="ftr" idx="11"/>
          </p:nvPr>
        </p:nvSpPr>
        <p:spPr>
          <a:xfrm>
            <a:off x="0" y="0"/>
            <a:ext cx="1500000" cy="15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00" b="0" i="0" u="none" strike="noStrike" cap="none">
                <a:solidFill>
                  <a:srgbClr val="000000"/>
                </a:solidFill>
                <a:latin typeface="Arial"/>
                <a:ea typeface="Arial"/>
                <a:cs typeface="Arial"/>
                <a:sym typeface="Arial"/>
              </a:defRPr>
            </a:lvl9pPr>
          </a:lstStyle>
          <a:p>
            <a:endParaRPr/>
          </a:p>
        </p:txBody>
      </p:sp>
      <p:sp>
        <p:nvSpPr>
          <p:cNvPr id="20" name="Google Shape;20;p2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a:lvl1pPr>
            <a:lvl2pPr marL="0" marR="0" lvl="1" indent="0" algn="ctr">
              <a:lnSpc>
                <a:spcPct val="100000"/>
              </a:lnSpc>
              <a:spcBef>
                <a:spcPts val="0"/>
              </a:spcBef>
              <a:spcAft>
                <a:spcPts val="0"/>
              </a:spcAft>
              <a:buClr>
                <a:srgbClr val="000000"/>
              </a:buClr>
              <a:buSzPts val="2200"/>
              <a:buFont typeface="Helvetica Neue"/>
              <a:buNone/>
              <a:defRPr/>
            </a:lvl2pPr>
            <a:lvl3pPr marL="0" marR="0" lvl="2" indent="0" algn="ctr">
              <a:lnSpc>
                <a:spcPct val="100000"/>
              </a:lnSpc>
              <a:spcBef>
                <a:spcPts val="0"/>
              </a:spcBef>
              <a:spcAft>
                <a:spcPts val="0"/>
              </a:spcAft>
              <a:buClr>
                <a:srgbClr val="000000"/>
              </a:buClr>
              <a:buSzPts val="2200"/>
              <a:buFont typeface="Helvetica Neue"/>
              <a:buNone/>
              <a:defRPr/>
            </a:lvl3pPr>
            <a:lvl4pPr marL="0" marR="0" lvl="3" indent="0" algn="ctr">
              <a:lnSpc>
                <a:spcPct val="100000"/>
              </a:lnSpc>
              <a:spcBef>
                <a:spcPts val="0"/>
              </a:spcBef>
              <a:spcAft>
                <a:spcPts val="0"/>
              </a:spcAft>
              <a:buClr>
                <a:srgbClr val="000000"/>
              </a:buClr>
              <a:buSzPts val="2200"/>
              <a:buFont typeface="Helvetica Neue"/>
              <a:buNone/>
              <a:defRPr/>
            </a:lvl4pPr>
            <a:lvl5pPr marL="0" marR="0" lvl="4" indent="0" algn="ctr">
              <a:lnSpc>
                <a:spcPct val="100000"/>
              </a:lnSpc>
              <a:spcBef>
                <a:spcPts val="0"/>
              </a:spcBef>
              <a:spcAft>
                <a:spcPts val="0"/>
              </a:spcAft>
              <a:buClr>
                <a:srgbClr val="000000"/>
              </a:buClr>
              <a:buSzPts val="2200"/>
              <a:buFont typeface="Helvetica Neue"/>
              <a:buNone/>
              <a:defRPr/>
            </a:lvl5pPr>
            <a:lvl6pPr marL="0" marR="0" lvl="5" indent="0" algn="ctr">
              <a:lnSpc>
                <a:spcPct val="100000"/>
              </a:lnSpc>
              <a:spcBef>
                <a:spcPts val="0"/>
              </a:spcBef>
              <a:spcAft>
                <a:spcPts val="0"/>
              </a:spcAft>
              <a:buClr>
                <a:srgbClr val="000000"/>
              </a:buClr>
              <a:buSzPts val="2200"/>
              <a:buFont typeface="Helvetica Neue"/>
              <a:buNone/>
              <a:defRPr/>
            </a:lvl6pPr>
            <a:lvl7pPr marL="0" marR="0" lvl="6" indent="0" algn="ctr">
              <a:lnSpc>
                <a:spcPct val="100000"/>
              </a:lnSpc>
              <a:spcBef>
                <a:spcPts val="0"/>
              </a:spcBef>
              <a:spcAft>
                <a:spcPts val="0"/>
              </a:spcAft>
              <a:buClr>
                <a:srgbClr val="000000"/>
              </a:buClr>
              <a:buSzPts val="2200"/>
              <a:buFont typeface="Helvetica Neue"/>
              <a:buNone/>
              <a:defRPr/>
            </a:lvl7pPr>
            <a:lvl8pPr marL="0" marR="0" lvl="7" indent="0" algn="ctr">
              <a:lnSpc>
                <a:spcPct val="100000"/>
              </a:lnSpc>
              <a:spcBef>
                <a:spcPts val="0"/>
              </a:spcBef>
              <a:spcAft>
                <a:spcPts val="0"/>
              </a:spcAft>
              <a:buClr>
                <a:srgbClr val="000000"/>
              </a:buClr>
              <a:buSzPts val="2200"/>
              <a:buFont typeface="Helvetica Neue"/>
              <a:buNone/>
              <a:defRPr/>
            </a:lvl8pPr>
            <a:lvl9pPr marL="0" marR="0" lvl="8" indent="0" algn="ctr">
              <a:lnSpc>
                <a:spcPct val="100000"/>
              </a:lnSpc>
              <a:spcBef>
                <a:spcPts val="0"/>
              </a:spcBef>
              <a:spcAft>
                <a:spcPts val="0"/>
              </a:spcAft>
              <a:buClr>
                <a:srgbClr val="000000"/>
              </a:buClr>
              <a:buSzPts val="2200"/>
              <a:buFont typeface="Helvetica Neue"/>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79741211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Photo - Vertical">
  <p:cSld name="Photo - Vertical">
    <p:spTree>
      <p:nvGrpSpPr>
        <p:cNvPr id="1" name="Shape 21"/>
        <p:cNvGrpSpPr/>
        <p:nvPr/>
      </p:nvGrpSpPr>
      <p:grpSpPr>
        <a:xfrm>
          <a:off x="0" y="0"/>
          <a:ext cx="0" cy="0"/>
          <a:chOff x="0" y="0"/>
          <a:chExt cx="0" cy="0"/>
        </a:xfrm>
      </p:grpSpPr>
      <p:sp>
        <p:nvSpPr>
          <p:cNvPr id="22" name="Google Shape;22;p15"/>
          <p:cNvSpPr>
            <a:spLocks noGrp="1"/>
          </p:cNvSpPr>
          <p:nvPr>
            <p:ph type="pic" idx="2"/>
          </p:nvPr>
        </p:nvSpPr>
        <p:spPr>
          <a:xfrm>
            <a:off x="3115717" y="431602"/>
            <a:ext cx="8719841" cy="5813228"/>
          </a:xfrm>
          <a:prstGeom prst="rect">
            <a:avLst/>
          </a:prstGeom>
          <a:noFill/>
          <a:ln>
            <a:noFill/>
          </a:ln>
        </p:spPr>
      </p:sp>
      <p:sp>
        <p:nvSpPr>
          <p:cNvPr id="23" name="Google Shape;23;p15"/>
          <p:cNvSpPr txBox="1">
            <a:spLocks noGrp="1"/>
          </p:cNvSpPr>
          <p:nvPr>
            <p:ph type="title"/>
          </p:nvPr>
        </p:nvSpPr>
        <p:spPr>
          <a:xfrm>
            <a:off x="2193728" y="446484"/>
            <a:ext cx="3750469" cy="2803923"/>
          </a:xfrm>
          <a:prstGeom prst="rect">
            <a:avLst/>
          </a:prstGeom>
          <a:noFill/>
          <a:ln>
            <a:noFill/>
          </a:ln>
        </p:spPr>
        <p:txBody>
          <a:bodyPr spcFirstLastPara="1" wrap="square" lIns="71425" tIns="71425" rIns="71425" bIns="71425" anchor="b"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4" name="Google Shape;24;p15"/>
          <p:cNvSpPr txBox="1">
            <a:spLocks noGrp="1"/>
          </p:cNvSpPr>
          <p:nvPr>
            <p:ph type="body" idx="1"/>
          </p:nvPr>
        </p:nvSpPr>
        <p:spPr>
          <a:xfrm>
            <a:off x="2193728" y="3321845"/>
            <a:ext cx="3750469" cy="2893219"/>
          </a:xfrm>
          <a:prstGeom prst="rect">
            <a:avLst/>
          </a:prstGeom>
          <a:noFill/>
          <a:ln>
            <a:noFill/>
          </a:ln>
        </p:spPr>
        <p:txBody>
          <a:bodyPr spcFirstLastPara="1" wrap="square" lIns="71425" tIns="71425" rIns="71425" bIns="71425" anchor="t" anchorCtr="0">
            <a:normAutofit/>
          </a:bodyPr>
          <a:lstStyle>
            <a:lvl1pPr marL="228600" lvl="0" indent="-114300" algn="ctr">
              <a:lnSpc>
                <a:spcPct val="80000"/>
              </a:lnSpc>
              <a:spcBef>
                <a:spcPts val="0"/>
              </a:spcBef>
              <a:spcAft>
                <a:spcPts val="0"/>
              </a:spcAft>
              <a:buClr>
                <a:srgbClr val="4F92D3"/>
              </a:buClr>
              <a:buSzPts val="9000"/>
              <a:buFont typeface="Helvetica Neue"/>
              <a:buNone/>
              <a:defRPr sz="4500" b="0" i="0">
                <a:solidFill>
                  <a:srgbClr val="4F92D3"/>
                </a:solidFill>
              </a:defRPr>
            </a:lvl1pPr>
            <a:lvl2pPr marL="457200" lvl="1" indent="-114300" algn="ctr">
              <a:lnSpc>
                <a:spcPct val="80000"/>
              </a:lnSpc>
              <a:spcBef>
                <a:spcPts val="0"/>
              </a:spcBef>
              <a:spcAft>
                <a:spcPts val="0"/>
              </a:spcAft>
              <a:buClr>
                <a:srgbClr val="4F92D3"/>
              </a:buClr>
              <a:buSzPts val="9000"/>
              <a:buFont typeface="Helvetica Neue"/>
              <a:buNone/>
              <a:defRPr sz="4500" b="0" i="0">
                <a:solidFill>
                  <a:srgbClr val="4F92D3"/>
                </a:solidFill>
              </a:defRPr>
            </a:lvl2pPr>
            <a:lvl3pPr marL="685800" lvl="2" indent="-114300" algn="ctr">
              <a:lnSpc>
                <a:spcPct val="80000"/>
              </a:lnSpc>
              <a:spcBef>
                <a:spcPts val="0"/>
              </a:spcBef>
              <a:spcAft>
                <a:spcPts val="0"/>
              </a:spcAft>
              <a:buClr>
                <a:srgbClr val="4F92D3"/>
              </a:buClr>
              <a:buSzPts val="9000"/>
              <a:buFont typeface="Helvetica Neue"/>
              <a:buNone/>
              <a:defRPr sz="4500" b="0" i="0">
                <a:solidFill>
                  <a:srgbClr val="4F92D3"/>
                </a:solidFill>
              </a:defRPr>
            </a:lvl3pPr>
            <a:lvl4pPr marL="914400" lvl="3" indent="-114300" algn="ctr">
              <a:lnSpc>
                <a:spcPct val="80000"/>
              </a:lnSpc>
              <a:spcBef>
                <a:spcPts val="0"/>
              </a:spcBef>
              <a:spcAft>
                <a:spcPts val="0"/>
              </a:spcAft>
              <a:buClr>
                <a:srgbClr val="4F92D3"/>
              </a:buClr>
              <a:buSzPts val="9000"/>
              <a:buFont typeface="Helvetica Neue"/>
              <a:buNone/>
              <a:defRPr sz="4500" b="0" i="0">
                <a:solidFill>
                  <a:srgbClr val="4F92D3"/>
                </a:solidFill>
              </a:defRPr>
            </a:lvl4pPr>
            <a:lvl5pPr marL="1143000" lvl="4" indent="-114300" algn="ctr">
              <a:lnSpc>
                <a:spcPct val="80000"/>
              </a:lnSpc>
              <a:spcBef>
                <a:spcPts val="0"/>
              </a:spcBef>
              <a:spcAft>
                <a:spcPts val="0"/>
              </a:spcAft>
              <a:buClr>
                <a:srgbClr val="4F92D3"/>
              </a:buClr>
              <a:buSzPts val="9000"/>
              <a:buFont typeface="Helvetica Neue"/>
              <a:buNone/>
              <a:defRPr sz="4500" b="0" i="0">
                <a:solidFill>
                  <a:srgbClr val="4F92D3"/>
                </a:solidFill>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25" name="Google Shape;25;p15"/>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3307483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 Top">
  <p:cSld name="Title - Top">
    <p:spTree>
      <p:nvGrpSpPr>
        <p:cNvPr id="1" name="Shape 26"/>
        <p:cNvGrpSpPr/>
        <p:nvPr/>
      </p:nvGrpSpPr>
      <p:grpSpPr>
        <a:xfrm>
          <a:off x="0" y="0"/>
          <a:ext cx="0" cy="0"/>
          <a:chOff x="0" y="0"/>
          <a:chExt cx="0" cy="0"/>
        </a:xfrm>
      </p:grpSpPr>
      <p:sp>
        <p:nvSpPr>
          <p:cNvPr id="27" name="Google Shape;27;p16"/>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28" name="Google Shape;28;p16"/>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40696176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 &amp; Bullets">
  <p:cSld name="Title &amp; Bullets">
    <p:spTree>
      <p:nvGrpSpPr>
        <p:cNvPr id="1" name="Shape 29"/>
        <p:cNvGrpSpPr/>
        <p:nvPr/>
      </p:nvGrpSpPr>
      <p:grpSpPr>
        <a:xfrm>
          <a:off x="0" y="0"/>
          <a:ext cx="0" cy="0"/>
          <a:chOff x="0" y="0"/>
          <a:chExt cx="0" cy="0"/>
        </a:xfrm>
      </p:grpSpPr>
      <p:sp>
        <p:nvSpPr>
          <p:cNvPr id="30" name="Google Shape;30;p17"/>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1" name="Google Shape;31;p17"/>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2" name="Google Shape;32;p17"/>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03683464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 Bullets &amp; Photo">
  <p:cSld name="Title, Bullets &amp; Photo">
    <p:spTree>
      <p:nvGrpSpPr>
        <p:cNvPr id="1" name="Shape 33"/>
        <p:cNvGrpSpPr/>
        <p:nvPr/>
      </p:nvGrpSpPr>
      <p:grpSpPr>
        <a:xfrm>
          <a:off x="0" y="0"/>
          <a:ext cx="0" cy="0"/>
          <a:chOff x="0" y="0"/>
          <a:chExt cx="0" cy="0"/>
        </a:xfrm>
      </p:grpSpPr>
      <p:sp>
        <p:nvSpPr>
          <p:cNvPr id="34" name="Google Shape;34;p18"/>
          <p:cNvSpPr>
            <a:spLocks noGrp="1"/>
          </p:cNvSpPr>
          <p:nvPr>
            <p:ph type="pic" idx="2"/>
          </p:nvPr>
        </p:nvSpPr>
        <p:spPr>
          <a:xfrm>
            <a:off x="4397127" y="1818679"/>
            <a:ext cx="6630294" cy="4420196"/>
          </a:xfrm>
          <a:prstGeom prst="rect">
            <a:avLst/>
          </a:prstGeom>
          <a:noFill/>
          <a:ln>
            <a:noFill/>
          </a:ln>
        </p:spPr>
      </p:sp>
      <p:sp>
        <p:nvSpPr>
          <p:cNvPr id="35" name="Google Shape;35;p18"/>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lvl="0" algn="l">
              <a:lnSpc>
                <a:spcPct val="100000"/>
              </a:lnSpc>
              <a:spcBef>
                <a:spcPts val="0"/>
              </a:spcBef>
              <a:spcAft>
                <a:spcPts val="0"/>
              </a:spcAft>
              <a:buClr>
                <a:srgbClr val="3D7AC1"/>
              </a:buClr>
              <a:buSzPts val="10800"/>
              <a:buFont typeface="Helvetica Neue"/>
              <a:buNone/>
              <a:defRPr b="1" i="1"/>
            </a:lvl1pPr>
            <a:lvl2pPr lvl="1" algn="l">
              <a:lnSpc>
                <a:spcPct val="100000"/>
              </a:lnSpc>
              <a:spcBef>
                <a:spcPts val="0"/>
              </a:spcBef>
              <a:spcAft>
                <a:spcPts val="0"/>
              </a:spcAft>
              <a:buClr>
                <a:srgbClr val="3D7AC1"/>
              </a:buClr>
              <a:buSzPts val="1800"/>
              <a:buNone/>
              <a:defRPr/>
            </a:lvl2pPr>
            <a:lvl3pPr lvl="2" algn="l">
              <a:lnSpc>
                <a:spcPct val="100000"/>
              </a:lnSpc>
              <a:spcBef>
                <a:spcPts val="0"/>
              </a:spcBef>
              <a:spcAft>
                <a:spcPts val="0"/>
              </a:spcAft>
              <a:buClr>
                <a:srgbClr val="3D7AC1"/>
              </a:buClr>
              <a:buSzPts val="1800"/>
              <a:buNone/>
              <a:defRPr/>
            </a:lvl3pPr>
            <a:lvl4pPr lvl="3" algn="l">
              <a:lnSpc>
                <a:spcPct val="100000"/>
              </a:lnSpc>
              <a:spcBef>
                <a:spcPts val="0"/>
              </a:spcBef>
              <a:spcAft>
                <a:spcPts val="0"/>
              </a:spcAft>
              <a:buClr>
                <a:srgbClr val="3D7AC1"/>
              </a:buClr>
              <a:buSzPts val="1800"/>
              <a:buNone/>
              <a:defRPr/>
            </a:lvl4pPr>
            <a:lvl5pPr lvl="4" algn="l">
              <a:lnSpc>
                <a:spcPct val="100000"/>
              </a:lnSpc>
              <a:spcBef>
                <a:spcPts val="0"/>
              </a:spcBef>
              <a:spcAft>
                <a:spcPts val="0"/>
              </a:spcAft>
              <a:buClr>
                <a:srgbClr val="3D7AC1"/>
              </a:buClr>
              <a:buSzPts val="1800"/>
              <a:buNone/>
              <a:defRPr/>
            </a:lvl5pPr>
            <a:lvl6pPr lvl="5" algn="l">
              <a:lnSpc>
                <a:spcPct val="100000"/>
              </a:lnSpc>
              <a:spcBef>
                <a:spcPts val="0"/>
              </a:spcBef>
              <a:spcAft>
                <a:spcPts val="0"/>
              </a:spcAft>
              <a:buClr>
                <a:srgbClr val="3D7AC1"/>
              </a:buClr>
              <a:buSzPts val="1800"/>
              <a:buNone/>
              <a:defRPr/>
            </a:lvl6pPr>
            <a:lvl7pPr lvl="6" algn="l">
              <a:lnSpc>
                <a:spcPct val="100000"/>
              </a:lnSpc>
              <a:spcBef>
                <a:spcPts val="0"/>
              </a:spcBef>
              <a:spcAft>
                <a:spcPts val="0"/>
              </a:spcAft>
              <a:buClr>
                <a:srgbClr val="3D7AC1"/>
              </a:buClr>
              <a:buSzPts val="1800"/>
              <a:buNone/>
              <a:defRPr/>
            </a:lvl7pPr>
            <a:lvl8pPr lvl="7" algn="l">
              <a:lnSpc>
                <a:spcPct val="100000"/>
              </a:lnSpc>
              <a:spcBef>
                <a:spcPts val="0"/>
              </a:spcBef>
              <a:spcAft>
                <a:spcPts val="0"/>
              </a:spcAft>
              <a:buClr>
                <a:srgbClr val="3D7AC1"/>
              </a:buClr>
              <a:buSzPts val="1800"/>
              <a:buNone/>
              <a:defRPr/>
            </a:lvl8pPr>
            <a:lvl9pPr lvl="8" algn="l">
              <a:lnSpc>
                <a:spcPct val="100000"/>
              </a:lnSpc>
              <a:spcBef>
                <a:spcPts val="0"/>
              </a:spcBef>
              <a:spcAft>
                <a:spcPts val="0"/>
              </a:spcAft>
              <a:buClr>
                <a:srgbClr val="3D7AC1"/>
              </a:buClr>
              <a:buSzPts val="1800"/>
              <a:buNone/>
              <a:defRPr/>
            </a:lvl9pPr>
          </a:lstStyle>
          <a:p>
            <a:endParaRPr/>
          </a:p>
        </p:txBody>
      </p:sp>
      <p:sp>
        <p:nvSpPr>
          <p:cNvPr id="36" name="Google Shape;36;p18"/>
          <p:cNvSpPr txBox="1">
            <a:spLocks noGrp="1"/>
          </p:cNvSpPr>
          <p:nvPr>
            <p:ph type="body" idx="1"/>
          </p:nvPr>
        </p:nvSpPr>
        <p:spPr>
          <a:xfrm>
            <a:off x="2193728" y="1821656"/>
            <a:ext cx="3750469" cy="4420196"/>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37" name="Google Shape;37;p18"/>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04089359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38"/>
        <p:cNvGrpSpPr/>
        <p:nvPr/>
      </p:nvGrpSpPr>
      <p:grpSpPr>
        <a:xfrm>
          <a:off x="0" y="0"/>
          <a:ext cx="0" cy="0"/>
          <a:chOff x="0" y="0"/>
          <a:chExt cx="0" cy="0"/>
        </a:xfrm>
      </p:grpSpPr>
      <p:sp>
        <p:nvSpPr>
          <p:cNvPr id="39" name="Google Shape;39;p19"/>
          <p:cNvSpPr txBox="1">
            <a:spLocks noGrp="1"/>
          </p:cNvSpPr>
          <p:nvPr>
            <p:ph type="body" idx="1"/>
          </p:nvPr>
        </p:nvSpPr>
        <p:spPr>
          <a:xfrm>
            <a:off x="2193727" y="892970"/>
            <a:ext cx="7804547" cy="5072063"/>
          </a:xfrm>
          <a:prstGeom prst="rect">
            <a:avLst/>
          </a:prstGeom>
          <a:noFill/>
          <a:ln>
            <a:noFill/>
          </a:ln>
        </p:spPr>
        <p:txBody>
          <a:bodyPr spcFirstLastPara="1" wrap="square" lIns="71425" tIns="71425" rIns="71425" bIns="71425" anchor="ctr" anchorCtr="0">
            <a:normAutofit/>
          </a:bodyPr>
          <a:lstStyle>
            <a:lvl1pPr marL="228600" lvl="0" indent="-367506" algn="ctr">
              <a:lnSpc>
                <a:spcPct val="100000"/>
              </a:lnSpc>
              <a:spcBef>
                <a:spcPts val="1500"/>
              </a:spcBef>
              <a:spcAft>
                <a:spcPts val="0"/>
              </a:spcAft>
              <a:buClr>
                <a:srgbClr val="5E5E5E"/>
              </a:buClr>
              <a:buSzPts val="7975"/>
              <a:buFont typeface="Helvetica Neue"/>
              <a:buChar char="•"/>
              <a:defRPr b="0" i="0"/>
            </a:lvl1pPr>
            <a:lvl2pPr marL="457200" lvl="1" indent="-367506" algn="ctr">
              <a:lnSpc>
                <a:spcPct val="100000"/>
              </a:lnSpc>
              <a:spcBef>
                <a:spcPts val="1500"/>
              </a:spcBef>
              <a:spcAft>
                <a:spcPts val="0"/>
              </a:spcAft>
              <a:buClr>
                <a:srgbClr val="5E5E5E"/>
              </a:buClr>
              <a:buSzPts val="7975"/>
              <a:buFont typeface="Helvetica Neue"/>
              <a:buChar char="•"/>
              <a:defRPr b="0" i="0"/>
            </a:lvl2pPr>
            <a:lvl3pPr marL="685800" lvl="2" indent="-367506" algn="ctr">
              <a:lnSpc>
                <a:spcPct val="100000"/>
              </a:lnSpc>
              <a:spcBef>
                <a:spcPts val="1500"/>
              </a:spcBef>
              <a:spcAft>
                <a:spcPts val="0"/>
              </a:spcAft>
              <a:buClr>
                <a:srgbClr val="5E5E5E"/>
              </a:buClr>
              <a:buSzPts val="7975"/>
              <a:buFont typeface="Helvetica Neue"/>
              <a:buChar char="•"/>
              <a:defRPr b="0" i="0"/>
            </a:lvl3pPr>
            <a:lvl4pPr marL="914400" lvl="3" indent="-367506" algn="ctr">
              <a:lnSpc>
                <a:spcPct val="100000"/>
              </a:lnSpc>
              <a:spcBef>
                <a:spcPts val="1500"/>
              </a:spcBef>
              <a:spcAft>
                <a:spcPts val="0"/>
              </a:spcAft>
              <a:buClr>
                <a:srgbClr val="5E5E5E"/>
              </a:buClr>
              <a:buSzPts val="7975"/>
              <a:buFont typeface="Helvetica Neue"/>
              <a:buChar char="•"/>
              <a:defRPr b="0" i="0"/>
            </a:lvl4pPr>
            <a:lvl5pPr marL="1143000" lvl="4" indent="-367506" algn="ctr">
              <a:lnSpc>
                <a:spcPct val="100000"/>
              </a:lnSpc>
              <a:spcBef>
                <a:spcPts val="1500"/>
              </a:spcBef>
              <a:spcAft>
                <a:spcPts val="0"/>
              </a:spcAft>
              <a:buClr>
                <a:srgbClr val="5E5E5E"/>
              </a:buClr>
              <a:buSzPts val="7975"/>
              <a:buFont typeface="Helvetica Neue"/>
              <a:buChar char="•"/>
              <a:defRPr b="0" i="0"/>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0" name="Google Shape;40;p19"/>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018539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Photo - 3 Up">
  <p:cSld name="Photo - 3 Up">
    <p:spTree>
      <p:nvGrpSpPr>
        <p:cNvPr id="1" name="Shape 41"/>
        <p:cNvGrpSpPr/>
        <p:nvPr/>
      </p:nvGrpSpPr>
      <p:grpSpPr>
        <a:xfrm>
          <a:off x="0" y="0"/>
          <a:ext cx="0" cy="0"/>
          <a:chOff x="0" y="0"/>
          <a:chExt cx="0" cy="0"/>
        </a:xfrm>
      </p:grpSpPr>
      <p:sp>
        <p:nvSpPr>
          <p:cNvPr id="42" name="Google Shape;42;p20"/>
          <p:cNvSpPr>
            <a:spLocks noGrp="1"/>
          </p:cNvSpPr>
          <p:nvPr>
            <p:ph type="pic" idx="2"/>
          </p:nvPr>
        </p:nvSpPr>
        <p:spPr>
          <a:xfrm>
            <a:off x="6221017" y="3536157"/>
            <a:ext cx="4257245" cy="2839641"/>
          </a:xfrm>
          <a:prstGeom prst="rect">
            <a:avLst/>
          </a:prstGeom>
          <a:noFill/>
          <a:ln>
            <a:noFill/>
          </a:ln>
        </p:spPr>
      </p:sp>
      <p:sp>
        <p:nvSpPr>
          <p:cNvPr id="43" name="Google Shape;43;p20"/>
          <p:cNvSpPr>
            <a:spLocks noGrp="1"/>
          </p:cNvSpPr>
          <p:nvPr>
            <p:ph type="pic" idx="3"/>
          </p:nvPr>
        </p:nvSpPr>
        <p:spPr>
          <a:xfrm>
            <a:off x="6096000" y="625079"/>
            <a:ext cx="4125516" cy="2750345"/>
          </a:xfrm>
          <a:prstGeom prst="rect">
            <a:avLst/>
          </a:prstGeom>
          <a:noFill/>
          <a:ln>
            <a:noFill/>
          </a:ln>
        </p:spPr>
      </p:sp>
      <p:sp>
        <p:nvSpPr>
          <p:cNvPr id="44" name="Google Shape;44;p20"/>
          <p:cNvSpPr>
            <a:spLocks noGrp="1"/>
          </p:cNvSpPr>
          <p:nvPr>
            <p:ph type="pic" idx="4"/>
          </p:nvPr>
        </p:nvSpPr>
        <p:spPr>
          <a:xfrm>
            <a:off x="-145852" y="625078"/>
            <a:ext cx="8425160" cy="5616774"/>
          </a:xfrm>
          <a:prstGeom prst="rect">
            <a:avLst/>
          </a:prstGeom>
          <a:noFill/>
          <a:ln>
            <a:noFill/>
          </a:ln>
        </p:spPr>
      </p:sp>
      <p:sp>
        <p:nvSpPr>
          <p:cNvPr id="45" name="Google Shape;45;p20"/>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3954827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6"/>
        <p:cNvGrpSpPr/>
        <p:nvPr/>
      </p:nvGrpSpPr>
      <p:grpSpPr>
        <a:xfrm>
          <a:off x="0" y="0"/>
          <a:ext cx="0" cy="0"/>
          <a:chOff x="0" y="0"/>
          <a:chExt cx="0" cy="0"/>
        </a:xfrm>
      </p:grpSpPr>
      <p:sp>
        <p:nvSpPr>
          <p:cNvPr id="47" name="Google Shape;47;p21"/>
          <p:cNvSpPr txBox="1">
            <a:spLocks noGrp="1"/>
          </p:cNvSpPr>
          <p:nvPr>
            <p:ph type="body" idx="1"/>
          </p:nvPr>
        </p:nvSpPr>
        <p:spPr>
          <a:xfrm>
            <a:off x="2416969" y="4473774"/>
            <a:ext cx="7358063" cy="429323"/>
          </a:xfrm>
          <a:prstGeom prst="rect">
            <a:avLst/>
          </a:prstGeom>
          <a:noFill/>
          <a:ln>
            <a:noFill/>
          </a:ln>
        </p:spPr>
        <p:txBody>
          <a:bodyPr spcFirstLastPara="1" wrap="square" lIns="71425" tIns="71425" rIns="71425" bIns="71425" anchor="t" anchorCtr="0">
            <a:spAutoFit/>
          </a:bodyPr>
          <a:lstStyle>
            <a:lvl1pPr marL="228600" lvl="0" indent="-114300" algn="ctr">
              <a:lnSpc>
                <a:spcPct val="194736"/>
              </a:lnSpc>
              <a:spcBef>
                <a:spcPts val="0"/>
              </a:spcBef>
              <a:spcAft>
                <a:spcPts val="0"/>
              </a:spcAft>
              <a:buClr>
                <a:srgbClr val="5E5E5E"/>
              </a:buClr>
              <a:buSzPts val="1900"/>
              <a:buFont typeface="Helvetica Neue"/>
              <a:buNone/>
              <a:defRPr sz="950"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8" name="Google Shape;48;p21"/>
          <p:cNvSpPr txBox="1">
            <a:spLocks noGrp="1"/>
          </p:cNvSpPr>
          <p:nvPr>
            <p:ph type="body" idx="2"/>
          </p:nvPr>
        </p:nvSpPr>
        <p:spPr>
          <a:xfrm>
            <a:off x="2416969" y="2623194"/>
            <a:ext cx="7358063" cy="1182991"/>
          </a:xfrm>
          <a:prstGeom prst="rect">
            <a:avLst/>
          </a:prstGeom>
          <a:noFill/>
          <a:ln>
            <a:noFill/>
          </a:ln>
        </p:spPr>
        <p:txBody>
          <a:bodyPr spcFirstLastPara="1" wrap="square" lIns="71425" tIns="71425" rIns="71425" bIns="71425" anchor="ctr" anchorCtr="0">
            <a:spAutoFit/>
          </a:bodyPr>
          <a:lstStyle>
            <a:lvl1pPr marL="228600" lvl="0" indent="-114300" algn="ctr">
              <a:lnSpc>
                <a:spcPct val="100000"/>
              </a:lnSpc>
              <a:spcBef>
                <a:spcPts val="1500"/>
              </a:spcBef>
              <a:spcAft>
                <a:spcPts val="0"/>
              </a:spcAft>
              <a:buClr>
                <a:srgbClr val="5E5E5E"/>
              </a:buClr>
              <a:buSzPts val="5500"/>
              <a:buFont typeface="Helvetica Neue"/>
              <a:buNone/>
              <a:defRPr b="0" i="0"/>
            </a:lvl1pPr>
            <a:lvl2pPr marL="457200" lvl="1" indent="-197168" algn="ctr">
              <a:lnSpc>
                <a:spcPct val="100000"/>
              </a:lnSpc>
              <a:spcBef>
                <a:spcPts val="1500"/>
              </a:spcBef>
              <a:spcAft>
                <a:spcPts val="0"/>
              </a:spcAft>
              <a:buClr>
                <a:srgbClr val="5E5E5E"/>
              </a:buClr>
              <a:buSzPts val="2610"/>
              <a:buChar char="•"/>
              <a:defRPr/>
            </a:lvl2pPr>
            <a:lvl3pPr marL="685800" lvl="2" indent="-197168" algn="ctr">
              <a:lnSpc>
                <a:spcPct val="100000"/>
              </a:lnSpc>
              <a:spcBef>
                <a:spcPts val="1500"/>
              </a:spcBef>
              <a:spcAft>
                <a:spcPts val="0"/>
              </a:spcAft>
              <a:buClr>
                <a:srgbClr val="5E5E5E"/>
              </a:buClr>
              <a:buSzPts val="2610"/>
              <a:buChar char="•"/>
              <a:defRPr/>
            </a:lvl3pPr>
            <a:lvl4pPr marL="914400" lvl="3" indent="-197168" algn="ctr">
              <a:lnSpc>
                <a:spcPct val="100000"/>
              </a:lnSpc>
              <a:spcBef>
                <a:spcPts val="1500"/>
              </a:spcBef>
              <a:spcAft>
                <a:spcPts val="0"/>
              </a:spcAft>
              <a:buClr>
                <a:srgbClr val="5E5E5E"/>
              </a:buClr>
              <a:buSzPts val="2610"/>
              <a:buChar char="•"/>
              <a:defRPr/>
            </a:lvl4pPr>
            <a:lvl5pPr marL="1143000" lvl="4" indent="-197168" algn="ctr">
              <a:lnSpc>
                <a:spcPct val="100000"/>
              </a:lnSpc>
              <a:spcBef>
                <a:spcPts val="1500"/>
              </a:spcBef>
              <a:spcAft>
                <a:spcPts val="0"/>
              </a:spcAft>
              <a:buClr>
                <a:srgbClr val="5E5E5E"/>
              </a:buClr>
              <a:buSzPts val="2610"/>
              <a:buChar char="•"/>
              <a:defRPr/>
            </a:lvl5pPr>
            <a:lvl6pPr marL="1371600" lvl="5" indent="-197168" algn="ctr">
              <a:lnSpc>
                <a:spcPct val="100000"/>
              </a:lnSpc>
              <a:spcBef>
                <a:spcPts val="1500"/>
              </a:spcBef>
              <a:spcAft>
                <a:spcPts val="0"/>
              </a:spcAft>
              <a:buClr>
                <a:srgbClr val="5E5E5E"/>
              </a:buClr>
              <a:buSzPts val="2610"/>
              <a:buChar char="•"/>
              <a:defRPr/>
            </a:lvl6pPr>
            <a:lvl7pPr marL="1600200" lvl="6" indent="-197168" algn="ctr">
              <a:lnSpc>
                <a:spcPct val="100000"/>
              </a:lnSpc>
              <a:spcBef>
                <a:spcPts val="1500"/>
              </a:spcBef>
              <a:spcAft>
                <a:spcPts val="0"/>
              </a:spcAft>
              <a:buClr>
                <a:srgbClr val="5E5E5E"/>
              </a:buClr>
              <a:buSzPts val="2610"/>
              <a:buChar char="•"/>
              <a:defRPr/>
            </a:lvl7pPr>
            <a:lvl8pPr marL="1828800" lvl="7" indent="-197167" algn="ctr">
              <a:lnSpc>
                <a:spcPct val="100000"/>
              </a:lnSpc>
              <a:spcBef>
                <a:spcPts val="1500"/>
              </a:spcBef>
              <a:spcAft>
                <a:spcPts val="0"/>
              </a:spcAft>
              <a:buClr>
                <a:srgbClr val="5E5E5E"/>
              </a:buClr>
              <a:buSzPts val="2610"/>
              <a:buChar char="•"/>
              <a:defRPr/>
            </a:lvl8pPr>
            <a:lvl9pPr marL="2057400" lvl="8" indent="-197167" algn="ctr">
              <a:lnSpc>
                <a:spcPct val="100000"/>
              </a:lnSpc>
              <a:spcBef>
                <a:spcPts val="1500"/>
              </a:spcBef>
              <a:spcAft>
                <a:spcPts val="0"/>
              </a:spcAft>
              <a:buClr>
                <a:srgbClr val="5E5E5E"/>
              </a:buClr>
              <a:buSzPts val="2610"/>
              <a:buChar char="•"/>
              <a:defRPr/>
            </a:lvl9pPr>
          </a:lstStyle>
          <a:p>
            <a:endParaRPr/>
          </a:p>
        </p:txBody>
      </p:sp>
      <p:sp>
        <p:nvSpPr>
          <p:cNvPr id="49" name="Google Shape;49;p2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4783565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Photo">
  <p:cSld name="Photo">
    <p:spTree>
      <p:nvGrpSpPr>
        <p:cNvPr id="1" name="Shape 50"/>
        <p:cNvGrpSpPr/>
        <p:nvPr/>
      </p:nvGrpSpPr>
      <p:grpSpPr>
        <a:xfrm>
          <a:off x="0" y="0"/>
          <a:ext cx="0" cy="0"/>
          <a:chOff x="0" y="0"/>
          <a:chExt cx="0" cy="0"/>
        </a:xfrm>
      </p:grpSpPr>
      <p:sp>
        <p:nvSpPr>
          <p:cNvPr id="51" name="Google Shape;51;p22"/>
          <p:cNvSpPr>
            <a:spLocks noGrp="1"/>
          </p:cNvSpPr>
          <p:nvPr>
            <p:ph type="pic" idx="2"/>
          </p:nvPr>
        </p:nvSpPr>
        <p:spPr>
          <a:xfrm>
            <a:off x="856135" y="0"/>
            <a:ext cx="10479732" cy="6991946"/>
          </a:xfrm>
          <a:prstGeom prst="rect">
            <a:avLst/>
          </a:prstGeom>
          <a:noFill/>
          <a:ln>
            <a:noFill/>
          </a:ln>
        </p:spPr>
      </p:sp>
      <p:sp>
        <p:nvSpPr>
          <p:cNvPr id="52" name="Google Shape;52;p2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92694244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951DE9-338E-A247-944C-F9161DF07E62}" type="datetimeFigureOut">
              <a:rPr lang="en-US" smtClean="0"/>
              <a:t>7/1/26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23F79D-C5BD-3040-8A3D-303EF7330107}" type="slidenum">
              <a:rPr lang="en-US" smtClean="0"/>
              <a:t>‹#›</a:t>
            </a:fld>
            <a:endParaRPr lang="en-US"/>
          </a:p>
        </p:txBody>
      </p:sp>
    </p:spTree>
    <p:extLst>
      <p:ext uri="{BB962C8B-B14F-4D97-AF65-F5344CB8AC3E}">
        <p14:creationId xmlns:p14="http://schemas.microsoft.com/office/powerpoint/2010/main" val="2320179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E021F-B744-0FDC-C20A-39E26C7FF0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B370536-54AC-E128-A962-C21F47E563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75EB77-A9E3-7A36-4535-FDC96F67A7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EC0524-F2B5-F666-B385-0B30B7FD6678}"/>
              </a:ext>
            </a:extLst>
          </p:cNvPr>
          <p:cNvSpPr>
            <a:spLocks noGrp="1"/>
          </p:cNvSpPr>
          <p:nvPr>
            <p:ph type="dt" sz="half" idx="10"/>
          </p:nvPr>
        </p:nvSpPr>
        <p:spPr/>
        <p:txBody>
          <a:bodyPr/>
          <a:lstStyle/>
          <a:p>
            <a:fld id="{8F89D688-8A79-4040-9B1B-AA816F35A7E1}" type="datetimeFigureOut">
              <a:rPr lang="en-US" smtClean="0"/>
              <a:t>7/1/26</a:t>
            </a:fld>
            <a:endParaRPr lang="en-US"/>
          </a:p>
        </p:txBody>
      </p:sp>
      <p:sp>
        <p:nvSpPr>
          <p:cNvPr id="6" name="Footer Placeholder 5">
            <a:extLst>
              <a:ext uri="{FF2B5EF4-FFF2-40B4-BE49-F238E27FC236}">
                <a16:creationId xmlns:a16="http://schemas.microsoft.com/office/drawing/2014/main" id="{8BCA6FA1-6606-CFAE-4A6E-D74BFA2FFE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6F3FCB-81E3-2A88-BD68-037238B32711}"/>
              </a:ext>
            </a:extLst>
          </p:cNvPr>
          <p:cNvSpPr>
            <a:spLocks noGrp="1"/>
          </p:cNvSpPr>
          <p:nvPr>
            <p:ph type="sldNum" sz="quarter" idx="12"/>
          </p:nvPr>
        </p:nvSpPr>
        <p:spPr/>
        <p:txBody>
          <a:bodyPr/>
          <a:lstStyle/>
          <a:p>
            <a:fld id="{1FBDFEFF-BC00-5949-B9CA-EC72DD61C164}" type="slidenum">
              <a:rPr lang="en-US" smtClean="0"/>
              <a:t>‹#›</a:t>
            </a:fld>
            <a:endParaRPr lang="en-US"/>
          </a:p>
        </p:txBody>
      </p:sp>
    </p:spTree>
    <p:extLst>
      <p:ext uri="{BB962C8B-B14F-4D97-AF65-F5344CB8AC3E}">
        <p14:creationId xmlns:p14="http://schemas.microsoft.com/office/powerpoint/2010/main" val="307546163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39AF6-45A4-B39A-A02C-DB73F58FDB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F7C97B-12A2-B028-88FB-C65400FDA2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8CBD96-7442-157F-D0A0-1AB682C6CE22}"/>
              </a:ext>
            </a:extLst>
          </p:cNvPr>
          <p:cNvSpPr>
            <a:spLocks noGrp="1"/>
          </p:cNvSpPr>
          <p:nvPr>
            <p:ph type="dt" sz="half" idx="10"/>
          </p:nvPr>
        </p:nvSpPr>
        <p:spPr/>
        <p:txBody>
          <a:bodyPr/>
          <a:lstStyle/>
          <a:p>
            <a:fld id="{A7CEE4F6-D523-4E5D-8B8B-D58B913A7C4E}" type="datetimeFigureOut">
              <a:rPr lang="en-US" smtClean="0"/>
              <a:t>7/1/26</a:t>
            </a:fld>
            <a:endParaRPr lang="en-US"/>
          </a:p>
        </p:txBody>
      </p:sp>
      <p:sp>
        <p:nvSpPr>
          <p:cNvPr id="5" name="Footer Placeholder 4">
            <a:extLst>
              <a:ext uri="{FF2B5EF4-FFF2-40B4-BE49-F238E27FC236}">
                <a16:creationId xmlns:a16="http://schemas.microsoft.com/office/drawing/2014/main" id="{E217D96C-E1A3-EC3F-A993-02B5F1D4D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82AE7B-9402-E859-E6B6-889DC9888151}"/>
              </a:ext>
            </a:extLst>
          </p:cNvPr>
          <p:cNvSpPr>
            <a:spLocks noGrp="1"/>
          </p:cNvSpPr>
          <p:nvPr>
            <p:ph type="sldNum" sz="quarter" idx="12"/>
          </p:nvPr>
        </p:nvSpPr>
        <p:spPr/>
        <p:txBody>
          <a:bodyPr/>
          <a:lstStyle/>
          <a:p>
            <a:fld id="{F055D389-0336-42AE-92D7-69C42492674C}" type="slidenum">
              <a:rPr lang="en-US" smtClean="0"/>
              <a:t>‹#›</a:t>
            </a:fld>
            <a:endParaRPr lang="en-US"/>
          </a:p>
        </p:txBody>
      </p:sp>
    </p:spTree>
    <p:extLst>
      <p:ext uri="{BB962C8B-B14F-4D97-AF65-F5344CB8AC3E}">
        <p14:creationId xmlns:p14="http://schemas.microsoft.com/office/powerpoint/2010/main" val="175578891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x">
  <p:cSld name="Blank copy 1">
    <p:spTree>
      <p:nvGrpSpPr>
        <p:cNvPr id="1" name=""/>
        <p:cNvGrpSpPr/>
        <p:nvPr/>
      </p:nvGrpSpPr>
      <p:grpSpPr>
        <a:xfrm>
          <a:off x="0" y="0"/>
          <a:ext cx="0" cy="0"/>
          <a:chOff x="0" y="0"/>
          <a:chExt cx="0" cy="0"/>
        </a:xfrm>
      </p:grpSpPr>
      <p:sp>
        <p:nvSpPr>
          <p:cNvPr id="2" name="Shape 72"/>
          <p:cNvSpPr>
            <a:spLocks noGrp="1"/>
          </p:cNvSpPr>
          <p:nvPr>
            <p:ph type="sldNum" sz="quarter" idx="10"/>
          </p:nvPr>
        </p:nvSpPr>
        <p:spPr/>
        <p:txBody>
          <a:bodyPr/>
          <a:lstStyle>
            <a:lvl1pPr>
              <a:defRPr/>
            </a:lvl1pPr>
          </a:lstStyle>
          <a:p>
            <a:fld id="{3257945B-24AD-4131-B3B7-13CC98FDC36A}" type="slidenum">
              <a:rPr lang="en-US" altLang="en-US"/>
              <a:pPr/>
              <a:t>‹#›</a:t>
            </a:fld>
            <a:endParaRPr lang="en-US" altLang="en-US" dirty="0"/>
          </a:p>
        </p:txBody>
      </p:sp>
    </p:spTree>
    <p:extLst>
      <p:ext uri="{BB962C8B-B14F-4D97-AF65-F5344CB8AC3E}">
        <p14:creationId xmlns:p14="http://schemas.microsoft.com/office/powerpoint/2010/main" val="486650332"/>
      </p:ext>
    </p:extLst>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amp; Subtitle" type="title">
  <p:cSld name="Title &amp; Subtitle">
    <p:spTree>
      <p:nvGrpSpPr>
        <p:cNvPr id="1" name="Shape 9"/>
        <p:cNvGrpSpPr/>
        <p:nvPr/>
      </p:nvGrpSpPr>
      <p:grpSpPr>
        <a:xfrm>
          <a:off x="0" y="0"/>
          <a:ext cx="0" cy="0"/>
          <a:chOff x="0" y="0"/>
          <a:chExt cx="0" cy="0"/>
        </a:xfrm>
      </p:grpSpPr>
      <p:pic>
        <p:nvPicPr>
          <p:cNvPr id="10" name="Google Shape;10;p12" descr="ACN_1C_Blue.png"/>
          <p:cNvPicPr preferRelativeResize="0"/>
          <p:nvPr/>
        </p:nvPicPr>
        <p:blipFill rotWithShape="1">
          <a:blip r:embed="rId2">
            <a:alphaModFix/>
          </a:blip>
          <a:srcRect/>
          <a:stretch/>
        </p:blipFill>
        <p:spPr>
          <a:xfrm>
            <a:off x="10797887" y="6300006"/>
            <a:ext cx="1013450" cy="264209"/>
          </a:xfrm>
          <a:prstGeom prst="rect">
            <a:avLst/>
          </a:prstGeom>
          <a:noFill/>
          <a:ln>
            <a:noFill/>
          </a:ln>
        </p:spPr>
      </p:pic>
      <p:sp>
        <p:nvSpPr>
          <p:cNvPr id="11" name="Google Shape;11;p12"/>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pPr marL="0" marR="0" lvl="0" indent="0" algn="ctr" defTabSz="914400" rtl="0" eaLnBrk="1" fontAlgn="auto" latinLnBrk="0" hangingPunct="1">
              <a:lnSpc>
                <a:spcPct val="100000"/>
              </a:lnSpc>
              <a:spcBef>
                <a:spcPts val="0"/>
              </a:spcBef>
              <a:spcAft>
                <a:spcPts val="0"/>
              </a:spcAft>
              <a:buClr>
                <a:srgbClr val="000000"/>
              </a:buClr>
              <a:buSzPts val="2200"/>
              <a:buFont typeface="Helvetica Neue"/>
              <a:buNone/>
              <a:tabLst/>
              <a:defRPr/>
            </a:pPr>
            <a:fld id="{00000000-1234-1234-1234-123412341234}" type="slidenum">
              <a:rPr kumimoji="0" lang="en-US" sz="1100" b="0" i="0" u="none" strike="noStrike" kern="1200" cap="none" spc="0" normalizeH="0" baseline="0" noProof="0" smtClean="0">
                <a:ln>
                  <a:noFill/>
                </a:ln>
                <a:solidFill>
                  <a:srgbClr val="000000"/>
                </a:solidFill>
                <a:effectLst/>
                <a:uLnTx/>
                <a:uFillTx/>
                <a:latin typeface="Helvetica Neue"/>
                <a:ea typeface="Helvetica Neue"/>
                <a:cs typeface="Helvetica Neue"/>
                <a:sym typeface="Helvetica Neue"/>
              </a:rPr>
              <a:pPr marL="0" marR="0" lvl="0" indent="0" algn="ctr" defTabSz="914400" rtl="0" eaLnBrk="1" fontAlgn="auto" latinLnBrk="0" hangingPunct="1">
                <a:lnSpc>
                  <a:spcPct val="100000"/>
                </a:lnSpc>
                <a:spcBef>
                  <a:spcPts val="0"/>
                </a:spcBef>
                <a:spcAft>
                  <a:spcPts val="0"/>
                </a:spcAft>
                <a:buClr>
                  <a:srgbClr val="000000"/>
                </a:buClr>
                <a:buSzPts val="2200"/>
                <a:buFont typeface="Helvetica Neue"/>
                <a:buNone/>
                <a:tabLst/>
                <a:defRPr/>
              </a:pPr>
              <a:t>‹#›</a:t>
            </a:fld>
            <a:endParaRPr kumimoji="0" lang="en-US" sz="1100" b="0" i="0" u="none" strike="noStrike" kern="1200" cap="none" spc="0" normalizeH="0" baseline="0" noProof="0">
              <a:ln>
                <a:noFill/>
              </a:ln>
              <a:solidFill>
                <a:srgbClr val="000000"/>
              </a:solidFill>
              <a:effectLst/>
              <a:uLnTx/>
              <a:uFillTx/>
              <a:latin typeface="Helvetica Neue"/>
              <a:ea typeface="Helvetica Neue"/>
              <a:cs typeface="Helvetica Neue"/>
              <a:sym typeface="Helvetica Neue"/>
            </a:endParaRPr>
          </a:p>
        </p:txBody>
      </p:sp>
    </p:spTree>
    <p:extLst>
      <p:ext uri="{BB962C8B-B14F-4D97-AF65-F5344CB8AC3E}">
        <p14:creationId xmlns:p14="http://schemas.microsoft.com/office/powerpoint/2010/main" val="313045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511AD-1BE4-229A-5886-97115472C6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500098C-7F95-BA3C-4F6F-80CC2AC417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AF37B89-33D3-0C2B-4B10-3B51332592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7BCC32-172E-B190-1F43-CDECAA9B279D}"/>
              </a:ext>
            </a:extLst>
          </p:cNvPr>
          <p:cNvSpPr>
            <a:spLocks noGrp="1"/>
          </p:cNvSpPr>
          <p:nvPr>
            <p:ph type="dt" sz="half" idx="10"/>
          </p:nvPr>
        </p:nvSpPr>
        <p:spPr/>
        <p:txBody>
          <a:bodyPr/>
          <a:lstStyle/>
          <a:p>
            <a:fld id="{8F89D688-8A79-4040-9B1B-AA816F35A7E1}" type="datetimeFigureOut">
              <a:rPr lang="en-US" smtClean="0"/>
              <a:t>7/1/26</a:t>
            </a:fld>
            <a:endParaRPr lang="en-US"/>
          </a:p>
        </p:txBody>
      </p:sp>
      <p:sp>
        <p:nvSpPr>
          <p:cNvPr id="6" name="Footer Placeholder 5">
            <a:extLst>
              <a:ext uri="{FF2B5EF4-FFF2-40B4-BE49-F238E27FC236}">
                <a16:creationId xmlns:a16="http://schemas.microsoft.com/office/drawing/2014/main" id="{38A445E6-37D1-7497-4958-2780D460F6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3E63A2-94D4-24CC-82FC-2228AD8AB522}"/>
              </a:ext>
            </a:extLst>
          </p:cNvPr>
          <p:cNvSpPr>
            <a:spLocks noGrp="1"/>
          </p:cNvSpPr>
          <p:nvPr>
            <p:ph type="sldNum" sz="quarter" idx="12"/>
          </p:nvPr>
        </p:nvSpPr>
        <p:spPr/>
        <p:txBody>
          <a:bodyPr/>
          <a:lstStyle/>
          <a:p>
            <a:fld id="{1FBDFEFF-BC00-5949-B9CA-EC72DD61C164}" type="slidenum">
              <a:rPr lang="en-US" smtClean="0"/>
              <a:t>‹#›</a:t>
            </a:fld>
            <a:endParaRPr lang="en-US"/>
          </a:p>
        </p:txBody>
      </p:sp>
    </p:spTree>
    <p:extLst>
      <p:ext uri="{BB962C8B-B14F-4D97-AF65-F5344CB8AC3E}">
        <p14:creationId xmlns:p14="http://schemas.microsoft.com/office/powerpoint/2010/main" val="3425328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10" Type="http://schemas.openxmlformats.org/officeDocument/2006/relationships/image" Target="../media/image2.jpg"/><Relationship Id="rId4" Type="http://schemas.openxmlformats.org/officeDocument/2006/relationships/slideLayout" Target="../slideLayouts/slideLayout27.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6.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708253-68D8-D2DC-DFEB-AAE56D73AF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E18C455-F240-DA54-ABAA-3249F5AD94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083349-F4BD-1EAE-F750-529A8C32EF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89D688-8A79-4040-9B1B-AA816F35A7E1}" type="datetimeFigureOut">
              <a:rPr lang="en-US" smtClean="0"/>
              <a:t>7/1/26</a:t>
            </a:fld>
            <a:endParaRPr lang="en-US"/>
          </a:p>
        </p:txBody>
      </p:sp>
      <p:sp>
        <p:nvSpPr>
          <p:cNvPr id="5" name="Footer Placeholder 4">
            <a:extLst>
              <a:ext uri="{FF2B5EF4-FFF2-40B4-BE49-F238E27FC236}">
                <a16:creationId xmlns:a16="http://schemas.microsoft.com/office/drawing/2014/main" id="{A22A99E5-E4FB-1EFD-E3E8-B9D8CF38F6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E60CBCE-7A39-C8CA-2902-AC091647FF7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BDFEFF-BC00-5949-B9CA-EC72DD61C164}" type="slidenum">
              <a:rPr lang="en-US" smtClean="0"/>
              <a:t>‹#›</a:t>
            </a:fld>
            <a:endParaRPr lang="en-US"/>
          </a:p>
        </p:txBody>
      </p:sp>
    </p:spTree>
    <p:extLst>
      <p:ext uri="{BB962C8B-B14F-4D97-AF65-F5344CB8AC3E}">
        <p14:creationId xmlns:p14="http://schemas.microsoft.com/office/powerpoint/2010/main" val="19807943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marR="0" lvl="0" algn="l" rtl="0">
              <a:lnSpc>
                <a:spcPct val="100000"/>
              </a:lnSpc>
              <a:spcBef>
                <a:spcPts val="0"/>
              </a:spcBef>
              <a:spcAft>
                <a:spcPts val="0"/>
              </a:spcAft>
              <a:buClr>
                <a:srgbClr val="3D7AC1"/>
              </a:buClr>
              <a:buSzPts val="10800"/>
              <a:buFont typeface="Helvetica Neue"/>
              <a:buNone/>
              <a:defRPr sz="10800" b="1" i="1" u="none" strike="noStrike" cap="none">
                <a:solidFill>
                  <a:srgbClr val="3D7AC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2pPr>
            <a:lvl3pPr marR="0" lvl="2"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3pPr>
            <a:lvl4pPr marR="0" lvl="3"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4pPr>
            <a:lvl5pPr marR="0" lvl="4"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5pPr>
            <a:lvl6pPr marR="0" lvl="5"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6pPr>
            <a:lvl7pPr marR="0" lvl="6"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7pPr>
            <a:lvl8pPr marR="0" lvl="7"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8pPr>
            <a:lvl9pPr marR="0" lvl="8"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9pPr>
          </a:lstStyle>
          <a:p>
            <a:endParaRPr/>
          </a:p>
        </p:txBody>
      </p:sp>
      <p:sp>
        <p:nvSpPr>
          <p:cNvPr id="7" name="Google Shape;7;p11"/>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457200" marR="0" lvl="0"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1pPr>
            <a:lvl2pPr marL="914400" marR="0" lvl="1"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2pPr>
            <a:lvl3pPr marL="1371600" marR="0" lvl="2"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3pPr>
            <a:lvl4pPr marL="1828800" marR="0" lvl="3"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4pPr>
            <a:lvl5pPr marL="2286000" marR="0" lvl="4"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5pPr>
            <a:lvl6pPr marL="2743200" marR="0" lvl="5"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6pPr>
            <a:lvl7pPr marL="3200400" marR="0" lvl="6"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7pPr>
            <a:lvl8pPr marL="3657600" marR="0" lvl="7"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8pPr>
            <a:lvl9pPr marL="4114800" marR="0" lvl="8"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9pPr>
          </a:lstStyle>
          <a:p>
            <a:endParaRPr/>
          </a:p>
        </p:txBody>
      </p:sp>
      <p:sp>
        <p:nvSpPr>
          <p:cNvPr id="8" name="Google Shape;8;p1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275277668"/>
      </p:ext>
    </p:extLst>
  </p:cSld>
  <p:clrMap bg1="lt1" tx1="dk1" bg2="dk2" tx2="lt2" accent1="accent1" accent2="accent2" accent3="accent3" accent4="accent4" accent5="accent5" accent6="accent6" hlink="hlink" folHlink="folHlink"/>
  <p:sldLayoutIdLst>
    <p:sldLayoutId id="2147483676"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10"/>
          <a:srcRect/>
          <a:stretch/>
        </p:blipFill>
        <p:spPr>
          <a:xfrm>
            <a:off x="1" y="3"/>
            <a:ext cx="12191997" cy="6857999"/>
          </a:xfrm>
          <a:prstGeom prst="rect">
            <a:avLst/>
          </a:prstGeom>
        </p:spPr>
      </p:pic>
    </p:spTree>
    <p:extLst>
      <p:ext uri="{BB962C8B-B14F-4D97-AF65-F5344CB8AC3E}">
        <p14:creationId xmlns:p14="http://schemas.microsoft.com/office/powerpoint/2010/main" val="2622398806"/>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Lst>
  <p:txStyles>
    <p:titleStyle>
      <a:lvl1pPr algn="l" defTabSz="609555" rtl="0" eaLnBrk="1" latinLnBrk="0" hangingPunct="1">
        <a:lnSpc>
          <a:spcPct val="100000"/>
        </a:lnSpc>
        <a:spcBef>
          <a:spcPct val="0"/>
        </a:spcBef>
        <a:buNone/>
        <a:defRPr sz="4267" b="1" i="0" kern="1200" spc="400">
          <a:solidFill>
            <a:schemeClr val="tx1"/>
          </a:solidFill>
          <a:latin typeface="Helvetica" pitchFamily="2" charset="0"/>
          <a:ea typeface="Verdana" panose="020B0604030504040204" pitchFamily="34" charset="0"/>
          <a:cs typeface="Verdana" panose="020B0604030504040204" pitchFamily="34" charset="0"/>
        </a:defRPr>
      </a:lvl1pPr>
    </p:titleStyle>
    <p:bodyStyle>
      <a:lvl1pPr marL="0" indent="0" algn="l" defTabSz="609555" rtl="0" eaLnBrk="1" latinLnBrk="0" hangingPunct="1">
        <a:spcBef>
          <a:spcPct val="20000"/>
        </a:spcBef>
        <a:buClr>
          <a:srgbClr val="31197C"/>
        </a:buClr>
        <a:buFont typeface="Arial"/>
        <a:buNone/>
        <a:defRPr sz="1600" b="1" i="0" kern="1200">
          <a:solidFill>
            <a:schemeClr val="tx1">
              <a:lumMod val="75000"/>
              <a:lumOff val="25000"/>
            </a:schemeClr>
          </a:solidFill>
          <a:latin typeface="Calibri Light" panose="020F0302020204030204" pitchFamily="34" charset="0"/>
          <a:ea typeface="Verdana" panose="020B0604030504040204" pitchFamily="34" charset="0"/>
          <a:cs typeface="Calibri Light" panose="020F0302020204030204" pitchFamily="34" charset="0"/>
        </a:defRPr>
      </a:lvl1pPr>
      <a:lvl2pPr marL="990526" indent="-380972" algn="l" defTabSz="609555" rtl="0" eaLnBrk="1" latinLnBrk="0" hangingPunct="1">
        <a:spcBef>
          <a:spcPct val="20000"/>
        </a:spcBef>
        <a:buClr>
          <a:srgbClr val="31197C"/>
        </a:buClr>
        <a:buFont typeface="Arial"/>
        <a:buChar char="–"/>
        <a:defRPr sz="1867" b="0" i="0" kern="1200">
          <a:solidFill>
            <a:schemeClr val="tx1">
              <a:lumMod val="75000"/>
              <a:lumOff val="25000"/>
            </a:schemeClr>
          </a:solidFill>
          <a:latin typeface="Calibri Light" panose="020F0302020204030204" pitchFamily="34" charset="0"/>
          <a:ea typeface="Verdana" panose="020B0604030504040204" pitchFamily="34" charset="0"/>
          <a:cs typeface="Calibri Light" panose="020F0302020204030204" pitchFamily="34" charset="0"/>
        </a:defRPr>
      </a:lvl2pPr>
      <a:lvl3pPr marL="1523887" indent="-304776" algn="l" defTabSz="609555" rtl="0" eaLnBrk="1" latinLnBrk="0" hangingPunct="1">
        <a:spcBef>
          <a:spcPct val="20000"/>
        </a:spcBef>
        <a:buClr>
          <a:srgbClr val="31197C"/>
        </a:buClr>
        <a:buFont typeface="Arial"/>
        <a:buChar char="•"/>
        <a:defRPr sz="1867" b="0" i="0" kern="1200">
          <a:solidFill>
            <a:schemeClr val="tx1">
              <a:lumMod val="75000"/>
              <a:lumOff val="25000"/>
            </a:schemeClr>
          </a:solidFill>
          <a:latin typeface="Calibri Light" panose="020F0302020204030204" pitchFamily="34" charset="0"/>
          <a:ea typeface="Verdana" panose="020B0604030504040204" pitchFamily="34" charset="0"/>
          <a:cs typeface="Calibri Light" panose="020F0302020204030204" pitchFamily="34" charset="0"/>
        </a:defRPr>
      </a:lvl3pPr>
      <a:lvl4pPr marL="2133440" indent="-304776" algn="l" defTabSz="609555" rtl="0" eaLnBrk="1" latinLnBrk="0" hangingPunct="1">
        <a:spcBef>
          <a:spcPct val="20000"/>
        </a:spcBef>
        <a:buClr>
          <a:srgbClr val="31197C"/>
        </a:buClr>
        <a:buFont typeface="Arial"/>
        <a:buChar char="–"/>
        <a:defRPr sz="1867" b="0" i="0" kern="1200">
          <a:solidFill>
            <a:schemeClr val="tx1">
              <a:lumMod val="75000"/>
              <a:lumOff val="25000"/>
            </a:schemeClr>
          </a:solidFill>
          <a:latin typeface="Calibri Light" panose="020F0302020204030204" pitchFamily="34" charset="0"/>
          <a:ea typeface="Verdana" panose="020B0604030504040204" pitchFamily="34" charset="0"/>
          <a:cs typeface="Calibri Light" panose="020F0302020204030204" pitchFamily="34" charset="0"/>
        </a:defRPr>
      </a:lvl4pPr>
      <a:lvl5pPr marL="2742994" indent="-304776" algn="l" defTabSz="609555" rtl="0" eaLnBrk="1" latinLnBrk="0" hangingPunct="1">
        <a:spcBef>
          <a:spcPct val="20000"/>
        </a:spcBef>
        <a:buClr>
          <a:srgbClr val="31197C"/>
        </a:buClr>
        <a:buFont typeface="Arial"/>
        <a:buChar char="»"/>
        <a:defRPr sz="1867" b="0" i="0" kern="1200">
          <a:solidFill>
            <a:schemeClr val="tx1">
              <a:lumMod val="75000"/>
              <a:lumOff val="25000"/>
            </a:schemeClr>
          </a:solidFill>
          <a:latin typeface="Calibri Light" panose="020F0302020204030204" pitchFamily="34" charset="0"/>
          <a:ea typeface="Verdana" panose="020B0604030504040204" pitchFamily="34" charset="0"/>
          <a:cs typeface="Calibri Light" panose="020F0302020204030204" pitchFamily="34" charset="0"/>
        </a:defRPr>
      </a:lvl5pPr>
      <a:lvl6pPr marL="3352548" indent="-304776" algn="l" defTabSz="609555" rtl="0" eaLnBrk="1" latinLnBrk="0" hangingPunct="1">
        <a:spcBef>
          <a:spcPct val="20000"/>
        </a:spcBef>
        <a:buFont typeface="Arial"/>
        <a:buChar char="•"/>
        <a:defRPr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55" rtl="0" eaLnBrk="1" latinLnBrk="0" hangingPunct="1">
        <a:defRPr sz="2400" kern="1200">
          <a:solidFill>
            <a:schemeClr val="tx1"/>
          </a:solidFill>
          <a:latin typeface="+mn-lt"/>
          <a:ea typeface="+mn-ea"/>
          <a:cs typeface="+mn-cs"/>
        </a:defRPr>
      </a:lvl1pPr>
      <a:lvl2pPr marL="609555" algn="l" defTabSz="609555" rtl="0" eaLnBrk="1" latinLnBrk="0" hangingPunct="1">
        <a:defRPr sz="2400" kern="1200">
          <a:solidFill>
            <a:schemeClr val="tx1"/>
          </a:solidFill>
          <a:latin typeface="+mn-lt"/>
          <a:ea typeface="+mn-ea"/>
          <a:cs typeface="+mn-cs"/>
        </a:defRPr>
      </a:lvl2pPr>
      <a:lvl3pPr marL="1219110" algn="l" defTabSz="609555" rtl="0" eaLnBrk="1" latinLnBrk="0" hangingPunct="1">
        <a:defRPr sz="2400" kern="1200">
          <a:solidFill>
            <a:schemeClr val="tx1"/>
          </a:solidFill>
          <a:latin typeface="+mn-lt"/>
          <a:ea typeface="+mn-ea"/>
          <a:cs typeface="+mn-cs"/>
        </a:defRPr>
      </a:lvl3pPr>
      <a:lvl4pPr marL="1828664" algn="l" defTabSz="609555" rtl="0" eaLnBrk="1" latinLnBrk="0" hangingPunct="1">
        <a:defRPr sz="2400" kern="1200">
          <a:solidFill>
            <a:schemeClr val="tx1"/>
          </a:solidFill>
          <a:latin typeface="+mn-lt"/>
          <a:ea typeface="+mn-ea"/>
          <a:cs typeface="+mn-cs"/>
        </a:defRPr>
      </a:lvl4pPr>
      <a:lvl5pPr marL="2438218" algn="l" defTabSz="609555" rtl="0" eaLnBrk="1" latinLnBrk="0" hangingPunct="1">
        <a:defRPr sz="2400" kern="1200">
          <a:solidFill>
            <a:schemeClr val="tx1"/>
          </a:solidFill>
          <a:latin typeface="+mn-lt"/>
          <a:ea typeface="+mn-ea"/>
          <a:cs typeface="+mn-cs"/>
        </a:defRPr>
      </a:lvl5pPr>
      <a:lvl6pPr marL="3047772" algn="l" defTabSz="609555" rtl="0" eaLnBrk="1" latinLnBrk="0" hangingPunct="1">
        <a:defRPr sz="2400" kern="1200">
          <a:solidFill>
            <a:schemeClr val="tx1"/>
          </a:solidFill>
          <a:latin typeface="+mn-lt"/>
          <a:ea typeface="+mn-ea"/>
          <a:cs typeface="+mn-cs"/>
        </a:defRPr>
      </a:lvl6pPr>
      <a:lvl7pPr marL="3657327" algn="l" defTabSz="609555" rtl="0" eaLnBrk="1" latinLnBrk="0" hangingPunct="1">
        <a:defRPr sz="2400" kern="1200">
          <a:solidFill>
            <a:schemeClr val="tx1"/>
          </a:solidFill>
          <a:latin typeface="+mn-lt"/>
          <a:ea typeface="+mn-ea"/>
          <a:cs typeface="+mn-cs"/>
        </a:defRPr>
      </a:lvl7pPr>
      <a:lvl8pPr marL="4266880" algn="l" defTabSz="609555" rtl="0" eaLnBrk="1" latinLnBrk="0" hangingPunct="1">
        <a:defRPr sz="2400" kern="1200">
          <a:solidFill>
            <a:schemeClr val="tx1"/>
          </a:solidFill>
          <a:latin typeface="+mn-lt"/>
          <a:ea typeface="+mn-ea"/>
          <a:cs typeface="+mn-cs"/>
        </a:defRPr>
      </a:lvl8pPr>
      <a:lvl9pPr marL="4876435" algn="l" defTabSz="609555"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marR="0" lvl="0" algn="l" rtl="0">
              <a:lnSpc>
                <a:spcPct val="100000"/>
              </a:lnSpc>
              <a:spcBef>
                <a:spcPts val="0"/>
              </a:spcBef>
              <a:spcAft>
                <a:spcPts val="0"/>
              </a:spcAft>
              <a:buClr>
                <a:srgbClr val="3D7AC1"/>
              </a:buClr>
              <a:buSzPts val="10800"/>
              <a:buFont typeface="Helvetica Neue"/>
              <a:buNone/>
              <a:defRPr sz="10800" b="1" i="1" u="none" strike="noStrike" cap="none">
                <a:solidFill>
                  <a:srgbClr val="3D7AC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2pPr>
            <a:lvl3pPr marR="0" lvl="2"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3pPr>
            <a:lvl4pPr marR="0" lvl="3"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4pPr>
            <a:lvl5pPr marR="0" lvl="4"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5pPr>
            <a:lvl6pPr marR="0" lvl="5"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6pPr>
            <a:lvl7pPr marR="0" lvl="6"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7pPr>
            <a:lvl8pPr marR="0" lvl="7"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8pPr>
            <a:lvl9pPr marR="0" lvl="8"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9pPr>
          </a:lstStyle>
          <a:p>
            <a:endParaRPr/>
          </a:p>
        </p:txBody>
      </p:sp>
      <p:sp>
        <p:nvSpPr>
          <p:cNvPr id="7" name="Google Shape;7;p11"/>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457200" marR="0" lvl="0"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1pPr>
            <a:lvl2pPr marL="914400" marR="0" lvl="1"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2pPr>
            <a:lvl3pPr marL="1371600" marR="0" lvl="2"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3pPr>
            <a:lvl4pPr marL="1828800" marR="0" lvl="3"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4pPr>
            <a:lvl5pPr marL="2286000" marR="0" lvl="4"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5pPr>
            <a:lvl6pPr marL="2743200" marR="0" lvl="5"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6pPr>
            <a:lvl7pPr marL="3200400" marR="0" lvl="6"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7pPr>
            <a:lvl8pPr marL="3657600" marR="0" lvl="7"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8pPr>
            <a:lvl9pPr marL="4114800" marR="0" lvl="8"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9pPr>
          </a:lstStyle>
          <a:p>
            <a:endParaRPr/>
          </a:p>
        </p:txBody>
      </p:sp>
      <p:sp>
        <p:nvSpPr>
          <p:cNvPr id="8" name="Google Shape;8;p1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633699466"/>
      </p:ext>
    </p:extLst>
  </p:cSld>
  <p:clrMap bg1="lt1" tx1="dk1" bg2="dk2" tx2="lt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marR="0" lvl="0" algn="l" rtl="0">
              <a:lnSpc>
                <a:spcPct val="100000"/>
              </a:lnSpc>
              <a:spcBef>
                <a:spcPts val="0"/>
              </a:spcBef>
              <a:spcAft>
                <a:spcPts val="0"/>
              </a:spcAft>
              <a:buClr>
                <a:srgbClr val="3D7AC1"/>
              </a:buClr>
              <a:buSzPts val="10800"/>
              <a:buFont typeface="Helvetica Neue"/>
              <a:buNone/>
              <a:defRPr sz="10800" b="1" i="1" u="none" strike="noStrike" cap="none">
                <a:solidFill>
                  <a:srgbClr val="3D7AC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2pPr>
            <a:lvl3pPr marR="0" lvl="2"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3pPr>
            <a:lvl4pPr marR="0" lvl="3"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4pPr>
            <a:lvl5pPr marR="0" lvl="4"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5pPr>
            <a:lvl6pPr marR="0" lvl="5"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6pPr>
            <a:lvl7pPr marR="0" lvl="6"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7pPr>
            <a:lvl8pPr marR="0" lvl="7"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8pPr>
            <a:lvl9pPr marR="0" lvl="8"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9pPr>
          </a:lstStyle>
          <a:p>
            <a:endParaRPr/>
          </a:p>
        </p:txBody>
      </p:sp>
      <p:sp>
        <p:nvSpPr>
          <p:cNvPr id="7" name="Google Shape;7;p11"/>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457200" marR="0" lvl="0"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1pPr>
            <a:lvl2pPr marL="914400" marR="0" lvl="1"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2pPr>
            <a:lvl3pPr marL="1371600" marR="0" lvl="2"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3pPr>
            <a:lvl4pPr marL="1828800" marR="0" lvl="3"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4pPr>
            <a:lvl5pPr marL="2286000" marR="0" lvl="4"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5pPr>
            <a:lvl6pPr marL="2743200" marR="0" lvl="5"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6pPr>
            <a:lvl7pPr marL="3200400" marR="0" lvl="6"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7pPr>
            <a:lvl8pPr marL="3657600" marR="0" lvl="7"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8pPr>
            <a:lvl9pPr marL="4114800" marR="0" lvl="8"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9pPr>
          </a:lstStyle>
          <a:p>
            <a:endParaRPr/>
          </a:p>
        </p:txBody>
      </p:sp>
      <p:sp>
        <p:nvSpPr>
          <p:cNvPr id="8" name="Google Shape;8;p1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49317699"/>
      </p:ext>
    </p:extLst>
  </p:cSld>
  <p:clrMap bg1="lt1" tx1="dk1" bg2="dk2" tx2="lt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EB502E-626D-0775-E71F-DFCF1A99C3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4D4F340-E989-03CA-0FE3-B2CF5A605E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48715C-6D13-D1D6-3F12-1FFE1D9DFD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C458E8-AD54-459D-B2BF-03B378107707}" type="datetimeFigureOut">
              <a:rPr lang="en-US" smtClean="0"/>
              <a:t>7/1/26</a:t>
            </a:fld>
            <a:endParaRPr lang="en-US"/>
          </a:p>
        </p:txBody>
      </p:sp>
      <p:sp>
        <p:nvSpPr>
          <p:cNvPr id="5" name="Footer Placeholder 4">
            <a:extLst>
              <a:ext uri="{FF2B5EF4-FFF2-40B4-BE49-F238E27FC236}">
                <a16:creationId xmlns:a16="http://schemas.microsoft.com/office/drawing/2014/main" id="{F8C9AB19-1FB7-103B-722F-C8B837CEC7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7FF2E-D1E7-5CD4-92DE-A2235838FD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6E986C-2E05-4EA7-A27E-A3D62E2A0125}" type="slidenum">
              <a:rPr lang="en-US" smtClean="0"/>
              <a:t>‹#›</a:t>
            </a:fld>
            <a:endParaRPr lang="en-US"/>
          </a:p>
        </p:txBody>
      </p:sp>
    </p:spTree>
    <p:extLst>
      <p:ext uri="{BB962C8B-B14F-4D97-AF65-F5344CB8AC3E}">
        <p14:creationId xmlns:p14="http://schemas.microsoft.com/office/powerpoint/2010/main" val="3167369828"/>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2193727" y="178594"/>
            <a:ext cx="7804547" cy="1518048"/>
          </a:xfrm>
          <a:prstGeom prst="rect">
            <a:avLst/>
          </a:prstGeom>
          <a:noFill/>
          <a:ln>
            <a:noFill/>
          </a:ln>
        </p:spPr>
        <p:txBody>
          <a:bodyPr spcFirstLastPara="1" wrap="square" lIns="71425" tIns="71425" rIns="71425" bIns="71425" anchor="ctr" anchorCtr="0">
            <a:normAutofit/>
          </a:bodyPr>
          <a:lstStyle>
            <a:lvl1pPr marR="0" lvl="0" algn="l" rtl="0">
              <a:lnSpc>
                <a:spcPct val="100000"/>
              </a:lnSpc>
              <a:spcBef>
                <a:spcPts val="0"/>
              </a:spcBef>
              <a:spcAft>
                <a:spcPts val="0"/>
              </a:spcAft>
              <a:buClr>
                <a:srgbClr val="3D7AC1"/>
              </a:buClr>
              <a:buSzPts val="10800"/>
              <a:buFont typeface="Helvetica Neue"/>
              <a:buNone/>
              <a:defRPr sz="10800" b="1" i="1" u="none" strike="noStrike" cap="none">
                <a:solidFill>
                  <a:srgbClr val="3D7AC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2pPr>
            <a:lvl3pPr marR="0" lvl="2"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3pPr>
            <a:lvl4pPr marR="0" lvl="3"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4pPr>
            <a:lvl5pPr marR="0" lvl="4"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5pPr>
            <a:lvl6pPr marR="0" lvl="5"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6pPr>
            <a:lvl7pPr marR="0" lvl="6"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7pPr>
            <a:lvl8pPr marR="0" lvl="7"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8pPr>
            <a:lvl9pPr marR="0" lvl="8" algn="l" rtl="0">
              <a:lnSpc>
                <a:spcPct val="100000"/>
              </a:lnSpc>
              <a:spcBef>
                <a:spcPts val="0"/>
              </a:spcBef>
              <a:spcAft>
                <a:spcPts val="0"/>
              </a:spcAft>
              <a:buClr>
                <a:srgbClr val="3D7AC1"/>
              </a:buClr>
              <a:buSzPts val="10800"/>
              <a:buFont typeface="Abril Fatface"/>
              <a:buNone/>
              <a:defRPr sz="10800" b="0" i="0" u="none" strike="noStrike" cap="none">
                <a:solidFill>
                  <a:srgbClr val="3D7AC1"/>
                </a:solidFill>
                <a:latin typeface="Abril Fatface"/>
                <a:ea typeface="Abril Fatface"/>
                <a:cs typeface="Abril Fatface"/>
                <a:sym typeface="Abril Fatface"/>
              </a:defRPr>
            </a:lvl9pPr>
          </a:lstStyle>
          <a:p>
            <a:endParaRPr/>
          </a:p>
        </p:txBody>
      </p:sp>
      <p:sp>
        <p:nvSpPr>
          <p:cNvPr id="7" name="Google Shape;7;p11"/>
          <p:cNvSpPr txBox="1">
            <a:spLocks noGrp="1"/>
          </p:cNvSpPr>
          <p:nvPr>
            <p:ph type="body" idx="1"/>
          </p:nvPr>
        </p:nvSpPr>
        <p:spPr>
          <a:xfrm>
            <a:off x="2193727" y="1821656"/>
            <a:ext cx="7804547" cy="4420196"/>
          </a:xfrm>
          <a:prstGeom prst="rect">
            <a:avLst/>
          </a:prstGeom>
          <a:noFill/>
          <a:ln>
            <a:noFill/>
          </a:ln>
        </p:spPr>
        <p:txBody>
          <a:bodyPr spcFirstLastPara="1" wrap="square" lIns="71425" tIns="71425" rIns="71425" bIns="71425" anchor="ctr" anchorCtr="0">
            <a:normAutofit/>
          </a:bodyPr>
          <a:lstStyle>
            <a:lvl1pPr marL="457200" marR="0" lvl="0"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1pPr>
            <a:lvl2pPr marL="914400" marR="0" lvl="1"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2pPr>
            <a:lvl3pPr marL="1371600" marR="0" lvl="2"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3pPr>
            <a:lvl4pPr marL="1828800" marR="0" lvl="3"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4pPr>
            <a:lvl5pPr marL="2286000" marR="0" lvl="4" indent="-735012" algn="ctr" rtl="0">
              <a:lnSpc>
                <a:spcPct val="100000"/>
              </a:lnSpc>
              <a:spcBef>
                <a:spcPts val="3000"/>
              </a:spcBef>
              <a:spcAft>
                <a:spcPts val="0"/>
              </a:spcAft>
              <a:buClr>
                <a:srgbClr val="5E5E5E"/>
              </a:buClr>
              <a:buSzPts val="7975"/>
              <a:buFont typeface="Helvetica Neue"/>
              <a:buChar char="•"/>
              <a:defRPr sz="5500" b="0" i="0" u="none" strike="noStrike" cap="none">
                <a:solidFill>
                  <a:srgbClr val="5E5E5E"/>
                </a:solidFill>
                <a:latin typeface="Helvetica Neue"/>
                <a:ea typeface="Helvetica Neue"/>
                <a:cs typeface="Helvetica Neue"/>
                <a:sym typeface="Helvetica Neue"/>
              </a:defRPr>
            </a:lvl5pPr>
            <a:lvl6pPr marL="2743200" marR="0" lvl="5"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6pPr>
            <a:lvl7pPr marL="3200400" marR="0" lvl="6"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7pPr>
            <a:lvl8pPr marL="3657600" marR="0" lvl="7"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8pPr>
            <a:lvl9pPr marL="4114800" marR="0" lvl="8" indent="-735012" algn="ctr" rtl="0">
              <a:lnSpc>
                <a:spcPct val="100000"/>
              </a:lnSpc>
              <a:spcBef>
                <a:spcPts val="3000"/>
              </a:spcBef>
              <a:spcAft>
                <a:spcPts val="0"/>
              </a:spcAft>
              <a:buClr>
                <a:srgbClr val="5E5E5E"/>
              </a:buClr>
              <a:buSzPts val="7975"/>
              <a:buFont typeface="Open Sans"/>
              <a:buChar char="•"/>
              <a:defRPr sz="5500" b="0" i="0" u="none" strike="noStrike" cap="none">
                <a:solidFill>
                  <a:srgbClr val="5E5E5E"/>
                </a:solidFill>
                <a:latin typeface="Open Sans"/>
                <a:ea typeface="Open Sans"/>
                <a:cs typeface="Open Sans"/>
                <a:sym typeface="Open Sans"/>
              </a:defRPr>
            </a:lvl9pPr>
          </a:lstStyle>
          <a:p>
            <a:endParaRPr/>
          </a:p>
        </p:txBody>
      </p:sp>
      <p:sp>
        <p:nvSpPr>
          <p:cNvPr id="8" name="Google Shape;8;p11"/>
          <p:cNvSpPr txBox="1">
            <a:spLocks noGrp="1"/>
          </p:cNvSpPr>
          <p:nvPr>
            <p:ph type="sldNum" idx="12"/>
          </p:nvPr>
        </p:nvSpPr>
        <p:spPr>
          <a:xfrm>
            <a:off x="5970991" y="6536531"/>
            <a:ext cx="245259" cy="652076"/>
          </a:xfrm>
          <a:prstGeom prst="rect">
            <a:avLst/>
          </a:prstGeom>
          <a:noFill/>
          <a:ln>
            <a:noFill/>
          </a:ln>
        </p:spPr>
        <p:txBody>
          <a:bodyPr spcFirstLastPara="1" wrap="square" lIns="71425" tIns="71425" rIns="71425" bIns="71425" anchor="t" anchorCtr="0">
            <a:spAutoFit/>
          </a:bodyPr>
          <a:lstStyle>
            <a:lvl1pPr marL="0" marR="0" lvl="0"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000000"/>
              </a:buClr>
              <a:buSzPts val="2200"/>
              <a:buFont typeface="Helvetica Neue"/>
              <a:buNone/>
              <a:defRPr sz="11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947971124"/>
      </p:ext>
    </p:extLst>
  </p:cSld>
  <p:clrMap bg1="lt1" tx1="dk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3.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46.xml"/><Relationship Id="rId5" Type="http://schemas.openxmlformats.org/officeDocument/2006/relationships/image" Target="../media/image61.png"/><Relationship Id="rId4" Type="http://schemas.openxmlformats.org/officeDocument/2006/relationships/image" Target="../media/image60.png"/></Relationships>
</file>

<file path=ppt/slides/_rels/slide11.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0.svg"/><Relationship Id="rId3" Type="http://schemas.openxmlformats.org/officeDocument/2006/relationships/image" Target="../media/image5.png"/><Relationship Id="rId7" Type="http://schemas.openxmlformats.org/officeDocument/2006/relationships/image" Target="../media/image65.png"/><Relationship Id="rId12" Type="http://schemas.openxmlformats.org/officeDocument/2006/relationships/image" Target="../media/image69.png"/><Relationship Id="rId2" Type="http://schemas.openxmlformats.org/officeDocument/2006/relationships/notesSlide" Target="../notesSlides/notesSlide2.xml"/><Relationship Id="rId1" Type="http://schemas.openxmlformats.org/officeDocument/2006/relationships/slideLayout" Target="../slideLayouts/slideLayout32.xml"/><Relationship Id="rId6" Type="http://schemas.openxmlformats.org/officeDocument/2006/relationships/image" Target="../media/image64.png"/><Relationship Id="rId11" Type="http://schemas.openxmlformats.org/officeDocument/2006/relationships/image" Target="../media/image68.png"/><Relationship Id="rId5" Type="http://schemas.openxmlformats.org/officeDocument/2006/relationships/image" Target="../media/image63.svg"/><Relationship Id="rId10" Type="http://schemas.openxmlformats.org/officeDocument/2006/relationships/image" Target="../media/image4.png"/><Relationship Id="rId4" Type="http://schemas.openxmlformats.org/officeDocument/2006/relationships/image" Target="../media/image62.png"/><Relationship Id="rId9" Type="http://schemas.openxmlformats.org/officeDocument/2006/relationships/image" Target="../media/image67.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5.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5.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png"/><Relationship Id="rId7" Type="http://schemas.openxmlformats.org/officeDocument/2006/relationships/image" Target="../media/image47.png"/><Relationship Id="rId12" Type="http://schemas.openxmlformats.org/officeDocument/2006/relationships/image" Target="../media/image53.png"/><Relationship Id="rId2" Type="http://schemas.openxmlformats.org/officeDocument/2006/relationships/notesSlide" Target="../notesSlides/notesSlide5.xml"/><Relationship Id="rId1" Type="http://schemas.openxmlformats.org/officeDocument/2006/relationships/slideLayout" Target="../slideLayouts/slideLayout45.xml"/><Relationship Id="rId6" Type="http://schemas.openxmlformats.org/officeDocument/2006/relationships/image" Target="../media/image51.png"/><Relationship Id="rId11"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56.png"/><Relationship Id="rId4" Type="http://schemas.openxmlformats.org/officeDocument/2006/relationships/image" Target="../media/image3.png"/><Relationship Id="rId9" Type="http://schemas.openxmlformats.org/officeDocument/2006/relationships/image" Target="../media/image57.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45.xml"/><Relationship Id="rId5" Type="http://schemas.openxmlformats.org/officeDocument/2006/relationships/image" Target="../media/image3.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74.svg"/><Relationship Id="rId5" Type="http://schemas.openxmlformats.org/officeDocument/2006/relationships/image" Target="../media/image73.png"/><Relationship Id="rId4" Type="http://schemas.openxmlformats.org/officeDocument/2006/relationships/image" Target="../media/image72.sv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2.xml"/><Relationship Id="rId6" Type="http://schemas.openxmlformats.org/officeDocument/2006/relationships/image" Target="../media/image76.png"/><Relationship Id="rId5" Type="http://schemas.openxmlformats.org/officeDocument/2006/relationships/image" Target="../media/image47.png"/><Relationship Id="rId4" Type="http://schemas.openxmlformats.org/officeDocument/2006/relationships/image" Target="../media/image75.png"/></Relationships>
</file>

<file path=ppt/slides/_rels/slide18.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8.png"/><Relationship Id="rId7" Type="http://schemas.openxmlformats.org/officeDocument/2006/relationships/image" Target="../media/image81.png"/><Relationship Id="rId2" Type="http://schemas.openxmlformats.org/officeDocument/2006/relationships/image" Target="../media/image77.jpeg"/><Relationship Id="rId1" Type="http://schemas.openxmlformats.org/officeDocument/2006/relationships/slideLayout" Target="../slideLayouts/slideLayout64.xml"/><Relationship Id="rId6" Type="http://schemas.openxmlformats.org/officeDocument/2006/relationships/image" Target="../media/image80.png"/><Relationship Id="rId5" Type="http://schemas.openxmlformats.org/officeDocument/2006/relationships/image" Target="../media/image79.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5.png"/><Relationship Id="rId7" Type="http://schemas.openxmlformats.org/officeDocument/2006/relationships/image" Target="../media/image85.png"/><Relationship Id="rId12" Type="http://schemas.openxmlformats.org/officeDocument/2006/relationships/image" Target="../media/image90.png"/><Relationship Id="rId2" Type="http://schemas.openxmlformats.org/officeDocument/2006/relationships/notesSlide" Target="../notesSlides/notesSlide8.xml"/><Relationship Id="rId1" Type="http://schemas.openxmlformats.org/officeDocument/2006/relationships/slideLayout" Target="../slideLayouts/slideLayout32.xml"/><Relationship Id="rId6" Type="http://schemas.openxmlformats.org/officeDocument/2006/relationships/image" Target="../media/image84.png"/><Relationship Id="rId11" Type="http://schemas.openxmlformats.org/officeDocument/2006/relationships/image" Target="../media/image89.png"/><Relationship Id="rId5" Type="http://schemas.openxmlformats.org/officeDocument/2006/relationships/image" Target="../media/image83.png"/><Relationship Id="rId10" Type="http://schemas.openxmlformats.org/officeDocument/2006/relationships/image" Target="../media/image88.png"/><Relationship Id="rId4" Type="http://schemas.openxmlformats.org/officeDocument/2006/relationships/image" Target="../media/image3.png"/><Relationship Id="rId9" Type="http://schemas.openxmlformats.org/officeDocument/2006/relationships/image" Target="../media/image8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46.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5.png"/><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8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3.png"/><Relationship Id="rId7" Type="http://schemas.openxmlformats.org/officeDocument/2006/relationships/image" Target="../media/image95.png"/><Relationship Id="rId2" Type="http://schemas.openxmlformats.org/officeDocument/2006/relationships/notesSlide" Target="../notesSlides/notesSlide10.xml"/><Relationship Id="rId1" Type="http://schemas.openxmlformats.org/officeDocument/2006/relationships/slideLayout" Target="../slideLayouts/slideLayout45.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 Id="rId9" Type="http://schemas.openxmlformats.org/officeDocument/2006/relationships/image" Target="../media/image97.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3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47.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2.xml"/><Relationship Id="rId5" Type="http://schemas.openxmlformats.org/officeDocument/2006/relationships/image" Target="../media/image99.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46.xml"/><Relationship Id="rId5" Type="http://schemas.openxmlformats.org/officeDocument/2006/relationships/image" Target="../media/image4.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8" Type="http://schemas.openxmlformats.org/officeDocument/2006/relationships/image" Target="../media/image104.svg"/><Relationship Id="rId13" Type="http://schemas.openxmlformats.org/officeDocument/2006/relationships/image" Target="../media/image109.png"/><Relationship Id="rId18" Type="http://schemas.openxmlformats.org/officeDocument/2006/relationships/image" Target="../media/image114.svg"/><Relationship Id="rId3" Type="http://schemas.openxmlformats.org/officeDocument/2006/relationships/image" Target="../media/image100.png"/><Relationship Id="rId7" Type="http://schemas.openxmlformats.org/officeDocument/2006/relationships/image" Target="../media/image103.png"/><Relationship Id="rId12" Type="http://schemas.openxmlformats.org/officeDocument/2006/relationships/image" Target="../media/image108.svg"/><Relationship Id="rId17" Type="http://schemas.openxmlformats.org/officeDocument/2006/relationships/image" Target="../media/image113.png"/><Relationship Id="rId2" Type="http://schemas.openxmlformats.org/officeDocument/2006/relationships/notesSlide" Target="../notesSlides/notesSlide14.xml"/><Relationship Id="rId16" Type="http://schemas.openxmlformats.org/officeDocument/2006/relationships/image" Target="../media/image112.svg"/><Relationship Id="rId1" Type="http://schemas.openxmlformats.org/officeDocument/2006/relationships/slideLayout" Target="../slideLayouts/slideLayout1.xml"/><Relationship Id="rId6" Type="http://schemas.openxmlformats.org/officeDocument/2006/relationships/image" Target="../media/image102.svg"/><Relationship Id="rId11" Type="http://schemas.openxmlformats.org/officeDocument/2006/relationships/image" Target="../media/image107.png"/><Relationship Id="rId5" Type="http://schemas.openxmlformats.org/officeDocument/2006/relationships/image" Target="../media/image101.png"/><Relationship Id="rId15" Type="http://schemas.openxmlformats.org/officeDocument/2006/relationships/image" Target="../media/image111.png"/><Relationship Id="rId10" Type="http://schemas.openxmlformats.org/officeDocument/2006/relationships/image" Target="../media/image106.svg"/><Relationship Id="rId4" Type="http://schemas.openxmlformats.org/officeDocument/2006/relationships/image" Target="../media/image94.png"/><Relationship Id="rId9" Type="http://schemas.openxmlformats.org/officeDocument/2006/relationships/image" Target="../media/image105.png"/><Relationship Id="rId14" Type="http://schemas.openxmlformats.org/officeDocument/2006/relationships/image" Target="../media/image110.svg"/></Relationships>
</file>

<file path=ppt/slides/_rels/slide28.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16.svg"/></Relationships>
</file>

<file path=ppt/slides/_rels/slide2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6.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image" Target="../media/image5.png"/><Relationship Id="rId16" Type="http://schemas.openxmlformats.org/officeDocument/2006/relationships/image" Target="../media/image18.png"/><Relationship Id="rId1" Type="http://schemas.openxmlformats.org/officeDocument/2006/relationships/slideLayout" Target="../slideLayouts/slideLayout46.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4.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7.png"/><Relationship Id="rId9" Type="http://schemas.openxmlformats.org/officeDocument/2006/relationships/image" Target="../media/image11.png"/><Relationship Id="rId14"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118.svg"/><Relationship Id="rId2" Type="http://schemas.openxmlformats.org/officeDocument/2006/relationships/image" Target="../media/image117.png"/><Relationship Id="rId1" Type="http://schemas.openxmlformats.org/officeDocument/2006/relationships/slideLayout" Target="../slideLayouts/slideLayout2.xml"/><Relationship Id="rId5" Type="http://schemas.openxmlformats.org/officeDocument/2006/relationships/image" Target="../media/image94.png"/><Relationship Id="rId4" Type="http://schemas.openxmlformats.org/officeDocument/2006/relationships/image" Target="../media/image93.png"/></Relationships>
</file>

<file path=ppt/slides/_rels/slide31.xml.rels><?xml version="1.0" encoding="UTF-8" standalone="yes"?>
<Relationships xmlns="http://schemas.openxmlformats.org/package/2006/relationships"><Relationship Id="rId8" Type="http://schemas.openxmlformats.org/officeDocument/2006/relationships/image" Target="../media/image125.jpeg"/><Relationship Id="rId3" Type="http://schemas.openxmlformats.org/officeDocument/2006/relationships/image" Target="../media/image120.jpeg"/><Relationship Id="rId7" Type="http://schemas.openxmlformats.org/officeDocument/2006/relationships/image" Target="../media/image124.jpeg"/><Relationship Id="rId2" Type="http://schemas.openxmlformats.org/officeDocument/2006/relationships/image" Target="../media/image119.jpeg"/><Relationship Id="rId1" Type="http://schemas.openxmlformats.org/officeDocument/2006/relationships/slideLayout" Target="../slideLayouts/slideLayout2.xml"/><Relationship Id="rId6" Type="http://schemas.openxmlformats.org/officeDocument/2006/relationships/image" Target="../media/image123.jpeg"/><Relationship Id="rId5" Type="http://schemas.openxmlformats.org/officeDocument/2006/relationships/image" Target="../media/image122.jpeg"/><Relationship Id="rId4" Type="http://schemas.openxmlformats.org/officeDocument/2006/relationships/image" Target="../media/image121.jpeg"/></Relationships>
</file>

<file path=ppt/slides/_rels/slide3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1.xml"/><Relationship Id="rId4" Type="http://schemas.openxmlformats.org/officeDocument/2006/relationships/image" Target="../media/image126.png"/></Relationships>
</file>

<file path=ppt/slides/_rels/slide33.xml.rels><?xml version="1.0" encoding="UTF-8" standalone="yes"?>
<Relationships xmlns="http://schemas.openxmlformats.org/package/2006/relationships"><Relationship Id="rId3" Type="http://schemas.openxmlformats.org/officeDocument/2006/relationships/image" Target="../media/image127.png"/><Relationship Id="rId7" Type="http://schemas.microsoft.com/office/2007/relationships/hdphoto" Target="../media/hdphoto3.wdp"/><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29.png"/><Relationship Id="rId5" Type="http://schemas.microsoft.com/office/2007/relationships/hdphoto" Target="../media/hdphoto2.wdp"/><Relationship Id="rId4" Type="http://schemas.openxmlformats.org/officeDocument/2006/relationships/image" Target="../media/image128.png"/></Relationships>
</file>

<file path=ppt/slides/_rels/slide34.xml.rels><?xml version="1.0" encoding="UTF-8" standalone="yes"?>
<Relationships xmlns="http://schemas.openxmlformats.org/package/2006/relationships"><Relationship Id="rId3" Type="http://schemas.openxmlformats.org/officeDocument/2006/relationships/image" Target="../media/image100.png"/><Relationship Id="rId7" Type="http://schemas.openxmlformats.org/officeDocument/2006/relationships/image" Target="../media/image132.svg"/><Relationship Id="rId2" Type="http://schemas.openxmlformats.org/officeDocument/2006/relationships/image" Target="../media/image130.png"/><Relationship Id="rId1" Type="http://schemas.openxmlformats.org/officeDocument/2006/relationships/slideLayout" Target="../slideLayouts/slideLayout30.xml"/><Relationship Id="rId6" Type="http://schemas.openxmlformats.org/officeDocument/2006/relationships/image" Target="../media/image117.png"/><Relationship Id="rId5" Type="http://schemas.openxmlformats.org/officeDocument/2006/relationships/image" Target="../media/image4.png"/><Relationship Id="rId4" Type="http://schemas.openxmlformats.org/officeDocument/2006/relationships/image" Target="../media/image131.png"/></Relationships>
</file>

<file path=ppt/slides/_rels/slide35.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0.png"/><Relationship Id="rId1" Type="http://schemas.openxmlformats.org/officeDocument/2006/relationships/slideLayout" Target="../slideLayouts/slideLayout30.xml"/><Relationship Id="rId5" Type="http://schemas.openxmlformats.org/officeDocument/2006/relationships/image" Target="../media/image131.png"/><Relationship Id="rId4" Type="http://schemas.openxmlformats.org/officeDocument/2006/relationships/image" Target="../media/image100.png"/></Relationships>
</file>

<file path=ppt/slides/_rels/slide36.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134.png"/><Relationship Id="rId7" Type="http://schemas.openxmlformats.org/officeDocument/2006/relationships/image" Target="../media/image137.jpeg"/><Relationship Id="rId2" Type="http://schemas.openxmlformats.org/officeDocument/2006/relationships/image" Target="../media/image130.png"/><Relationship Id="rId1" Type="http://schemas.openxmlformats.org/officeDocument/2006/relationships/slideLayout" Target="../slideLayouts/slideLayout1.xml"/><Relationship Id="rId6" Type="http://schemas.openxmlformats.org/officeDocument/2006/relationships/image" Target="../media/image136.png"/><Relationship Id="rId5" Type="http://schemas.openxmlformats.org/officeDocument/2006/relationships/image" Target="../media/image51.png"/><Relationship Id="rId4" Type="http://schemas.openxmlformats.org/officeDocument/2006/relationships/image" Target="../media/image135.png"/><Relationship Id="rId9" Type="http://schemas.openxmlformats.org/officeDocument/2006/relationships/image" Target="../media/image131.png"/></Relationships>
</file>

<file path=ppt/slides/_rels/slide37.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0.png"/><Relationship Id="rId1" Type="http://schemas.openxmlformats.org/officeDocument/2006/relationships/slideLayout" Target="../slideLayouts/slideLayout31.xml"/><Relationship Id="rId5" Type="http://schemas.openxmlformats.org/officeDocument/2006/relationships/image" Target="../media/image131.png"/><Relationship Id="rId4" Type="http://schemas.openxmlformats.org/officeDocument/2006/relationships/image" Target="../media/image100.png"/></Relationships>
</file>

<file path=ppt/slides/_rels/slide3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31.png"/></Relationships>
</file>

<file path=ppt/slides/_rels/slide39.xml.rels><?xml version="1.0" encoding="UTF-8" standalone="yes"?>
<Relationships xmlns="http://schemas.openxmlformats.org/package/2006/relationships"><Relationship Id="rId3" Type="http://schemas.openxmlformats.org/officeDocument/2006/relationships/image" Target="../media/image139.png"/><Relationship Id="rId7"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30.xml"/><Relationship Id="rId6" Type="http://schemas.openxmlformats.org/officeDocument/2006/relationships/image" Target="../media/image100.png"/><Relationship Id="rId5" Type="http://schemas.openxmlformats.org/officeDocument/2006/relationships/image" Target="../media/image141.png"/><Relationship Id="rId4" Type="http://schemas.openxmlformats.org/officeDocument/2006/relationships/image" Target="../media/image140.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2.png"/><Relationship Id="rId2" Type="http://schemas.openxmlformats.org/officeDocument/2006/relationships/image" Target="../media/image5.png"/><Relationship Id="rId1" Type="http://schemas.openxmlformats.org/officeDocument/2006/relationships/slideLayout" Target="../slideLayouts/slideLayout46.xml"/><Relationship Id="rId6" Type="http://schemas.openxmlformats.org/officeDocument/2006/relationships/image" Target="../media/image21.jpg"/><Relationship Id="rId5" Type="http://schemas.openxmlformats.org/officeDocument/2006/relationships/image" Target="../media/image20.png"/><Relationship Id="rId4" Type="http://schemas.openxmlformats.org/officeDocument/2006/relationships/image" Target="../media/image19.jpeg"/></Relationships>
</file>

<file path=ppt/slides/_rels/slide4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130.png"/><Relationship Id="rId1" Type="http://schemas.openxmlformats.org/officeDocument/2006/relationships/slideLayout" Target="../slideLayouts/slideLayout30.xml"/><Relationship Id="rId4" Type="http://schemas.openxmlformats.org/officeDocument/2006/relationships/image" Target="../media/image131.png"/></Relationships>
</file>

<file path=ppt/slides/_rels/slide4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42.png"/><Relationship Id="rId4" Type="http://schemas.openxmlformats.org/officeDocument/2006/relationships/image" Target="../media/image131.png"/></Relationships>
</file>

<file path=ppt/slides/_rels/slide42.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100.png"/><Relationship Id="rId7" Type="http://schemas.openxmlformats.org/officeDocument/2006/relationships/image" Target="../media/image47.png"/><Relationship Id="rId12"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51.png"/><Relationship Id="rId11"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56.png"/><Relationship Id="rId4" Type="http://schemas.openxmlformats.org/officeDocument/2006/relationships/image" Target="../media/image131.png"/><Relationship Id="rId9" Type="http://schemas.openxmlformats.org/officeDocument/2006/relationships/image" Target="../media/image57.png"/></Relationships>
</file>

<file path=ppt/slides/_rels/slide4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31.png"/></Relationships>
</file>

<file path=ppt/slides/_rels/slide4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31.png"/></Relationships>
</file>

<file path=ppt/slides/_rels/slide4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31.png"/></Relationships>
</file>

<file path=ppt/slides/_rels/slide46.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143.png"/><Relationship Id="rId3" Type="http://schemas.openxmlformats.org/officeDocument/2006/relationships/image" Target="../media/image100.png"/><Relationship Id="rId7" Type="http://schemas.openxmlformats.org/officeDocument/2006/relationships/image" Target="../media/image47.png"/><Relationship Id="rId12" Type="http://schemas.openxmlformats.org/officeDocument/2006/relationships/image" Target="../media/image53.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51.png"/><Relationship Id="rId11"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56.png"/><Relationship Id="rId4" Type="http://schemas.openxmlformats.org/officeDocument/2006/relationships/image" Target="../media/image131.png"/><Relationship Id="rId9" Type="http://schemas.openxmlformats.org/officeDocument/2006/relationships/image" Target="../media/image57.png"/></Relationships>
</file>

<file path=ppt/slides/_rels/slide47.xml.rels><?xml version="1.0" encoding="UTF-8" standalone="yes"?>
<Relationships xmlns="http://schemas.openxmlformats.org/package/2006/relationships"><Relationship Id="rId3" Type="http://schemas.openxmlformats.org/officeDocument/2006/relationships/image" Target="../media/image100.png"/><Relationship Id="rId7" Type="http://schemas.openxmlformats.org/officeDocument/2006/relationships/image" Target="../media/image145.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44.png"/><Relationship Id="rId4" Type="http://schemas.openxmlformats.org/officeDocument/2006/relationships/image" Target="../media/image131.pn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47.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131.png"/><Relationship Id="rId5" Type="http://schemas.openxmlformats.org/officeDocument/2006/relationships/image" Target="../media/image100.png"/><Relationship Id="rId4" Type="http://schemas.openxmlformats.org/officeDocument/2006/relationships/image" Target="../media/image146.png"/></Relationships>
</file>

<file path=ppt/slides/_rels/slide49.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142.png"/><Relationship Id="rId5" Type="http://schemas.openxmlformats.org/officeDocument/2006/relationships/image" Target="../media/image131.png"/><Relationship Id="rId4" Type="http://schemas.openxmlformats.org/officeDocument/2006/relationships/image" Target="../media/image100.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46.xml"/></Relationships>
</file>

<file path=ppt/slides/_rels/slide50.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131.png"/><Relationship Id="rId4" Type="http://schemas.openxmlformats.org/officeDocument/2006/relationships/image" Target="../media/image100.png"/></Relationships>
</file>

<file path=ppt/slides/_rels/slide5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31.png"/></Relationships>
</file>

<file path=ppt/slides/_rels/slide5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31.png"/></Relationships>
</file>

<file path=ppt/slides/_rels/slide53.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131.png"/><Relationship Id="rId4" Type="http://schemas.openxmlformats.org/officeDocument/2006/relationships/image" Target="../media/image100.png"/></Relationships>
</file>

<file path=ppt/slides/_rels/slide54.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131.png"/><Relationship Id="rId4" Type="http://schemas.openxmlformats.org/officeDocument/2006/relationships/image" Target="../media/image100.png"/></Relationships>
</file>

<file path=ppt/slides/_rels/slide55.xml.rels><?xml version="1.0" encoding="UTF-8" standalone="yes"?>
<Relationships xmlns="http://schemas.openxmlformats.org/package/2006/relationships"><Relationship Id="rId8" Type="http://schemas.openxmlformats.org/officeDocument/2006/relationships/image" Target="../media/image156.png"/><Relationship Id="rId3" Type="http://schemas.openxmlformats.org/officeDocument/2006/relationships/image" Target="../media/image3.png"/><Relationship Id="rId7" Type="http://schemas.openxmlformats.org/officeDocument/2006/relationships/image" Target="../media/image155.png"/><Relationship Id="rId12" Type="http://schemas.openxmlformats.org/officeDocument/2006/relationships/image" Target="../media/image131.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154.png"/><Relationship Id="rId11" Type="http://schemas.openxmlformats.org/officeDocument/2006/relationships/image" Target="../media/image100.png"/><Relationship Id="rId5" Type="http://schemas.openxmlformats.org/officeDocument/2006/relationships/image" Target="../media/image153.png"/><Relationship Id="rId10" Type="http://schemas.openxmlformats.org/officeDocument/2006/relationships/image" Target="../media/image158.png"/><Relationship Id="rId4" Type="http://schemas.openxmlformats.org/officeDocument/2006/relationships/image" Target="../media/image152.png"/><Relationship Id="rId9" Type="http://schemas.openxmlformats.org/officeDocument/2006/relationships/image" Target="../media/image157.png"/></Relationships>
</file>

<file path=ppt/slides/_rels/slide5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131.png"/></Relationships>
</file>

<file path=ppt/slides/_rels/slide57.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image" Target="../media/image3.png"/><Relationship Id="rId7" Type="http://schemas.openxmlformats.org/officeDocument/2006/relationships/image" Target="../media/image139.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161.png"/><Relationship Id="rId11" Type="http://schemas.openxmlformats.org/officeDocument/2006/relationships/image" Target="../media/image131.png"/><Relationship Id="rId5" Type="http://schemas.openxmlformats.org/officeDocument/2006/relationships/image" Target="../media/image160.png"/><Relationship Id="rId10" Type="http://schemas.openxmlformats.org/officeDocument/2006/relationships/image" Target="../media/image100.png"/><Relationship Id="rId4" Type="http://schemas.openxmlformats.org/officeDocument/2006/relationships/image" Target="../media/image159.png"/><Relationship Id="rId9" Type="http://schemas.openxmlformats.org/officeDocument/2006/relationships/image" Target="../media/image140.png"/></Relationships>
</file>

<file path=ppt/slides/_rels/slide5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63.svg"/><Relationship Id="rId5" Type="http://schemas.openxmlformats.org/officeDocument/2006/relationships/image" Target="../media/image162.png"/><Relationship Id="rId4" Type="http://schemas.openxmlformats.org/officeDocument/2006/relationships/image" Target="../media/image72.svg"/></Relationships>
</file>

<file path=ppt/slides/_rels/slide5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63.svg"/><Relationship Id="rId5" Type="http://schemas.openxmlformats.org/officeDocument/2006/relationships/image" Target="../media/image162.png"/><Relationship Id="rId4" Type="http://schemas.openxmlformats.org/officeDocument/2006/relationships/image" Target="../media/image72.sv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svg"/><Relationship Id="rId18" Type="http://schemas.openxmlformats.org/officeDocument/2006/relationships/image" Target="../media/image37.png"/><Relationship Id="rId3" Type="http://schemas.openxmlformats.org/officeDocument/2006/relationships/image" Target="../media/image3.png"/><Relationship Id="rId21" Type="http://schemas.openxmlformats.org/officeDocument/2006/relationships/image" Target="../media/image40.svg"/><Relationship Id="rId7" Type="http://schemas.openxmlformats.org/officeDocument/2006/relationships/image" Target="../media/image26.svg"/><Relationship Id="rId12" Type="http://schemas.openxmlformats.org/officeDocument/2006/relationships/image" Target="../media/image31.png"/><Relationship Id="rId17" Type="http://schemas.openxmlformats.org/officeDocument/2006/relationships/image" Target="../media/image36.svg"/><Relationship Id="rId2" Type="http://schemas.openxmlformats.org/officeDocument/2006/relationships/image" Target="../media/image5.png"/><Relationship Id="rId16" Type="http://schemas.openxmlformats.org/officeDocument/2006/relationships/image" Target="../media/image35.png"/><Relationship Id="rId20" Type="http://schemas.openxmlformats.org/officeDocument/2006/relationships/image" Target="../media/image39.png"/><Relationship Id="rId1" Type="http://schemas.openxmlformats.org/officeDocument/2006/relationships/slideLayout" Target="../slideLayouts/slideLayout46.xml"/><Relationship Id="rId6" Type="http://schemas.openxmlformats.org/officeDocument/2006/relationships/image" Target="../media/image25.png"/><Relationship Id="rId11" Type="http://schemas.openxmlformats.org/officeDocument/2006/relationships/image" Target="../media/image30.svg"/><Relationship Id="rId5" Type="http://schemas.openxmlformats.org/officeDocument/2006/relationships/image" Target="../media/image24.svg"/><Relationship Id="rId15" Type="http://schemas.openxmlformats.org/officeDocument/2006/relationships/image" Target="../media/image34.svg"/><Relationship Id="rId10" Type="http://schemas.openxmlformats.org/officeDocument/2006/relationships/image" Target="../media/image29.png"/><Relationship Id="rId19" Type="http://schemas.openxmlformats.org/officeDocument/2006/relationships/image" Target="../media/image38.svg"/><Relationship Id="rId4" Type="http://schemas.openxmlformats.org/officeDocument/2006/relationships/image" Target="../media/image23.png"/><Relationship Id="rId9" Type="http://schemas.openxmlformats.org/officeDocument/2006/relationships/image" Target="../media/image28.svg"/><Relationship Id="rId14" Type="http://schemas.openxmlformats.org/officeDocument/2006/relationships/image" Target="../media/image33.png"/><Relationship Id="rId22" Type="http://schemas.openxmlformats.org/officeDocument/2006/relationships/image" Target="../media/image41.png"/></Relationships>
</file>

<file path=ppt/slides/_rels/slide60.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164.jpg"/><Relationship Id="rId7" Type="http://schemas.openxmlformats.org/officeDocument/2006/relationships/image" Target="../media/image167.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166.png"/><Relationship Id="rId11" Type="http://schemas.openxmlformats.org/officeDocument/2006/relationships/image" Target="../media/image170.png"/><Relationship Id="rId5" Type="http://schemas.openxmlformats.org/officeDocument/2006/relationships/image" Target="../media/image165.png"/><Relationship Id="rId10" Type="http://schemas.openxmlformats.org/officeDocument/2006/relationships/image" Target="../media/image169.png"/><Relationship Id="rId4" Type="http://schemas.openxmlformats.org/officeDocument/2006/relationships/image" Target="../media/image3.png"/><Relationship Id="rId9" Type="http://schemas.openxmlformats.org/officeDocument/2006/relationships/image" Target="../media/image168.png"/></Relationships>
</file>

<file path=ppt/slides/_rels/slide61.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169.png"/><Relationship Id="rId5" Type="http://schemas.openxmlformats.org/officeDocument/2006/relationships/image" Target="../media/image168.png"/><Relationship Id="rId4" Type="http://schemas.openxmlformats.org/officeDocument/2006/relationships/image" Target="../media/image3.png"/></Relationships>
</file>

<file path=ppt/slides/_rels/slide6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173.jpg"/><Relationship Id="rId1" Type="http://schemas.openxmlformats.org/officeDocument/2006/relationships/slideLayout" Target="../slideLayouts/slideLayout1.xml"/><Relationship Id="rId4" Type="http://schemas.openxmlformats.org/officeDocument/2006/relationships/image" Target="../media/image174.png"/></Relationships>
</file>

<file path=ppt/slides/_rels/slide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175.jpg"/></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42.png"/><Relationship Id="rId2" Type="http://schemas.openxmlformats.org/officeDocument/2006/relationships/image" Target="../media/image176.jpg"/><Relationship Id="rId1" Type="http://schemas.openxmlformats.org/officeDocument/2006/relationships/slideLayout" Target="../slideLayouts/slideLayout1.xml"/><Relationship Id="rId6" Type="http://schemas.openxmlformats.org/officeDocument/2006/relationships/image" Target="../media/image169.png"/><Relationship Id="rId5" Type="http://schemas.openxmlformats.org/officeDocument/2006/relationships/image" Target="../media/image168.png"/><Relationship Id="rId4" Type="http://schemas.openxmlformats.org/officeDocument/2006/relationships/image" Target="../media/image143.png"/></Relationships>
</file>

<file path=ppt/slides/_rels/slide66.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3.png"/><Relationship Id="rId7" Type="http://schemas.openxmlformats.org/officeDocument/2006/relationships/image" Target="../media/image95.png"/><Relationship Id="rId2" Type="http://schemas.openxmlformats.org/officeDocument/2006/relationships/notesSlide" Target="../notesSlides/notesSlide35.xml"/><Relationship Id="rId1" Type="http://schemas.openxmlformats.org/officeDocument/2006/relationships/slideLayout" Target="../slideLayouts/slideLayout12.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 Id="rId9" Type="http://schemas.openxmlformats.org/officeDocument/2006/relationships/image" Target="../media/image97.png"/></Relationships>
</file>

<file path=ppt/slides/_rels/slide67.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178.png"/><Relationship Id="rId5" Type="http://schemas.openxmlformats.org/officeDocument/2006/relationships/image" Target="../media/image131.png"/><Relationship Id="rId4" Type="http://schemas.openxmlformats.org/officeDocument/2006/relationships/image" Target="../media/image93.png"/></Relationships>
</file>

<file path=ppt/slides/_rels/slide7.xml.rels><?xml version="1.0" encoding="UTF-8" standalone="yes"?>
<Relationships xmlns="http://schemas.openxmlformats.org/package/2006/relationships"><Relationship Id="rId8" Type="http://schemas.openxmlformats.org/officeDocument/2006/relationships/image" Target="../media/image46.jpg"/><Relationship Id="rId13" Type="http://schemas.openxmlformats.org/officeDocument/2006/relationships/image" Target="../media/image51.png"/><Relationship Id="rId18" Type="http://schemas.openxmlformats.org/officeDocument/2006/relationships/image" Target="../media/image5.png"/><Relationship Id="rId3" Type="http://schemas.openxmlformats.org/officeDocument/2006/relationships/image" Target="../media/image4.png"/><Relationship Id="rId7" Type="http://schemas.openxmlformats.org/officeDocument/2006/relationships/image" Target="../media/image45.png"/><Relationship Id="rId12" Type="http://schemas.openxmlformats.org/officeDocument/2006/relationships/image" Target="../media/image50.jpg"/><Relationship Id="rId17" Type="http://schemas.openxmlformats.org/officeDocument/2006/relationships/image" Target="../media/image55.png"/><Relationship Id="rId2" Type="http://schemas.openxmlformats.org/officeDocument/2006/relationships/image" Target="../media/image3.png"/><Relationship Id="rId16" Type="http://schemas.openxmlformats.org/officeDocument/2006/relationships/image" Target="../media/image54.jpg"/><Relationship Id="rId20" Type="http://schemas.openxmlformats.org/officeDocument/2006/relationships/image" Target="../media/image57.png"/><Relationship Id="rId1" Type="http://schemas.openxmlformats.org/officeDocument/2006/relationships/slideLayout" Target="../slideLayouts/slideLayout46.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jpg"/><Relationship Id="rId15" Type="http://schemas.openxmlformats.org/officeDocument/2006/relationships/image" Target="../media/image53.png"/><Relationship Id="rId10" Type="http://schemas.openxmlformats.org/officeDocument/2006/relationships/image" Target="../media/image48.jpg"/><Relationship Id="rId19" Type="http://schemas.openxmlformats.org/officeDocument/2006/relationships/image" Target="../media/image56.png"/><Relationship Id="rId4" Type="http://schemas.openxmlformats.org/officeDocument/2006/relationships/image" Target="../media/image42.jpg"/><Relationship Id="rId9" Type="http://schemas.openxmlformats.org/officeDocument/2006/relationships/image" Target="../media/image47.png"/><Relationship Id="rId14" Type="http://schemas.openxmlformats.org/officeDocument/2006/relationships/image" Target="../media/image52.jp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8.png"/><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grey color palette&#10;&#10;Description automatically generated">
            <a:extLst>
              <a:ext uri="{FF2B5EF4-FFF2-40B4-BE49-F238E27FC236}">
                <a16:creationId xmlns:a16="http://schemas.microsoft.com/office/drawing/2014/main" id="{4E6ED7BF-BF49-DB2A-0980-8492FCA1ADB9}"/>
              </a:ext>
            </a:extLst>
          </p:cNvPr>
          <p:cNvPicPr>
            <a:picLocks noChangeAspect="1"/>
          </p:cNvPicPr>
          <p:nvPr/>
        </p:nvPicPr>
        <p:blipFill>
          <a:blip r:embed="rId3"/>
          <a:stretch>
            <a:fillRect/>
          </a:stretch>
        </p:blipFill>
        <p:spPr>
          <a:xfrm rot="16200000">
            <a:off x="-2540291" y="3077238"/>
            <a:ext cx="3562350" cy="1104900"/>
          </a:xfrm>
          <a:prstGeom prst="rect">
            <a:avLst/>
          </a:prstGeom>
        </p:spPr>
      </p:pic>
      <p:sp>
        <p:nvSpPr>
          <p:cNvPr id="4" name="TextBox 3">
            <a:extLst>
              <a:ext uri="{FF2B5EF4-FFF2-40B4-BE49-F238E27FC236}">
                <a16:creationId xmlns:a16="http://schemas.microsoft.com/office/drawing/2014/main" id="{8C139043-2440-3D49-4CD4-3634B517E9DC}"/>
              </a:ext>
            </a:extLst>
          </p:cNvPr>
          <p:cNvSpPr txBox="1"/>
          <p:nvPr/>
        </p:nvSpPr>
        <p:spPr>
          <a:xfrm>
            <a:off x="4987089" y="2971801"/>
            <a:ext cx="9144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E5E5E"/>
              </a:solidFill>
              <a:effectLst/>
              <a:uLnTx/>
              <a:uFillTx/>
              <a:latin typeface="Arial"/>
              <a:ea typeface="+mn-ea"/>
              <a:cs typeface="+mn-cs"/>
              <a:sym typeface="Myriad Pro"/>
            </a:endParaRPr>
          </a:p>
        </p:txBody>
      </p:sp>
      <p:sp>
        <p:nvSpPr>
          <p:cNvPr id="11" name="Rectangle 10">
            <a:extLst>
              <a:ext uri="{FF2B5EF4-FFF2-40B4-BE49-F238E27FC236}">
                <a16:creationId xmlns:a16="http://schemas.microsoft.com/office/drawing/2014/main" id="{41B2DBF6-FEBA-1910-E782-37360A07AD03}"/>
              </a:ext>
            </a:extLst>
          </p:cNvPr>
          <p:cNvSpPr/>
          <p:nvPr/>
        </p:nvSpPr>
        <p:spPr>
          <a:xfrm>
            <a:off x="0" y="0"/>
            <a:ext cx="12203328" cy="6858000"/>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a:noFill/>
              </a:ln>
              <a:solidFill>
                <a:srgbClr val="FFFFFF"/>
              </a:solidFill>
              <a:effectLst/>
              <a:uLnTx/>
              <a:uFillTx/>
              <a:latin typeface="Arial"/>
              <a:ea typeface="+mn-ea"/>
              <a:cs typeface="+mn-cs"/>
              <a:sym typeface="Myriad Pro"/>
            </a:endParaRPr>
          </a:p>
        </p:txBody>
      </p:sp>
      <p:pic>
        <p:nvPicPr>
          <p:cNvPr id="10" name="Picture 9" descr="A white letters on a black background&#10;&#10;Description automatically generated">
            <a:extLst>
              <a:ext uri="{FF2B5EF4-FFF2-40B4-BE49-F238E27FC236}">
                <a16:creationId xmlns:a16="http://schemas.microsoft.com/office/drawing/2014/main" id="{919F8E9D-CC4F-8FF0-4AAE-28192BD69E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7486" y="1926893"/>
            <a:ext cx="7977027" cy="30042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32933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FDA42836-6835-0E03-1C66-080226924899}"/>
              </a:ext>
            </a:extLst>
          </p:cNvPr>
          <p:cNvPicPr>
            <a:picLocks noChangeAspect="1"/>
          </p:cNvPicPr>
          <p:nvPr/>
        </p:nvPicPr>
        <p:blipFill rotWithShape="1">
          <a:blip r:embed="rId2">
            <a:alphaModFix amt="25000"/>
          </a:blip>
          <a:srcRect l="7326" t="17627" r="7326"/>
          <a:stretch/>
        </p:blipFill>
        <p:spPr>
          <a:xfrm>
            <a:off x="0" y="0"/>
            <a:ext cx="12192000" cy="6858000"/>
          </a:xfrm>
          <a:prstGeom prst="rect">
            <a:avLst/>
          </a:prstGeom>
        </p:spPr>
      </p:pic>
      <p:sp>
        <p:nvSpPr>
          <p:cNvPr id="10" name="TextBox 9">
            <a:extLst>
              <a:ext uri="{FF2B5EF4-FFF2-40B4-BE49-F238E27FC236}">
                <a16:creationId xmlns:a16="http://schemas.microsoft.com/office/drawing/2014/main" id="{67B252ED-C25C-35C0-6C66-F79B9690ABDD}"/>
              </a:ext>
            </a:extLst>
          </p:cNvPr>
          <p:cNvSpPr txBox="1"/>
          <p:nvPr/>
        </p:nvSpPr>
        <p:spPr>
          <a:xfrm>
            <a:off x="1558231" y="368300"/>
            <a:ext cx="9075561"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MORE OPPORTUNITY FOR YOU</a:t>
            </a:r>
          </a:p>
        </p:txBody>
      </p:sp>
      <p:pic>
        <p:nvPicPr>
          <p:cNvPr id="23" name="Picture 22" descr="A blue and grey color palette&#10;&#10;Description automatically generated">
            <a:extLst>
              <a:ext uri="{FF2B5EF4-FFF2-40B4-BE49-F238E27FC236}">
                <a16:creationId xmlns:a16="http://schemas.microsoft.com/office/drawing/2014/main" id="{4EB9EA22-9AD8-B502-A790-A3DF27E37414}"/>
              </a:ext>
            </a:extLst>
          </p:cNvPr>
          <p:cNvPicPr>
            <a:picLocks noChangeAspect="1"/>
          </p:cNvPicPr>
          <p:nvPr/>
        </p:nvPicPr>
        <p:blipFill>
          <a:blip r:embed="rId3"/>
          <a:stretch>
            <a:fillRect/>
          </a:stretch>
        </p:blipFill>
        <p:spPr>
          <a:xfrm rot="16200000">
            <a:off x="-2451080" y="3077239"/>
            <a:ext cx="3562350" cy="1104900"/>
          </a:xfrm>
          <a:prstGeom prst="rect">
            <a:avLst/>
          </a:prstGeom>
        </p:spPr>
      </p:pic>
      <p:sp>
        <p:nvSpPr>
          <p:cNvPr id="4120" name="TextBox 4119">
            <a:extLst>
              <a:ext uri="{FF2B5EF4-FFF2-40B4-BE49-F238E27FC236}">
                <a16:creationId xmlns:a16="http://schemas.microsoft.com/office/drawing/2014/main" id="{79D350E2-CB0C-3519-880F-E716A8412749}"/>
              </a:ext>
            </a:extLst>
          </p:cNvPr>
          <p:cNvSpPr txBox="1"/>
          <p:nvPr/>
        </p:nvSpPr>
        <p:spPr>
          <a:xfrm>
            <a:off x="4175732" y="1122700"/>
            <a:ext cx="3840539"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srgbClr val="FFD700"/>
                </a:solidFill>
                <a:effectLst/>
                <a:uLnTx/>
                <a:uFillTx/>
                <a:latin typeface="Calibri Light" panose="020F0302020204030204" pitchFamily="34" charset="0"/>
                <a:ea typeface="+mn-ea"/>
                <a:cs typeface="Calibri Light" panose="020F0302020204030204" pitchFamily="34" charset="0"/>
              </a:rPr>
              <a:t>Coming October 2026</a:t>
            </a:r>
          </a:p>
        </p:txBody>
      </p:sp>
      <p:grpSp>
        <p:nvGrpSpPr>
          <p:cNvPr id="6" name="Group 5">
            <a:extLst>
              <a:ext uri="{FF2B5EF4-FFF2-40B4-BE49-F238E27FC236}">
                <a16:creationId xmlns:a16="http://schemas.microsoft.com/office/drawing/2014/main" id="{C4AC5DE0-DB36-2F02-A27E-493855EF057B}"/>
              </a:ext>
            </a:extLst>
          </p:cNvPr>
          <p:cNvGrpSpPr/>
          <p:nvPr/>
        </p:nvGrpSpPr>
        <p:grpSpPr>
          <a:xfrm>
            <a:off x="3396558" y="2708526"/>
            <a:ext cx="2868142" cy="3863787"/>
            <a:chOff x="3396558" y="2708526"/>
            <a:chExt cx="2868142" cy="3863787"/>
          </a:xfrm>
        </p:grpSpPr>
        <p:pic>
          <p:nvPicPr>
            <p:cNvPr id="31" name="Picture 30" descr="A line of white icons&#10;&#10;Description automatically generated with medium confidence">
              <a:extLst>
                <a:ext uri="{FF2B5EF4-FFF2-40B4-BE49-F238E27FC236}">
                  <a16:creationId xmlns:a16="http://schemas.microsoft.com/office/drawing/2014/main" id="{95733003-8746-F8B6-80D7-B1384D08E9BB}"/>
                </a:ext>
              </a:extLst>
            </p:cNvPr>
            <p:cNvPicPr>
              <a:picLocks noChangeAspect="1"/>
            </p:cNvPicPr>
            <p:nvPr/>
          </p:nvPicPr>
          <p:blipFill rotWithShape="1">
            <a:blip r:embed="rId4"/>
            <a:srcRect l="10422" t="37238" r="72975" b="41429"/>
            <a:stretch/>
          </p:blipFill>
          <p:spPr>
            <a:xfrm>
              <a:off x="3396558" y="5371556"/>
              <a:ext cx="1290443" cy="1105369"/>
            </a:xfrm>
            <a:prstGeom prst="rect">
              <a:avLst/>
            </a:prstGeom>
          </p:spPr>
        </p:pic>
        <p:grpSp>
          <p:nvGrpSpPr>
            <p:cNvPr id="21" name="Group 20">
              <a:extLst>
                <a:ext uri="{FF2B5EF4-FFF2-40B4-BE49-F238E27FC236}">
                  <a16:creationId xmlns:a16="http://schemas.microsoft.com/office/drawing/2014/main" id="{3BCD5F7B-174C-60D2-5D05-943520E0CF80}"/>
                </a:ext>
              </a:extLst>
            </p:cNvPr>
            <p:cNvGrpSpPr/>
            <p:nvPr/>
          </p:nvGrpSpPr>
          <p:grpSpPr>
            <a:xfrm>
              <a:off x="4662463" y="3212598"/>
              <a:ext cx="1128712" cy="3359715"/>
              <a:chOff x="3910227" y="3060592"/>
              <a:chExt cx="1128712" cy="2743200"/>
            </a:xfrm>
          </p:grpSpPr>
          <p:sp>
            <p:nvSpPr>
              <p:cNvPr id="4" name="Rectangle 3">
                <a:extLst>
                  <a:ext uri="{FF2B5EF4-FFF2-40B4-BE49-F238E27FC236}">
                    <a16:creationId xmlns:a16="http://schemas.microsoft.com/office/drawing/2014/main" id="{12D6FCD0-9992-AF2C-CB70-70DF6DC005D5}"/>
                  </a:ext>
                </a:extLst>
              </p:cNvPr>
              <p:cNvSpPr/>
              <p:nvPr/>
            </p:nvSpPr>
            <p:spPr>
              <a:xfrm>
                <a:off x="3910227" y="3060592"/>
                <a:ext cx="1128712" cy="2743200"/>
              </a:xfrm>
              <a:prstGeom prst="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7" name="TextBox 16">
                <a:extLst>
                  <a:ext uri="{FF2B5EF4-FFF2-40B4-BE49-F238E27FC236}">
                    <a16:creationId xmlns:a16="http://schemas.microsoft.com/office/drawing/2014/main" id="{F8D6B3A3-9E9B-23D0-9256-1DD33CF4E2A5}"/>
                  </a:ext>
                </a:extLst>
              </p:cNvPr>
              <p:cNvSpPr txBox="1"/>
              <p:nvPr/>
            </p:nvSpPr>
            <p:spPr>
              <a:xfrm rot="16200000">
                <a:off x="3223098" y="4056651"/>
                <a:ext cx="2502970"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BANK</a:t>
                </a:r>
                <a:br>
                  <a:rPr kumimoji="0" lang="en-US" sz="28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br>
                <a:r>
                  <a:rPr kumimoji="0" lang="en-US" sz="28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DEPOSITS</a:t>
                </a:r>
                <a:endParaRPr kumimoji="0" lang="en-US" sz="2800" b="1" i="0" u="none" strike="noStrike" kern="1200" cap="none" spc="0" normalizeH="0" baseline="0" noProof="0" dirty="0">
                  <a:ln>
                    <a:noFill/>
                  </a:ln>
                  <a:solidFill>
                    <a:srgbClr val="000000"/>
                  </a:solidFill>
                  <a:effectLst>
                    <a:outerShdw blurRad="50800" dist="38100" dir="2700000" algn="tl" rotWithShape="0">
                      <a:prstClr val="black">
                        <a:alpha val="40000"/>
                      </a:prstClr>
                    </a:outerShdw>
                  </a:effectLst>
                  <a:uLnTx/>
                  <a:uFillTx/>
                  <a:latin typeface="Arial"/>
                  <a:ea typeface="+mn-ea"/>
                  <a:cs typeface="+mn-cs"/>
                </a:endParaRPr>
              </a:p>
            </p:txBody>
          </p:sp>
        </p:grpSp>
        <p:sp>
          <p:nvSpPr>
            <p:cNvPr id="33" name="TextBox 32">
              <a:extLst>
                <a:ext uri="{FF2B5EF4-FFF2-40B4-BE49-F238E27FC236}">
                  <a16:creationId xmlns:a16="http://schemas.microsoft.com/office/drawing/2014/main" id="{FF3EDA53-4D92-4747-3C30-5EBEE264468E}"/>
                </a:ext>
              </a:extLst>
            </p:cNvPr>
            <p:cNvSpPr txBox="1"/>
            <p:nvPr/>
          </p:nvSpPr>
          <p:spPr>
            <a:xfrm>
              <a:off x="4188682" y="2708526"/>
              <a:ext cx="207601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$16 Trillion</a:t>
              </a:r>
            </a:p>
          </p:txBody>
        </p:sp>
      </p:grpSp>
      <p:grpSp>
        <p:nvGrpSpPr>
          <p:cNvPr id="3" name="Group 2">
            <a:extLst>
              <a:ext uri="{FF2B5EF4-FFF2-40B4-BE49-F238E27FC236}">
                <a16:creationId xmlns:a16="http://schemas.microsoft.com/office/drawing/2014/main" id="{695806A9-A3C5-CCF5-C766-4FBFFA68A558}"/>
              </a:ext>
            </a:extLst>
          </p:cNvPr>
          <p:cNvGrpSpPr/>
          <p:nvPr/>
        </p:nvGrpSpPr>
        <p:grpSpPr>
          <a:xfrm>
            <a:off x="528104" y="3266802"/>
            <a:ext cx="3018446" cy="3305511"/>
            <a:chOff x="528104" y="3266802"/>
            <a:chExt cx="3018446" cy="3305511"/>
          </a:xfrm>
        </p:grpSpPr>
        <p:grpSp>
          <p:nvGrpSpPr>
            <p:cNvPr id="20" name="Group 19">
              <a:extLst>
                <a:ext uri="{FF2B5EF4-FFF2-40B4-BE49-F238E27FC236}">
                  <a16:creationId xmlns:a16="http://schemas.microsoft.com/office/drawing/2014/main" id="{9F71AF25-C475-6550-7423-B3FC190A8DEC}"/>
                </a:ext>
              </a:extLst>
            </p:cNvPr>
            <p:cNvGrpSpPr/>
            <p:nvPr/>
          </p:nvGrpSpPr>
          <p:grpSpPr>
            <a:xfrm>
              <a:off x="1992978" y="3749768"/>
              <a:ext cx="1128712" cy="2822545"/>
              <a:chOff x="1453570" y="3499191"/>
              <a:chExt cx="1128712" cy="2304601"/>
            </a:xfrm>
          </p:grpSpPr>
          <p:sp>
            <p:nvSpPr>
              <p:cNvPr id="2" name="Rectangle 1">
                <a:extLst>
                  <a:ext uri="{FF2B5EF4-FFF2-40B4-BE49-F238E27FC236}">
                    <a16:creationId xmlns:a16="http://schemas.microsoft.com/office/drawing/2014/main" id="{C18DC244-52FA-E631-2AF6-DB0771A30BEE}"/>
                  </a:ext>
                </a:extLst>
              </p:cNvPr>
              <p:cNvSpPr/>
              <p:nvPr/>
            </p:nvSpPr>
            <p:spPr>
              <a:xfrm>
                <a:off x="1453570" y="3517792"/>
                <a:ext cx="1128712" cy="2286000"/>
              </a:xfrm>
              <a:prstGeom prst="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5" name="TextBox 14">
                <a:extLst>
                  <a:ext uri="{FF2B5EF4-FFF2-40B4-BE49-F238E27FC236}">
                    <a16:creationId xmlns:a16="http://schemas.microsoft.com/office/drawing/2014/main" id="{B4A4E138-A09B-3CE9-5CF0-A9F4E6E393DE}"/>
                  </a:ext>
                </a:extLst>
              </p:cNvPr>
              <p:cNvSpPr txBox="1"/>
              <p:nvPr/>
            </p:nvSpPr>
            <p:spPr>
              <a:xfrm rot="16200000">
                <a:off x="874927" y="4165137"/>
                <a:ext cx="2285999"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INTERNATIONAL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REMITTANCES</a:t>
                </a:r>
                <a:endParaRPr kumimoji="0" lang="en-US" sz="2800" b="1" i="0" u="none" strike="noStrike" kern="1200" cap="none" spc="0" normalizeH="0" baseline="0" noProof="0" dirty="0">
                  <a:ln>
                    <a:noFill/>
                  </a:ln>
                  <a:solidFill>
                    <a:srgbClr val="000000"/>
                  </a:solidFill>
                  <a:effectLst>
                    <a:outerShdw blurRad="50800" dist="38100" dir="2700000" algn="tl" rotWithShape="0">
                      <a:prstClr val="black">
                        <a:alpha val="40000"/>
                      </a:prstClr>
                    </a:outerShdw>
                  </a:effectLst>
                  <a:uLnTx/>
                  <a:uFillTx/>
                  <a:latin typeface="Arial"/>
                  <a:ea typeface="+mn-ea"/>
                  <a:cs typeface="+mn-cs"/>
                </a:endParaRPr>
              </a:p>
            </p:txBody>
          </p:sp>
        </p:grpSp>
        <p:sp>
          <p:nvSpPr>
            <p:cNvPr id="32" name="TextBox 31">
              <a:extLst>
                <a:ext uri="{FF2B5EF4-FFF2-40B4-BE49-F238E27FC236}">
                  <a16:creationId xmlns:a16="http://schemas.microsoft.com/office/drawing/2014/main" id="{601A4656-5805-3A79-7914-01737E3C11EC}"/>
                </a:ext>
              </a:extLst>
            </p:cNvPr>
            <p:cNvSpPr txBox="1"/>
            <p:nvPr/>
          </p:nvSpPr>
          <p:spPr>
            <a:xfrm>
              <a:off x="1568123" y="3266802"/>
              <a:ext cx="1978427"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$93 Billion</a:t>
              </a:r>
            </a:p>
          </p:txBody>
        </p:sp>
        <p:pic>
          <p:nvPicPr>
            <p:cNvPr id="30" name="Picture 29" descr="A line of white icons&#10;&#10;Description automatically generated with medium confidence">
              <a:extLst>
                <a:ext uri="{FF2B5EF4-FFF2-40B4-BE49-F238E27FC236}">
                  <a16:creationId xmlns:a16="http://schemas.microsoft.com/office/drawing/2014/main" id="{0B1F4FF5-0F9F-025C-CB49-28BC60CDB613}"/>
                </a:ext>
              </a:extLst>
            </p:cNvPr>
            <p:cNvPicPr>
              <a:picLocks noChangeAspect="1"/>
            </p:cNvPicPr>
            <p:nvPr/>
          </p:nvPicPr>
          <p:blipFill rotWithShape="1">
            <a:blip r:embed="rId4"/>
            <a:srcRect l="73977" t="37238" r="7869" b="41429"/>
            <a:stretch/>
          </p:blipFill>
          <p:spPr>
            <a:xfrm>
              <a:off x="528104" y="5396846"/>
              <a:ext cx="1410988" cy="1105369"/>
            </a:xfrm>
            <a:prstGeom prst="rect">
              <a:avLst/>
            </a:prstGeom>
          </p:spPr>
        </p:pic>
      </p:grpSp>
      <p:grpSp>
        <p:nvGrpSpPr>
          <p:cNvPr id="7" name="Group 6">
            <a:extLst>
              <a:ext uri="{FF2B5EF4-FFF2-40B4-BE49-F238E27FC236}">
                <a16:creationId xmlns:a16="http://schemas.microsoft.com/office/drawing/2014/main" id="{F641D951-BF07-3BB9-6D77-7B614EE0FC7F}"/>
              </a:ext>
            </a:extLst>
          </p:cNvPr>
          <p:cNvGrpSpPr/>
          <p:nvPr/>
        </p:nvGrpSpPr>
        <p:grpSpPr>
          <a:xfrm>
            <a:off x="5889426" y="1818653"/>
            <a:ext cx="3046790" cy="4753660"/>
            <a:chOff x="5889426" y="1818653"/>
            <a:chExt cx="3046790" cy="4753660"/>
          </a:xfrm>
        </p:grpSpPr>
        <p:pic>
          <p:nvPicPr>
            <p:cNvPr id="28" name="Picture 27" descr="A line of white icons&#10;&#10;Description automatically generated with medium confidence">
              <a:extLst>
                <a:ext uri="{FF2B5EF4-FFF2-40B4-BE49-F238E27FC236}">
                  <a16:creationId xmlns:a16="http://schemas.microsoft.com/office/drawing/2014/main" id="{6835E7C7-81FE-B3A2-FF15-78B97C02D452}"/>
                </a:ext>
              </a:extLst>
            </p:cNvPr>
            <p:cNvPicPr>
              <a:picLocks noChangeAspect="1"/>
            </p:cNvPicPr>
            <p:nvPr/>
          </p:nvPicPr>
          <p:blipFill rotWithShape="1">
            <a:blip r:embed="rId4"/>
            <a:srcRect l="49417" t="37238" r="31976" b="41429"/>
            <a:stretch/>
          </p:blipFill>
          <p:spPr>
            <a:xfrm>
              <a:off x="5889426" y="5409134"/>
              <a:ext cx="1446250" cy="1105369"/>
            </a:xfrm>
            <a:prstGeom prst="rect">
              <a:avLst/>
            </a:prstGeom>
          </p:spPr>
        </p:pic>
        <p:grpSp>
          <p:nvGrpSpPr>
            <p:cNvPr id="22" name="Group 21">
              <a:extLst>
                <a:ext uri="{FF2B5EF4-FFF2-40B4-BE49-F238E27FC236}">
                  <a16:creationId xmlns:a16="http://schemas.microsoft.com/office/drawing/2014/main" id="{BD4A5A2A-B311-E933-290B-EEEC95158450}"/>
                </a:ext>
              </a:extLst>
            </p:cNvPr>
            <p:cNvGrpSpPr/>
            <p:nvPr/>
          </p:nvGrpSpPr>
          <p:grpSpPr>
            <a:xfrm>
              <a:off x="7335850" y="2317315"/>
              <a:ext cx="1124712" cy="4254998"/>
              <a:chOff x="6709788" y="2603392"/>
              <a:chExt cx="1124712" cy="3200400"/>
            </a:xfrm>
          </p:grpSpPr>
          <p:sp>
            <p:nvSpPr>
              <p:cNvPr id="11" name="Rectangle 10">
                <a:extLst>
                  <a:ext uri="{FF2B5EF4-FFF2-40B4-BE49-F238E27FC236}">
                    <a16:creationId xmlns:a16="http://schemas.microsoft.com/office/drawing/2014/main" id="{17CB53EE-FEF1-8284-9188-AB72B29CF045}"/>
                  </a:ext>
                </a:extLst>
              </p:cNvPr>
              <p:cNvSpPr/>
              <p:nvPr/>
            </p:nvSpPr>
            <p:spPr>
              <a:xfrm>
                <a:off x="6709788" y="2603392"/>
                <a:ext cx="1124712" cy="3200400"/>
              </a:xfrm>
              <a:prstGeom prst="rect">
                <a:avLst/>
              </a:prstGeom>
              <a:gradFill>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8" name="TextBox 17">
                <a:extLst>
                  <a:ext uri="{FF2B5EF4-FFF2-40B4-BE49-F238E27FC236}">
                    <a16:creationId xmlns:a16="http://schemas.microsoft.com/office/drawing/2014/main" id="{094D9BC7-3C65-F2C1-DE9E-A65F081EEE48}"/>
                  </a:ext>
                </a:extLst>
              </p:cNvPr>
              <p:cNvSpPr txBox="1"/>
              <p:nvPr/>
            </p:nvSpPr>
            <p:spPr>
              <a:xfrm rot="16200000">
                <a:off x="5961324" y="3990869"/>
                <a:ext cx="2621640"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DEBIT CARD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TRANSACTIONS</a:t>
                </a:r>
                <a:endParaRPr kumimoji="0" lang="en-US" sz="2800" b="1" i="0" u="none" strike="noStrike" kern="1200" cap="none" spc="0" normalizeH="0" baseline="0" noProof="0" dirty="0">
                  <a:ln>
                    <a:noFill/>
                  </a:ln>
                  <a:solidFill>
                    <a:srgbClr val="000000"/>
                  </a:solidFill>
                  <a:effectLst>
                    <a:outerShdw blurRad="50800" dist="38100" dir="2700000" algn="tl" rotWithShape="0">
                      <a:prstClr val="black">
                        <a:alpha val="40000"/>
                      </a:prstClr>
                    </a:outerShdw>
                  </a:effectLst>
                  <a:uLnTx/>
                  <a:uFillTx/>
                  <a:latin typeface="Arial"/>
                  <a:ea typeface="+mn-ea"/>
                  <a:cs typeface="+mn-cs"/>
                </a:endParaRPr>
              </a:p>
            </p:txBody>
          </p:sp>
        </p:grpSp>
        <p:sp>
          <p:nvSpPr>
            <p:cNvPr id="34" name="TextBox 33">
              <a:extLst>
                <a:ext uri="{FF2B5EF4-FFF2-40B4-BE49-F238E27FC236}">
                  <a16:creationId xmlns:a16="http://schemas.microsoft.com/office/drawing/2014/main" id="{43D269BC-2774-233A-60B3-DD4A73DCD368}"/>
                </a:ext>
              </a:extLst>
            </p:cNvPr>
            <p:cNvSpPr txBox="1"/>
            <p:nvPr/>
          </p:nvSpPr>
          <p:spPr>
            <a:xfrm>
              <a:off x="6860198" y="1818653"/>
              <a:ext cx="207601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$30 Trillion</a:t>
              </a:r>
            </a:p>
          </p:txBody>
        </p:sp>
      </p:grpSp>
      <p:grpSp>
        <p:nvGrpSpPr>
          <p:cNvPr id="8" name="Group 7">
            <a:extLst>
              <a:ext uri="{FF2B5EF4-FFF2-40B4-BE49-F238E27FC236}">
                <a16:creationId xmlns:a16="http://schemas.microsoft.com/office/drawing/2014/main" id="{F88C6F50-7F18-C6B3-AEC0-2B6393FE948D}"/>
              </a:ext>
            </a:extLst>
          </p:cNvPr>
          <p:cNvGrpSpPr/>
          <p:nvPr/>
        </p:nvGrpSpPr>
        <p:grpSpPr>
          <a:xfrm>
            <a:off x="8596777" y="1818653"/>
            <a:ext cx="3003026" cy="4753660"/>
            <a:chOff x="8596777" y="1818653"/>
            <a:chExt cx="3003026" cy="4753660"/>
          </a:xfrm>
        </p:grpSpPr>
        <p:pic>
          <p:nvPicPr>
            <p:cNvPr id="29" name="Picture 28" descr="A line of white icons&#10;&#10;Description automatically generated with medium confidence">
              <a:extLst>
                <a:ext uri="{FF2B5EF4-FFF2-40B4-BE49-F238E27FC236}">
                  <a16:creationId xmlns:a16="http://schemas.microsoft.com/office/drawing/2014/main" id="{41669D5C-C586-4871-CF5F-784AACFF21D3}"/>
                </a:ext>
              </a:extLst>
            </p:cNvPr>
            <p:cNvPicPr>
              <a:picLocks noChangeAspect="1"/>
            </p:cNvPicPr>
            <p:nvPr/>
          </p:nvPicPr>
          <p:blipFill rotWithShape="1">
            <a:blip r:embed="rId4"/>
            <a:srcRect l="29439" t="37238" r="53478" b="41429"/>
            <a:stretch/>
          </p:blipFill>
          <p:spPr>
            <a:xfrm>
              <a:off x="8596777" y="5409134"/>
              <a:ext cx="1327759" cy="1105369"/>
            </a:xfrm>
            <a:prstGeom prst="rect">
              <a:avLst/>
            </a:prstGeom>
          </p:spPr>
        </p:pic>
        <p:grpSp>
          <p:nvGrpSpPr>
            <p:cNvPr id="24" name="Group 23">
              <a:extLst>
                <a:ext uri="{FF2B5EF4-FFF2-40B4-BE49-F238E27FC236}">
                  <a16:creationId xmlns:a16="http://schemas.microsoft.com/office/drawing/2014/main" id="{9B746321-0DCE-9DB9-E57A-21421345E7CD}"/>
                </a:ext>
              </a:extLst>
            </p:cNvPr>
            <p:cNvGrpSpPr/>
            <p:nvPr/>
          </p:nvGrpSpPr>
          <p:grpSpPr>
            <a:xfrm>
              <a:off x="9997434" y="2317315"/>
              <a:ext cx="1128712" cy="4254998"/>
              <a:chOff x="9752238" y="2146192"/>
              <a:chExt cx="1128712" cy="3657600"/>
            </a:xfrm>
          </p:grpSpPr>
          <p:sp>
            <p:nvSpPr>
              <p:cNvPr id="12" name="Rectangle 11">
                <a:extLst>
                  <a:ext uri="{FF2B5EF4-FFF2-40B4-BE49-F238E27FC236}">
                    <a16:creationId xmlns:a16="http://schemas.microsoft.com/office/drawing/2014/main" id="{6F99681A-6AE1-952B-A4F8-A596AAA4F1A5}"/>
                  </a:ext>
                </a:extLst>
              </p:cNvPr>
              <p:cNvSpPr/>
              <p:nvPr/>
            </p:nvSpPr>
            <p:spPr>
              <a:xfrm>
                <a:off x="9752238" y="2146192"/>
                <a:ext cx="1128712" cy="3657600"/>
              </a:xfrm>
              <a:prstGeom prst="rect">
                <a:avLst/>
              </a:prstGeom>
              <a:gradFill>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9" name="TextBox 18">
                <a:extLst>
                  <a:ext uri="{FF2B5EF4-FFF2-40B4-BE49-F238E27FC236}">
                    <a16:creationId xmlns:a16="http://schemas.microsoft.com/office/drawing/2014/main" id="{D8EE8AA4-EDBB-7762-9AB4-B32C4CD4EE20}"/>
                  </a:ext>
                </a:extLst>
              </p:cNvPr>
              <p:cNvSpPr txBox="1"/>
              <p:nvPr/>
            </p:nvSpPr>
            <p:spPr>
              <a:xfrm rot="16200000">
                <a:off x="9005774" y="4001634"/>
                <a:ext cx="2621640"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CREDIT CARD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TRANSACTIONS</a:t>
                </a:r>
                <a:endParaRPr kumimoji="0" lang="en-US" sz="2800" b="1" i="0" u="none" strike="noStrike" kern="1200" cap="none" spc="0" normalizeH="0" baseline="0" noProof="0" dirty="0">
                  <a:ln>
                    <a:noFill/>
                  </a:ln>
                  <a:solidFill>
                    <a:srgbClr val="000000"/>
                  </a:solidFill>
                  <a:effectLst>
                    <a:outerShdw blurRad="50800" dist="38100" dir="2700000" algn="tl" rotWithShape="0">
                      <a:prstClr val="black">
                        <a:alpha val="40000"/>
                      </a:prstClr>
                    </a:outerShdw>
                  </a:effectLst>
                  <a:uLnTx/>
                  <a:uFillTx/>
                  <a:latin typeface="Arial"/>
                  <a:ea typeface="+mn-ea"/>
                  <a:cs typeface="+mn-cs"/>
                </a:endParaRPr>
              </a:p>
            </p:txBody>
          </p:sp>
        </p:grpSp>
        <p:sp>
          <p:nvSpPr>
            <p:cNvPr id="35" name="TextBox 34">
              <a:extLst>
                <a:ext uri="{FF2B5EF4-FFF2-40B4-BE49-F238E27FC236}">
                  <a16:creationId xmlns:a16="http://schemas.microsoft.com/office/drawing/2014/main" id="{1C125148-A093-79CD-82A5-7DCBA2A1BC15}"/>
                </a:ext>
              </a:extLst>
            </p:cNvPr>
            <p:cNvSpPr txBox="1"/>
            <p:nvPr/>
          </p:nvSpPr>
          <p:spPr>
            <a:xfrm>
              <a:off x="9523785" y="1818653"/>
              <a:ext cx="207601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$30 Trillion</a:t>
              </a:r>
            </a:p>
          </p:txBody>
        </p:sp>
      </p:grpSp>
      <p:pic>
        <p:nvPicPr>
          <p:cNvPr id="14" name="Picture 13" descr="A blue and white poster with text and images&#10;&#10;Description automatically generated">
            <a:extLst>
              <a:ext uri="{FF2B5EF4-FFF2-40B4-BE49-F238E27FC236}">
                <a16:creationId xmlns:a16="http://schemas.microsoft.com/office/drawing/2014/main" id="{B92AC4C1-EA21-19B2-0880-3BF3A9C96B2C}"/>
              </a:ext>
            </a:extLst>
          </p:cNvPr>
          <p:cNvPicPr>
            <a:picLocks noChangeAspect="1"/>
          </p:cNvPicPr>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548138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000"/>
                                        <p:tgtEl>
                                          <p:spTgt spid="3"/>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1000"/>
                                        <p:tgtEl>
                                          <p:spTgt spid="6"/>
                                        </p:tgtEl>
                                      </p:cBhvr>
                                    </p:animEffect>
                                  </p:childTnLst>
                                </p:cTn>
                              </p:par>
                            </p:childTnLst>
                          </p:cTn>
                        </p:par>
                        <p:par>
                          <p:cTn id="12" fill="hold">
                            <p:stCondLst>
                              <p:cond delay="2000"/>
                            </p:stCondLst>
                            <p:childTnLst>
                              <p:par>
                                <p:cTn id="13" presetID="22" presetClass="entr" presetSubtype="4"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1000"/>
                                        <p:tgtEl>
                                          <p:spTgt spid="7"/>
                                        </p:tgtEl>
                                      </p:cBhvr>
                                    </p:animEffect>
                                  </p:childTnLst>
                                </p:cTn>
                              </p:par>
                            </p:childTnLst>
                          </p:cTn>
                        </p:par>
                        <p:par>
                          <p:cTn id="16" fill="hold">
                            <p:stCondLst>
                              <p:cond delay="3000"/>
                            </p:stCondLst>
                            <p:childTnLst>
                              <p:par>
                                <p:cTn id="17" presetID="22" presetClass="entr" presetSubtype="4"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Shape 82"/>
        <p:cNvGrpSpPr/>
        <p:nvPr/>
      </p:nvGrpSpPr>
      <p:grpSpPr>
        <a:xfrm>
          <a:off x="0" y="0"/>
          <a:ext cx="0" cy="0"/>
          <a:chOff x="0" y="0"/>
          <a:chExt cx="0" cy="0"/>
        </a:xfrm>
      </p:grpSpPr>
      <p:pic>
        <p:nvPicPr>
          <p:cNvPr id="27" name="Picture 26" descr="A blue and black background with text&#10;&#10;Description automatically generated">
            <a:extLst>
              <a:ext uri="{FF2B5EF4-FFF2-40B4-BE49-F238E27FC236}">
                <a16:creationId xmlns:a16="http://schemas.microsoft.com/office/drawing/2014/main" id="{3A8DD481-E0BF-0115-83B1-B83B51686737}"/>
              </a:ext>
            </a:extLst>
          </p:cNvPr>
          <p:cNvPicPr>
            <a:picLocks noChangeAspect="1"/>
          </p:cNvPicPr>
          <p:nvPr/>
        </p:nvPicPr>
        <p:blipFill rotWithShape="1">
          <a:blip r:embed="rId3">
            <a:alphaModFix amt="4000"/>
          </a:blip>
          <a:srcRect l="7326" t="17627" r="7326"/>
          <a:stretch/>
        </p:blipFill>
        <p:spPr>
          <a:xfrm>
            <a:off x="0" y="15498"/>
            <a:ext cx="12192000" cy="6858000"/>
          </a:xfrm>
          <a:prstGeom prst="rect">
            <a:avLst/>
          </a:prstGeom>
        </p:spPr>
      </p:pic>
      <p:pic>
        <p:nvPicPr>
          <p:cNvPr id="20" name="Graphic 19" descr="Arrow: Straight with solid fill">
            <a:extLst>
              <a:ext uri="{FF2B5EF4-FFF2-40B4-BE49-F238E27FC236}">
                <a16:creationId xmlns:a16="http://schemas.microsoft.com/office/drawing/2014/main" id="{428078AC-E66F-D658-5DE1-1A23F19BFBD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3482735" y="3174676"/>
            <a:ext cx="1246439" cy="1246439"/>
          </a:xfrm>
          <a:prstGeom prst="rect">
            <a:avLst/>
          </a:prstGeom>
          <a:effectLst>
            <a:outerShdw blurRad="50800" dist="38100" dir="2700000" algn="tl" rotWithShape="0">
              <a:prstClr val="black">
                <a:alpha val="40000"/>
              </a:prstClr>
            </a:outerShdw>
          </a:effectLst>
        </p:spPr>
      </p:pic>
      <p:pic>
        <p:nvPicPr>
          <p:cNvPr id="21" name="Graphic 20" descr="Arrow: Straight with solid fill">
            <a:extLst>
              <a:ext uri="{FF2B5EF4-FFF2-40B4-BE49-F238E27FC236}">
                <a16:creationId xmlns:a16="http://schemas.microsoft.com/office/drawing/2014/main" id="{E2D30B7A-8AE3-BD7D-5C8D-D62E1A5BE05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7450107" y="3216997"/>
            <a:ext cx="1246439" cy="1246439"/>
          </a:xfrm>
          <a:prstGeom prst="rect">
            <a:avLst/>
          </a:prstGeom>
          <a:effectLst>
            <a:outerShdw blurRad="50800" dist="38100" dir="2700000" algn="tl" rotWithShape="0">
              <a:prstClr val="black">
                <a:alpha val="40000"/>
              </a:prstClr>
            </a:outerShdw>
          </a:effectLst>
        </p:spPr>
      </p:pic>
      <p:grpSp>
        <p:nvGrpSpPr>
          <p:cNvPr id="23" name="Group 22">
            <a:extLst>
              <a:ext uri="{FF2B5EF4-FFF2-40B4-BE49-F238E27FC236}">
                <a16:creationId xmlns:a16="http://schemas.microsoft.com/office/drawing/2014/main" id="{3607F42F-A402-ECA5-F6F7-AD04595BBE66}"/>
              </a:ext>
            </a:extLst>
          </p:cNvPr>
          <p:cNvGrpSpPr/>
          <p:nvPr/>
        </p:nvGrpSpPr>
        <p:grpSpPr>
          <a:xfrm>
            <a:off x="4785683" y="1727774"/>
            <a:ext cx="2620635" cy="3434893"/>
            <a:chOff x="9937770" y="3150748"/>
            <a:chExt cx="5241270" cy="6869786"/>
          </a:xfrm>
        </p:grpSpPr>
        <p:sp>
          <p:nvSpPr>
            <p:cNvPr id="24" name="Oval 23">
              <a:extLst>
                <a:ext uri="{FF2B5EF4-FFF2-40B4-BE49-F238E27FC236}">
                  <a16:creationId xmlns:a16="http://schemas.microsoft.com/office/drawing/2014/main" id="{A37F70BF-B726-F8CD-5793-887F28CDCF83}"/>
                </a:ext>
              </a:extLst>
            </p:cNvPr>
            <p:cNvSpPr>
              <a:spLocks noChangeAspect="1"/>
            </p:cNvSpPr>
            <p:nvPr/>
          </p:nvSpPr>
          <p:spPr>
            <a:xfrm>
              <a:off x="9937770" y="4779264"/>
              <a:ext cx="5241270" cy="5241270"/>
            </a:xfrm>
            <a:prstGeom prst="ellipse">
              <a:avLst/>
            </a:prstGeom>
            <a:noFill/>
            <a:ln w="203200">
              <a:solidFill>
                <a:srgbClr val="0D2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a:noFill/>
                </a:ln>
                <a:solidFill>
                  <a:srgbClr val="FFFFFF"/>
                </a:solidFill>
                <a:effectLst/>
                <a:uLnTx/>
                <a:uFillTx/>
                <a:latin typeface="Arial"/>
                <a:ea typeface="+mn-ea"/>
                <a:cs typeface="+mn-cs"/>
                <a:sym typeface="Myriad Pro"/>
              </a:endParaRPr>
            </a:p>
          </p:txBody>
        </p:sp>
        <p:pic>
          <p:nvPicPr>
            <p:cNvPr id="9" name="Picture 8" descr="A black background with a black square&#10;&#10;Description automatically generated with medium confidence">
              <a:extLst>
                <a:ext uri="{FF2B5EF4-FFF2-40B4-BE49-F238E27FC236}">
                  <a16:creationId xmlns:a16="http://schemas.microsoft.com/office/drawing/2014/main" id="{CDA6D193-C929-CF6B-7A5E-2CE5B7A6940C}"/>
                </a:ext>
              </a:extLst>
            </p:cNvPr>
            <p:cNvPicPr>
              <a:picLocks noChangeAspect="1"/>
            </p:cNvPicPr>
            <p:nvPr/>
          </p:nvPicPr>
          <p:blipFill rotWithShape="1">
            <a:blip r:embed="rId6">
              <a:extLst>
                <a:ext uri="{28A0092B-C50C-407E-A947-70E740481C1C}">
                  <a14:useLocalDpi xmlns:a14="http://schemas.microsoft.com/office/drawing/2010/main" val="0"/>
                </a:ext>
              </a:extLst>
            </a:blip>
            <a:srcRect l="13938" t="19387" r="77847" b="63857"/>
            <a:stretch/>
          </p:blipFill>
          <p:spPr>
            <a:xfrm rot="636042">
              <a:off x="10775382" y="3150748"/>
              <a:ext cx="4075113" cy="4676192"/>
            </a:xfrm>
            <a:prstGeom prst="rect">
              <a:avLst/>
            </a:prstGeom>
          </p:spPr>
        </p:pic>
        <p:sp>
          <p:nvSpPr>
            <p:cNvPr id="2" name="Rounded Rectangle 1">
              <a:extLst>
                <a:ext uri="{FF2B5EF4-FFF2-40B4-BE49-F238E27FC236}">
                  <a16:creationId xmlns:a16="http://schemas.microsoft.com/office/drawing/2014/main" id="{C47163E1-8D35-C2C2-1EF4-9590BDD9728F}"/>
                </a:ext>
              </a:extLst>
            </p:cNvPr>
            <p:cNvSpPr/>
            <p:nvPr/>
          </p:nvSpPr>
          <p:spPr>
            <a:xfrm>
              <a:off x="10055175" y="7967991"/>
              <a:ext cx="5006460" cy="1308163"/>
            </a:xfrm>
            <a:prstGeom prst="roundRect">
              <a:avLst/>
            </a:prstGeom>
            <a:noFill/>
            <a:ln w="152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2640"/>
                </a:lnSpc>
                <a:spcBef>
                  <a:spcPts val="0"/>
                </a:spcBef>
                <a:spcAft>
                  <a:spcPts val="0"/>
                </a:spcAft>
                <a:buClrTx/>
                <a:buSzTx/>
                <a:buFontTx/>
                <a:buNone/>
                <a:tabLst/>
                <a:defRPr/>
              </a:pPr>
              <a:r>
                <a:rPr kumimoji="0" lang="en-US" sz="2600" b="1"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Myriad Pro"/>
                </a:rPr>
                <a:t>Media &amp; Online Marketing</a:t>
              </a:r>
            </a:p>
          </p:txBody>
        </p:sp>
      </p:grpSp>
      <p:grpSp>
        <p:nvGrpSpPr>
          <p:cNvPr id="25" name="Group 24">
            <a:extLst>
              <a:ext uri="{FF2B5EF4-FFF2-40B4-BE49-F238E27FC236}">
                <a16:creationId xmlns:a16="http://schemas.microsoft.com/office/drawing/2014/main" id="{CAB32B4A-ADC6-59F9-ACEC-F0297D975B67}"/>
              </a:ext>
            </a:extLst>
          </p:cNvPr>
          <p:cNvGrpSpPr/>
          <p:nvPr/>
        </p:nvGrpSpPr>
        <p:grpSpPr>
          <a:xfrm>
            <a:off x="8767885" y="2001390"/>
            <a:ext cx="2622057" cy="3161277"/>
            <a:chOff x="17089459" y="3697980"/>
            <a:chExt cx="5244113" cy="6322554"/>
          </a:xfrm>
        </p:grpSpPr>
        <p:sp>
          <p:nvSpPr>
            <p:cNvPr id="22" name="Oval 21">
              <a:extLst>
                <a:ext uri="{FF2B5EF4-FFF2-40B4-BE49-F238E27FC236}">
                  <a16:creationId xmlns:a16="http://schemas.microsoft.com/office/drawing/2014/main" id="{5B701120-8648-75BE-3FF1-93DC4A88B63C}"/>
                </a:ext>
              </a:extLst>
            </p:cNvPr>
            <p:cNvSpPr/>
            <p:nvPr/>
          </p:nvSpPr>
          <p:spPr>
            <a:xfrm>
              <a:off x="17089459" y="4776421"/>
              <a:ext cx="5244113" cy="5244113"/>
            </a:xfrm>
            <a:prstGeom prst="ellipse">
              <a:avLst/>
            </a:prstGeom>
            <a:noFill/>
            <a:ln w="203200">
              <a:solidFill>
                <a:srgbClr val="F268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a:noFill/>
                </a:ln>
                <a:solidFill>
                  <a:srgbClr val="FFFFFF"/>
                </a:solidFill>
                <a:effectLst/>
                <a:uLnTx/>
                <a:uFillTx/>
                <a:latin typeface="Arial"/>
                <a:ea typeface="+mn-ea"/>
                <a:cs typeface="+mn-cs"/>
                <a:sym typeface="Myriad Pro"/>
              </a:endParaRPr>
            </a:p>
          </p:txBody>
        </p:sp>
        <p:pic>
          <p:nvPicPr>
            <p:cNvPr id="11" name="Picture 10" descr="A group of people in a circle&#10;&#10;Description automatically generated">
              <a:extLst>
                <a:ext uri="{FF2B5EF4-FFF2-40B4-BE49-F238E27FC236}">
                  <a16:creationId xmlns:a16="http://schemas.microsoft.com/office/drawing/2014/main" id="{58627DE2-6DF7-0905-04EF-325C7D2576D8}"/>
                </a:ext>
              </a:extLst>
            </p:cNvPr>
            <p:cNvPicPr>
              <a:picLocks noChangeAspect="1"/>
            </p:cNvPicPr>
            <p:nvPr/>
          </p:nvPicPr>
          <p:blipFill rotWithShape="1">
            <a:blip r:embed="rId7">
              <a:extLst>
                <a:ext uri="{28A0092B-C50C-407E-A947-70E740481C1C}">
                  <a14:useLocalDpi xmlns:a14="http://schemas.microsoft.com/office/drawing/2010/main" val="0"/>
                </a:ext>
              </a:extLst>
            </a:blip>
            <a:srcRect l="37255" t="29630" r="35457" b="26217"/>
            <a:stretch/>
          </p:blipFill>
          <p:spPr>
            <a:xfrm>
              <a:off x="17302954" y="3697980"/>
              <a:ext cx="4904405" cy="4463892"/>
            </a:xfrm>
            <a:prstGeom prst="rect">
              <a:avLst/>
            </a:prstGeom>
          </p:spPr>
        </p:pic>
        <p:sp>
          <p:nvSpPr>
            <p:cNvPr id="4" name="Rounded Rectangle 3">
              <a:extLst>
                <a:ext uri="{FF2B5EF4-FFF2-40B4-BE49-F238E27FC236}">
                  <a16:creationId xmlns:a16="http://schemas.microsoft.com/office/drawing/2014/main" id="{CF1B84E0-D815-AB97-AB5B-DF3498F5ADDC}"/>
                </a:ext>
              </a:extLst>
            </p:cNvPr>
            <p:cNvSpPr/>
            <p:nvPr/>
          </p:nvSpPr>
          <p:spPr>
            <a:xfrm>
              <a:off x="17663889" y="7967992"/>
              <a:ext cx="4163743" cy="1308164"/>
            </a:xfrm>
            <a:prstGeom prst="roundRect">
              <a:avLst/>
            </a:prstGeom>
            <a:noFill/>
            <a:ln w="152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2640"/>
                </a:lnSpc>
                <a:spcBef>
                  <a:spcPts val="0"/>
                </a:spcBef>
                <a:spcAft>
                  <a:spcPts val="0"/>
                </a:spcAft>
                <a:buClrTx/>
                <a:buSzTx/>
                <a:buFontTx/>
                <a:buNone/>
                <a:tabLst/>
                <a:defRPr/>
              </a:pPr>
              <a:r>
                <a:rPr kumimoji="0" lang="en-US" sz="2700" b="1"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Myriad Pro"/>
                </a:rPr>
                <a:t>CUSTOMERS</a:t>
              </a:r>
            </a:p>
          </p:txBody>
        </p:sp>
      </p:grpSp>
      <p:grpSp>
        <p:nvGrpSpPr>
          <p:cNvPr id="19" name="Group 18">
            <a:extLst>
              <a:ext uri="{FF2B5EF4-FFF2-40B4-BE49-F238E27FC236}">
                <a16:creationId xmlns:a16="http://schemas.microsoft.com/office/drawing/2014/main" id="{96865DF2-B16A-EAAF-CE27-2493417F45D3}"/>
              </a:ext>
            </a:extLst>
          </p:cNvPr>
          <p:cNvGrpSpPr/>
          <p:nvPr/>
        </p:nvGrpSpPr>
        <p:grpSpPr>
          <a:xfrm>
            <a:off x="802059" y="2192369"/>
            <a:ext cx="2622057" cy="2970298"/>
            <a:chOff x="1948368" y="4079938"/>
            <a:chExt cx="5244113" cy="5940596"/>
          </a:xfrm>
        </p:grpSpPr>
        <p:sp>
          <p:nvSpPr>
            <p:cNvPr id="43" name="Rounded Rectangle 42">
              <a:extLst>
                <a:ext uri="{FF2B5EF4-FFF2-40B4-BE49-F238E27FC236}">
                  <a16:creationId xmlns:a16="http://schemas.microsoft.com/office/drawing/2014/main" id="{04161DCC-38AE-44B7-87F4-022A9994C10E}"/>
                </a:ext>
              </a:extLst>
            </p:cNvPr>
            <p:cNvSpPr/>
            <p:nvPr/>
          </p:nvSpPr>
          <p:spPr>
            <a:xfrm>
              <a:off x="2555907" y="7967991"/>
              <a:ext cx="4029035" cy="1308163"/>
            </a:xfrm>
            <a:prstGeom prst="roundRect">
              <a:avLst/>
            </a:prstGeom>
            <a:noFill/>
            <a:ln w="152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2640"/>
                </a:lnSpc>
                <a:spcBef>
                  <a:spcPts val="0"/>
                </a:spcBef>
                <a:spcAft>
                  <a:spcPts val="0"/>
                </a:spcAft>
                <a:buClrTx/>
                <a:buSzTx/>
                <a:buFontTx/>
                <a:buNone/>
                <a:tabLst/>
                <a:defRPr/>
              </a:pPr>
              <a:r>
                <a:rPr kumimoji="0" lang="en-US" sz="2600" b="1"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Myriad Pro"/>
                </a:rPr>
                <a:t>Most Service Providers</a:t>
              </a:r>
            </a:p>
          </p:txBody>
        </p:sp>
        <p:sp>
          <p:nvSpPr>
            <p:cNvPr id="3" name="Oval 2">
              <a:extLst>
                <a:ext uri="{FF2B5EF4-FFF2-40B4-BE49-F238E27FC236}">
                  <a16:creationId xmlns:a16="http://schemas.microsoft.com/office/drawing/2014/main" id="{9D8E68FF-F99B-C328-BD62-FB4E8214D008}"/>
                </a:ext>
              </a:extLst>
            </p:cNvPr>
            <p:cNvSpPr/>
            <p:nvPr/>
          </p:nvSpPr>
          <p:spPr>
            <a:xfrm>
              <a:off x="1948368" y="4776421"/>
              <a:ext cx="5244113" cy="5244113"/>
            </a:xfrm>
            <a:prstGeom prst="ellipse">
              <a:avLst/>
            </a:prstGeom>
            <a:noFill/>
            <a:ln w="203200">
              <a:solidFill>
                <a:srgbClr val="F268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a:noFill/>
                </a:ln>
                <a:solidFill>
                  <a:srgbClr val="FFFFFF"/>
                </a:solidFill>
                <a:effectLst/>
                <a:uLnTx/>
                <a:uFillTx/>
                <a:latin typeface="Arial"/>
                <a:ea typeface="+mn-ea"/>
                <a:cs typeface="+mn-cs"/>
                <a:sym typeface="Myriad Pro"/>
              </a:endParaRPr>
            </a:p>
          </p:txBody>
        </p:sp>
        <p:pic>
          <p:nvPicPr>
            <p:cNvPr id="7" name="Picture 6" descr="A group of blue gears&#10;&#10;Description automatically generated">
              <a:extLst>
                <a:ext uri="{FF2B5EF4-FFF2-40B4-BE49-F238E27FC236}">
                  <a16:creationId xmlns:a16="http://schemas.microsoft.com/office/drawing/2014/main" id="{16B83D4C-99D5-3A7D-C59E-65028943754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073878">
              <a:off x="2512069" y="4079938"/>
              <a:ext cx="3730877" cy="3929229"/>
            </a:xfrm>
            <a:prstGeom prst="rect">
              <a:avLst/>
            </a:prstGeom>
          </p:spPr>
        </p:pic>
      </p:grpSp>
      <p:sp>
        <p:nvSpPr>
          <p:cNvPr id="5" name="Google Shape;84;p3">
            <a:extLst>
              <a:ext uri="{FF2B5EF4-FFF2-40B4-BE49-F238E27FC236}">
                <a16:creationId xmlns:a16="http://schemas.microsoft.com/office/drawing/2014/main" id="{0E9D101B-511A-C173-2BD5-698671C0F55F}"/>
              </a:ext>
            </a:extLst>
          </p:cNvPr>
          <p:cNvSpPr txBox="1"/>
          <p:nvPr/>
        </p:nvSpPr>
        <p:spPr>
          <a:xfrm>
            <a:off x="26478" y="1052597"/>
            <a:ext cx="12192000" cy="921587"/>
          </a:xfrm>
          <a:prstGeom prst="rect">
            <a:avLst/>
          </a:prstGeom>
          <a:noFill/>
          <a:ln>
            <a:noFill/>
          </a:ln>
        </p:spPr>
        <p:txBody>
          <a:bodyPr spcFirstLastPara="1" wrap="square" lIns="35713" tIns="35713" rIns="35713" bIns="35713" anchor="ctr" anchorCtr="0">
            <a:spAutoFit/>
          </a:bodyPr>
          <a:lstStyle/>
          <a:p>
            <a:pPr marL="0" marR="0" lvl="0" indent="0" algn="ctr" defTabSz="457200" rtl="0" eaLnBrk="1" fontAlgn="auto" latinLnBrk="0" hangingPunct="1">
              <a:lnSpc>
                <a:spcPct val="80000"/>
              </a:lnSpc>
              <a:spcBef>
                <a:spcPts val="0"/>
              </a:spcBef>
              <a:spcAft>
                <a:spcPts val="0"/>
              </a:spcAft>
              <a:buClr>
                <a:srgbClr val="4F92D3"/>
              </a:buClr>
              <a:buSzPts val="6700"/>
              <a:buFontTx/>
              <a:buNone/>
              <a:tabLst/>
              <a:defRPr/>
            </a:pPr>
            <a:r>
              <a:rPr kumimoji="0" lang="en-US" sz="6900" b="1" i="0" u="none" strike="noStrike" kern="0" cap="none" spc="0" normalizeH="0" baseline="0" noProof="0" dirty="0">
                <a:ln>
                  <a:noFill/>
                </a:ln>
                <a:solidFill>
                  <a:srgbClr val="0D2D51"/>
                </a:solidFill>
                <a:effectLst/>
                <a:uLnTx/>
                <a:uFillTx/>
                <a:latin typeface="Calibri" panose="020F0502020204030204" pitchFamily="34" charset="0"/>
                <a:ea typeface="Helvetica Neue"/>
                <a:cs typeface="Calibri" panose="020F0502020204030204" pitchFamily="34" charset="0"/>
                <a:sym typeface="Helvetica Neue"/>
              </a:rPr>
              <a:t>BUSINESS MODEL</a:t>
            </a:r>
            <a:endParaRPr kumimoji="0" sz="1600" b="0"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Arial"/>
            </a:endParaRPr>
          </a:p>
        </p:txBody>
      </p:sp>
      <p:grpSp>
        <p:nvGrpSpPr>
          <p:cNvPr id="8" name="Group 7">
            <a:extLst>
              <a:ext uri="{FF2B5EF4-FFF2-40B4-BE49-F238E27FC236}">
                <a16:creationId xmlns:a16="http://schemas.microsoft.com/office/drawing/2014/main" id="{832E0B89-620C-F32A-80C0-CDAECF392128}"/>
              </a:ext>
            </a:extLst>
          </p:cNvPr>
          <p:cNvGrpSpPr/>
          <p:nvPr/>
        </p:nvGrpSpPr>
        <p:grpSpPr>
          <a:xfrm>
            <a:off x="4785682" y="2551176"/>
            <a:ext cx="2620635" cy="2620635"/>
            <a:chOff x="6207488" y="8688554"/>
            <a:chExt cx="5241270" cy="5241270"/>
          </a:xfrm>
        </p:grpSpPr>
        <p:sp>
          <p:nvSpPr>
            <p:cNvPr id="6" name="Oval 5">
              <a:extLst>
                <a:ext uri="{FF2B5EF4-FFF2-40B4-BE49-F238E27FC236}">
                  <a16:creationId xmlns:a16="http://schemas.microsoft.com/office/drawing/2014/main" id="{3648DBF9-B2F9-FCF1-700E-6B82A6CF97B9}"/>
                </a:ext>
              </a:extLst>
            </p:cNvPr>
            <p:cNvSpPr>
              <a:spLocks noChangeAspect="1"/>
            </p:cNvSpPr>
            <p:nvPr/>
          </p:nvSpPr>
          <p:spPr>
            <a:xfrm>
              <a:off x="6207488" y="8688554"/>
              <a:ext cx="5241270" cy="5241270"/>
            </a:xfrm>
            <a:prstGeom prst="ellipse">
              <a:avLst/>
            </a:prstGeom>
            <a:solidFill>
              <a:srgbClr val="F2682A"/>
            </a:solidFill>
            <a:ln w="203200">
              <a:solidFill>
                <a:srgbClr val="0D2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a:noFill/>
                </a:ln>
                <a:solidFill>
                  <a:srgbClr val="FFFFFF"/>
                </a:solidFill>
                <a:effectLst/>
                <a:uLnTx/>
                <a:uFillTx/>
                <a:latin typeface="Arial"/>
                <a:ea typeface="+mn-ea"/>
                <a:cs typeface="+mn-cs"/>
                <a:sym typeface="Myriad Pro"/>
              </a:endParaRPr>
            </a:p>
          </p:txBody>
        </p:sp>
        <p:pic>
          <p:nvPicPr>
            <p:cNvPr id="13" name="Picture 12" descr="A close up of a logo&#10;&#10;Description automatically generated">
              <a:extLst>
                <a:ext uri="{FF2B5EF4-FFF2-40B4-BE49-F238E27FC236}">
                  <a16:creationId xmlns:a16="http://schemas.microsoft.com/office/drawing/2014/main" id="{FAECD6AB-5754-FDA3-13D9-17A699DE0A8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587363" y="9335247"/>
              <a:ext cx="1949958" cy="3652532"/>
            </a:xfrm>
            <a:prstGeom prst="rect">
              <a:avLst/>
            </a:prstGeom>
          </p:spPr>
        </p:pic>
        <p:sp>
          <p:nvSpPr>
            <p:cNvPr id="17" name="TextBox 16">
              <a:extLst>
                <a:ext uri="{FF2B5EF4-FFF2-40B4-BE49-F238E27FC236}">
                  <a16:creationId xmlns:a16="http://schemas.microsoft.com/office/drawing/2014/main" id="{67E17BF9-F5C6-B7E2-A580-8E1316552490}"/>
                </a:ext>
              </a:extLst>
            </p:cNvPr>
            <p:cNvSpPr txBox="1"/>
            <p:nvPr/>
          </p:nvSpPr>
          <p:spPr>
            <a:xfrm>
              <a:off x="8032918" y="11448818"/>
              <a:ext cx="3398050" cy="939488"/>
            </a:xfrm>
            <a:prstGeom prst="rect">
              <a:avLst/>
            </a:prstGeom>
            <a:noFill/>
          </p:spPr>
          <p:txBody>
            <a:bodyPr wrap="square" rtlCol="0">
              <a:spAutoFit/>
            </a:bodyPr>
            <a:lstStyle/>
            <a:p>
              <a:pPr marL="0" marR="0" lvl="0" indent="0" algn="ctr" defTabSz="228600" rtl="0" eaLnBrk="1" fontAlgn="auto" latinLnBrk="0" hangingPunct="0">
                <a:lnSpc>
                  <a:spcPts val="1850"/>
                </a:lnSpc>
                <a:spcBef>
                  <a:spcPts val="0"/>
                </a:spcBef>
                <a:spcAft>
                  <a:spcPts val="0"/>
                </a:spcAft>
                <a:buClrTx/>
                <a:buSzTx/>
                <a:buFontTx/>
                <a:buNone/>
                <a:tabLst/>
                <a:defRPr/>
              </a:pPr>
              <a:r>
                <a:rPr kumimoji="0" lang="en-US" sz="575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Myriad Pro"/>
                </a:rPr>
                <a:t>YOU</a:t>
              </a:r>
            </a:p>
          </p:txBody>
        </p:sp>
      </p:grpSp>
      <p:grpSp>
        <p:nvGrpSpPr>
          <p:cNvPr id="18" name="Group 17">
            <a:extLst>
              <a:ext uri="{FF2B5EF4-FFF2-40B4-BE49-F238E27FC236}">
                <a16:creationId xmlns:a16="http://schemas.microsoft.com/office/drawing/2014/main" id="{845A68CB-69A5-6CC2-76E2-A69D009AEB81}"/>
              </a:ext>
            </a:extLst>
          </p:cNvPr>
          <p:cNvGrpSpPr/>
          <p:nvPr/>
        </p:nvGrpSpPr>
        <p:grpSpPr>
          <a:xfrm>
            <a:off x="787416" y="2540611"/>
            <a:ext cx="2622057" cy="2622057"/>
            <a:chOff x="2226998" y="9091039"/>
            <a:chExt cx="5244113" cy="5244113"/>
          </a:xfrm>
        </p:grpSpPr>
        <p:sp>
          <p:nvSpPr>
            <p:cNvPr id="10" name="Oval 9">
              <a:extLst>
                <a:ext uri="{FF2B5EF4-FFF2-40B4-BE49-F238E27FC236}">
                  <a16:creationId xmlns:a16="http://schemas.microsoft.com/office/drawing/2014/main" id="{BEB0F85E-3D2B-1691-8D7A-1CEFD460C522}"/>
                </a:ext>
              </a:extLst>
            </p:cNvPr>
            <p:cNvSpPr/>
            <p:nvPr/>
          </p:nvSpPr>
          <p:spPr>
            <a:xfrm>
              <a:off x="2226998" y="9091039"/>
              <a:ext cx="5244113" cy="5244113"/>
            </a:xfrm>
            <a:prstGeom prst="ellipse">
              <a:avLst/>
            </a:prstGeom>
            <a:solidFill>
              <a:srgbClr val="0D2D51"/>
            </a:solidFill>
            <a:ln w="203200">
              <a:solidFill>
                <a:srgbClr val="F268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a:noFill/>
                </a:ln>
                <a:solidFill>
                  <a:srgbClr val="FFFFFF"/>
                </a:solidFill>
                <a:effectLst/>
                <a:uLnTx/>
                <a:uFillTx/>
                <a:latin typeface="Arial"/>
                <a:ea typeface="+mn-ea"/>
                <a:cs typeface="+mn-cs"/>
                <a:sym typeface="Myriad Pro"/>
              </a:endParaRPr>
            </a:p>
          </p:txBody>
        </p:sp>
        <p:pic>
          <p:nvPicPr>
            <p:cNvPr id="16" name="Picture 15" descr="A white letters on a black background&#10;&#10;Description automatically generated">
              <a:extLst>
                <a:ext uri="{FF2B5EF4-FFF2-40B4-BE49-F238E27FC236}">
                  <a16:creationId xmlns:a16="http://schemas.microsoft.com/office/drawing/2014/main" id="{4C139B50-3F23-4A6A-5C4E-D10AF97C24D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65870" y="10841807"/>
              <a:ext cx="4728193" cy="1780676"/>
            </a:xfrm>
            <a:prstGeom prst="rect">
              <a:avLst/>
            </a:prstGeom>
          </p:spPr>
        </p:pic>
      </p:grpSp>
      <p:pic>
        <p:nvPicPr>
          <p:cNvPr id="29" name="Picture 28" descr="A blue letter c on a black background&#10;&#10;Description automatically generated">
            <a:extLst>
              <a:ext uri="{FF2B5EF4-FFF2-40B4-BE49-F238E27FC236}">
                <a16:creationId xmlns:a16="http://schemas.microsoft.com/office/drawing/2014/main" id="{2F3F329A-43A9-4B1E-85E1-BECDF543426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25318" y="386793"/>
            <a:ext cx="2141365" cy="596860"/>
          </a:xfrm>
          <a:prstGeom prst="rect">
            <a:avLst/>
          </a:prstGeom>
        </p:spPr>
      </p:pic>
      <p:sp>
        <p:nvSpPr>
          <p:cNvPr id="30" name="TextBox 29">
            <a:extLst>
              <a:ext uri="{FF2B5EF4-FFF2-40B4-BE49-F238E27FC236}">
                <a16:creationId xmlns:a16="http://schemas.microsoft.com/office/drawing/2014/main" id="{D2119F5F-4679-0758-F8DB-47FB5C65D97D}"/>
              </a:ext>
            </a:extLst>
          </p:cNvPr>
          <p:cNvSpPr txBox="1"/>
          <p:nvPr/>
        </p:nvSpPr>
        <p:spPr>
          <a:xfrm>
            <a:off x="4215211" y="5379042"/>
            <a:ext cx="3761578" cy="10064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228600" rtl="0" eaLnBrk="1" fontAlgn="auto" latinLnBrk="0" hangingPunct="0">
              <a:lnSpc>
                <a:spcPct val="90000"/>
              </a:lnSpc>
              <a:spcBef>
                <a:spcPts val="0"/>
              </a:spcBef>
              <a:spcAft>
                <a:spcPts val="0"/>
              </a:spcAft>
              <a:buClrTx/>
              <a:buSzTx/>
              <a:buFontTx/>
              <a:buNone/>
              <a:tabLst/>
              <a:defRPr/>
            </a:pPr>
            <a:r>
              <a:rPr kumimoji="0" lang="en-US" sz="3300" b="1"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Myriad Pro"/>
              </a:rPr>
              <a:t>Income Opportunity for You</a:t>
            </a:r>
          </a:p>
        </p:txBody>
      </p:sp>
      <p:sp>
        <p:nvSpPr>
          <p:cNvPr id="31" name="TextBox 30">
            <a:extLst>
              <a:ext uri="{FF2B5EF4-FFF2-40B4-BE49-F238E27FC236}">
                <a16:creationId xmlns:a16="http://schemas.microsoft.com/office/drawing/2014/main" id="{6B630FAA-566E-C891-17E8-2D7FFA5CCC18}"/>
              </a:ext>
            </a:extLst>
          </p:cNvPr>
          <p:cNvSpPr txBox="1"/>
          <p:nvPr/>
        </p:nvSpPr>
        <p:spPr>
          <a:xfrm>
            <a:off x="8605079" y="5379042"/>
            <a:ext cx="2991310" cy="10064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228600" rtl="0" eaLnBrk="1" fontAlgn="auto" latinLnBrk="0" hangingPunct="0">
              <a:lnSpc>
                <a:spcPct val="90000"/>
              </a:lnSpc>
              <a:spcBef>
                <a:spcPts val="0"/>
              </a:spcBef>
              <a:spcAft>
                <a:spcPts val="0"/>
              </a:spcAft>
              <a:buClrTx/>
              <a:buSzTx/>
              <a:buFontTx/>
              <a:buNone/>
              <a:tabLst/>
              <a:defRPr/>
            </a:pPr>
            <a:r>
              <a:rPr kumimoji="0" lang="en-US" sz="3300" b="1"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Myriad Pro"/>
              </a:rPr>
              <a:t>More Choices for Consumers</a:t>
            </a:r>
          </a:p>
        </p:txBody>
      </p:sp>
      <p:pic>
        <p:nvPicPr>
          <p:cNvPr id="33" name="Graphic 32" descr="Arrow: Counter-clockwise curve with solid fill">
            <a:extLst>
              <a:ext uri="{FF2B5EF4-FFF2-40B4-BE49-F238E27FC236}">
                <a16:creationId xmlns:a16="http://schemas.microsoft.com/office/drawing/2014/main" id="{03244DDD-71BF-3FF7-5ACF-7807E7AA91A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rot="8042986">
            <a:off x="1660623" y="3981030"/>
            <a:ext cx="2567157" cy="2567157"/>
          </a:xfrm>
          <a:prstGeom prst="rect">
            <a:avLst/>
          </a:prstGeom>
          <a:effectLst>
            <a:outerShdw blurRad="50800" dist="38100" dir="2700000" algn="tl" rotWithShape="0">
              <a:prstClr val="black">
                <a:alpha val="40000"/>
              </a:prstClr>
            </a:outerShdw>
          </a:effectLst>
        </p:spPr>
      </p:pic>
      <p:sp>
        <p:nvSpPr>
          <p:cNvPr id="14" name="Google Shape;84;p3">
            <a:extLst>
              <a:ext uri="{FF2B5EF4-FFF2-40B4-BE49-F238E27FC236}">
                <a16:creationId xmlns:a16="http://schemas.microsoft.com/office/drawing/2014/main" id="{F5615BAA-D06B-5274-CC6B-0B09CD56729A}"/>
              </a:ext>
            </a:extLst>
          </p:cNvPr>
          <p:cNvSpPr txBox="1"/>
          <p:nvPr/>
        </p:nvSpPr>
        <p:spPr>
          <a:xfrm>
            <a:off x="13239" y="290305"/>
            <a:ext cx="12192000" cy="921587"/>
          </a:xfrm>
          <a:prstGeom prst="rect">
            <a:avLst/>
          </a:prstGeom>
          <a:noFill/>
          <a:ln>
            <a:noFill/>
          </a:ln>
        </p:spPr>
        <p:txBody>
          <a:bodyPr spcFirstLastPara="1" wrap="square" lIns="35713" tIns="35713" rIns="35713" bIns="35713" anchor="ctr" anchorCtr="0">
            <a:spAutoFit/>
          </a:bodyPr>
          <a:lstStyle/>
          <a:p>
            <a:pPr marL="0" marR="0" lvl="0" indent="0" algn="ctr" defTabSz="457200" rtl="0" eaLnBrk="1" fontAlgn="auto" latinLnBrk="0" hangingPunct="1">
              <a:lnSpc>
                <a:spcPct val="80000"/>
              </a:lnSpc>
              <a:spcBef>
                <a:spcPts val="0"/>
              </a:spcBef>
              <a:spcAft>
                <a:spcPts val="0"/>
              </a:spcAft>
              <a:buClr>
                <a:srgbClr val="4F92D3"/>
              </a:buClr>
              <a:buSzPts val="6700"/>
              <a:buFontTx/>
              <a:buNone/>
              <a:tabLst/>
              <a:defRPr/>
            </a:pPr>
            <a:r>
              <a:rPr kumimoji="0" lang="en-US" sz="6900" b="1" i="0" u="none" strike="noStrike" kern="0" cap="none" spc="0" normalizeH="0" baseline="0" noProof="0" dirty="0">
                <a:ln>
                  <a:noFill/>
                </a:ln>
                <a:solidFill>
                  <a:srgbClr val="ED7D31"/>
                </a:solidFill>
                <a:effectLst/>
                <a:uLnTx/>
                <a:uFillTx/>
                <a:latin typeface="Calibri" panose="020F0502020204030204" pitchFamily="34" charset="0"/>
                <a:ea typeface="Helvetica Neue"/>
                <a:cs typeface="Calibri" panose="020F0502020204030204" pitchFamily="34" charset="0"/>
                <a:sym typeface="Helvetica Neue"/>
              </a:rPr>
              <a:t>TRADITIONAL</a:t>
            </a:r>
            <a:endParaRPr kumimoji="0" sz="1600" b="0" i="0" u="none" strike="noStrike" kern="0" cap="none" spc="0" normalizeH="0" baseline="0" noProof="0" dirty="0">
              <a:ln>
                <a:noFill/>
              </a:ln>
              <a:solidFill>
                <a:srgbClr val="ED7D31"/>
              </a:solidFill>
              <a:effectLst/>
              <a:uLnTx/>
              <a:uFillTx/>
              <a:latin typeface="Calibri" panose="020F0502020204030204" pitchFamily="34" charset="0"/>
              <a:ea typeface="+mn-ea"/>
              <a:cs typeface="Calibri" panose="020F0502020204030204" pitchFamily="34" charset="0"/>
              <a:sym typeface="Arial"/>
            </a:endParaRPr>
          </a:p>
        </p:txBody>
      </p:sp>
    </p:spTree>
    <p:extLst>
      <p:ext uri="{BB962C8B-B14F-4D97-AF65-F5344CB8AC3E}">
        <p14:creationId xmlns:p14="http://schemas.microsoft.com/office/powerpoint/2010/main" val="4163129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dissolve">
                                      <p:cBhvr>
                                        <p:cTn id="7" dur="500"/>
                                        <p:tgtEl>
                                          <p:spTgt spid="1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750"/>
                                        <p:tgtEl>
                                          <p:spTgt spid="20"/>
                                        </p:tgtEl>
                                      </p:cBhvr>
                                    </p:animEffect>
                                  </p:childTnLst>
                                </p:cTn>
                              </p:par>
                            </p:childTnLst>
                          </p:cTn>
                        </p:par>
                        <p:par>
                          <p:cTn id="12" fill="hold">
                            <p:stCondLst>
                              <p:cond delay="1250"/>
                            </p:stCondLst>
                            <p:childTnLst>
                              <p:par>
                                <p:cTn id="13" presetID="9" presetClass="entr" presetSubtype="0" fill="hold"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dissolve">
                                      <p:cBhvr>
                                        <p:cTn id="15" dur="500"/>
                                        <p:tgtEl>
                                          <p:spTgt spid="23"/>
                                        </p:tgtEl>
                                      </p:cBhvr>
                                    </p:animEffect>
                                  </p:childTnLst>
                                </p:cTn>
                              </p:par>
                            </p:childTnLst>
                          </p:cTn>
                        </p:par>
                        <p:par>
                          <p:cTn id="16" fill="hold">
                            <p:stCondLst>
                              <p:cond delay="1750"/>
                            </p:stCondLst>
                            <p:childTnLst>
                              <p:par>
                                <p:cTn id="17" presetID="22" presetClass="entr" presetSubtype="8"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750"/>
                                        <p:tgtEl>
                                          <p:spTgt spid="21"/>
                                        </p:tgtEl>
                                      </p:cBhvr>
                                    </p:animEffect>
                                  </p:childTnLst>
                                </p:cTn>
                              </p:par>
                            </p:childTnLst>
                          </p:cTn>
                        </p:par>
                        <p:par>
                          <p:cTn id="20" fill="hold">
                            <p:stCondLst>
                              <p:cond delay="2500"/>
                            </p:stCondLst>
                            <p:childTnLst>
                              <p:par>
                                <p:cTn id="21" presetID="9" presetClass="entr" presetSubtype="0" fill="hold"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dissolve">
                                      <p:cBhvr>
                                        <p:cTn id="23" dur="500"/>
                                        <p:tgtEl>
                                          <p:spTgt spid="25"/>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hidden"/>
                                      </p:to>
                                    </p:set>
                                  </p:childTnLst>
                                </p:cTn>
                              </p:par>
                              <p:par>
                                <p:cTn id="28" presetID="9" presetClass="entr" presetSubtype="0" fill="hold"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dissolve">
                                      <p:cBhvr>
                                        <p:cTn id="30" dur="500"/>
                                        <p:tgtEl>
                                          <p:spTgt spid="29"/>
                                        </p:tgtEl>
                                      </p:cBhvr>
                                    </p:animEffect>
                                  </p:childTnLst>
                                </p:cTn>
                              </p:par>
                            </p:childTnLst>
                          </p:cTn>
                        </p:par>
                        <p:par>
                          <p:cTn id="31" fill="hold">
                            <p:stCondLst>
                              <p:cond delay="500"/>
                            </p:stCondLst>
                            <p:childTnLst>
                              <p:par>
                                <p:cTn id="32" presetID="9" presetClass="exit" presetSubtype="0" fill="hold" nodeType="afterEffect">
                                  <p:stCondLst>
                                    <p:cond delay="0"/>
                                  </p:stCondLst>
                                  <p:childTnLst>
                                    <p:animEffect transition="out" filter="dissolve">
                                      <p:cBhvr>
                                        <p:cTn id="33" dur="500"/>
                                        <p:tgtEl>
                                          <p:spTgt spid="19"/>
                                        </p:tgtEl>
                                      </p:cBhvr>
                                    </p:animEffect>
                                    <p:set>
                                      <p:cBhvr>
                                        <p:cTn id="34" dur="1" fill="hold">
                                          <p:stCondLst>
                                            <p:cond delay="499"/>
                                          </p:stCondLst>
                                        </p:cTn>
                                        <p:tgtEl>
                                          <p:spTgt spid="19"/>
                                        </p:tgtEl>
                                        <p:attrNameLst>
                                          <p:attrName>style.visibility</p:attrName>
                                        </p:attrNameLst>
                                      </p:cBhvr>
                                      <p:to>
                                        <p:strVal val="hidden"/>
                                      </p:to>
                                    </p:set>
                                  </p:childTnLst>
                                </p:cTn>
                              </p:par>
                              <p:par>
                                <p:cTn id="35" presetID="9" presetClass="entr" presetSubtype="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dissolve">
                                      <p:cBhvr>
                                        <p:cTn id="37" dur="500"/>
                                        <p:tgtEl>
                                          <p:spTgt spid="18"/>
                                        </p:tgtEl>
                                      </p:cBhvr>
                                    </p:animEffect>
                                  </p:childTnLst>
                                </p:cTn>
                              </p:par>
                            </p:childTnLst>
                          </p:cTn>
                        </p:par>
                        <p:par>
                          <p:cTn id="38" fill="hold">
                            <p:stCondLst>
                              <p:cond delay="1000"/>
                            </p:stCondLst>
                            <p:childTnLst>
                              <p:par>
                                <p:cTn id="39" presetID="9" presetClass="exit" presetSubtype="0" fill="hold" nodeType="afterEffect">
                                  <p:stCondLst>
                                    <p:cond delay="0"/>
                                  </p:stCondLst>
                                  <p:childTnLst>
                                    <p:animEffect transition="out" filter="dissolve">
                                      <p:cBhvr>
                                        <p:cTn id="40" dur="500"/>
                                        <p:tgtEl>
                                          <p:spTgt spid="23"/>
                                        </p:tgtEl>
                                      </p:cBhvr>
                                    </p:animEffect>
                                    <p:set>
                                      <p:cBhvr>
                                        <p:cTn id="41" dur="1" fill="hold">
                                          <p:stCondLst>
                                            <p:cond delay="499"/>
                                          </p:stCondLst>
                                        </p:cTn>
                                        <p:tgtEl>
                                          <p:spTgt spid="23"/>
                                        </p:tgtEl>
                                        <p:attrNameLst>
                                          <p:attrName>style.visibility</p:attrName>
                                        </p:attrNameLst>
                                      </p:cBhvr>
                                      <p:to>
                                        <p:strVal val="hidden"/>
                                      </p:to>
                                    </p:set>
                                  </p:childTnLst>
                                </p:cTn>
                              </p:par>
                              <p:par>
                                <p:cTn id="42" presetID="9" presetClass="entr" presetSubtype="0" fill="hold" nodeType="with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dissolve">
                                      <p:cBhvr>
                                        <p:cTn id="44" dur="500"/>
                                        <p:tgtEl>
                                          <p:spTgt spid="8"/>
                                        </p:tgtEl>
                                      </p:cBhvr>
                                    </p:animEffect>
                                  </p:childTnLst>
                                </p:cTn>
                              </p:par>
                            </p:childTnLst>
                          </p:cTn>
                        </p:par>
                        <p:par>
                          <p:cTn id="45" fill="hold">
                            <p:stCondLst>
                              <p:cond delay="1500"/>
                            </p:stCondLst>
                            <p:childTnLst>
                              <p:par>
                                <p:cTn id="46" presetID="22" presetClass="entr" presetSubtype="8" fill="hold" nodeType="after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wipe(left)">
                                      <p:cBhvr>
                                        <p:cTn id="48" dur="500"/>
                                        <p:tgtEl>
                                          <p:spTgt spid="33"/>
                                        </p:tgtEl>
                                      </p:cBhvr>
                                    </p:animEffect>
                                  </p:childTnLst>
                                </p:cTn>
                              </p:par>
                            </p:childTnLst>
                          </p:cTn>
                        </p:par>
                        <p:par>
                          <p:cTn id="49" fill="hold">
                            <p:stCondLst>
                              <p:cond delay="2000"/>
                            </p:stCondLst>
                            <p:childTnLst>
                              <p:par>
                                <p:cTn id="50" presetID="9" presetClass="entr" presetSubtype="0" fill="hold" grpId="0" nodeType="after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dissolve">
                                      <p:cBhvr>
                                        <p:cTn id="52" dur="500"/>
                                        <p:tgtEl>
                                          <p:spTgt spid="30"/>
                                        </p:tgtEl>
                                      </p:cBhvr>
                                    </p:animEffect>
                                  </p:childTnLst>
                                </p:cTn>
                              </p:par>
                            </p:childTnLst>
                          </p:cTn>
                        </p:par>
                        <p:par>
                          <p:cTn id="53" fill="hold">
                            <p:stCondLst>
                              <p:cond delay="2500"/>
                            </p:stCondLst>
                            <p:childTnLst>
                              <p:par>
                                <p:cTn id="54" presetID="9" presetClass="entr" presetSubtype="0" fill="hold" grpId="0" nodeType="afterEffect">
                                  <p:stCondLst>
                                    <p:cond delay="0"/>
                                  </p:stCondLst>
                                  <p:childTnLst>
                                    <p:set>
                                      <p:cBhvr>
                                        <p:cTn id="55" dur="1" fill="hold">
                                          <p:stCondLst>
                                            <p:cond delay="0"/>
                                          </p:stCondLst>
                                        </p:cTn>
                                        <p:tgtEl>
                                          <p:spTgt spid="31"/>
                                        </p:tgtEl>
                                        <p:attrNameLst>
                                          <p:attrName>style.visibility</p:attrName>
                                        </p:attrNameLst>
                                      </p:cBhvr>
                                      <p:to>
                                        <p:strVal val="visible"/>
                                      </p:to>
                                    </p:set>
                                    <p:animEffect transition="in" filter="dissolve">
                                      <p:cBhvr>
                                        <p:cTn id="5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104" name="Picture 103" descr="A blue and black background with text&#10;&#10;Description automatically generated">
            <a:extLst>
              <a:ext uri="{FF2B5EF4-FFF2-40B4-BE49-F238E27FC236}">
                <a16:creationId xmlns:a16="http://schemas.microsoft.com/office/drawing/2014/main" id="{57789F65-16D8-8602-CB01-D9BA0A48EE53}"/>
              </a:ext>
            </a:extLst>
          </p:cNvPr>
          <p:cNvPicPr>
            <a:picLocks noChangeAspect="1"/>
          </p:cNvPicPr>
          <p:nvPr/>
        </p:nvPicPr>
        <p:blipFill rotWithShape="1">
          <a:blip r:embed="rId3">
            <a:alphaModFix amt="4000"/>
          </a:blip>
          <a:srcRect l="7326" t="17627" r="7326"/>
          <a:stretch/>
        </p:blipFill>
        <p:spPr>
          <a:xfrm>
            <a:off x="-1" y="0"/>
            <a:ext cx="12192000" cy="6858000"/>
          </a:xfrm>
          <a:prstGeom prst="rect">
            <a:avLst/>
          </a:prstGeom>
        </p:spPr>
      </p:pic>
      <p:sp>
        <p:nvSpPr>
          <p:cNvPr id="4" name="TextBox 3">
            <a:extLst>
              <a:ext uri="{FF2B5EF4-FFF2-40B4-BE49-F238E27FC236}">
                <a16:creationId xmlns:a16="http://schemas.microsoft.com/office/drawing/2014/main" id="{A9CA68A2-2F8B-F067-2B23-42226286CF61}"/>
              </a:ext>
            </a:extLst>
          </p:cNvPr>
          <p:cNvSpPr txBox="1"/>
          <p:nvPr/>
        </p:nvSpPr>
        <p:spPr>
          <a:xfrm>
            <a:off x="0" y="1166842"/>
            <a:ext cx="12192000" cy="4524315"/>
          </a:xfrm>
          <a:prstGeom prst="rect">
            <a:avLst/>
          </a:prstGeom>
          <a:noFill/>
        </p:spPr>
        <p:txBody>
          <a:bodyPr wrap="square" rtlCol="0">
            <a:spAutoFit/>
            <a:scene3d>
              <a:camera prst="orthographicFront"/>
              <a:lightRig rig="threePt" dir="t"/>
            </a:scene3d>
            <a:sp3d extrusionH="57150">
              <a:bevelT w="38100" h="38100"/>
            </a:sp3d>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9600" b="1" i="0" u="none" strike="noStrike" kern="0" cap="none" spc="0" normalizeH="0" baseline="0" noProof="0" dirty="0">
                <a:ln>
                  <a:noFill/>
                </a:ln>
                <a:gradFill flip="none" rotWithShape="1">
                  <a:gsLst>
                    <a:gs pos="0">
                      <a:srgbClr val="FFD700">
                        <a:shade val="30000"/>
                        <a:satMod val="115000"/>
                      </a:srgbClr>
                    </a:gs>
                    <a:gs pos="50000">
                      <a:srgbClr val="FFD700">
                        <a:shade val="67500"/>
                        <a:satMod val="115000"/>
                      </a:srgbClr>
                    </a:gs>
                    <a:gs pos="100000">
                      <a:srgbClr val="FFD700">
                        <a:shade val="100000"/>
                        <a:satMod val="115000"/>
                      </a:srgbClr>
                    </a:gs>
                  </a:gsLst>
                  <a:lin ang="2700000" scaled="1"/>
                  <a:tileRect/>
                </a:gradFill>
                <a:effectLst>
                  <a:outerShdw blurRad="50800" dist="38100" dir="2700000" algn="tl" rotWithShape="0">
                    <a:prstClr val="black">
                      <a:alpha val="40000"/>
                    </a:prstClr>
                  </a:outerShdw>
                </a:effectLst>
                <a:uLnTx/>
                <a:uFillTx/>
                <a:latin typeface="Marker Felt Wide" panose="02000400000000000000" pitchFamily="2" charset="77"/>
                <a:ea typeface="+mn-ea"/>
                <a:cs typeface="Calibri" panose="020F0502020204030204" pitchFamily="34" charset="0"/>
                <a:sym typeface="Arial"/>
              </a:rPr>
              <a:t>FOUR</a:t>
            </a:r>
            <a:r>
              <a:rPr kumimoji="0" lang="en-US" sz="9600" b="1" i="0" u="none" strike="noStrike" kern="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sym typeface="Arial"/>
              </a:rPr>
              <a:t> WAYS</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9600" b="1" i="0" u="none" strike="noStrike" kern="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sym typeface="Arial"/>
              </a:rPr>
              <a:t>TO</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9600" b="1" i="0" u="none" strike="noStrike" kern="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sym typeface="Arial"/>
              </a:rPr>
              <a:t>EARN!</a:t>
            </a:r>
          </a:p>
        </p:txBody>
      </p:sp>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3155845" y="-356"/>
            <a:ext cx="3562350" cy="1104900"/>
          </a:xfrm>
          <a:prstGeom prst="rect">
            <a:avLst/>
          </a:prstGeom>
        </p:spPr>
      </p:pic>
    </p:spTree>
    <p:extLst>
      <p:ext uri="{BB962C8B-B14F-4D97-AF65-F5344CB8AC3E}">
        <p14:creationId xmlns:p14="http://schemas.microsoft.com/office/powerpoint/2010/main" val="24812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sp>
        <p:nvSpPr>
          <p:cNvPr id="2" name="Rectangle 1">
            <a:extLst>
              <a:ext uri="{FF2B5EF4-FFF2-40B4-BE49-F238E27FC236}">
                <a16:creationId xmlns:a16="http://schemas.microsoft.com/office/drawing/2014/main" id="{203A5486-A85B-285C-E21F-648F804DEEB8}"/>
              </a:ext>
            </a:extLst>
          </p:cNvPr>
          <p:cNvSpPr/>
          <p:nvPr/>
        </p:nvSpPr>
        <p:spPr>
          <a:xfrm>
            <a:off x="-1" y="6340851"/>
            <a:ext cx="12207173" cy="526465"/>
          </a:xfrm>
          <a:prstGeom prst="rect">
            <a:avLst/>
          </a:prstGeom>
          <a:gradFill>
            <a:gsLst>
              <a:gs pos="0">
                <a:srgbClr val="1E395B"/>
              </a:gs>
              <a:gs pos="90000">
                <a:srgbClr val="3A75B6"/>
              </a:gs>
            </a:gsLst>
            <a:lin ang="8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104" name="Picture 103" descr="A blue and black background with text&#10;&#10;Description automatically generated">
            <a:extLst>
              <a:ext uri="{FF2B5EF4-FFF2-40B4-BE49-F238E27FC236}">
                <a16:creationId xmlns:a16="http://schemas.microsoft.com/office/drawing/2014/main" id="{57789F65-16D8-8602-CB01-D9BA0A48EE53}"/>
              </a:ext>
            </a:extLst>
          </p:cNvPr>
          <p:cNvPicPr>
            <a:picLocks noChangeAspect="1"/>
          </p:cNvPicPr>
          <p:nvPr/>
        </p:nvPicPr>
        <p:blipFill rotWithShape="1">
          <a:blip r:embed="rId3">
            <a:alphaModFix amt="4000"/>
          </a:blip>
          <a:srcRect l="7326" t="17627" r="7326"/>
          <a:stretch/>
        </p:blipFill>
        <p:spPr>
          <a:xfrm>
            <a:off x="-1" y="0"/>
            <a:ext cx="12192000" cy="6858000"/>
          </a:xfrm>
          <a:prstGeom prst="rect">
            <a:avLst/>
          </a:prstGeom>
        </p:spPr>
      </p:pic>
      <p:sp>
        <p:nvSpPr>
          <p:cNvPr id="4" name="TextBox 3">
            <a:extLst>
              <a:ext uri="{FF2B5EF4-FFF2-40B4-BE49-F238E27FC236}">
                <a16:creationId xmlns:a16="http://schemas.microsoft.com/office/drawing/2014/main" id="{A9CA68A2-2F8B-F067-2B23-42226286CF61}"/>
              </a:ext>
            </a:extLst>
          </p:cNvPr>
          <p:cNvSpPr txBox="1"/>
          <p:nvPr/>
        </p:nvSpPr>
        <p:spPr>
          <a:xfrm>
            <a:off x="1" y="345691"/>
            <a:ext cx="121920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Income from </a:t>
            </a:r>
            <a:r>
              <a:rPr kumimoji="0" lang="en-US" sz="4000" b="1"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YOUR</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 </a:t>
            </a:r>
            <a:r>
              <a:rPr kumimoji="0" lang="en-US" sz="4000" b="0" i="1"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Personally Acquired</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 Customers*</a:t>
            </a:r>
          </a:p>
        </p:txBody>
      </p:sp>
      <p:sp>
        <p:nvSpPr>
          <p:cNvPr id="109" name="Rounded Rectangle 108">
            <a:extLst>
              <a:ext uri="{FF2B5EF4-FFF2-40B4-BE49-F238E27FC236}">
                <a16:creationId xmlns:a16="http://schemas.microsoft.com/office/drawing/2014/main" id="{C4D62FE3-ABBA-6EC9-8F56-F26C202704D3}"/>
              </a:ext>
            </a:extLst>
          </p:cNvPr>
          <p:cNvSpPr/>
          <p:nvPr/>
        </p:nvSpPr>
        <p:spPr>
          <a:xfrm>
            <a:off x="1813753" y="1850175"/>
            <a:ext cx="3000294" cy="1584753"/>
          </a:xfrm>
          <a:prstGeom prst="roundRect">
            <a:avLst/>
          </a:prstGeom>
          <a:noFill/>
          <a:ln w="57150">
            <a:solidFill>
              <a:srgbClr val="F368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3155845" y="-356"/>
            <a:ext cx="3562350" cy="1104900"/>
          </a:xfrm>
          <a:prstGeom prst="rect">
            <a:avLst/>
          </a:prstGeom>
        </p:spPr>
      </p:pic>
      <p:sp>
        <p:nvSpPr>
          <p:cNvPr id="12" name="TextBox 11">
            <a:extLst>
              <a:ext uri="{FF2B5EF4-FFF2-40B4-BE49-F238E27FC236}">
                <a16:creationId xmlns:a16="http://schemas.microsoft.com/office/drawing/2014/main" id="{365FD757-A097-5DB0-AA2F-35B126DFAC11}"/>
              </a:ext>
            </a:extLst>
          </p:cNvPr>
          <p:cNvSpPr txBox="1"/>
          <p:nvPr/>
        </p:nvSpPr>
        <p:spPr>
          <a:xfrm>
            <a:off x="371029" y="6407155"/>
            <a:ext cx="11449939"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lumMod val="75000"/>
                  </a:srgbClr>
                </a:solidFill>
                <a:effectLst/>
                <a:uLnTx/>
                <a:uFillTx/>
                <a:latin typeface="Calibri" panose="020F0502020204030204" pitchFamily="34" charset="0"/>
                <a:ea typeface="+mn-ea"/>
                <a:cs typeface="Calibri" panose="020F0502020204030204" pitchFamily="34" charset="0"/>
              </a:rPr>
              <a:t>XOOM Multilocation enrollments and Impact Health Sharing group enrollments do not count toward this bonus program. </a:t>
            </a:r>
          </a:p>
        </p:txBody>
      </p:sp>
      <p:sp>
        <p:nvSpPr>
          <p:cNvPr id="21" name="TextBox 20">
            <a:extLst>
              <a:ext uri="{FF2B5EF4-FFF2-40B4-BE49-F238E27FC236}">
                <a16:creationId xmlns:a16="http://schemas.microsoft.com/office/drawing/2014/main" id="{1166091C-D98D-4B13-4B7C-84C53F6839A6}"/>
              </a:ext>
            </a:extLst>
          </p:cNvPr>
          <p:cNvSpPr txBox="1"/>
          <p:nvPr/>
        </p:nvSpPr>
        <p:spPr>
          <a:xfrm>
            <a:off x="609539" y="1017674"/>
            <a:ext cx="637796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Monthly Customer Bonuses – Paid Weekly!</a:t>
            </a:r>
          </a:p>
        </p:txBody>
      </p:sp>
      <p:grpSp>
        <p:nvGrpSpPr>
          <p:cNvPr id="24" name="Group 23">
            <a:extLst>
              <a:ext uri="{FF2B5EF4-FFF2-40B4-BE49-F238E27FC236}">
                <a16:creationId xmlns:a16="http://schemas.microsoft.com/office/drawing/2014/main" id="{1E84D877-812B-3DED-DF03-96FC4C29A04C}"/>
              </a:ext>
            </a:extLst>
          </p:cNvPr>
          <p:cNvGrpSpPr/>
          <p:nvPr/>
        </p:nvGrpSpPr>
        <p:grpSpPr>
          <a:xfrm>
            <a:off x="517368" y="3427131"/>
            <a:ext cx="11157264" cy="2508068"/>
            <a:chOff x="810618" y="2891645"/>
            <a:chExt cx="10345062" cy="2508068"/>
          </a:xfrm>
        </p:grpSpPr>
        <p:sp>
          <p:nvSpPr>
            <p:cNvPr id="22" name="Right Arrow 21">
              <a:extLst>
                <a:ext uri="{FF2B5EF4-FFF2-40B4-BE49-F238E27FC236}">
                  <a16:creationId xmlns:a16="http://schemas.microsoft.com/office/drawing/2014/main" id="{060915B2-7C9C-2F68-0B2B-17D1C806312D}"/>
                </a:ext>
              </a:extLst>
            </p:cNvPr>
            <p:cNvSpPr/>
            <p:nvPr/>
          </p:nvSpPr>
          <p:spPr>
            <a:xfrm>
              <a:off x="8458199" y="2891645"/>
              <a:ext cx="2697481" cy="2508068"/>
            </a:xfrm>
            <a:prstGeom prst="rightArrow">
              <a:avLst>
                <a:gd name="adj1" fmla="val 71875"/>
                <a:gd name="adj2" fmla="val 50000"/>
              </a:avLst>
            </a:prstGeom>
            <a:ln cap="flat">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3" name="Rounded Rectangle 22">
              <a:extLst>
                <a:ext uri="{FF2B5EF4-FFF2-40B4-BE49-F238E27FC236}">
                  <a16:creationId xmlns:a16="http://schemas.microsoft.com/office/drawing/2014/main" id="{03BF7E58-8666-6AB0-20A2-CD4185600C47}"/>
                </a:ext>
              </a:extLst>
            </p:cNvPr>
            <p:cNvSpPr/>
            <p:nvPr/>
          </p:nvSpPr>
          <p:spPr>
            <a:xfrm>
              <a:off x="810618" y="3244096"/>
              <a:ext cx="9476382" cy="180415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11" name="Group 110">
            <a:extLst>
              <a:ext uri="{FF2B5EF4-FFF2-40B4-BE49-F238E27FC236}">
                <a16:creationId xmlns:a16="http://schemas.microsoft.com/office/drawing/2014/main" id="{203622D0-1999-6370-C557-2B2E867BBA76}"/>
              </a:ext>
            </a:extLst>
          </p:cNvPr>
          <p:cNvGrpSpPr/>
          <p:nvPr/>
        </p:nvGrpSpPr>
        <p:grpSpPr>
          <a:xfrm>
            <a:off x="768740" y="3929491"/>
            <a:ext cx="1371017" cy="1485575"/>
            <a:chOff x="768740" y="3566422"/>
            <a:chExt cx="1371017" cy="1485575"/>
          </a:xfrm>
        </p:grpSpPr>
        <p:sp>
          <p:nvSpPr>
            <p:cNvPr id="62" name="TextBox 61">
              <a:extLst>
                <a:ext uri="{FF2B5EF4-FFF2-40B4-BE49-F238E27FC236}">
                  <a16:creationId xmlns:a16="http://schemas.microsoft.com/office/drawing/2014/main" id="{FC133C3B-ED7C-14F3-43EE-9D53813E9AA1}"/>
                </a:ext>
              </a:extLst>
            </p:cNvPr>
            <p:cNvSpPr txBox="1"/>
            <p:nvPr/>
          </p:nvSpPr>
          <p:spPr>
            <a:xfrm>
              <a:off x="768740" y="3566422"/>
              <a:ext cx="137101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Services</a:t>
              </a:r>
            </a:p>
          </p:txBody>
        </p:sp>
        <p:sp>
          <p:nvSpPr>
            <p:cNvPr id="85" name="TextBox 84">
              <a:extLst>
                <a:ext uri="{FF2B5EF4-FFF2-40B4-BE49-F238E27FC236}">
                  <a16:creationId xmlns:a16="http://schemas.microsoft.com/office/drawing/2014/main" id="{83117876-48B0-3338-295C-25D59F12A380}"/>
                </a:ext>
              </a:extLst>
            </p:cNvPr>
            <p:cNvSpPr txBox="1"/>
            <p:nvPr/>
          </p:nvSpPr>
          <p:spPr>
            <a:xfrm>
              <a:off x="941647" y="4467222"/>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$400</a:t>
              </a:r>
            </a:p>
          </p:txBody>
        </p:sp>
      </p:grpSp>
      <p:grpSp>
        <p:nvGrpSpPr>
          <p:cNvPr id="112" name="Group 111">
            <a:extLst>
              <a:ext uri="{FF2B5EF4-FFF2-40B4-BE49-F238E27FC236}">
                <a16:creationId xmlns:a16="http://schemas.microsoft.com/office/drawing/2014/main" id="{BF1D0F80-80F9-79F6-0219-49BAC11F938C}"/>
              </a:ext>
            </a:extLst>
          </p:cNvPr>
          <p:cNvGrpSpPr/>
          <p:nvPr/>
        </p:nvGrpSpPr>
        <p:grpSpPr>
          <a:xfrm>
            <a:off x="2427504" y="3929490"/>
            <a:ext cx="1371017" cy="1485575"/>
            <a:chOff x="2427504" y="3566421"/>
            <a:chExt cx="1371017" cy="1485575"/>
          </a:xfrm>
        </p:grpSpPr>
        <p:sp>
          <p:nvSpPr>
            <p:cNvPr id="64" name="TextBox 63">
              <a:extLst>
                <a:ext uri="{FF2B5EF4-FFF2-40B4-BE49-F238E27FC236}">
                  <a16:creationId xmlns:a16="http://schemas.microsoft.com/office/drawing/2014/main" id="{E8A4A524-4EB4-06BD-4072-B6967F5D1B6B}"/>
                </a:ext>
              </a:extLst>
            </p:cNvPr>
            <p:cNvSpPr txBox="1"/>
            <p:nvPr/>
          </p:nvSpPr>
          <p:spPr>
            <a:xfrm>
              <a:off x="2427504" y="3566421"/>
              <a:ext cx="137101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Services</a:t>
              </a:r>
            </a:p>
          </p:txBody>
        </p:sp>
        <p:sp>
          <p:nvSpPr>
            <p:cNvPr id="86" name="TextBox 85">
              <a:extLst>
                <a:ext uri="{FF2B5EF4-FFF2-40B4-BE49-F238E27FC236}">
                  <a16:creationId xmlns:a16="http://schemas.microsoft.com/office/drawing/2014/main" id="{2645F65A-8617-30D6-7EBA-FC6FAA91A615}"/>
                </a:ext>
              </a:extLst>
            </p:cNvPr>
            <p:cNvSpPr txBox="1"/>
            <p:nvPr/>
          </p:nvSpPr>
          <p:spPr>
            <a:xfrm>
              <a:off x="2600411" y="4467221"/>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$600</a:t>
              </a:r>
            </a:p>
          </p:txBody>
        </p:sp>
      </p:grpSp>
      <p:grpSp>
        <p:nvGrpSpPr>
          <p:cNvPr id="113" name="Group 112">
            <a:extLst>
              <a:ext uri="{FF2B5EF4-FFF2-40B4-BE49-F238E27FC236}">
                <a16:creationId xmlns:a16="http://schemas.microsoft.com/office/drawing/2014/main" id="{EDBE0626-E3BB-939D-143C-1035E8BE69BD}"/>
              </a:ext>
            </a:extLst>
          </p:cNvPr>
          <p:cNvGrpSpPr/>
          <p:nvPr/>
        </p:nvGrpSpPr>
        <p:grpSpPr>
          <a:xfrm>
            <a:off x="4086268" y="3929490"/>
            <a:ext cx="1371017" cy="1485575"/>
            <a:chOff x="4086268" y="3566421"/>
            <a:chExt cx="1371017" cy="1485575"/>
          </a:xfrm>
        </p:grpSpPr>
        <p:sp>
          <p:nvSpPr>
            <p:cNvPr id="81" name="TextBox 80">
              <a:extLst>
                <a:ext uri="{FF2B5EF4-FFF2-40B4-BE49-F238E27FC236}">
                  <a16:creationId xmlns:a16="http://schemas.microsoft.com/office/drawing/2014/main" id="{1BBC9E1A-3C9D-6780-BF75-65EC80FCC9D8}"/>
                </a:ext>
              </a:extLst>
            </p:cNvPr>
            <p:cNvSpPr txBox="1"/>
            <p:nvPr/>
          </p:nvSpPr>
          <p:spPr>
            <a:xfrm>
              <a:off x="4086268" y="3566421"/>
              <a:ext cx="137101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Services</a:t>
              </a:r>
            </a:p>
          </p:txBody>
        </p:sp>
        <p:sp>
          <p:nvSpPr>
            <p:cNvPr id="87" name="TextBox 86">
              <a:extLst>
                <a:ext uri="{FF2B5EF4-FFF2-40B4-BE49-F238E27FC236}">
                  <a16:creationId xmlns:a16="http://schemas.microsoft.com/office/drawing/2014/main" id="{2C68649C-1145-B607-9017-7E64CBDC0FC7}"/>
                </a:ext>
              </a:extLst>
            </p:cNvPr>
            <p:cNvSpPr txBox="1"/>
            <p:nvPr/>
          </p:nvSpPr>
          <p:spPr>
            <a:xfrm>
              <a:off x="4259175" y="4467221"/>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$500</a:t>
              </a:r>
            </a:p>
          </p:txBody>
        </p:sp>
      </p:grpSp>
      <p:grpSp>
        <p:nvGrpSpPr>
          <p:cNvPr id="114" name="Group 113">
            <a:extLst>
              <a:ext uri="{FF2B5EF4-FFF2-40B4-BE49-F238E27FC236}">
                <a16:creationId xmlns:a16="http://schemas.microsoft.com/office/drawing/2014/main" id="{CD4056E7-4CD7-6DC6-45F9-00FAAC979A9D}"/>
              </a:ext>
            </a:extLst>
          </p:cNvPr>
          <p:cNvGrpSpPr/>
          <p:nvPr/>
        </p:nvGrpSpPr>
        <p:grpSpPr>
          <a:xfrm>
            <a:off x="5745032" y="3949794"/>
            <a:ext cx="1371017" cy="1485575"/>
            <a:chOff x="5745032" y="3586725"/>
            <a:chExt cx="1371017" cy="1485575"/>
          </a:xfrm>
        </p:grpSpPr>
        <p:sp>
          <p:nvSpPr>
            <p:cNvPr id="82" name="TextBox 81">
              <a:extLst>
                <a:ext uri="{FF2B5EF4-FFF2-40B4-BE49-F238E27FC236}">
                  <a16:creationId xmlns:a16="http://schemas.microsoft.com/office/drawing/2014/main" id="{A0B4F504-8395-DD45-720E-77C009FBAE50}"/>
                </a:ext>
              </a:extLst>
            </p:cNvPr>
            <p:cNvSpPr txBox="1"/>
            <p:nvPr/>
          </p:nvSpPr>
          <p:spPr>
            <a:xfrm>
              <a:off x="5745032" y="3586725"/>
              <a:ext cx="137101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Services</a:t>
              </a:r>
            </a:p>
          </p:txBody>
        </p:sp>
        <p:sp>
          <p:nvSpPr>
            <p:cNvPr id="88" name="TextBox 87">
              <a:extLst>
                <a:ext uri="{FF2B5EF4-FFF2-40B4-BE49-F238E27FC236}">
                  <a16:creationId xmlns:a16="http://schemas.microsoft.com/office/drawing/2014/main" id="{E1413FDD-F54F-E248-B9DB-A59AD6F459ED}"/>
                </a:ext>
              </a:extLst>
            </p:cNvPr>
            <p:cNvSpPr txBox="1"/>
            <p:nvPr/>
          </p:nvSpPr>
          <p:spPr>
            <a:xfrm>
              <a:off x="5917939" y="4487525"/>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$500</a:t>
              </a:r>
            </a:p>
          </p:txBody>
        </p:sp>
      </p:grpSp>
      <p:grpSp>
        <p:nvGrpSpPr>
          <p:cNvPr id="115" name="Group 114">
            <a:extLst>
              <a:ext uri="{FF2B5EF4-FFF2-40B4-BE49-F238E27FC236}">
                <a16:creationId xmlns:a16="http://schemas.microsoft.com/office/drawing/2014/main" id="{2D9A2F58-EE02-87F4-CEEB-E78C34576B8C}"/>
              </a:ext>
            </a:extLst>
          </p:cNvPr>
          <p:cNvGrpSpPr/>
          <p:nvPr/>
        </p:nvGrpSpPr>
        <p:grpSpPr>
          <a:xfrm>
            <a:off x="7403796" y="3949794"/>
            <a:ext cx="1371017" cy="1485575"/>
            <a:chOff x="7403796" y="3586725"/>
            <a:chExt cx="1371017" cy="1485575"/>
          </a:xfrm>
        </p:grpSpPr>
        <p:sp>
          <p:nvSpPr>
            <p:cNvPr id="83" name="TextBox 82">
              <a:extLst>
                <a:ext uri="{FF2B5EF4-FFF2-40B4-BE49-F238E27FC236}">
                  <a16:creationId xmlns:a16="http://schemas.microsoft.com/office/drawing/2014/main" id="{5549CCFC-5077-805F-A4A0-2FF7C5C80408}"/>
                </a:ext>
              </a:extLst>
            </p:cNvPr>
            <p:cNvSpPr txBox="1"/>
            <p:nvPr/>
          </p:nvSpPr>
          <p:spPr>
            <a:xfrm>
              <a:off x="7403796" y="3586725"/>
              <a:ext cx="137101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Services</a:t>
              </a:r>
            </a:p>
          </p:txBody>
        </p:sp>
        <p:sp>
          <p:nvSpPr>
            <p:cNvPr id="89" name="TextBox 88">
              <a:extLst>
                <a:ext uri="{FF2B5EF4-FFF2-40B4-BE49-F238E27FC236}">
                  <a16:creationId xmlns:a16="http://schemas.microsoft.com/office/drawing/2014/main" id="{914647CF-A8D0-DB6F-AA3B-CCB82E1D94D8}"/>
                </a:ext>
              </a:extLst>
            </p:cNvPr>
            <p:cNvSpPr txBox="1"/>
            <p:nvPr/>
          </p:nvSpPr>
          <p:spPr>
            <a:xfrm>
              <a:off x="7576703" y="4487525"/>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$500</a:t>
              </a:r>
            </a:p>
          </p:txBody>
        </p:sp>
      </p:grpSp>
      <p:grpSp>
        <p:nvGrpSpPr>
          <p:cNvPr id="116" name="Group 115">
            <a:extLst>
              <a:ext uri="{FF2B5EF4-FFF2-40B4-BE49-F238E27FC236}">
                <a16:creationId xmlns:a16="http://schemas.microsoft.com/office/drawing/2014/main" id="{52725EC9-8D0D-4D61-24CC-BF6D8BD401D6}"/>
              </a:ext>
            </a:extLst>
          </p:cNvPr>
          <p:cNvGrpSpPr/>
          <p:nvPr/>
        </p:nvGrpSpPr>
        <p:grpSpPr>
          <a:xfrm>
            <a:off x="9062561" y="3949793"/>
            <a:ext cx="1371017" cy="1485575"/>
            <a:chOff x="9062561" y="3586724"/>
            <a:chExt cx="1371017" cy="1485575"/>
          </a:xfrm>
        </p:grpSpPr>
        <p:sp>
          <p:nvSpPr>
            <p:cNvPr id="84" name="TextBox 83">
              <a:extLst>
                <a:ext uri="{FF2B5EF4-FFF2-40B4-BE49-F238E27FC236}">
                  <a16:creationId xmlns:a16="http://schemas.microsoft.com/office/drawing/2014/main" id="{C128F965-41B1-05D6-0DE3-A69458E70AF7}"/>
                </a:ext>
              </a:extLst>
            </p:cNvPr>
            <p:cNvSpPr txBox="1"/>
            <p:nvPr/>
          </p:nvSpPr>
          <p:spPr>
            <a:xfrm>
              <a:off x="9062561" y="3586724"/>
              <a:ext cx="137101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Services</a:t>
              </a:r>
            </a:p>
          </p:txBody>
        </p:sp>
        <p:sp>
          <p:nvSpPr>
            <p:cNvPr id="90" name="TextBox 89">
              <a:extLst>
                <a:ext uri="{FF2B5EF4-FFF2-40B4-BE49-F238E27FC236}">
                  <a16:creationId xmlns:a16="http://schemas.microsoft.com/office/drawing/2014/main" id="{5E2FC063-6D49-E2A8-A257-BF847A678E2F}"/>
                </a:ext>
              </a:extLst>
            </p:cNvPr>
            <p:cNvSpPr txBox="1"/>
            <p:nvPr/>
          </p:nvSpPr>
          <p:spPr>
            <a:xfrm>
              <a:off x="9235468" y="4487524"/>
              <a:ext cx="101822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92D050"/>
                  </a:solidFill>
                  <a:effectLst/>
                  <a:uLnTx/>
                  <a:uFillTx/>
                  <a:latin typeface="Calibri" panose="020F0502020204030204" pitchFamily="34" charset="0"/>
                  <a:ea typeface="+mn-ea"/>
                  <a:cs typeface="Calibri" panose="020F0502020204030204" pitchFamily="34" charset="0"/>
                </a:rPr>
                <a:t>$500</a:t>
              </a:r>
            </a:p>
          </p:txBody>
        </p:sp>
      </p:grpSp>
      <p:sp>
        <p:nvSpPr>
          <p:cNvPr id="92" name="TextBox 91">
            <a:extLst>
              <a:ext uri="{FF2B5EF4-FFF2-40B4-BE49-F238E27FC236}">
                <a16:creationId xmlns:a16="http://schemas.microsoft.com/office/drawing/2014/main" id="{31378697-47F9-40C1-FFB3-2567D7E7FB18}"/>
              </a:ext>
            </a:extLst>
          </p:cNvPr>
          <p:cNvSpPr txBox="1"/>
          <p:nvPr/>
        </p:nvSpPr>
        <p:spPr>
          <a:xfrm>
            <a:off x="7703726" y="2410065"/>
            <a:ext cx="1903085"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$400</a:t>
            </a:r>
          </a:p>
        </p:txBody>
      </p:sp>
      <p:sp>
        <p:nvSpPr>
          <p:cNvPr id="93" name="TextBox 92">
            <a:extLst>
              <a:ext uri="{FF2B5EF4-FFF2-40B4-BE49-F238E27FC236}">
                <a16:creationId xmlns:a16="http://schemas.microsoft.com/office/drawing/2014/main" id="{2DD70052-5112-8196-8EAC-B93E2BE6C65E}"/>
              </a:ext>
            </a:extLst>
          </p:cNvPr>
          <p:cNvSpPr txBox="1"/>
          <p:nvPr/>
        </p:nvSpPr>
        <p:spPr>
          <a:xfrm>
            <a:off x="7379919" y="2410065"/>
            <a:ext cx="2550698"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$1,000</a:t>
            </a:r>
          </a:p>
        </p:txBody>
      </p:sp>
      <p:sp>
        <p:nvSpPr>
          <p:cNvPr id="94" name="TextBox 93">
            <a:extLst>
              <a:ext uri="{FF2B5EF4-FFF2-40B4-BE49-F238E27FC236}">
                <a16:creationId xmlns:a16="http://schemas.microsoft.com/office/drawing/2014/main" id="{6C33B1F8-7300-71D6-6DEA-FA656B700571}"/>
              </a:ext>
            </a:extLst>
          </p:cNvPr>
          <p:cNvSpPr txBox="1"/>
          <p:nvPr/>
        </p:nvSpPr>
        <p:spPr>
          <a:xfrm>
            <a:off x="7379919" y="2410065"/>
            <a:ext cx="2550698"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$1,500</a:t>
            </a:r>
          </a:p>
        </p:txBody>
      </p:sp>
      <p:sp>
        <p:nvSpPr>
          <p:cNvPr id="95" name="TextBox 94">
            <a:extLst>
              <a:ext uri="{FF2B5EF4-FFF2-40B4-BE49-F238E27FC236}">
                <a16:creationId xmlns:a16="http://schemas.microsoft.com/office/drawing/2014/main" id="{A1FD0464-FFC2-C949-4F45-9456636A87BD}"/>
              </a:ext>
            </a:extLst>
          </p:cNvPr>
          <p:cNvSpPr txBox="1"/>
          <p:nvPr/>
        </p:nvSpPr>
        <p:spPr>
          <a:xfrm>
            <a:off x="7379919" y="2410065"/>
            <a:ext cx="2550698"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$2,000</a:t>
            </a:r>
          </a:p>
        </p:txBody>
      </p:sp>
      <p:sp>
        <p:nvSpPr>
          <p:cNvPr id="96" name="TextBox 95">
            <a:extLst>
              <a:ext uri="{FF2B5EF4-FFF2-40B4-BE49-F238E27FC236}">
                <a16:creationId xmlns:a16="http://schemas.microsoft.com/office/drawing/2014/main" id="{1F426AFA-910E-0E88-00BA-76A0767F28F8}"/>
              </a:ext>
            </a:extLst>
          </p:cNvPr>
          <p:cNvSpPr txBox="1"/>
          <p:nvPr/>
        </p:nvSpPr>
        <p:spPr>
          <a:xfrm>
            <a:off x="7379919" y="2410065"/>
            <a:ext cx="2550698"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$2,500</a:t>
            </a:r>
          </a:p>
        </p:txBody>
      </p:sp>
      <p:sp>
        <p:nvSpPr>
          <p:cNvPr id="97" name="TextBox 96">
            <a:extLst>
              <a:ext uri="{FF2B5EF4-FFF2-40B4-BE49-F238E27FC236}">
                <a16:creationId xmlns:a16="http://schemas.microsoft.com/office/drawing/2014/main" id="{5F586EF9-A826-6D3E-5E14-AF38589F5FD5}"/>
              </a:ext>
            </a:extLst>
          </p:cNvPr>
          <p:cNvSpPr txBox="1"/>
          <p:nvPr/>
        </p:nvSpPr>
        <p:spPr>
          <a:xfrm>
            <a:off x="7379919" y="2410065"/>
            <a:ext cx="2550698"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$3,000</a:t>
            </a:r>
          </a:p>
        </p:txBody>
      </p:sp>
      <p:sp>
        <p:nvSpPr>
          <p:cNvPr id="98" name="TextBox 97">
            <a:extLst>
              <a:ext uri="{FF2B5EF4-FFF2-40B4-BE49-F238E27FC236}">
                <a16:creationId xmlns:a16="http://schemas.microsoft.com/office/drawing/2014/main" id="{CE4F6CE3-C04B-F5EA-A25D-15A7560779BD}"/>
              </a:ext>
            </a:extLst>
          </p:cNvPr>
          <p:cNvSpPr txBox="1"/>
          <p:nvPr/>
        </p:nvSpPr>
        <p:spPr>
          <a:xfrm>
            <a:off x="3006454" y="2426581"/>
            <a:ext cx="614272"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3</a:t>
            </a:r>
          </a:p>
        </p:txBody>
      </p:sp>
      <p:sp>
        <p:nvSpPr>
          <p:cNvPr id="99" name="TextBox 98">
            <a:extLst>
              <a:ext uri="{FF2B5EF4-FFF2-40B4-BE49-F238E27FC236}">
                <a16:creationId xmlns:a16="http://schemas.microsoft.com/office/drawing/2014/main" id="{BAF27969-9A07-A320-3AE9-E9D0ACAF42B5}"/>
              </a:ext>
            </a:extLst>
          </p:cNvPr>
          <p:cNvSpPr txBox="1"/>
          <p:nvPr/>
        </p:nvSpPr>
        <p:spPr>
          <a:xfrm>
            <a:off x="3006454" y="2426581"/>
            <a:ext cx="614272"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6</a:t>
            </a:r>
          </a:p>
        </p:txBody>
      </p:sp>
      <p:sp>
        <p:nvSpPr>
          <p:cNvPr id="100" name="TextBox 99">
            <a:extLst>
              <a:ext uri="{FF2B5EF4-FFF2-40B4-BE49-F238E27FC236}">
                <a16:creationId xmlns:a16="http://schemas.microsoft.com/office/drawing/2014/main" id="{0EDAA70D-09BB-441C-467B-5BDD6C088330}"/>
              </a:ext>
            </a:extLst>
          </p:cNvPr>
          <p:cNvSpPr txBox="1"/>
          <p:nvPr/>
        </p:nvSpPr>
        <p:spPr>
          <a:xfrm>
            <a:off x="3006455" y="2426581"/>
            <a:ext cx="614271"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9</a:t>
            </a:r>
          </a:p>
        </p:txBody>
      </p:sp>
      <p:sp>
        <p:nvSpPr>
          <p:cNvPr id="101" name="TextBox 100">
            <a:extLst>
              <a:ext uri="{FF2B5EF4-FFF2-40B4-BE49-F238E27FC236}">
                <a16:creationId xmlns:a16="http://schemas.microsoft.com/office/drawing/2014/main" id="{73E3BECD-D89C-400A-C476-46898C5AFDE3}"/>
              </a:ext>
            </a:extLst>
          </p:cNvPr>
          <p:cNvSpPr txBox="1"/>
          <p:nvPr/>
        </p:nvSpPr>
        <p:spPr>
          <a:xfrm>
            <a:off x="2791652" y="2426581"/>
            <a:ext cx="1043876"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12</a:t>
            </a:r>
          </a:p>
        </p:txBody>
      </p:sp>
      <p:sp>
        <p:nvSpPr>
          <p:cNvPr id="102" name="TextBox 101">
            <a:extLst>
              <a:ext uri="{FF2B5EF4-FFF2-40B4-BE49-F238E27FC236}">
                <a16:creationId xmlns:a16="http://schemas.microsoft.com/office/drawing/2014/main" id="{828356D7-2255-43D3-AED1-56C924B67867}"/>
              </a:ext>
            </a:extLst>
          </p:cNvPr>
          <p:cNvSpPr txBox="1"/>
          <p:nvPr/>
        </p:nvSpPr>
        <p:spPr>
          <a:xfrm>
            <a:off x="2791652" y="2426581"/>
            <a:ext cx="1043876"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15</a:t>
            </a:r>
          </a:p>
        </p:txBody>
      </p:sp>
      <p:sp>
        <p:nvSpPr>
          <p:cNvPr id="103" name="TextBox 102">
            <a:extLst>
              <a:ext uri="{FF2B5EF4-FFF2-40B4-BE49-F238E27FC236}">
                <a16:creationId xmlns:a16="http://schemas.microsoft.com/office/drawing/2014/main" id="{9A57DA79-2297-B05B-5B50-3034457EA5C6}"/>
              </a:ext>
            </a:extLst>
          </p:cNvPr>
          <p:cNvSpPr txBox="1"/>
          <p:nvPr/>
        </p:nvSpPr>
        <p:spPr>
          <a:xfrm>
            <a:off x="2791652" y="2426581"/>
            <a:ext cx="1043876"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F7CBF"/>
                </a:solidFill>
                <a:effectLst/>
                <a:uLnTx/>
                <a:uFillTx/>
                <a:latin typeface="Calibri" panose="020F0502020204030204" pitchFamily="34" charset="0"/>
                <a:ea typeface="+mn-ea"/>
                <a:cs typeface="Calibri" panose="020F0502020204030204" pitchFamily="34" charset="0"/>
              </a:rPr>
              <a:t>18</a:t>
            </a:r>
          </a:p>
        </p:txBody>
      </p:sp>
      <p:grpSp>
        <p:nvGrpSpPr>
          <p:cNvPr id="108" name="Group 107">
            <a:extLst>
              <a:ext uri="{FF2B5EF4-FFF2-40B4-BE49-F238E27FC236}">
                <a16:creationId xmlns:a16="http://schemas.microsoft.com/office/drawing/2014/main" id="{07C04E96-A146-2461-8CD2-A78EE9A757A1}"/>
              </a:ext>
            </a:extLst>
          </p:cNvPr>
          <p:cNvGrpSpPr/>
          <p:nvPr/>
        </p:nvGrpSpPr>
        <p:grpSpPr>
          <a:xfrm>
            <a:off x="2059656" y="1961611"/>
            <a:ext cx="2508488" cy="584775"/>
            <a:chOff x="1997463" y="1636802"/>
            <a:chExt cx="2508488" cy="584775"/>
          </a:xfrm>
        </p:grpSpPr>
        <p:sp>
          <p:nvSpPr>
            <p:cNvPr id="105" name="Rounded Rectangle 104">
              <a:extLst>
                <a:ext uri="{FF2B5EF4-FFF2-40B4-BE49-F238E27FC236}">
                  <a16:creationId xmlns:a16="http://schemas.microsoft.com/office/drawing/2014/main" id="{58D32149-6DF4-C214-F814-2701920B6986}"/>
                </a:ext>
              </a:extLst>
            </p:cNvPr>
            <p:cNvSpPr/>
            <p:nvPr/>
          </p:nvSpPr>
          <p:spPr>
            <a:xfrm>
              <a:off x="1997463" y="1636802"/>
              <a:ext cx="2508488" cy="569146"/>
            </a:xfrm>
            <a:prstGeom prst="roundRect">
              <a:avLst/>
            </a:prstGeom>
            <a:solidFill>
              <a:srgbClr val="0D2D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5" name="TextBox 24">
              <a:extLst>
                <a:ext uri="{FF2B5EF4-FFF2-40B4-BE49-F238E27FC236}">
                  <a16:creationId xmlns:a16="http://schemas.microsoft.com/office/drawing/2014/main" id="{ECF66809-5C20-6627-DCA7-AEE2EA9EA3A7}"/>
                </a:ext>
              </a:extLst>
            </p:cNvPr>
            <p:cNvSpPr txBox="1"/>
            <p:nvPr/>
          </p:nvSpPr>
          <p:spPr>
            <a:xfrm>
              <a:off x="2465883" y="1636802"/>
              <a:ext cx="1571649"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3682A"/>
                  </a:solidFill>
                  <a:effectLst/>
                  <a:uLnTx/>
                  <a:uFillTx/>
                  <a:latin typeface="Calibri" panose="020F0502020204030204" pitchFamily="34" charset="0"/>
                  <a:ea typeface="+mn-ea"/>
                  <a:cs typeface="Calibri" panose="020F0502020204030204" pitchFamily="34" charset="0"/>
                </a:rPr>
                <a:t>Services</a:t>
              </a:r>
            </a:p>
          </p:txBody>
        </p:sp>
      </p:grpSp>
      <p:grpSp>
        <p:nvGrpSpPr>
          <p:cNvPr id="107" name="Group 106">
            <a:extLst>
              <a:ext uri="{FF2B5EF4-FFF2-40B4-BE49-F238E27FC236}">
                <a16:creationId xmlns:a16="http://schemas.microsoft.com/office/drawing/2014/main" id="{357E8D5E-D55B-5B81-5724-2EEBAE81CE6B}"/>
              </a:ext>
            </a:extLst>
          </p:cNvPr>
          <p:cNvGrpSpPr/>
          <p:nvPr/>
        </p:nvGrpSpPr>
        <p:grpSpPr>
          <a:xfrm>
            <a:off x="7444860" y="1961650"/>
            <a:ext cx="2508488" cy="584775"/>
            <a:chOff x="7475639" y="1652369"/>
            <a:chExt cx="2508488" cy="584775"/>
          </a:xfrm>
        </p:grpSpPr>
        <p:sp>
          <p:nvSpPr>
            <p:cNvPr id="106" name="Rounded Rectangle 105">
              <a:extLst>
                <a:ext uri="{FF2B5EF4-FFF2-40B4-BE49-F238E27FC236}">
                  <a16:creationId xmlns:a16="http://schemas.microsoft.com/office/drawing/2014/main" id="{E4CC8956-F4D5-2FF9-2C1B-0D33ACB6ED9E}"/>
                </a:ext>
              </a:extLst>
            </p:cNvPr>
            <p:cNvSpPr/>
            <p:nvPr/>
          </p:nvSpPr>
          <p:spPr>
            <a:xfrm>
              <a:off x="7475639" y="1660183"/>
              <a:ext cx="2508488" cy="569146"/>
            </a:xfrm>
            <a:prstGeom prst="roundRect">
              <a:avLst/>
            </a:prstGeom>
            <a:solidFill>
              <a:srgbClr val="0D2D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7" name="TextBox 26">
              <a:extLst>
                <a:ext uri="{FF2B5EF4-FFF2-40B4-BE49-F238E27FC236}">
                  <a16:creationId xmlns:a16="http://schemas.microsoft.com/office/drawing/2014/main" id="{59C4FA2E-1E86-230C-C29F-3078E7DE3486}"/>
                </a:ext>
              </a:extLst>
            </p:cNvPr>
            <p:cNvSpPr txBox="1"/>
            <p:nvPr/>
          </p:nvSpPr>
          <p:spPr>
            <a:xfrm>
              <a:off x="7648209" y="1652369"/>
              <a:ext cx="2163349"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3682A"/>
                  </a:solidFill>
                  <a:effectLst/>
                  <a:uLnTx/>
                  <a:uFillTx/>
                  <a:latin typeface="Calibri" panose="020F0502020204030204" pitchFamily="34" charset="0"/>
                  <a:ea typeface="+mn-ea"/>
                  <a:cs typeface="Calibri" panose="020F0502020204030204" pitchFamily="34" charset="0"/>
                </a:rPr>
                <a:t>Bonus Total</a:t>
              </a:r>
            </a:p>
          </p:txBody>
        </p:sp>
      </p:grpSp>
      <p:sp>
        <p:nvSpPr>
          <p:cNvPr id="110" name="Rounded Rectangle 109">
            <a:extLst>
              <a:ext uri="{FF2B5EF4-FFF2-40B4-BE49-F238E27FC236}">
                <a16:creationId xmlns:a16="http://schemas.microsoft.com/office/drawing/2014/main" id="{7DB05ED8-E7D3-6A94-8072-C332DAAD454D}"/>
              </a:ext>
            </a:extLst>
          </p:cNvPr>
          <p:cNvSpPr/>
          <p:nvPr/>
        </p:nvSpPr>
        <p:spPr>
          <a:xfrm>
            <a:off x="7198957" y="1850174"/>
            <a:ext cx="3000294" cy="1584753"/>
          </a:xfrm>
          <a:prstGeom prst="roundRect">
            <a:avLst/>
          </a:prstGeom>
          <a:noFill/>
          <a:ln w="57150">
            <a:solidFill>
              <a:srgbClr val="F368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935547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111"/>
                                        </p:tgtEl>
                                        <p:attrNameLst>
                                          <p:attrName>style.visibility</p:attrName>
                                        </p:attrNameLst>
                                      </p:cBhvr>
                                      <p:to>
                                        <p:strVal val="visible"/>
                                      </p:to>
                                    </p:set>
                                    <p:animEffect transition="in" filter="fade">
                                      <p:cBhvr>
                                        <p:cTn id="7" dur="500"/>
                                        <p:tgtEl>
                                          <p:spTgt spid="1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fade">
                                      <p:cBhvr>
                                        <p:cTn id="10" dur="500"/>
                                        <p:tgtEl>
                                          <p:spTgt spid="9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2"/>
                                        </p:tgtEl>
                                        <p:attrNameLst>
                                          <p:attrName>style.visibility</p:attrName>
                                        </p:attrNameLst>
                                      </p:cBhvr>
                                      <p:to>
                                        <p:strVal val="visible"/>
                                      </p:to>
                                    </p:set>
                                    <p:animEffect transition="in" filter="fade">
                                      <p:cBhvr>
                                        <p:cTn id="13" dur="500"/>
                                        <p:tgtEl>
                                          <p:spTgt spid="9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12"/>
                                        </p:tgtEl>
                                        <p:attrNameLst>
                                          <p:attrName>style.visibility</p:attrName>
                                        </p:attrNameLst>
                                      </p:cBhvr>
                                      <p:to>
                                        <p:strVal val="visible"/>
                                      </p:to>
                                    </p:set>
                                    <p:animEffect transition="in" filter="fade">
                                      <p:cBhvr>
                                        <p:cTn id="18" dur="500"/>
                                        <p:tgtEl>
                                          <p:spTgt spid="112"/>
                                        </p:tgtEl>
                                      </p:cBhvr>
                                    </p:animEffect>
                                  </p:childTnLst>
                                </p:cTn>
                              </p:par>
                              <p:par>
                                <p:cTn id="19" presetID="10" presetClass="exit" presetSubtype="0" fill="hold" grpId="1" nodeType="withEffect">
                                  <p:stCondLst>
                                    <p:cond delay="0"/>
                                  </p:stCondLst>
                                  <p:childTnLst>
                                    <p:animEffect transition="out" filter="fade">
                                      <p:cBhvr>
                                        <p:cTn id="20" dur="500"/>
                                        <p:tgtEl>
                                          <p:spTgt spid="98"/>
                                        </p:tgtEl>
                                      </p:cBhvr>
                                    </p:animEffect>
                                    <p:set>
                                      <p:cBhvr>
                                        <p:cTn id="21" dur="1" fill="hold">
                                          <p:stCondLst>
                                            <p:cond delay="499"/>
                                          </p:stCondLst>
                                        </p:cTn>
                                        <p:tgtEl>
                                          <p:spTgt spid="98"/>
                                        </p:tgtEl>
                                        <p:attrNameLst>
                                          <p:attrName>style.visibility</p:attrName>
                                        </p:attrNameLst>
                                      </p:cBhvr>
                                      <p:to>
                                        <p:strVal val="hidden"/>
                                      </p:to>
                                    </p:set>
                                  </p:childTnLst>
                                </p:cTn>
                              </p:par>
                              <p:par>
                                <p:cTn id="22" presetID="45" presetClass="exit" presetSubtype="0" fill="hold" grpId="1" nodeType="withEffect">
                                  <p:stCondLst>
                                    <p:cond delay="0"/>
                                  </p:stCondLst>
                                  <p:childTnLst>
                                    <p:animEffect transition="out" filter="fade">
                                      <p:cBhvr>
                                        <p:cTn id="23" dur="500"/>
                                        <p:tgtEl>
                                          <p:spTgt spid="92"/>
                                        </p:tgtEl>
                                      </p:cBhvr>
                                    </p:animEffect>
                                    <p:anim calcmode="lin" valueType="num">
                                      <p:cBhvr>
                                        <p:cTn id="24" dur="500"/>
                                        <p:tgtEl>
                                          <p:spTgt spid="9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5" dur="500"/>
                                        <p:tgtEl>
                                          <p:spTgt spid="92"/>
                                        </p:tgtEl>
                                        <p:attrNameLst>
                                          <p:attrName>ppt_h</p:attrName>
                                        </p:attrNameLst>
                                      </p:cBhvr>
                                      <p:tavLst>
                                        <p:tav tm="0">
                                          <p:val>
                                            <p:strVal val="ppt_h"/>
                                          </p:val>
                                        </p:tav>
                                        <p:tav tm="100000">
                                          <p:val>
                                            <p:strVal val="ppt_h"/>
                                          </p:val>
                                        </p:tav>
                                      </p:tavLst>
                                    </p:anim>
                                    <p:set>
                                      <p:cBhvr>
                                        <p:cTn id="26" dur="1" fill="hold">
                                          <p:stCondLst>
                                            <p:cond delay="499"/>
                                          </p:stCondLst>
                                        </p:cTn>
                                        <p:tgtEl>
                                          <p:spTgt spid="92"/>
                                        </p:tgtEl>
                                        <p:attrNameLst>
                                          <p:attrName>style.visibility</p:attrName>
                                        </p:attrNameLst>
                                      </p:cBhvr>
                                      <p:to>
                                        <p:strVal val="hidden"/>
                                      </p:to>
                                    </p:set>
                                  </p:childTnLst>
                                </p:cTn>
                              </p:par>
                              <p:par>
                                <p:cTn id="27" presetID="10" presetClass="entr" presetSubtype="0" fill="hold" grpId="0" nodeType="withEffect">
                                  <p:stCondLst>
                                    <p:cond delay="0"/>
                                  </p:stCondLst>
                                  <p:childTnLst>
                                    <p:set>
                                      <p:cBhvr>
                                        <p:cTn id="28" dur="1" fill="hold">
                                          <p:stCondLst>
                                            <p:cond delay="0"/>
                                          </p:stCondLst>
                                        </p:cTn>
                                        <p:tgtEl>
                                          <p:spTgt spid="99"/>
                                        </p:tgtEl>
                                        <p:attrNameLst>
                                          <p:attrName>style.visibility</p:attrName>
                                        </p:attrNameLst>
                                      </p:cBhvr>
                                      <p:to>
                                        <p:strVal val="visible"/>
                                      </p:to>
                                    </p:set>
                                    <p:animEffect transition="in" filter="fade">
                                      <p:cBhvr>
                                        <p:cTn id="29" dur="500"/>
                                        <p:tgtEl>
                                          <p:spTgt spid="99"/>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93"/>
                                        </p:tgtEl>
                                        <p:attrNameLst>
                                          <p:attrName>style.visibility</p:attrName>
                                        </p:attrNameLst>
                                      </p:cBhvr>
                                      <p:to>
                                        <p:strVal val="visible"/>
                                      </p:to>
                                    </p:set>
                                    <p:animEffect transition="in" filter="fade">
                                      <p:cBhvr>
                                        <p:cTn id="33" dur="500"/>
                                        <p:tgtEl>
                                          <p:spTgt spid="9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13"/>
                                        </p:tgtEl>
                                        <p:attrNameLst>
                                          <p:attrName>style.visibility</p:attrName>
                                        </p:attrNameLst>
                                      </p:cBhvr>
                                      <p:to>
                                        <p:strVal val="visible"/>
                                      </p:to>
                                    </p:set>
                                    <p:animEffect transition="in" filter="fade">
                                      <p:cBhvr>
                                        <p:cTn id="38" dur="500"/>
                                        <p:tgtEl>
                                          <p:spTgt spid="113"/>
                                        </p:tgtEl>
                                      </p:cBhvr>
                                    </p:animEffect>
                                  </p:childTnLst>
                                </p:cTn>
                              </p:par>
                              <p:par>
                                <p:cTn id="39" presetID="10" presetClass="exit" presetSubtype="0" fill="hold" grpId="1" nodeType="withEffect">
                                  <p:stCondLst>
                                    <p:cond delay="0"/>
                                  </p:stCondLst>
                                  <p:childTnLst>
                                    <p:animEffect transition="out" filter="fade">
                                      <p:cBhvr>
                                        <p:cTn id="40" dur="500"/>
                                        <p:tgtEl>
                                          <p:spTgt spid="99"/>
                                        </p:tgtEl>
                                      </p:cBhvr>
                                    </p:animEffect>
                                    <p:set>
                                      <p:cBhvr>
                                        <p:cTn id="41" dur="1" fill="hold">
                                          <p:stCondLst>
                                            <p:cond delay="499"/>
                                          </p:stCondLst>
                                        </p:cTn>
                                        <p:tgtEl>
                                          <p:spTgt spid="99"/>
                                        </p:tgtEl>
                                        <p:attrNameLst>
                                          <p:attrName>style.visibility</p:attrName>
                                        </p:attrNameLst>
                                      </p:cBhvr>
                                      <p:to>
                                        <p:strVal val="hidden"/>
                                      </p:to>
                                    </p:set>
                                  </p:childTnLst>
                                </p:cTn>
                              </p:par>
                              <p:par>
                                <p:cTn id="42" presetID="45" presetClass="exit" presetSubtype="0" fill="hold" grpId="1" nodeType="withEffect">
                                  <p:stCondLst>
                                    <p:cond delay="0"/>
                                  </p:stCondLst>
                                  <p:childTnLst>
                                    <p:animEffect transition="out" filter="fade">
                                      <p:cBhvr>
                                        <p:cTn id="43" dur="500"/>
                                        <p:tgtEl>
                                          <p:spTgt spid="93"/>
                                        </p:tgtEl>
                                      </p:cBhvr>
                                    </p:animEffect>
                                    <p:anim calcmode="lin" valueType="num">
                                      <p:cBhvr>
                                        <p:cTn id="44" dur="500"/>
                                        <p:tgtEl>
                                          <p:spTgt spid="9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45" dur="500"/>
                                        <p:tgtEl>
                                          <p:spTgt spid="93"/>
                                        </p:tgtEl>
                                        <p:attrNameLst>
                                          <p:attrName>ppt_h</p:attrName>
                                        </p:attrNameLst>
                                      </p:cBhvr>
                                      <p:tavLst>
                                        <p:tav tm="0">
                                          <p:val>
                                            <p:strVal val="ppt_h"/>
                                          </p:val>
                                        </p:tav>
                                        <p:tav tm="100000">
                                          <p:val>
                                            <p:strVal val="ppt_h"/>
                                          </p:val>
                                        </p:tav>
                                      </p:tavLst>
                                    </p:anim>
                                    <p:set>
                                      <p:cBhvr>
                                        <p:cTn id="46" dur="1" fill="hold">
                                          <p:stCondLst>
                                            <p:cond delay="499"/>
                                          </p:stCondLst>
                                        </p:cTn>
                                        <p:tgtEl>
                                          <p:spTgt spid="93"/>
                                        </p:tgtEl>
                                        <p:attrNameLst>
                                          <p:attrName>style.visibility</p:attrName>
                                        </p:attrNameLst>
                                      </p:cBhvr>
                                      <p:to>
                                        <p:strVal val="hidden"/>
                                      </p:to>
                                    </p:set>
                                  </p:childTnLst>
                                </p:cTn>
                              </p:par>
                              <p:par>
                                <p:cTn id="47" presetID="10" presetClass="entr" presetSubtype="0" fill="hold" grpId="0" nodeType="withEffect">
                                  <p:stCondLst>
                                    <p:cond delay="0"/>
                                  </p:stCondLst>
                                  <p:childTnLst>
                                    <p:set>
                                      <p:cBhvr>
                                        <p:cTn id="48" dur="1" fill="hold">
                                          <p:stCondLst>
                                            <p:cond delay="0"/>
                                          </p:stCondLst>
                                        </p:cTn>
                                        <p:tgtEl>
                                          <p:spTgt spid="100"/>
                                        </p:tgtEl>
                                        <p:attrNameLst>
                                          <p:attrName>style.visibility</p:attrName>
                                        </p:attrNameLst>
                                      </p:cBhvr>
                                      <p:to>
                                        <p:strVal val="visible"/>
                                      </p:to>
                                    </p:set>
                                    <p:animEffect transition="in" filter="fade">
                                      <p:cBhvr>
                                        <p:cTn id="49" dur="500"/>
                                        <p:tgtEl>
                                          <p:spTgt spid="100"/>
                                        </p:tgtEl>
                                      </p:cBhvr>
                                    </p:animEffect>
                                  </p:childTnLst>
                                </p:cTn>
                              </p:par>
                            </p:childTnLst>
                          </p:cTn>
                        </p:par>
                        <p:par>
                          <p:cTn id="50" fill="hold">
                            <p:stCondLst>
                              <p:cond delay="500"/>
                            </p:stCondLst>
                            <p:childTnLst>
                              <p:par>
                                <p:cTn id="51" presetID="10" presetClass="entr" presetSubtype="0" fill="hold" grpId="0" nodeType="afterEffect">
                                  <p:stCondLst>
                                    <p:cond delay="0"/>
                                  </p:stCondLst>
                                  <p:childTnLst>
                                    <p:set>
                                      <p:cBhvr>
                                        <p:cTn id="52" dur="1" fill="hold">
                                          <p:stCondLst>
                                            <p:cond delay="0"/>
                                          </p:stCondLst>
                                        </p:cTn>
                                        <p:tgtEl>
                                          <p:spTgt spid="94"/>
                                        </p:tgtEl>
                                        <p:attrNameLst>
                                          <p:attrName>style.visibility</p:attrName>
                                        </p:attrNameLst>
                                      </p:cBhvr>
                                      <p:to>
                                        <p:strVal val="visible"/>
                                      </p:to>
                                    </p:set>
                                    <p:animEffect transition="in" filter="fade">
                                      <p:cBhvr>
                                        <p:cTn id="53" dur="500"/>
                                        <p:tgtEl>
                                          <p:spTgt spid="94"/>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14"/>
                                        </p:tgtEl>
                                        <p:attrNameLst>
                                          <p:attrName>style.visibility</p:attrName>
                                        </p:attrNameLst>
                                      </p:cBhvr>
                                      <p:to>
                                        <p:strVal val="visible"/>
                                      </p:to>
                                    </p:set>
                                    <p:animEffect transition="in" filter="fade">
                                      <p:cBhvr>
                                        <p:cTn id="58" dur="500"/>
                                        <p:tgtEl>
                                          <p:spTgt spid="114"/>
                                        </p:tgtEl>
                                      </p:cBhvr>
                                    </p:animEffect>
                                  </p:childTnLst>
                                </p:cTn>
                              </p:par>
                              <p:par>
                                <p:cTn id="59" presetID="10" presetClass="exit" presetSubtype="0" fill="hold" grpId="1" nodeType="withEffect">
                                  <p:stCondLst>
                                    <p:cond delay="0"/>
                                  </p:stCondLst>
                                  <p:childTnLst>
                                    <p:animEffect transition="out" filter="fade">
                                      <p:cBhvr>
                                        <p:cTn id="60" dur="500"/>
                                        <p:tgtEl>
                                          <p:spTgt spid="100"/>
                                        </p:tgtEl>
                                      </p:cBhvr>
                                    </p:animEffect>
                                    <p:set>
                                      <p:cBhvr>
                                        <p:cTn id="61" dur="1" fill="hold">
                                          <p:stCondLst>
                                            <p:cond delay="499"/>
                                          </p:stCondLst>
                                        </p:cTn>
                                        <p:tgtEl>
                                          <p:spTgt spid="100"/>
                                        </p:tgtEl>
                                        <p:attrNameLst>
                                          <p:attrName>style.visibility</p:attrName>
                                        </p:attrNameLst>
                                      </p:cBhvr>
                                      <p:to>
                                        <p:strVal val="hidden"/>
                                      </p:to>
                                    </p:set>
                                  </p:childTnLst>
                                </p:cTn>
                              </p:par>
                              <p:par>
                                <p:cTn id="62" presetID="45" presetClass="exit" presetSubtype="0" fill="hold" grpId="1" nodeType="withEffect">
                                  <p:stCondLst>
                                    <p:cond delay="0"/>
                                  </p:stCondLst>
                                  <p:childTnLst>
                                    <p:animEffect transition="out" filter="fade">
                                      <p:cBhvr>
                                        <p:cTn id="63" dur="500"/>
                                        <p:tgtEl>
                                          <p:spTgt spid="94"/>
                                        </p:tgtEl>
                                      </p:cBhvr>
                                    </p:animEffect>
                                    <p:anim calcmode="lin" valueType="num">
                                      <p:cBhvr>
                                        <p:cTn id="64" dur="500"/>
                                        <p:tgtEl>
                                          <p:spTgt spid="94"/>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65" dur="500"/>
                                        <p:tgtEl>
                                          <p:spTgt spid="94"/>
                                        </p:tgtEl>
                                        <p:attrNameLst>
                                          <p:attrName>ppt_h</p:attrName>
                                        </p:attrNameLst>
                                      </p:cBhvr>
                                      <p:tavLst>
                                        <p:tav tm="0">
                                          <p:val>
                                            <p:strVal val="ppt_h"/>
                                          </p:val>
                                        </p:tav>
                                        <p:tav tm="100000">
                                          <p:val>
                                            <p:strVal val="ppt_h"/>
                                          </p:val>
                                        </p:tav>
                                      </p:tavLst>
                                    </p:anim>
                                    <p:set>
                                      <p:cBhvr>
                                        <p:cTn id="66" dur="1" fill="hold">
                                          <p:stCondLst>
                                            <p:cond delay="499"/>
                                          </p:stCondLst>
                                        </p:cTn>
                                        <p:tgtEl>
                                          <p:spTgt spid="94"/>
                                        </p:tgtEl>
                                        <p:attrNameLst>
                                          <p:attrName>style.visibility</p:attrName>
                                        </p:attrNameLst>
                                      </p:cBhvr>
                                      <p:to>
                                        <p:strVal val="hidden"/>
                                      </p:to>
                                    </p:set>
                                  </p:childTnLst>
                                </p:cTn>
                              </p:par>
                              <p:par>
                                <p:cTn id="67" presetID="10" presetClass="entr" presetSubtype="0" fill="hold" grpId="0" nodeType="withEffect">
                                  <p:stCondLst>
                                    <p:cond delay="0"/>
                                  </p:stCondLst>
                                  <p:childTnLst>
                                    <p:set>
                                      <p:cBhvr>
                                        <p:cTn id="68" dur="1" fill="hold">
                                          <p:stCondLst>
                                            <p:cond delay="0"/>
                                          </p:stCondLst>
                                        </p:cTn>
                                        <p:tgtEl>
                                          <p:spTgt spid="101"/>
                                        </p:tgtEl>
                                        <p:attrNameLst>
                                          <p:attrName>style.visibility</p:attrName>
                                        </p:attrNameLst>
                                      </p:cBhvr>
                                      <p:to>
                                        <p:strVal val="visible"/>
                                      </p:to>
                                    </p:set>
                                    <p:animEffect transition="in" filter="fade">
                                      <p:cBhvr>
                                        <p:cTn id="69" dur="500"/>
                                        <p:tgtEl>
                                          <p:spTgt spid="101"/>
                                        </p:tgtEl>
                                      </p:cBhvr>
                                    </p:animEffect>
                                  </p:childTnLst>
                                </p:cTn>
                              </p:par>
                            </p:childTnLst>
                          </p:cTn>
                        </p:par>
                        <p:par>
                          <p:cTn id="70" fill="hold">
                            <p:stCondLst>
                              <p:cond delay="500"/>
                            </p:stCondLst>
                            <p:childTnLst>
                              <p:par>
                                <p:cTn id="71" presetID="10" presetClass="entr" presetSubtype="0" fill="hold" grpId="0" nodeType="afterEffect">
                                  <p:stCondLst>
                                    <p:cond delay="0"/>
                                  </p:stCondLst>
                                  <p:childTnLst>
                                    <p:set>
                                      <p:cBhvr>
                                        <p:cTn id="72" dur="1" fill="hold">
                                          <p:stCondLst>
                                            <p:cond delay="0"/>
                                          </p:stCondLst>
                                        </p:cTn>
                                        <p:tgtEl>
                                          <p:spTgt spid="95"/>
                                        </p:tgtEl>
                                        <p:attrNameLst>
                                          <p:attrName>style.visibility</p:attrName>
                                        </p:attrNameLst>
                                      </p:cBhvr>
                                      <p:to>
                                        <p:strVal val="visible"/>
                                      </p:to>
                                    </p:set>
                                    <p:animEffect transition="in" filter="fade">
                                      <p:cBhvr>
                                        <p:cTn id="73" dur="500"/>
                                        <p:tgtEl>
                                          <p:spTgt spid="95"/>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115"/>
                                        </p:tgtEl>
                                        <p:attrNameLst>
                                          <p:attrName>style.visibility</p:attrName>
                                        </p:attrNameLst>
                                      </p:cBhvr>
                                      <p:to>
                                        <p:strVal val="visible"/>
                                      </p:to>
                                    </p:set>
                                    <p:animEffect transition="in" filter="fade">
                                      <p:cBhvr>
                                        <p:cTn id="78" dur="500"/>
                                        <p:tgtEl>
                                          <p:spTgt spid="115"/>
                                        </p:tgtEl>
                                      </p:cBhvr>
                                    </p:animEffect>
                                  </p:childTnLst>
                                </p:cTn>
                              </p:par>
                              <p:par>
                                <p:cTn id="79" presetID="10" presetClass="exit" presetSubtype="0" fill="hold" grpId="1" nodeType="withEffect">
                                  <p:stCondLst>
                                    <p:cond delay="0"/>
                                  </p:stCondLst>
                                  <p:childTnLst>
                                    <p:animEffect transition="out" filter="fade">
                                      <p:cBhvr>
                                        <p:cTn id="80" dur="500"/>
                                        <p:tgtEl>
                                          <p:spTgt spid="101"/>
                                        </p:tgtEl>
                                      </p:cBhvr>
                                    </p:animEffect>
                                    <p:set>
                                      <p:cBhvr>
                                        <p:cTn id="81" dur="1" fill="hold">
                                          <p:stCondLst>
                                            <p:cond delay="499"/>
                                          </p:stCondLst>
                                        </p:cTn>
                                        <p:tgtEl>
                                          <p:spTgt spid="101"/>
                                        </p:tgtEl>
                                        <p:attrNameLst>
                                          <p:attrName>style.visibility</p:attrName>
                                        </p:attrNameLst>
                                      </p:cBhvr>
                                      <p:to>
                                        <p:strVal val="hidden"/>
                                      </p:to>
                                    </p:set>
                                  </p:childTnLst>
                                </p:cTn>
                              </p:par>
                              <p:par>
                                <p:cTn id="82" presetID="45" presetClass="exit" presetSubtype="0" fill="hold" grpId="1" nodeType="withEffect">
                                  <p:stCondLst>
                                    <p:cond delay="0"/>
                                  </p:stCondLst>
                                  <p:childTnLst>
                                    <p:animEffect transition="out" filter="fade">
                                      <p:cBhvr>
                                        <p:cTn id="83" dur="500"/>
                                        <p:tgtEl>
                                          <p:spTgt spid="95"/>
                                        </p:tgtEl>
                                      </p:cBhvr>
                                    </p:animEffect>
                                    <p:anim calcmode="lin" valueType="num">
                                      <p:cBhvr>
                                        <p:cTn id="84" dur="500"/>
                                        <p:tgtEl>
                                          <p:spTgt spid="9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5" dur="500"/>
                                        <p:tgtEl>
                                          <p:spTgt spid="95"/>
                                        </p:tgtEl>
                                        <p:attrNameLst>
                                          <p:attrName>ppt_h</p:attrName>
                                        </p:attrNameLst>
                                      </p:cBhvr>
                                      <p:tavLst>
                                        <p:tav tm="0">
                                          <p:val>
                                            <p:strVal val="ppt_h"/>
                                          </p:val>
                                        </p:tav>
                                        <p:tav tm="100000">
                                          <p:val>
                                            <p:strVal val="ppt_h"/>
                                          </p:val>
                                        </p:tav>
                                      </p:tavLst>
                                    </p:anim>
                                    <p:set>
                                      <p:cBhvr>
                                        <p:cTn id="86" dur="1" fill="hold">
                                          <p:stCondLst>
                                            <p:cond delay="499"/>
                                          </p:stCondLst>
                                        </p:cTn>
                                        <p:tgtEl>
                                          <p:spTgt spid="95"/>
                                        </p:tgtEl>
                                        <p:attrNameLst>
                                          <p:attrName>style.visibility</p:attrName>
                                        </p:attrNameLst>
                                      </p:cBhvr>
                                      <p:to>
                                        <p:strVal val="hidden"/>
                                      </p:to>
                                    </p:set>
                                  </p:childTnLst>
                                </p:cTn>
                              </p:par>
                              <p:par>
                                <p:cTn id="87" presetID="10" presetClass="entr" presetSubtype="0" fill="hold" grpId="0" nodeType="withEffect">
                                  <p:stCondLst>
                                    <p:cond delay="0"/>
                                  </p:stCondLst>
                                  <p:childTnLst>
                                    <p:set>
                                      <p:cBhvr>
                                        <p:cTn id="88" dur="1" fill="hold">
                                          <p:stCondLst>
                                            <p:cond delay="0"/>
                                          </p:stCondLst>
                                        </p:cTn>
                                        <p:tgtEl>
                                          <p:spTgt spid="102"/>
                                        </p:tgtEl>
                                        <p:attrNameLst>
                                          <p:attrName>style.visibility</p:attrName>
                                        </p:attrNameLst>
                                      </p:cBhvr>
                                      <p:to>
                                        <p:strVal val="visible"/>
                                      </p:to>
                                    </p:set>
                                    <p:animEffect transition="in" filter="fade">
                                      <p:cBhvr>
                                        <p:cTn id="89" dur="500"/>
                                        <p:tgtEl>
                                          <p:spTgt spid="102"/>
                                        </p:tgtEl>
                                      </p:cBhvr>
                                    </p:animEffect>
                                  </p:childTnLst>
                                </p:cTn>
                              </p:par>
                            </p:childTnLst>
                          </p:cTn>
                        </p:par>
                        <p:par>
                          <p:cTn id="90" fill="hold">
                            <p:stCondLst>
                              <p:cond delay="500"/>
                            </p:stCondLst>
                            <p:childTnLst>
                              <p:par>
                                <p:cTn id="91" presetID="10" presetClass="entr" presetSubtype="0" fill="hold" grpId="0" nodeType="afterEffect">
                                  <p:stCondLst>
                                    <p:cond delay="0"/>
                                  </p:stCondLst>
                                  <p:childTnLst>
                                    <p:set>
                                      <p:cBhvr>
                                        <p:cTn id="92" dur="1" fill="hold">
                                          <p:stCondLst>
                                            <p:cond delay="0"/>
                                          </p:stCondLst>
                                        </p:cTn>
                                        <p:tgtEl>
                                          <p:spTgt spid="96"/>
                                        </p:tgtEl>
                                        <p:attrNameLst>
                                          <p:attrName>style.visibility</p:attrName>
                                        </p:attrNameLst>
                                      </p:cBhvr>
                                      <p:to>
                                        <p:strVal val="visible"/>
                                      </p:to>
                                    </p:set>
                                    <p:animEffect transition="in" filter="fade">
                                      <p:cBhvr>
                                        <p:cTn id="93" dur="500"/>
                                        <p:tgtEl>
                                          <p:spTgt spid="96"/>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nodeType="clickEffect">
                                  <p:stCondLst>
                                    <p:cond delay="0"/>
                                  </p:stCondLst>
                                  <p:childTnLst>
                                    <p:set>
                                      <p:cBhvr>
                                        <p:cTn id="97" dur="1" fill="hold">
                                          <p:stCondLst>
                                            <p:cond delay="0"/>
                                          </p:stCondLst>
                                        </p:cTn>
                                        <p:tgtEl>
                                          <p:spTgt spid="116"/>
                                        </p:tgtEl>
                                        <p:attrNameLst>
                                          <p:attrName>style.visibility</p:attrName>
                                        </p:attrNameLst>
                                      </p:cBhvr>
                                      <p:to>
                                        <p:strVal val="visible"/>
                                      </p:to>
                                    </p:set>
                                    <p:animEffect transition="in" filter="fade">
                                      <p:cBhvr>
                                        <p:cTn id="98" dur="500"/>
                                        <p:tgtEl>
                                          <p:spTgt spid="116"/>
                                        </p:tgtEl>
                                      </p:cBhvr>
                                    </p:animEffect>
                                  </p:childTnLst>
                                </p:cTn>
                              </p:par>
                              <p:par>
                                <p:cTn id="99" presetID="10" presetClass="exit" presetSubtype="0" fill="hold" grpId="1" nodeType="withEffect">
                                  <p:stCondLst>
                                    <p:cond delay="0"/>
                                  </p:stCondLst>
                                  <p:childTnLst>
                                    <p:animEffect transition="out" filter="fade">
                                      <p:cBhvr>
                                        <p:cTn id="100" dur="500"/>
                                        <p:tgtEl>
                                          <p:spTgt spid="102"/>
                                        </p:tgtEl>
                                      </p:cBhvr>
                                    </p:animEffect>
                                    <p:set>
                                      <p:cBhvr>
                                        <p:cTn id="101" dur="1" fill="hold">
                                          <p:stCondLst>
                                            <p:cond delay="499"/>
                                          </p:stCondLst>
                                        </p:cTn>
                                        <p:tgtEl>
                                          <p:spTgt spid="102"/>
                                        </p:tgtEl>
                                        <p:attrNameLst>
                                          <p:attrName>style.visibility</p:attrName>
                                        </p:attrNameLst>
                                      </p:cBhvr>
                                      <p:to>
                                        <p:strVal val="hidden"/>
                                      </p:to>
                                    </p:set>
                                  </p:childTnLst>
                                </p:cTn>
                              </p:par>
                              <p:par>
                                <p:cTn id="102" presetID="45" presetClass="exit" presetSubtype="0" fill="hold" grpId="1" nodeType="withEffect">
                                  <p:stCondLst>
                                    <p:cond delay="0"/>
                                  </p:stCondLst>
                                  <p:childTnLst>
                                    <p:animEffect transition="out" filter="fade">
                                      <p:cBhvr>
                                        <p:cTn id="103" dur="500"/>
                                        <p:tgtEl>
                                          <p:spTgt spid="96"/>
                                        </p:tgtEl>
                                      </p:cBhvr>
                                    </p:animEffect>
                                    <p:anim calcmode="lin" valueType="num">
                                      <p:cBhvr>
                                        <p:cTn id="104" dur="500"/>
                                        <p:tgtEl>
                                          <p:spTgt spid="96"/>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05" dur="500"/>
                                        <p:tgtEl>
                                          <p:spTgt spid="96"/>
                                        </p:tgtEl>
                                        <p:attrNameLst>
                                          <p:attrName>ppt_h</p:attrName>
                                        </p:attrNameLst>
                                      </p:cBhvr>
                                      <p:tavLst>
                                        <p:tav tm="0">
                                          <p:val>
                                            <p:strVal val="ppt_h"/>
                                          </p:val>
                                        </p:tav>
                                        <p:tav tm="100000">
                                          <p:val>
                                            <p:strVal val="ppt_h"/>
                                          </p:val>
                                        </p:tav>
                                      </p:tavLst>
                                    </p:anim>
                                    <p:set>
                                      <p:cBhvr>
                                        <p:cTn id="106" dur="1" fill="hold">
                                          <p:stCondLst>
                                            <p:cond delay="499"/>
                                          </p:stCondLst>
                                        </p:cTn>
                                        <p:tgtEl>
                                          <p:spTgt spid="96"/>
                                        </p:tgtEl>
                                        <p:attrNameLst>
                                          <p:attrName>style.visibility</p:attrName>
                                        </p:attrNameLst>
                                      </p:cBhvr>
                                      <p:to>
                                        <p:strVal val="hidden"/>
                                      </p:to>
                                    </p:set>
                                  </p:childTnLst>
                                </p:cTn>
                              </p:par>
                              <p:par>
                                <p:cTn id="107" presetID="10" presetClass="entr" presetSubtype="0" fill="hold" grpId="0" nodeType="withEffect">
                                  <p:stCondLst>
                                    <p:cond delay="0"/>
                                  </p:stCondLst>
                                  <p:childTnLst>
                                    <p:set>
                                      <p:cBhvr>
                                        <p:cTn id="108" dur="1" fill="hold">
                                          <p:stCondLst>
                                            <p:cond delay="0"/>
                                          </p:stCondLst>
                                        </p:cTn>
                                        <p:tgtEl>
                                          <p:spTgt spid="103"/>
                                        </p:tgtEl>
                                        <p:attrNameLst>
                                          <p:attrName>style.visibility</p:attrName>
                                        </p:attrNameLst>
                                      </p:cBhvr>
                                      <p:to>
                                        <p:strVal val="visible"/>
                                      </p:to>
                                    </p:set>
                                    <p:animEffect transition="in" filter="fade">
                                      <p:cBhvr>
                                        <p:cTn id="109" dur="500"/>
                                        <p:tgtEl>
                                          <p:spTgt spid="103"/>
                                        </p:tgtEl>
                                      </p:cBhvr>
                                    </p:animEffect>
                                  </p:childTnLst>
                                </p:cTn>
                              </p:par>
                            </p:childTnLst>
                          </p:cTn>
                        </p:par>
                        <p:par>
                          <p:cTn id="110" fill="hold">
                            <p:stCondLst>
                              <p:cond delay="500"/>
                            </p:stCondLst>
                            <p:childTnLst>
                              <p:par>
                                <p:cTn id="111" presetID="10" presetClass="entr" presetSubtype="0" fill="hold" grpId="0" nodeType="afterEffect">
                                  <p:stCondLst>
                                    <p:cond delay="0"/>
                                  </p:stCondLst>
                                  <p:childTnLst>
                                    <p:set>
                                      <p:cBhvr>
                                        <p:cTn id="112" dur="1" fill="hold">
                                          <p:stCondLst>
                                            <p:cond delay="0"/>
                                          </p:stCondLst>
                                        </p:cTn>
                                        <p:tgtEl>
                                          <p:spTgt spid="97"/>
                                        </p:tgtEl>
                                        <p:attrNameLst>
                                          <p:attrName>style.visibility</p:attrName>
                                        </p:attrNameLst>
                                      </p:cBhvr>
                                      <p:to>
                                        <p:strVal val="visible"/>
                                      </p:to>
                                    </p:set>
                                    <p:animEffect transition="in" filter="fade">
                                      <p:cBhvr>
                                        <p:cTn id="113"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p:bldP spid="92" grpId="1"/>
      <p:bldP spid="93" grpId="0"/>
      <p:bldP spid="93" grpId="1"/>
      <p:bldP spid="94" grpId="0"/>
      <p:bldP spid="94" grpId="1"/>
      <p:bldP spid="95" grpId="0"/>
      <p:bldP spid="95" grpId="1"/>
      <p:bldP spid="96" grpId="0"/>
      <p:bldP spid="96" grpId="1"/>
      <p:bldP spid="97" grpId="0"/>
      <p:bldP spid="98" grpId="0"/>
      <p:bldP spid="98" grpId="1"/>
      <p:bldP spid="99" grpId="0"/>
      <p:bldP spid="99" grpId="1"/>
      <p:bldP spid="100" grpId="0"/>
      <p:bldP spid="100" grpId="1"/>
      <p:bldP spid="101" grpId="0"/>
      <p:bldP spid="101" grpId="1"/>
      <p:bldP spid="102" grpId="0"/>
      <p:bldP spid="102" grpId="1"/>
      <p:bldP spid="103"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104" name="Picture 103" descr="A blue and black background with text&#10;&#10;Description automatically generated">
            <a:extLst>
              <a:ext uri="{FF2B5EF4-FFF2-40B4-BE49-F238E27FC236}">
                <a16:creationId xmlns:a16="http://schemas.microsoft.com/office/drawing/2014/main" id="{57789F65-16D8-8602-CB01-D9BA0A48EE53}"/>
              </a:ext>
            </a:extLst>
          </p:cNvPr>
          <p:cNvPicPr>
            <a:picLocks noChangeAspect="1"/>
          </p:cNvPicPr>
          <p:nvPr/>
        </p:nvPicPr>
        <p:blipFill rotWithShape="1">
          <a:blip r:embed="rId3">
            <a:alphaModFix amt="4000"/>
          </a:blip>
          <a:srcRect l="7326" t="17627" r="7326"/>
          <a:stretch/>
        </p:blipFill>
        <p:spPr>
          <a:xfrm>
            <a:off x="-1" y="0"/>
            <a:ext cx="12192000" cy="6858000"/>
          </a:xfrm>
          <a:prstGeom prst="rect">
            <a:avLst/>
          </a:prstGeom>
        </p:spPr>
      </p:pic>
      <p:sp>
        <p:nvSpPr>
          <p:cNvPr id="4" name="TextBox 3">
            <a:extLst>
              <a:ext uri="{FF2B5EF4-FFF2-40B4-BE49-F238E27FC236}">
                <a16:creationId xmlns:a16="http://schemas.microsoft.com/office/drawing/2014/main" id="{A9CA68A2-2F8B-F067-2B23-42226286CF61}"/>
              </a:ext>
            </a:extLst>
          </p:cNvPr>
          <p:cNvSpPr txBox="1"/>
          <p:nvPr/>
        </p:nvSpPr>
        <p:spPr>
          <a:xfrm>
            <a:off x="1" y="345691"/>
            <a:ext cx="121920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Monthly Residual from </a:t>
            </a:r>
            <a:r>
              <a:rPr kumimoji="0" lang="en-US" sz="4000" b="0" i="1"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Personally Acquired</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 Customers*</a:t>
            </a:r>
          </a:p>
        </p:txBody>
      </p:sp>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3155845" y="-356"/>
            <a:ext cx="3562350" cy="1104900"/>
          </a:xfrm>
          <a:prstGeom prst="rect">
            <a:avLst/>
          </a:prstGeom>
        </p:spPr>
      </p:pic>
      <p:sp>
        <p:nvSpPr>
          <p:cNvPr id="21" name="TextBox 20">
            <a:extLst>
              <a:ext uri="{FF2B5EF4-FFF2-40B4-BE49-F238E27FC236}">
                <a16:creationId xmlns:a16="http://schemas.microsoft.com/office/drawing/2014/main" id="{1166091C-D98D-4B13-4B7C-84C53F6839A6}"/>
              </a:ext>
            </a:extLst>
          </p:cNvPr>
          <p:cNvSpPr txBox="1"/>
          <p:nvPr/>
        </p:nvSpPr>
        <p:spPr>
          <a:xfrm>
            <a:off x="2541437" y="1005023"/>
            <a:ext cx="710912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Earn 3% - 20% on the commissionable revenue*</a:t>
            </a:r>
          </a:p>
        </p:txBody>
      </p:sp>
      <p:sp>
        <p:nvSpPr>
          <p:cNvPr id="2" name="Up Arrow 1">
            <a:extLst>
              <a:ext uri="{FF2B5EF4-FFF2-40B4-BE49-F238E27FC236}">
                <a16:creationId xmlns:a16="http://schemas.microsoft.com/office/drawing/2014/main" id="{C615475A-531A-ECFE-6CB2-E8B15D2B6C91}"/>
              </a:ext>
            </a:extLst>
          </p:cNvPr>
          <p:cNvSpPr/>
          <p:nvPr/>
        </p:nvSpPr>
        <p:spPr>
          <a:xfrm>
            <a:off x="1209223" y="3751360"/>
            <a:ext cx="2286000" cy="4021040"/>
          </a:xfrm>
          <a:prstGeom prst="upArrow">
            <a:avLst>
              <a:gd name="adj1" fmla="val 67647"/>
              <a:gd name="adj2" fmla="val 50000"/>
            </a:avLst>
          </a:prstGeom>
          <a:solidFill>
            <a:srgbClr val="75BE4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Rectangle 5">
            <a:extLst>
              <a:ext uri="{FF2B5EF4-FFF2-40B4-BE49-F238E27FC236}">
                <a16:creationId xmlns:a16="http://schemas.microsoft.com/office/drawing/2014/main" id="{068F6B7C-1E87-CD69-DACE-01BD997747F7}"/>
              </a:ext>
            </a:extLst>
          </p:cNvPr>
          <p:cNvSpPr/>
          <p:nvPr/>
        </p:nvSpPr>
        <p:spPr>
          <a:xfrm>
            <a:off x="0" y="5652951"/>
            <a:ext cx="12191997" cy="1190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3" name="Picture 2" descr="A blue and black background with text&#10;&#10;Description automatically generated">
            <a:extLst>
              <a:ext uri="{FF2B5EF4-FFF2-40B4-BE49-F238E27FC236}">
                <a16:creationId xmlns:a16="http://schemas.microsoft.com/office/drawing/2014/main" id="{1BD47E93-0CAD-C70F-F28D-E25737A612D0}"/>
              </a:ext>
            </a:extLst>
          </p:cNvPr>
          <p:cNvPicPr>
            <a:picLocks noChangeAspect="1"/>
          </p:cNvPicPr>
          <p:nvPr/>
        </p:nvPicPr>
        <p:blipFill rotWithShape="1">
          <a:blip r:embed="rId3">
            <a:alphaModFix amt="4000"/>
          </a:blip>
          <a:srcRect l="7326" t="85503" r="7326" b="-1"/>
          <a:stretch/>
        </p:blipFill>
        <p:spPr>
          <a:xfrm>
            <a:off x="0" y="5652951"/>
            <a:ext cx="12192000" cy="1207012"/>
          </a:xfrm>
          <a:prstGeom prst="rect">
            <a:avLst/>
          </a:prstGeom>
        </p:spPr>
      </p:pic>
      <p:sp>
        <p:nvSpPr>
          <p:cNvPr id="12" name="TextBox 11">
            <a:extLst>
              <a:ext uri="{FF2B5EF4-FFF2-40B4-BE49-F238E27FC236}">
                <a16:creationId xmlns:a16="http://schemas.microsoft.com/office/drawing/2014/main" id="{365FD757-A097-5DB0-AA2F-35B126DFAC11}"/>
              </a:ext>
            </a:extLst>
          </p:cNvPr>
          <p:cNvSpPr txBox="1"/>
          <p:nvPr/>
        </p:nvSpPr>
        <p:spPr>
          <a:xfrm>
            <a:off x="2727722" y="6355916"/>
            <a:ext cx="6736556"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
                <a:srgbClr val="A19E9E"/>
              </a:buClr>
              <a:buSzPts val="3600"/>
              <a:buFontTx/>
              <a:buNone/>
              <a:tabLst/>
              <a:defRPr/>
            </a:pPr>
            <a:r>
              <a:rPr kumimoji="0" lang="en-US" sz="1800" b="0" i="1" u="none" strike="noStrike" kern="0" cap="none" spc="0" normalizeH="0" baseline="0" noProof="0" dirty="0">
                <a:ln>
                  <a:noFill/>
                </a:ln>
                <a:solidFill>
                  <a:srgbClr val="A19E9E"/>
                </a:solidFill>
                <a:effectLst/>
                <a:uLnTx/>
                <a:uFillTx/>
                <a:latin typeface="Calibri" panose="020F0502020204030204" pitchFamily="34" charset="0"/>
                <a:ea typeface="Helvetica Neue"/>
                <a:cs typeface="Calibri" panose="020F0502020204030204" pitchFamily="34" charset="0"/>
                <a:sym typeface="Helvetica Neue"/>
              </a:rPr>
              <a:t>*Refer to the ACN Compensation Plan for complete details! </a:t>
            </a:r>
            <a:endParaRPr kumimoji="0" lang="en-US" sz="8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7" name="TextBox 6">
            <a:extLst>
              <a:ext uri="{FF2B5EF4-FFF2-40B4-BE49-F238E27FC236}">
                <a16:creationId xmlns:a16="http://schemas.microsoft.com/office/drawing/2014/main" id="{982C646E-8B2E-3EF1-C9E4-AA230101CD4D}"/>
              </a:ext>
            </a:extLst>
          </p:cNvPr>
          <p:cNvSpPr txBox="1"/>
          <p:nvPr/>
        </p:nvSpPr>
        <p:spPr>
          <a:xfrm>
            <a:off x="1946502" y="4811691"/>
            <a:ext cx="811441"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3%</a:t>
            </a:r>
          </a:p>
        </p:txBody>
      </p:sp>
      <p:sp>
        <p:nvSpPr>
          <p:cNvPr id="8" name="TextBox 7">
            <a:extLst>
              <a:ext uri="{FF2B5EF4-FFF2-40B4-BE49-F238E27FC236}">
                <a16:creationId xmlns:a16="http://schemas.microsoft.com/office/drawing/2014/main" id="{E4BEF550-F30E-5C20-DBD8-05B517346818}"/>
              </a:ext>
            </a:extLst>
          </p:cNvPr>
          <p:cNvSpPr txBox="1"/>
          <p:nvPr/>
        </p:nvSpPr>
        <p:spPr>
          <a:xfrm>
            <a:off x="1343683" y="2033114"/>
            <a:ext cx="2151551" cy="144655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a:t>
            </a:r>
          </a:p>
        </p:txBody>
      </p:sp>
      <p:pic>
        <p:nvPicPr>
          <p:cNvPr id="10" name="Picture 9" descr="A blue and black logo&#10;&#10;Description automatically generated">
            <a:extLst>
              <a:ext uri="{FF2B5EF4-FFF2-40B4-BE49-F238E27FC236}">
                <a16:creationId xmlns:a16="http://schemas.microsoft.com/office/drawing/2014/main" id="{3A45390A-ACC1-91CB-7CFC-63381C3C7205}"/>
              </a:ext>
            </a:extLst>
          </p:cNvPr>
          <p:cNvPicPr>
            <a:picLocks noChangeAspect="1"/>
          </p:cNvPicPr>
          <p:nvPr/>
        </p:nvPicPr>
        <p:blipFill>
          <a:blip r:embed="rId5"/>
          <a:stretch>
            <a:fillRect/>
          </a:stretch>
        </p:blipFill>
        <p:spPr>
          <a:xfrm>
            <a:off x="7690183" y="5711222"/>
            <a:ext cx="1517972" cy="278157"/>
          </a:xfrm>
          <a:prstGeom prst="rect">
            <a:avLst/>
          </a:prstGeom>
        </p:spPr>
      </p:pic>
      <p:pic>
        <p:nvPicPr>
          <p:cNvPr id="11" name="Picture 10" descr="A purple logo with black background&#10;&#10;Description automatically generated">
            <a:extLst>
              <a:ext uri="{FF2B5EF4-FFF2-40B4-BE49-F238E27FC236}">
                <a16:creationId xmlns:a16="http://schemas.microsoft.com/office/drawing/2014/main" id="{B4E688DA-C90E-6599-6293-1E457FEC42C8}"/>
              </a:ext>
            </a:extLst>
          </p:cNvPr>
          <p:cNvPicPr>
            <a:picLocks noChangeAspect="1"/>
          </p:cNvPicPr>
          <p:nvPr/>
        </p:nvPicPr>
        <p:blipFill>
          <a:blip r:embed="rId6"/>
          <a:stretch>
            <a:fillRect/>
          </a:stretch>
        </p:blipFill>
        <p:spPr>
          <a:xfrm rot="21185880">
            <a:off x="6458695" y="2870614"/>
            <a:ext cx="1108105" cy="689040"/>
          </a:xfrm>
          <a:prstGeom prst="rect">
            <a:avLst/>
          </a:prstGeom>
        </p:spPr>
      </p:pic>
      <p:pic>
        <p:nvPicPr>
          <p:cNvPr id="14" name="Picture 13" descr="A close up of a logo&#10;&#10;Description automatically generated">
            <a:extLst>
              <a:ext uri="{FF2B5EF4-FFF2-40B4-BE49-F238E27FC236}">
                <a16:creationId xmlns:a16="http://schemas.microsoft.com/office/drawing/2014/main" id="{0FB7BB4D-D6D8-26EA-C5AA-A1B2CDAC1822}"/>
              </a:ext>
            </a:extLst>
          </p:cNvPr>
          <p:cNvPicPr>
            <a:picLocks noChangeAspect="1"/>
          </p:cNvPicPr>
          <p:nvPr/>
        </p:nvPicPr>
        <p:blipFill>
          <a:blip r:embed="rId7"/>
          <a:stretch>
            <a:fillRect/>
          </a:stretch>
        </p:blipFill>
        <p:spPr>
          <a:xfrm>
            <a:off x="4447490" y="4965091"/>
            <a:ext cx="1790241" cy="411799"/>
          </a:xfrm>
          <a:prstGeom prst="rect">
            <a:avLst/>
          </a:prstGeom>
        </p:spPr>
      </p:pic>
      <p:pic>
        <p:nvPicPr>
          <p:cNvPr id="15" name="Picture 14" descr="A blue and black logo&#10;&#10;Description automatically generated">
            <a:extLst>
              <a:ext uri="{FF2B5EF4-FFF2-40B4-BE49-F238E27FC236}">
                <a16:creationId xmlns:a16="http://schemas.microsoft.com/office/drawing/2014/main" id="{FC51837C-05FB-1026-7883-46F2D8775CFE}"/>
              </a:ext>
            </a:extLst>
          </p:cNvPr>
          <p:cNvPicPr>
            <a:picLocks noChangeAspect="1"/>
          </p:cNvPicPr>
          <p:nvPr/>
        </p:nvPicPr>
        <p:blipFill>
          <a:blip r:embed="rId8"/>
          <a:stretch>
            <a:fillRect/>
          </a:stretch>
        </p:blipFill>
        <p:spPr>
          <a:xfrm>
            <a:off x="8146661" y="2884489"/>
            <a:ext cx="1654247" cy="435067"/>
          </a:xfrm>
          <a:prstGeom prst="rect">
            <a:avLst/>
          </a:prstGeom>
        </p:spPr>
      </p:pic>
      <p:pic>
        <p:nvPicPr>
          <p:cNvPr id="18" name="Picture 17" descr="A logo with a black background&#10;&#10;Description automatically generated">
            <a:extLst>
              <a:ext uri="{FF2B5EF4-FFF2-40B4-BE49-F238E27FC236}">
                <a16:creationId xmlns:a16="http://schemas.microsoft.com/office/drawing/2014/main" id="{04C3BA1B-FA74-6DA3-DAF4-2B99D69A8587}"/>
              </a:ext>
            </a:extLst>
          </p:cNvPr>
          <p:cNvPicPr>
            <a:picLocks noChangeAspect="1"/>
          </p:cNvPicPr>
          <p:nvPr/>
        </p:nvPicPr>
        <p:blipFill>
          <a:blip r:embed="rId9"/>
          <a:stretch>
            <a:fillRect/>
          </a:stretch>
        </p:blipFill>
        <p:spPr>
          <a:xfrm rot="258075">
            <a:off x="9938552" y="5035055"/>
            <a:ext cx="1635701" cy="722752"/>
          </a:xfrm>
          <a:prstGeom prst="rect">
            <a:avLst/>
          </a:prstGeom>
        </p:spPr>
      </p:pic>
      <p:pic>
        <p:nvPicPr>
          <p:cNvPr id="28" name="Picture 27" descr="A close-up of a logo&#10;&#10;Description automatically generated">
            <a:extLst>
              <a:ext uri="{FF2B5EF4-FFF2-40B4-BE49-F238E27FC236}">
                <a16:creationId xmlns:a16="http://schemas.microsoft.com/office/drawing/2014/main" id="{4434BFA5-D6E4-ADDB-F8C4-C8BA2E612ED3}"/>
              </a:ext>
            </a:extLst>
          </p:cNvPr>
          <p:cNvPicPr>
            <a:picLocks noChangeAspect="1"/>
          </p:cNvPicPr>
          <p:nvPr/>
        </p:nvPicPr>
        <p:blipFill>
          <a:blip r:embed="rId10"/>
          <a:stretch>
            <a:fillRect/>
          </a:stretch>
        </p:blipFill>
        <p:spPr>
          <a:xfrm rot="631060">
            <a:off x="7445851" y="2105919"/>
            <a:ext cx="1401621" cy="398060"/>
          </a:xfrm>
          <a:prstGeom prst="rect">
            <a:avLst/>
          </a:prstGeom>
        </p:spPr>
      </p:pic>
      <p:pic>
        <p:nvPicPr>
          <p:cNvPr id="30" name="Picture 29" descr="A blue and black logo&#10;&#10;Description automatically generated">
            <a:extLst>
              <a:ext uri="{FF2B5EF4-FFF2-40B4-BE49-F238E27FC236}">
                <a16:creationId xmlns:a16="http://schemas.microsoft.com/office/drawing/2014/main" id="{DF26E4C4-8B72-10D9-A7E4-FA396B90849F}"/>
              </a:ext>
            </a:extLst>
          </p:cNvPr>
          <p:cNvPicPr>
            <a:picLocks noChangeAspect="1"/>
          </p:cNvPicPr>
          <p:nvPr/>
        </p:nvPicPr>
        <p:blipFill>
          <a:blip r:embed="rId11"/>
          <a:stretch>
            <a:fillRect/>
          </a:stretch>
        </p:blipFill>
        <p:spPr>
          <a:xfrm rot="21068490">
            <a:off x="8863452" y="3501790"/>
            <a:ext cx="1408651" cy="586938"/>
          </a:xfrm>
          <a:prstGeom prst="rect">
            <a:avLst/>
          </a:prstGeom>
        </p:spPr>
      </p:pic>
      <p:pic>
        <p:nvPicPr>
          <p:cNvPr id="31" name="Picture 30" descr="A black and white text&#10;&#10;Description automatically generated">
            <a:extLst>
              <a:ext uri="{FF2B5EF4-FFF2-40B4-BE49-F238E27FC236}">
                <a16:creationId xmlns:a16="http://schemas.microsoft.com/office/drawing/2014/main" id="{E940DCF3-E734-D91C-F13F-A354C79685AF}"/>
              </a:ext>
            </a:extLst>
          </p:cNvPr>
          <p:cNvPicPr>
            <a:picLocks noChangeAspect="1"/>
          </p:cNvPicPr>
          <p:nvPr/>
        </p:nvPicPr>
        <p:blipFill>
          <a:blip r:embed="rId12"/>
          <a:stretch>
            <a:fillRect/>
          </a:stretch>
        </p:blipFill>
        <p:spPr>
          <a:xfrm rot="444438">
            <a:off x="7564566" y="4848977"/>
            <a:ext cx="1480862" cy="370956"/>
          </a:xfrm>
          <a:prstGeom prst="rect">
            <a:avLst/>
          </a:prstGeom>
        </p:spPr>
      </p:pic>
      <p:pic>
        <p:nvPicPr>
          <p:cNvPr id="33" name="Picture 32" descr="A blue and black logo&#10;&#10;Description automatically generated">
            <a:extLst>
              <a:ext uri="{FF2B5EF4-FFF2-40B4-BE49-F238E27FC236}">
                <a16:creationId xmlns:a16="http://schemas.microsoft.com/office/drawing/2014/main" id="{5F817ECE-3A97-6FC4-5467-FBB5C3BE3ECD}"/>
              </a:ext>
            </a:extLst>
          </p:cNvPr>
          <p:cNvPicPr>
            <a:picLocks noChangeAspect="1"/>
          </p:cNvPicPr>
          <p:nvPr/>
        </p:nvPicPr>
        <p:blipFill>
          <a:blip r:embed="rId5"/>
          <a:stretch>
            <a:fillRect/>
          </a:stretch>
        </p:blipFill>
        <p:spPr>
          <a:xfrm rot="20947275">
            <a:off x="5355220" y="1983565"/>
            <a:ext cx="1517972" cy="278157"/>
          </a:xfrm>
          <a:prstGeom prst="rect">
            <a:avLst/>
          </a:prstGeom>
        </p:spPr>
      </p:pic>
      <p:pic>
        <p:nvPicPr>
          <p:cNvPr id="34" name="Picture 33" descr="A purple logo with black background&#10;&#10;Description automatically generated">
            <a:extLst>
              <a:ext uri="{FF2B5EF4-FFF2-40B4-BE49-F238E27FC236}">
                <a16:creationId xmlns:a16="http://schemas.microsoft.com/office/drawing/2014/main" id="{9939FBC2-B828-121A-B8A9-C8B90E1A2B78}"/>
              </a:ext>
            </a:extLst>
          </p:cNvPr>
          <p:cNvPicPr>
            <a:picLocks noChangeAspect="1"/>
          </p:cNvPicPr>
          <p:nvPr/>
        </p:nvPicPr>
        <p:blipFill>
          <a:blip r:embed="rId6"/>
          <a:stretch>
            <a:fillRect/>
          </a:stretch>
        </p:blipFill>
        <p:spPr>
          <a:xfrm>
            <a:off x="9409629" y="5842154"/>
            <a:ext cx="1108105" cy="689040"/>
          </a:xfrm>
          <a:prstGeom prst="rect">
            <a:avLst/>
          </a:prstGeom>
        </p:spPr>
      </p:pic>
      <p:pic>
        <p:nvPicPr>
          <p:cNvPr id="35" name="Picture 34" descr="A close up of a logo&#10;&#10;Description automatically generated">
            <a:extLst>
              <a:ext uri="{FF2B5EF4-FFF2-40B4-BE49-F238E27FC236}">
                <a16:creationId xmlns:a16="http://schemas.microsoft.com/office/drawing/2014/main" id="{B21793FF-2AA8-4A15-3A9B-DF5DAC0AB856}"/>
              </a:ext>
            </a:extLst>
          </p:cNvPr>
          <p:cNvPicPr>
            <a:picLocks noChangeAspect="1"/>
          </p:cNvPicPr>
          <p:nvPr/>
        </p:nvPicPr>
        <p:blipFill>
          <a:blip r:embed="rId7"/>
          <a:stretch>
            <a:fillRect/>
          </a:stretch>
        </p:blipFill>
        <p:spPr>
          <a:xfrm rot="21100843">
            <a:off x="9670936" y="4210882"/>
            <a:ext cx="1790241" cy="411799"/>
          </a:xfrm>
          <a:prstGeom prst="rect">
            <a:avLst/>
          </a:prstGeom>
        </p:spPr>
      </p:pic>
      <p:pic>
        <p:nvPicPr>
          <p:cNvPr id="36" name="Picture 35" descr="A blue and black logo&#10;&#10;Description automatically generated">
            <a:extLst>
              <a:ext uri="{FF2B5EF4-FFF2-40B4-BE49-F238E27FC236}">
                <a16:creationId xmlns:a16="http://schemas.microsoft.com/office/drawing/2014/main" id="{3DD153C4-C543-3139-479E-99CAE4D66917}"/>
              </a:ext>
            </a:extLst>
          </p:cNvPr>
          <p:cNvPicPr>
            <a:picLocks noChangeAspect="1"/>
          </p:cNvPicPr>
          <p:nvPr/>
        </p:nvPicPr>
        <p:blipFill>
          <a:blip r:embed="rId8"/>
          <a:stretch>
            <a:fillRect/>
          </a:stretch>
        </p:blipFill>
        <p:spPr>
          <a:xfrm rot="21363440">
            <a:off x="4717446" y="3962917"/>
            <a:ext cx="1654247" cy="435067"/>
          </a:xfrm>
          <a:prstGeom prst="rect">
            <a:avLst/>
          </a:prstGeom>
        </p:spPr>
      </p:pic>
      <p:pic>
        <p:nvPicPr>
          <p:cNvPr id="38" name="Picture 37" descr="A logo with a black background&#10;&#10;Description automatically generated">
            <a:extLst>
              <a:ext uri="{FF2B5EF4-FFF2-40B4-BE49-F238E27FC236}">
                <a16:creationId xmlns:a16="http://schemas.microsoft.com/office/drawing/2014/main" id="{C29883A3-F076-8EC1-17A0-7871849C53A0}"/>
              </a:ext>
            </a:extLst>
          </p:cNvPr>
          <p:cNvPicPr>
            <a:picLocks noChangeAspect="1"/>
          </p:cNvPicPr>
          <p:nvPr/>
        </p:nvPicPr>
        <p:blipFill>
          <a:blip r:embed="rId9"/>
          <a:stretch>
            <a:fillRect/>
          </a:stretch>
        </p:blipFill>
        <p:spPr>
          <a:xfrm>
            <a:off x="4405153" y="2819081"/>
            <a:ext cx="1635701" cy="722752"/>
          </a:xfrm>
          <a:prstGeom prst="rect">
            <a:avLst/>
          </a:prstGeom>
        </p:spPr>
      </p:pic>
      <p:pic>
        <p:nvPicPr>
          <p:cNvPr id="41" name="Picture 40" descr="A close-up of a logo&#10;&#10;Description automatically generated">
            <a:extLst>
              <a:ext uri="{FF2B5EF4-FFF2-40B4-BE49-F238E27FC236}">
                <a16:creationId xmlns:a16="http://schemas.microsoft.com/office/drawing/2014/main" id="{985500F9-7813-B663-DE82-617DC064B339}"/>
              </a:ext>
            </a:extLst>
          </p:cNvPr>
          <p:cNvPicPr>
            <a:picLocks noChangeAspect="1"/>
          </p:cNvPicPr>
          <p:nvPr/>
        </p:nvPicPr>
        <p:blipFill>
          <a:blip r:embed="rId10"/>
          <a:stretch>
            <a:fillRect/>
          </a:stretch>
        </p:blipFill>
        <p:spPr>
          <a:xfrm>
            <a:off x="6903376" y="4099228"/>
            <a:ext cx="1401621" cy="398060"/>
          </a:xfrm>
          <a:prstGeom prst="rect">
            <a:avLst/>
          </a:prstGeom>
        </p:spPr>
      </p:pic>
      <p:pic>
        <p:nvPicPr>
          <p:cNvPr id="42" name="Picture 41" descr="A blue and black logo&#10;&#10;Description automatically generated">
            <a:extLst>
              <a:ext uri="{FF2B5EF4-FFF2-40B4-BE49-F238E27FC236}">
                <a16:creationId xmlns:a16="http://schemas.microsoft.com/office/drawing/2014/main" id="{58A6AFF9-6C68-EAD8-CA21-0B7FFAE51D16}"/>
              </a:ext>
            </a:extLst>
          </p:cNvPr>
          <p:cNvPicPr>
            <a:picLocks noChangeAspect="1"/>
          </p:cNvPicPr>
          <p:nvPr/>
        </p:nvPicPr>
        <p:blipFill>
          <a:blip r:embed="rId11"/>
          <a:stretch>
            <a:fillRect/>
          </a:stretch>
        </p:blipFill>
        <p:spPr>
          <a:xfrm rot="21070510">
            <a:off x="5870423" y="5524074"/>
            <a:ext cx="1408651" cy="586938"/>
          </a:xfrm>
          <a:prstGeom prst="rect">
            <a:avLst/>
          </a:prstGeom>
        </p:spPr>
      </p:pic>
      <p:pic>
        <p:nvPicPr>
          <p:cNvPr id="43" name="Picture 42" descr="A black and white text&#10;&#10;Description automatically generated">
            <a:extLst>
              <a:ext uri="{FF2B5EF4-FFF2-40B4-BE49-F238E27FC236}">
                <a16:creationId xmlns:a16="http://schemas.microsoft.com/office/drawing/2014/main" id="{A889992D-4318-7016-7B9E-CD12A955E4CD}"/>
              </a:ext>
            </a:extLst>
          </p:cNvPr>
          <p:cNvPicPr>
            <a:picLocks noChangeAspect="1"/>
          </p:cNvPicPr>
          <p:nvPr/>
        </p:nvPicPr>
        <p:blipFill>
          <a:blip r:embed="rId12"/>
          <a:stretch>
            <a:fillRect/>
          </a:stretch>
        </p:blipFill>
        <p:spPr>
          <a:xfrm rot="21383877">
            <a:off x="9704437" y="2092645"/>
            <a:ext cx="1480862" cy="370956"/>
          </a:xfrm>
          <a:prstGeom prst="rect">
            <a:avLst/>
          </a:prstGeom>
        </p:spPr>
      </p:pic>
    </p:spTree>
    <p:extLst>
      <p:ext uri="{BB962C8B-B14F-4D97-AF65-F5344CB8AC3E}">
        <p14:creationId xmlns:p14="http://schemas.microsoft.com/office/powerpoint/2010/main" val="2549463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1.25E-6 3.7037E-6 L -0.00091 -0.30486 " pathEditMode="relative" rAng="0" ptsTypes="AA">
                                      <p:cBhvr>
                                        <p:cTn id="6" dur="5600" fill="hold"/>
                                        <p:tgtEl>
                                          <p:spTgt spid="2"/>
                                        </p:tgtEl>
                                        <p:attrNameLst>
                                          <p:attrName>ppt_x</p:attrName>
                                          <p:attrName>ppt_y</p:attrName>
                                        </p:attrNameLst>
                                      </p:cBhvr>
                                      <p:rCtr x="-52" y="-15255"/>
                                    </p:animMotion>
                                  </p:childTnLst>
                                </p:cTn>
                              </p:par>
                              <p:par>
                                <p:cTn id="7" presetID="10"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animEffect transition="in" filter="fade">
                                      <p:cBhvr>
                                        <p:cTn id="9" dur="200"/>
                                        <p:tgtEl>
                                          <p:spTgt spid="28"/>
                                        </p:tgtEl>
                                      </p:cBhvr>
                                    </p:animEffect>
                                  </p:childTnLst>
                                </p:cTn>
                              </p:par>
                              <p:par>
                                <p:cTn id="10" presetID="10" presetClass="entr" presetSubtype="0" fill="hold" nodeType="withEffect">
                                  <p:stCondLst>
                                    <p:cond delay="25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200"/>
                                        <p:tgtEl>
                                          <p:spTgt spid="15"/>
                                        </p:tgtEl>
                                      </p:cBhvr>
                                    </p:animEffect>
                                  </p:childTnLst>
                                </p:cTn>
                              </p:par>
                              <p:par>
                                <p:cTn id="13" presetID="10" presetClass="entr" presetSubtype="0" fill="hold" nodeType="withEffect">
                                  <p:stCondLst>
                                    <p:cond delay="50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200"/>
                                        <p:tgtEl>
                                          <p:spTgt spid="30"/>
                                        </p:tgtEl>
                                      </p:cBhvr>
                                    </p:animEffect>
                                  </p:childTnLst>
                                </p:cTn>
                              </p:par>
                              <p:par>
                                <p:cTn id="16" presetID="10" presetClass="entr" presetSubtype="0" fill="hold" nodeType="withEffect">
                                  <p:stCondLst>
                                    <p:cond delay="100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200"/>
                                        <p:tgtEl>
                                          <p:spTgt spid="18"/>
                                        </p:tgtEl>
                                      </p:cBhvr>
                                    </p:animEffect>
                                  </p:childTnLst>
                                </p:cTn>
                              </p:par>
                              <p:par>
                                <p:cTn id="19" presetID="10" presetClass="entr" presetSubtype="0" fill="hold" nodeType="withEffect">
                                  <p:stCondLst>
                                    <p:cond delay="125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200"/>
                                        <p:tgtEl>
                                          <p:spTgt spid="10"/>
                                        </p:tgtEl>
                                      </p:cBhvr>
                                    </p:animEffect>
                                  </p:childTnLst>
                                </p:cTn>
                              </p:par>
                              <p:par>
                                <p:cTn id="22" presetID="10" presetClass="entr" presetSubtype="0" fill="hold" nodeType="withEffect">
                                  <p:stCondLst>
                                    <p:cond delay="200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200"/>
                                        <p:tgtEl>
                                          <p:spTgt spid="11"/>
                                        </p:tgtEl>
                                      </p:cBhvr>
                                    </p:animEffect>
                                  </p:childTnLst>
                                </p:cTn>
                              </p:par>
                              <p:par>
                                <p:cTn id="25" presetID="10" presetClass="entr" presetSubtype="0" fill="hold" nodeType="withEffect">
                                  <p:stCondLst>
                                    <p:cond delay="225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200"/>
                                        <p:tgtEl>
                                          <p:spTgt spid="14"/>
                                        </p:tgtEl>
                                      </p:cBhvr>
                                    </p:animEffect>
                                  </p:childTnLst>
                                </p:cTn>
                              </p:par>
                              <p:par>
                                <p:cTn id="28" presetID="10" presetClass="entr" presetSubtype="0" fill="hold" nodeType="withEffect">
                                  <p:stCondLst>
                                    <p:cond delay="275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200"/>
                                        <p:tgtEl>
                                          <p:spTgt spid="31"/>
                                        </p:tgtEl>
                                      </p:cBhvr>
                                    </p:animEffect>
                                  </p:childTnLst>
                                </p:cTn>
                              </p:par>
                              <p:par>
                                <p:cTn id="31" presetID="10" presetClass="entr" presetSubtype="0" fill="hold" nodeType="withEffect">
                                  <p:stCondLst>
                                    <p:cond delay="3000"/>
                                  </p:stCondLst>
                                  <p:childTnLst>
                                    <p:set>
                                      <p:cBhvr>
                                        <p:cTn id="32" dur="1" fill="hold">
                                          <p:stCondLst>
                                            <p:cond delay="0"/>
                                          </p:stCondLst>
                                        </p:cTn>
                                        <p:tgtEl>
                                          <p:spTgt spid="41"/>
                                        </p:tgtEl>
                                        <p:attrNameLst>
                                          <p:attrName>style.visibility</p:attrName>
                                        </p:attrNameLst>
                                      </p:cBhvr>
                                      <p:to>
                                        <p:strVal val="visible"/>
                                      </p:to>
                                    </p:set>
                                    <p:animEffect transition="in" filter="fade">
                                      <p:cBhvr>
                                        <p:cTn id="33" dur="200"/>
                                        <p:tgtEl>
                                          <p:spTgt spid="41"/>
                                        </p:tgtEl>
                                      </p:cBhvr>
                                    </p:animEffect>
                                  </p:childTnLst>
                                </p:cTn>
                              </p:par>
                              <p:par>
                                <p:cTn id="34" presetID="10" presetClass="entr" presetSubtype="0" fill="hold" nodeType="withEffect">
                                  <p:stCondLst>
                                    <p:cond delay="325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200"/>
                                        <p:tgtEl>
                                          <p:spTgt spid="36"/>
                                        </p:tgtEl>
                                      </p:cBhvr>
                                    </p:animEffect>
                                  </p:childTnLst>
                                </p:cTn>
                              </p:par>
                              <p:par>
                                <p:cTn id="37" presetID="10" presetClass="entr" presetSubtype="0" fill="hold" nodeType="withEffect">
                                  <p:stCondLst>
                                    <p:cond delay="3500"/>
                                  </p:stCondLst>
                                  <p:childTnLst>
                                    <p:set>
                                      <p:cBhvr>
                                        <p:cTn id="38" dur="1" fill="hold">
                                          <p:stCondLst>
                                            <p:cond delay="0"/>
                                          </p:stCondLst>
                                        </p:cTn>
                                        <p:tgtEl>
                                          <p:spTgt spid="42"/>
                                        </p:tgtEl>
                                        <p:attrNameLst>
                                          <p:attrName>style.visibility</p:attrName>
                                        </p:attrNameLst>
                                      </p:cBhvr>
                                      <p:to>
                                        <p:strVal val="visible"/>
                                      </p:to>
                                    </p:set>
                                    <p:animEffect transition="in" filter="fade">
                                      <p:cBhvr>
                                        <p:cTn id="39" dur="200"/>
                                        <p:tgtEl>
                                          <p:spTgt spid="42"/>
                                        </p:tgtEl>
                                      </p:cBhvr>
                                    </p:animEffect>
                                  </p:childTnLst>
                                </p:cTn>
                              </p:par>
                              <p:par>
                                <p:cTn id="40" presetID="10" presetClass="entr" presetSubtype="0" fill="hold" nodeType="withEffect">
                                  <p:stCondLst>
                                    <p:cond delay="4000"/>
                                  </p:stCondLst>
                                  <p:childTnLst>
                                    <p:set>
                                      <p:cBhvr>
                                        <p:cTn id="41" dur="1" fill="hold">
                                          <p:stCondLst>
                                            <p:cond delay="0"/>
                                          </p:stCondLst>
                                        </p:cTn>
                                        <p:tgtEl>
                                          <p:spTgt spid="38"/>
                                        </p:tgtEl>
                                        <p:attrNameLst>
                                          <p:attrName>style.visibility</p:attrName>
                                        </p:attrNameLst>
                                      </p:cBhvr>
                                      <p:to>
                                        <p:strVal val="visible"/>
                                      </p:to>
                                    </p:set>
                                    <p:animEffect transition="in" filter="fade">
                                      <p:cBhvr>
                                        <p:cTn id="42" dur="200"/>
                                        <p:tgtEl>
                                          <p:spTgt spid="38"/>
                                        </p:tgtEl>
                                      </p:cBhvr>
                                    </p:animEffect>
                                  </p:childTnLst>
                                </p:cTn>
                              </p:par>
                              <p:par>
                                <p:cTn id="43" presetID="10" presetClass="entr" presetSubtype="0" fill="hold" nodeType="withEffect">
                                  <p:stCondLst>
                                    <p:cond delay="4200"/>
                                  </p:stCondLst>
                                  <p:childTnLst>
                                    <p:set>
                                      <p:cBhvr>
                                        <p:cTn id="44" dur="1" fill="hold">
                                          <p:stCondLst>
                                            <p:cond delay="0"/>
                                          </p:stCondLst>
                                        </p:cTn>
                                        <p:tgtEl>
                                          <p:spTgt spid="33"/>
                                        </p:tgtEl>
                                        <p:attrNameLst>
                                          <p:attrName>style.visibility</p:attrName>
                                        </p:attrNameLst>
                                      </p:cBhvr>
                                      <p:to>
                                        <p:strVal val="visible"/>
                                      </p:to>
                                    </p:set>
                                    <p:animEffect transition="in" filter="fade">
                                      <p:cBhvr>
                                        <p:cTn id="45" dur="200"/>
                                        <p:tgtEl>
                                          <p:spTgt spid="33"/>
                                        </p:tgtEl>
                                      </p:cBhvr>
                                    </p:animEffect>
                                  </p:childTnLst>
                                </p:cTn>
                              </p:par>
                              <p:par>
                                <p:cTn id="46" presetID="10" presetClass="entr" presetSubtype="0" fill="hold" nodeType="withEffect">
                                  <p:stCondLst>
                                    <p:cond delay="4800"/>
                                  </p:stCondLst>
                                  <p:childTnLst>
                                    <p:set>
                                      <p:cBhvr>
                                        <p:cTn id="47" dur="1" fill="hold">
                                          <p:stCondLst>
                                            <p:cond delay="0"/>
                                          </p:stCondLst>
                                        </p:cTn>
                                        <p:tgtEl>
                                          <p:spTgt spid="34"/>
                                        </p:tgtEl>
                                        <p:attrNameLst>
                                          <p:attrName>style.visibility</p:attrName>
                                        </p:attrNameLst>
                                      </p:cBhvr>
                                      <p:to>
                                        <p:strVal val="visible"/>
                                      </p:to>
                                    </p:set>
                                    <p:animEffect transition="in" filter="fade">
                                      <p:cBhvr>
                                        <p:cTn id="48" dur="200"/>
                                        <p:tgtEl>
                                          <p:spTgt spid="34"/>
                                        </p:tgtEl>
                                      </p:cBhvr>
                                    </p:animEffect>
                                  </p:childTnLst>
                                </p:cTn>
                              </p:par>
                              <p:par>
                                <p:cTn id="49" presetID="10" presetClass="entr" presetSubtype="0" fill="hold" nodeType="withEffect">
                                  <p:stCondLst>
                                    <p:cond delay="5000"/>
                                  </p:stCondLst>
                                  <p:childTnLst>
                                    <p:set>
                                      <p:cBhvr>
                                        <p:cTn id="50" dur="1" fill="hold">
                                          <p:stCondLst>
                                            <p:cond delay="0"/>
                                          </p:stCondLst>
                                        </p:cTn>
                                        <p:tgtEl>
                                          <p:spTgt spid="35"/>
                                        </p:tgtEl>
                                        <p:attrNameLst>
                                          <p:attrName>style.visibility</p:attrName>
                                        </p:attrNameLst>
                                      </p:cBhvr>
                                      <p:to>
                                        <p:strVal val="visible"/>
                                      </p:to>
                                    </p:set>
                                    <p:animEffect transition="in" filter="fade">
                                      <p:cBhvr>
                                        <p:cTn id="51" dur="200"/>
                                        <p:tgtEl>
                                          <p:spTgt spid="35"/>
                                        </p:tgtEl>
                                      </p:cBhvr>
                                    </p:animEffect>
                                  </p:childTnLst>
                                </p:cTn>
                              </p:par>
                              <p:par>
                                <p:cTn id="52" presetID="10" presetClass="entr" presetSubtype="0" fill="hold" nodeType="withEffect">
                                  <p:stCondLst>
                                    <p:cond delay="5400"/>
                                  </p:stCondLst>
                                  <p:childTnLst>
                                    <p:set>
                                      <p:cBhvr>
                                        <p:cTn id="53" dur="1" fill="hold">
                                          <p:stCondLst>
                                            <p:cond delay="0"/>
                                          </p:stCondLst>
                                        </p:cTn>
                                        <p:tgtEl>
                                          <p:spTgt spid="43"/>
                                        </p:tgtEl>
                                        <p:attrNameLst>
                                          <p:attrName>style.visibility</p:attrName>
                                        </p:attrNameLst>
                                      </p:cBhvr>
                                      <p:to>
                                        <p:strVal val="visible"/>
                                      </p:to>
                                    </p:set>
                                    <p:animEffect transition="in" filter="fade">
                                      <p:cBhvr>
                                        <p:cTn id="54" dur="200"/>
                                        <p:tgtEl>
                                          <p:spTgt spid="43"/>
                                        </p:tgtEl>
                                      </p:cBhvr>
                                    </p:animEffect>
                                  </p:childTnLst>
                                </p:cTn>
                              </p:par>
                            </p:childTnLst>
                          </p:cTn>
                        </p:par>
                        <p:par>
                          <p:cTn id="55" fill="hold">
                            <p:stCondLst>
                              <p:cond delay="5600"/>
                            </p:stCondLst>
                            <p:childTnLst>
                              <p:par>
                                <p:cTn id="56" presetID="9" presetClass="entr" presetSubtype="0" fill="hold" grpId="0" nodeType="after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dissolve">
                                      <p:cBhvr>
                                        <p:cTn id="58" dur="250"/>
                                        <p:tgtEl>
                                          <p:spTgt spid="8"/>
                                        </p:tgtEl>
                                      </p:cBhvr>
                                    </p:animEffect>
                                  </p:childTnLst>
                                </p:cTn>
                              </p:par>
                              <p:par>
                                <p:cTn id="59" presetID="10" presetClass="exit" presetSubtype="0" fill="hold" grpId="0" nodeType="withEffect">
                                  <p:stCondLst>
                                    <p:cond delay="0"/>
                                  </p:stCondLst>
                                  <p:childTnLst>
                                    <p:animEffect transition="out" filter="fade">
                                      <p:cBhvr>
                                        <p:cTn id="60" dur="500"/>
                                        <p:tgtEl>
                                          <p:spTgt spid="7"/>
                                        </p:tgtEl>
                                      </p:cBhvr>
                                    </p:animEffect>
                                    <p:set>
                                      <p:cBhvr>
                                        <p:cTn id="61"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3" name="Picture 2" descr="A blue and black background with text&#10;&#10;Description automatically generated">
            <a:extLst>
              <a:ext uri="{FF2B5EF4-FFF2-40B4-BE49-F238E27FC236}">
                <a16:creationId xmlns:a16="http://schemas.microsoft.com/office/drawing/2014/main" id="{88049E06-AC94-58D7-9682-239EE97BEA3C}"/>
              </a:ext>
            </a:extLst>
          </p:cNvPr>
          <p:cNvPicPr>
            <a:picLocks noChangeAspect="1"/>
          </p:cNvPicPr>
          <p:nvPr/>
        </p:nvPicPr>
        <p:blipFill rotWithShape="1">
          <a:blip r:embed="rId3">
            <a:alphaModFix amt="4000"/>
          </a:blip>
          <a:srcRect l="7326" t="17627" r="7326"/>
          <a:stretch/>
        </p:blipFill>
        <p:spPr>
          <a:xfrm>
            <a:off x="-1" y="0"/>
            <a:ext cx="12192000" cy="6858000"/>
          </a:xfrm>
          <a:prstGeom prst="rect">
            <a:avLst/>
          </a:prstGeom>
        </p:spPr>
      </p:pic>
      <p:grpSp>
        <p:nvGrpSpPr>
          <p:cNvPr id="77" name="Group 76">
            <a:extLst>
              <a:ext uri="{FF2B5EF4-FFF2-40B4-BE49-F238E27FC236}">
                <a16:creationId xmlns:a16="http://schemas.microsoft.com/office/drawing/2014/main" id="{9B7152A1-C5C5-3800-182C-1C74305AC3F6}"/>
              </a:ext>
            </a:extLst>
          </p:cNvPr>
          <p:cNvGrpSpPr/>
          <p:nvPr/>
        </p:nvGrpSpPr>
        <p:grpSpPr>
          <a:xfrm>
            <a:off x="6867776" y="2237217"/>
            <a:ext cx="1567764" cy="4118699"/>
            <a:chOff x="6867776" y="2237217"/>
            <a:chExt cx="1567764" cy="4118699"/>
          </a:xfrm>
        </p:grpSpPr>
        <p:grpSp>
          <p:nvGrpSpPr>
            <p:cNvPr id="76" name="Group 75">
              <a:extLst>
                <a:ext uri="{FF2B5EF4-FFF2-40B4-BE49-F238E27FC236}">
                  <a16:creationId xmlns:a16="http://schemas.microsoft.com/office/drawing/2014/main" id="{AFE9F54D-C31B-DC36-50E3-4A1E82E3EEE0}"/>
                </a:ext>
              </a:extLst>
            </p:cNvPr>
            <p:cNvGrpSpPr/>
            <p:nvPr/>
          </p:nvGrpSpPr>
          <p:grpSpPr>
            <a:xfrm>
              <a:off x="7015072" y="2237217"/>
              <a:ext cx="1029673" cy="4118699"/>
              <a:chOff x="7015072" y="2237217"/>
              <a:chExt cx="1029673" cy="4118699"/>
            </a:xfrm>
          </p:grpSpPr>
          <p:sp>
            <p:nvSpPr>
              <p:cNvPr id="7" name="Down Arrow 6">
                <a:extLst>
                  <a:ext uri="{FF2B5EF4-FFF2-40B4-BE49-F238E27FC236}">
                    <a16:creationId xmlns:a16="http://schemas.microsoft.com/office/drawing/2014/main" id="{2297CB9E-3260-58AC-E4D8-A86019AE771D}"/>
                  </a:ext>
                </a:extLst>
              </p:cNvPr>
              <p:cNvSpPr/>
              <p:nvPr/>
            </p:nvSpPr>
            <p:spPr>
              <a:xfrm>
                <a:off x="7015072" y="2237217"/>
                <a:ext cx="1029673" cy="4118699"/>
              </a:xfrm>
              <a:prstGeom prst="downArrow">
                <a:avLst>
                  <a:gd name="adj1" fmla="val 100000"/>
                  <a:gd name="adj2" fmla="val 49626"/>
                </a:avLst>
              </a:prstGeom>
              <a:solidFill>
                <a:srgbClr val="FF671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1" name="TextBox 40">
                <a:extLst>
                  <a:ext uri="{FF2B5EF4-FFF2-40B4-BE49-F238E27FC236}">
                    <a16:creationId xmlns:a16="http://schemas.microsoft.com/office/drawing/2014/main" id="{4E48CFAC-E6E0-0595-7F87-07BFAEDD619B}"/>
                  </a:ext>
                </a:extLst>
              </p:cNvPr>
              <p:cNvSpPr txBox="1"/>
              <p:nvPr/>
            </p:nvSpPr>
            <p:spPr>
              <a:xfrm>
                <a:off x="7023475" y="3070444"/>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$350</a:t>
                </a:r>
              </a:p>
            </p:txBody>
          </p:sp>
          <p:sp>
            <p:nvSpPr>
              <p:cNvPr id="42" name="TextBox 41">
                <a:extLst>
                  <a:ext uri="{FF2B5EF4-FFF2-40B4-BE49-F238E27FC236}">
                    <a16:creationId xmlns:a16="http://schemas.microsoft.com/office/drawing/2014/main" id="{C1375A37-5F78-B8C2-FC53-506AD446BE1C}"/>
                  </a:ext>
                </a:extLst>
              </p:cNvPr>
              <p:cNvSpPr txBox="1"/>
              <p:nvPr/>
            </p:nvSpPr>
            <p:spPr>
              <a:xfrm>
                <a:off x="7023475" y="3596362"/>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$350</a:t>
                </a:r>
              </a:p>
            </p:txBody>
          </p:sp>
          <p:sp>
            <p:nvSpPr>
              <p:cNvPr id="43" name="TextBox 42">
                <a:extLst>
                  <a:ext uri="{FF2B5EF4-FFF2-40B4-BE49-F238E27FC236}">
                    <a16:creationId xmlns:a16="http://schemas.microsoft.com/office/drawing/2014/main" id="{BBFDEDF1-B7DA-A0F7-E440-DED32EA7F5E7}"/>
                  </a:ext>
                </a:extLst>
              </p:cNvPr>
              <p:cNvSpPr txBox="1"/>
              <p:nvPr/>
            </p:nvSpPr>
            <p:spPr>
              <a:xfrm>
                <a:off x="7023475" y="4122280"/>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$350</a:t>
                </a:r>
              </a:p>
            </p:txBody>
          </p:sp>
          <p:sp>
            <p:nvSpPr>
              <p:cNvPr id="44" name="TextBox 43">
                <a:extLst>
                  <a:ext uri="{FF2B5EF4-FFF2-40B4-BE49-F238E27FC236}">
                    <a16:creationId xmlns:a16="http://schemas.microsoft.com/office/drawing/2014/main" id="{067E32C2-AF02-57D8-8CFF-CCEE68A59DF3}"/>
                  </a:ext>
                </a:extLst>
              </p:cNvPr>
              <p:cNvSpPr txBox="1"/>
              <p:nvPr/>
            </p:nvSpPr>
            <p:spPr>
              <a:xfrm>
                <a:off x="7023475" y="464819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$350</a:t>
                </a:r>
              </a:p>
            </p:txBody>
          </p:sp>
          <p:sp>
            <p:nvSpPr>
              <p:cNvPr id="45" name="TextBox 44">
                <a:extLst>
                  <a:ext uri="{FF2B5EF4-FFF2-40B4-BE49-F238E27FC236}">
                    <a16:creationId xmlns:a16="http://schemas.microsoft.com/office/drawing/2014/main" id="{BE17CD45-1285-4397-5BED-E71D88AA46C3}"/>
                  </a:ext>
                </a:extLst>
              </p:cNvPr>
              <p:cNvSpPr txBox="1"/>
              <p:nvPr/>
            </p:nvSpPr>
            <p:spPr>
              <a:xfrm>
                <a:off x="7023475" y="5174117"/>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$350</a:t>
                </a:r>
              </a:p>
            </p:txBody>
          </p:sp>
          <p:sp>
            <p:nvSpPr>
              <p:cNvPr id="59" name="TextBox 58">
                <a:extLst>
                  <a:ext uri="{FF2B5EF4-FFF2-40B4-BE49-F238E27FC236}">
                    <a16:creationId xmlns:a16="http://schemas.microsoft.com/office/drawing/2014/main" id="{6AFE742D-D6A7-5CEB-672A-2FD1495EF612}"/>
                  </a:ext>
                </a:extLst>
              </p:cNvPr>
              <p:cNvSpPr txBox="1"/>
              <p:nvPr/>
            </p:nvSpPr>
            <p:spPr>
              <a:xfrm>
                <a:off x="7184108" y="2802296"/>
                <a:ext cx="6916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Up to</a:t>
                </a:r>
              </a:p>
            </p:txBody>
          </p:sp>
        </p:grpSp>
        <p:grpSp>
          <p:nvGrpSpPr>
            <p:cNvPr id="66" name="Group 65">
              <a:extLst>
                <a:ext uri="{FF2B5EF4-FFF2-40B4-BE49-F238E27FC236}">
                  <a16:creationId xmlns:a16="http://schemas.microsoft.com/office/drawing/2014/main" id="{0CEDD8BE-6D41-8E60-71EF-F60F0E6D4C8A}"/>
                </a:ext>
              </a:extLst>
            </p:cNvPr>
            <p:cNvGrpSpPr/>
            <p:nvPr/>
          </p:nvGrpSpPr>
          <p:grpSpPr>
            <a:xfrm>
              <a:off x="6867776" y="5883958"/>
              <a:ext cx="1567764" cy="311518"/>
              <a:chOff x="6867776" y="5883958"/>
              <a:chExt cx="1567764" cy="311518"/>
            </a:xfrm>
          </p:grpSpPr>
          <p:pic>
            <p:nvPicPr>
              <p:cNvPr id="65" name="Picture 64" descr="A blue rectangular object with black border&#10;&#10;Description automatically generated">
                <a:extLst>
                  <a:ext uri="{FF2B5EF4-FFF2-40B4-BE49-F238E27FC236}">
                    <a16:creationId xmlns:a16="http://schemas.microsoft.com/office/drawing/2014/main" id="{0747FD9B-84B6-2CDA-6D3D-E0F630EA6380}"/>
                  </a:ext>
                </a:extLst>
              </p:cNvPr>
              <p:cNvPicPr>
                <a:picLocks noChangeAspect="1"/>
              </p:cNvPicPr>
              <p:nvPr/>
            </p:nvPicPr>
            <p:blipFill>
              <a:blip r:embed="rId4"/>
              <a:stretch>
                <a:fillRect/>
              </a:stretch>
            </p:blipFill>
            <p:spPr>
              <a:xfrm rot="21030383">
                <a:off x="6879790" y="5887308"/>
                <a:ext cx="1555750" cy="308168"/>
              </a:xfrm>
              <a:prstGeom prst="rect">
                <a:avLst/>
              </a:prstGeom>
            </p:spPr>
          </p:pic>
          <p:sp>
            <p:nvSpPr>
              <p:cNvPr id="63" name="TextBox 62">
                <a:extLst>
                  <a:ext uri="{FF2B5EF4-FFF2-40B4-BE49-F238E27FC236}">
                    <a16:creationId xmlns:a16="http://schemas.microsoft.com/office/drawing/2014/main" id="{0B0B0988-7DA1-FAD6-9E27-AE2475030500}"/>
                  </a:ext>
                </a:extLst>
              </p:cNvPr>
              <p:cNvSpPr txBox="1"/>
              <p:nvPr/>
            </p:nvSpPr>
            <p:spPr>
              <a:xfrm rot="21046203">
                <a:off x="6867776" y="5883958"/>
                <a:ext cx="1354986"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Unlimited Levels</a:t>
                </a:r>
              </a:p>
            </p:txBody>
          </p:sp>
        </p:grpSp>
      </p:grpSp>
      <p:grpSp>
        <p:nvGrpSpPr>
          <p:cNvPr id="78" name="Group 77">
            <a:extLst>
              <a:ext uri="{FF2B5EF4-FFF2-40B4-BE49-F238E27FC236}">
                <a16:creationId xmlns:a16="http://schemas.microsoft.com/office/drawing/2014/main" id="{9072B5F8-87F4-C607-D67B-48A32BC6DDC2}"/>
              </a:ext>
            </a:extLst>
          </p:cNvPr>
          <p:cNvGrpSpPr/>
          <p:nvPr/>
        </p:nvGrpSpPr>
        <p:grpSpPr>
          <a:xfrm>
            <a:off x="8180426" y="2237217"/>
            <a:ext cx="1567764" cy="4118699"/>
            <a:chOff x="8180426" y="2237217"/>
            <a:chExt cx="1567764" cy="4118699"/>
          </a:xfrm>
        </p:grpSpPr>
        <p:sp>
          <p:nvSpPr>
            <p:cNvPr id="16" name="Down Arrow 15">
              <a:extLst>
                <a:ext uri="{FF2B5EF4-FFF2-40B4-BE49-F238E27FC236}">
                  <a16:creationId xmlns:a16="http://schemas.microsoft.com/office/drawing/2014/main" id="{EE711656-14DF-D309-5F6C-DE15E3E0BA16}"/>
                </a:ext>
              </a:extLst>
            </p:cNvPr>
            <p:cNvSpPr/>
            <p:nvPr/>
          </p:nvSpPr>
          <p:spPr>
            <a:xfrm>
              <a:off x="8435152" y="2237217"/>
              <a:ext cx="1043163" cy="4118699"/>
            </a:xfrm>
            <a:prstGeom prst="downArrow">
              <a:avLst>
                <a:gd name="adj1" fmla="val 100000"/>
                <a:gd name="adj2" fmla="val 50518"/>
              </a:avLst>
            </a:prstGeom>
            <a:solidFill>
              <a:srgbClr val="78BE1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6" name="TextBox 45">
              <a:extLst>
                <a:ext uri="{FF2B5EF4-FFF2-40B4-BE49-F238E27FC236}">
                  <a16:creationId xmlns:a16="http://schemas.microsoft.com/office/drawing/2014/main" id="{44C7E7FB-8D9F-6FAD-EDC2-52B268F8674B}"/>
                </a:ext>
              </a:extLst>
            </p:cNvPr>
            <p:cNvSpPr txBox="1"/>
            <p:nvPr/>
          </p:nvSpPr>
          <p:spPr>
            <a:xfrm>
              <a:off x="8450300" y="3058195"/>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$400</a:t>
              </a:r>
            </a:p>
          </p:txBody>
        </p:sp>
        <p:sp>
          <p:nvSpPr>
            <p:cNvPr id="47" name="TextBox 46">
              <a:extLst>
                <a:ext uri="{FF2B5EF4-FFF2-40B4-BE49-F238E27FC236}">
                  <a16:creationId xmlns:a16="http://schemas.microsoft.com/office/drawing/2014/main" id="{7EF9CA7D-8309-AE98-F493-9FDA3CA011FD}"/>
                </a:ext>
              </a:extLst>
            </p:cNvPr>
            <p:cNvSpPr txBox="1"/>
            <p:nvPr/>
          </p:nvSpPr>
          <p:spPr>
            <a:xfrm>
              <a:off x="8450300" y="3584113"/>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$400</a:t>
              </a:r>
            </a:p>
          </p:txBody>
        </p:sp>
        <p:sp>
          <p:nvSpPr>
            <p:cNvPr id="48" name="TextBox 47">
              <a:extLst>
                <a:ext uri="{FF2B5EF4-FFF2-40B4-BE49-F238E27FC236}">
                  <a16:creationId xmlns:a16="http://schemas.microsoft.com/office/drawing/2014/main" id="{76CF5646-5173-3797-3C7A-C71E9294FA3A}"/>
                </a:ext>
              </a:extLst>
            </p:cNvPr>
            <p:cNvSpPr txBox="1"/>
            <p:nvPr/>
          </p:nvSpPr>
          <p:spPr>
            <a:xfrm>
              <a:off x="8450300" y="4110031"/>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$400</a:t>
              </a:r>
            </a:p>
          </p:txBody>
        </p:sp>
        <p:sp>
          <p:nvSpPr>
            <p:cNvPr id="49" name="TextBox 48">
              <a:extLst>
                <a:ext uri="{FF2B5EF4-FFF2-40B4-BE49-F238E27FC236}">
                  <a16:creationId xmlns:a16="http://schemas.microsoft.com/office/drawing/2014/main" id="{7D891C40-21DA-3B86-1904-E75F0FFD460C}"/>
                </a:ext>
              </a:extLst>
            </p:cNvPr>
            <p:cNvSpPr txBox="1"/>
            <p:nvPr/>
          </p:nvSpPr>
          <p:spPr>
            <a:xfrm>
              <a:off x="8450300" y="4635949"/>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$400</a:t>
              </a:r>
            </a:p>
          </p:txBody>
        </p:sp>
        <p:sp>
          <p:nvSpPr>
            <p:cNvPr id="50" name="TextBox 49">
              <a:extLst>
                <a:ext uri="{FF2B5EF4-FFF2-40B4-BE49-F238E27FC236}">
                  <a16:creationId xmlns:a16="http://schemas.microsoft.com/office/drawing/2014/main" id="{583DCD46-4D41-93FE-C0A8-0614D87F4A0A}"/>
                </a:ext>
              </a:extLst>
            </p:cNvPr>
            <p:cNvSpPr txBox="1"/>
            <p:nvPr/>
          </p:nvSpPr>
          <p:spPr>
            <a:xfrm>
              <a:off x="8450300" y="516186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$400</a:t>
              </a:r>
            </a:p>
          </p:txBody>
        </p:sp>
        <p:sp>
          <p:nvSpPr>
            <p:cNvPr id="60" name="TextBox 59">
              <a:extLst>
                <a:ext uri="{FF2B5EF4-FFF2-40B4-BE49-F238E27FC236}">
                  <a16:creationId xmlns:a16="http://schemas.microsoft.com/office/drawing/2014/main" id="{14138231-A7B4-1914-466A-FD4E5E4051AA}"/>
                </a:ext>
              </a:extLst>
            </p:cNvPr>
            <p:cNvSpPr txBox="1"/>
            <p:nvPr/>
          </p:nvSpPr>
          <p:spPr>
            <a:xfrm>
              <a:off x="8610933" y="2802296"/>
              <a:ext cx="6916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Up to</a:t>
              </a:r>
            </a:p>
          </p:txBody>
        </p:sp>
        <p:grpSp>
          <p:nvGrpSpPr>
            <p:cNvPr id="67" name="Group 66">
              <a:extLst>
                <a:ext uri="{FF2B5EF4-FFF2-40B4-BE49-F238E27FC236}">
                  <a16:creationId xmlns:a16="http://schemas.microsoft.com/office/drawing/2014/main" id="{8E3AD3CF-A9F0-54A8-C0FB-FFC8777D3E81}"/>
                </a:ext>
              </a:extLst>
            </p:cNvPr>
            <p:cNvGrpSpPr/>
            <p:nvPr/>
          </p:nvGrpSpPr>
          <p:grpSpPr>
            <a:xfrm>
              <a:off x="8180426" y="5883958"/>
              <a:ext cx="1567764" cy="311518"/>
              <a:chOff x="6867776" y="5883958"/>
              <a:chExt cx="1567764" cy="311518"/>
            </a:xfrm>
          </p:grpSpPr>
          <p:pic>
            <p:nvPicPr>
              <p:cNvPr id="68" name="Picture 67" descr="A blue rectangular object with black border&#10;&#10;Description automatically generated">
                <a:extLst>
                  <a:ext uri="{FF2B5EF4-FFF2-40B4-BE49-F238E27FC236}">
                    <a16:creationId xmlns:a16="http://schemas.microsoft.com/office/drawing/2014/main" id="{5349A8A2-052C-CA27-286D-8D425F46E5BE}"/>
                  </a:ext>
                </a:extLst>
              </p:cNvPr>
              <p:cNvPicPr>
                <a:picLocks noChangeAspect="1"/>
              </p:cNvPicPr>
              <p:nvPr/>
            </p:nvPicPr>
            <p:blipFill>
              <a:blip r:embed="rId4"/>
              <a:stretch>
                <a:fillRect/>
              </a:stretch>
            </p:blipFill>
            <p:spPr>
              <a:xfrm rot="21030383">
                <a:off x="6879790" y="5887308"/>
                <a:ext cx="1555750" cy="308168"/>
              </a:xfrm>
              <a:prstGeom prst="rect">
                <a:avLst/>
              </a:prstGeom>
            </p:spPr>
          </p:pic>
          <p:sp>
            <p:nvSpPr>
              <p:cNvPr id="69" name="TextBox 68">
                <a:extLst>
                  <a:ext uri="{FF2B5EF4-FFF2-40B4-BE49-F238E27FC236}">
                    <a16:creationId xmlns:a16="http://schemas.microsoft.com/office/drawing/2014/main" id="{F2C8DBBE-9665-83A9-F65F-B915DF6EF7EA}"/>
                  </a:ext>
                </a:extLst>
              </p:cNvPr>
              <p:cNvSpPr txBox="1"/>
              <p:nvPr/>
            </p:nvSpPr>
            <p:spPr>
              <a:xfrm rot="21046203">
                <a:off x="6867776" y="5883958"/>
                <a:ext cx="1354986"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Unlimited Levels</a:t>
                </a:r>
              </a:p>
            </p:txBody>
          </p:sp>
        </p:grpSp>
      </p:grpSp>
      <p:grpSp>
        <p:nvGrpSpPr>
          <p:cNvPr id="79" name="Group 78">
            <a:extLst>
              <a:ext uri="{FF2B5EF4-FFF2-40B4-BE49-F238E27FC236}">
                <a16:creationId xmlns:a16="http://schemas.microsoft.com/office/drawing/2014/main" id="{0C218D29-4450-D7EB-5BF6-4616C376D314}"/>
              </a:ext>
            </a:extLst>
          </p:cNvPr>
          <p:cNvGrpSpPr/>
          <p:nvPr/>
        </p:nvGrpSpPr>
        <p:grpSpPr>
          <a:xfrm>
            <a:off x="9699109" y="2237217"/>
            <a:ext cx="1567764" cy="4118699"/>
            <a:chOff x="9699109" y="2237217"/>
            <a:chExt cx="1567764" cy="4118699"/>
          </a:xfrm>
        </p:grpSpPr>
        <p:sp>
          <p:nvSpPr>
            <p:cNvPr id="18" name="Down Arrow 17">
              <a:extLst>
                <a:ext uri="{FF2B5EF4-FFF2-40B4-BE49-F238E27FC236}">
                  <a16:creationId xmlns:a16="http://schemas.microsoft.com/office/drawing/2014/main" id="{AF2B6CAF-4B4B-DD23-AA06-F7A4FE1C5EEC}"/>
                </a:ext>
              </a:extLst>
            </p:cNvPr>
            <p:cNvSpPr/>
            <p:nvPr/>
          </p:nvSpPr>
          <p:spPr>
            <a:xfrm>
              <a:off x="9871272" y="2237217"/>
              <a:ext cx="1043163" cy="4118699"/>
            </a:xfrm>
            <a:prstGeom prst="downArrow">
              <a:avLst>
                <a:gd name="adj1" fmla="val 100000"/>
                <a:gd name="adj2" fmla="val 50518"/>
              </a:avLst>
            </a:prstGeom>
            <a:solidFill>
              <a:srgbClr val="4858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51" name="TextBox 50">
              <a:extLst>
                <a:ext uri="{FF2B5EF4-FFF2-40B4-BE49-F238E27FC236}">
                  <a16:creationId xmlns:a16="http://schemas.microsoft.com/office/drawing/2014/main" id="{E5AE74E1-66DF-4FF3-5647-F40B72A5A9C5}"/>
                </a:ext>
              </a:extLst>
            </p:cNvPr>
            <p:cNvSpPr txBox="1"/>
            <p:nvPr/>
          </p:nvSpPr>
          <p:spPr>
            <a:xfrm>
              <a:off x="9886420" y="3071090"/>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$450</a:t>
              </a:r>
            </a:p>
          </p:txBody>
        </p:sp>
        <p:sp>
          <p:nvSpPr>
            <p:cNvPr id="52" name="TextBox 51">
              <a:extLst>
                <a:ext uri="{FF2B5EF4-FFF2-40B4-BE49-F238E27FC236}">
                  <a16:creationId xmlns:a16="http://schemas.microsoft.com/office/drawing/2014/main" id="{B2D8B531-A7D9-96D2-EB2B-41C4079D0054}"/>
                </a:ext>
              </a:extLst>
            </p:cNvPr>
            <p:cNvSpPr txBox="1"/>
            <p:nvPr/>
          </p:nvSpPr>
          <p:spPr>
            <a:xfrm>
              <a:off x="9886420" y="359700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$450</a:t>
              </a:r>
            </a:p>
          </p:txBody>
        </p:sp>
        <p:sp>
          <p:nvSpPr>
            <p:cNvPr id="53" name="TextBox 52">
              <a:extLst>
                <a:ext uri="{FF2B5EF4-FFF2-40B4-BE49-F238E27FC236}">
                  <a16:creationId xmlns:a16="http://schemas.microsoft.com/office/drawing/2014/main" id="{DC1BB3CD-F3AA-E0EA-13BC-AD363E6705EA}"/>
                </a:ext>
              </a:extLst>
            </p:cNvPr>
            <p:cNvSpPr txBox="1"/>
            <p:nvPr/>
          </p:nvSpPr>
          <p:spPr>
            <a:xfrm>
              <a:off x="9886420" y="4122926"/>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$450</a:t>
              </a:r>
            </a:p>
          </p:txBody>
        </p:sp>
        <p:sp>
          <p:nvSpPr>
            <p:cNvPr id="54" name="TextBox 53">
              <a:extLst>
                <a:ext uri="{FF2B5EF4-FFF2-40B4-BE49-F238E27FC236}">
                  <a16:creationId xmlns:a16="http://schemas.microsoft.com/office/drawing/2014/main" id="{6B02507F-DD25-3D74-9C0F-5256FA85DAB3}"/>
                </a:ext>
              </a:extLst>
            </p:cNvPr>
            <p:cNvSpPr txBox="1"/>
            <p:nvPr/>
          </p:nvSpPr>
          <p:spPr>
            <a:xfrm>
              <a:off x="9886420" y="4648844"/>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$450</a:t>
              </a:r>
            </a:p>
          </p:txBody>
        </p:sp>
        <p:sp>
          <p:nvSpPr>
            <p:cNvPr id="55" name="TextBox 54">
              <a:extLst>
                <a:ext uri="{FF2B5EF4-FFF2-40B4-BE49-F238E27FC236}">
                  <a16:creationId xmlns:a16="http://schemas.microsoft.com/office/drawing/2014/main" id="{137105BF-1E1D-553F-4229-106E28F05DBB}"/>
                </a:ext>
              </a:extLst>
            </p:cNvPr>
            <p:cNvSpPr txBox="1"/>
            <p:nvPr/>
          </p:nvSpPr>
          <p:spPr>
            <a:xfrm>
              <a:off x="9886420" y="5174763"/>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$450</a:t>
              </a:r>
            </a:p>
          </p:txBody>
        </p:sp>
        <p:sp>
          <p:nvSpPr>
            <p:cNvPr id="61" name="TextBox 60">
              <a:extLst>
                <a:ext uri="{FF2B5EF4-FFF2-40B4-BE49-F238E27FC236}">
                  <a16:creationId xmlns:a16="http://schemas.microsoft.com/office/drawing/2014/main" id="{ADFCBA99-E70E-7297-2405-3322012D0071}"/>
                </a:ext>
              </a:extLst>
            </p:cNvPr>
            <p:cNvSpPr txBox="1"/>
            <p:nvPr/>
          </p:nvSpPr>
          <p:spPr>
            <a:xfrm>
              <a:off x="10047053" y="2802296"/>
              <a:ext cx="6916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Up to</a:t>
              </a:r>
            </a:p>
          </p:txBody>
        </p:sp>
        <p:grpSp>
          <p:nvGrpSpPr>
            <p:cNvPr id="70" name="Group 69">
              <a:extLst>
                <a:ext uri="{FF2B5EF4-FFF2-40B4-BE49-F238E27FC236}">
                  <a16:creationId xmlns:a16="http://schemas.microsoft.com/office/drawing/2014/main" id="{A24E1883-E6FC-8087-F5EE-C43141C5597D}"/>
                </a:ext>
              </a:extLst>
            </p:cNvPr>
            <p:cNvGrpSpPr/>
            <p:nvPr/>
          </p:nvGrpSpPr>
          <p:grpSpPr>
            <a:xfrm>
              <a:off x="9699109" y="5883958"/>
              <a:ext cx="1567764" cy="311518"/>
              <a:chOff x="6867776" y="5883958"/>
              <a:chExt cx="1567764" cy="311518"/>
            </a:xfrm>
          </p:grpSpPr>
          <p:pic>
            <p:nvPicPr>
              <p:cNvPr id="71" name="Picture 70" descr="A blue rectangular object with black border&#10;&#10;Description automatically generated">
                <a:extLst>
                  <a:ext uri="{FF2B5EF4-FFF2-40B4-BE49-F238E27FC236}">
                    <a16:creationId xmlns:a16="http://schemas.microsoft.com/office/drawing/2014/main" id="{732E9997-CD23-7CD0-7755-5D86098E57DB}"/>
                  </a:ext>
                </a:extLst>
              </p:cNvPr>
              <p:cNvPicPr>
                <a:picLocks noChangeAspect="1"/>
              </p:cNvPicPr>
              <p:nvPr/>
            </p:nvPicPr>
            <p:blipFill>
              <a:blip r:embed="rId4"/>
              <a:stretch>
                <a:fillRect/>
              </a:stretch>
            </p:blipFill>
            <p:spPr>
              <a:xfrm rot="21030383">
                <a:off x="6879790" y="5887308"/>
                <a:ext cx="1555750" cy="308168"/>
              </a:xfrm>
              <a:prstGeom prst="rect">
                <a:avLst/>
              </a:prstGeom>
            </p:spPr>
          </p:pic>
          <p:sp>
            <p:nvSpPr>
              <p:cNvPr id="72" name="TextBox 71">
                <a:extLst>
                  <a:ext uri="{FF2B5EF4-FFF2-40B4-BE49-F238E27FC236}">
                    <a16:creationId xmlns:a16="http://schemas.microsoft.com/office/drawing/2014/main" id="{6F95D17F-D2A4-0A10-2041-1AFA5177FEE0}"/>
                  </a:ext>
                </a:extLst>
              </p:cNvPr>
              <p:cNvSpPr txBox="1"/>
              <p:nvPr/>
            </p:nvSpPr>
            <p:spPr>
              <a:xfrm rot="21046203">
                <a:off x="6867776" y="5883958"/>
                <a:ext cx="1354986"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Unlimited Levels</a:t>
                </a:r>
              </a:p>
            </p:txBody>
          </p:sp>
        </p:grpSp>
      </p:grpSp>
      <p:sp>
        <p:nvSpPr>
          <p:cNvPr id="4" name="TextBox 3">
            <a:extLst>
              <a:ext uri="{FF2B5EF4-FFF2-40B4-BE49-F238E27FC236}">
                <a16:creationId xmlns:a16="http://schemas.microsoft.com/office/drawing/2014/main" id="{A9CA68A2-2F8B-F067-2B23-42226286CF61}"/>
              </a:ext>
            </a:extLst>
          </p:cNvPr>
          <p:cNvSpPr txBox="1"/>
          <p:nvPr/>
        </p:nvSpPr>
        <p:spPr>
          <a:xfrm>
            <a:off x="1" y="345691"/>
            <a:ext cx="121920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Income from </a:t>
            </a:r>
            <a:r>
              <a:rPr kumimoji="0" lang="en-US" sz="4000" b="1"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YOUR</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 </a:t>
            </a:r>
            <a:r>
              <a:rPr kumimoji="0" lang="en-US" sz="4000" b="0" i="1"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Team’s Acquired</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 Customers*</a:t>
            </a:r>
          </a:p>
        </p:txBody>
      </p:sp>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5"/>
          <a:stretch>
            <a:fillRect/>
          </a:stretch>
        </p:blipFill>
        <p:spPr>
          <a:xfrm rot="16200000">
            <a:off x="-2495686" y="3066088"/>
            <a:ext cx="3562350" cy="1104900"/>
          </a:xfrm>
          <a:prstGeom prst="rect">
            <a:avLst/>
          </a:prstGeom>
        </p:spPr>
      </p:pic>
      <p:sp>
        <p:nvSpPr>
          <p:cNvPr id="12" name="TextBox 11">
            <a:extLst>
              <a:ext uri="{FF2B5EF4-FFF2-40B4-BE49-F238E27FC236}">
                <a16:creationId xmlns:a16="http://schemas.microsoft.com/office/drawing/2014/main" id="{365FD757-A097-5DB0-AA2F-35B126DFAC11}"/>
              </a:ext>
            </a:extLst>
          </p:cNvPr>
          <p:cNvSpPr txBox="1"/>
          <p:nvPr/>
        </p:nvSpPr>
        <p:spPr>
          <a:xfrm>
            <a:off x="2727722" y="6355916"/>
            <a:ext cx="6736556"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
                <a:srgbClr val="A19E9E"/>
              </a:buClr>
              <a:buSzPts val="3600"/>
              <a:buFontTx/>
              <a:buNone/>
              <a:tabLst/>
              <a:defRPr/>
            </a:pPr>
            <a:r>
              <a:rPr kumimoji="0" lang="en-US" sz="1800" b="0" i="1" u="none" strike="noStrike" kern="0" cap="none" spc="0" normalizeH="0" baseline="0" noProof="0" dirty="0">
                <a:ln>
                  <a:noFill/>
                </a:ln>
                <a:solidFill>
                  <a:srgbClr val="A19E9E"/>
                </a:solidFill>
                <a:effectLst/>
                <a:uLnTx/>
                <a:uFillTx/>
                <a:latin typeface="Calibri" panose="020F0502020204030204" pitchFamily="34" charset="0"/>
                <a:ea typeface="Helvetica Neue"/>
                <a:cs typeface="Calibri" panose="020F0502020204030204" pitchFamily="34" charset="0"/>
                <a:sym typeface="Helvetica Neue"/>
              </a:rPr>
              <a:t>*Refer to the ACN Compensation Plan for complete details! </a:t>
            </a:r>
            <a:endParaRPr kumimoji="0" lang="en-US" sz="8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26" name="TextBox 25">
            <a:extLst>
              <a:ext uri="{FF2B5EF4-FFF2-40B4-BE49-F238E27FC236}">
                <a16:creationId xmlns:a16="http://schemas.microsoft.com/office/drawing/2014/main" id="{84791B55-D32D-3FC2-FE1B-75BDDEA551A5}"/>
              </a:ext>
            </a:extLst>
          </p:cNvPr>
          <p:cNvSpPr txBox="1"/>
          <p:nvPr/>
        </p:nvSpPr>
        <p:spPr>
          <a:xfrm>
            <a:off x="0" y="882162"/>
            <a:ext cx="121920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2400" b="1" i="0" u="none" strike="noStrike" kern="0" cap="none" spc="0" normalizeH="0" baseline="0" noProof="0" dirty="0">
                <a:ln>
                  <a:noFill/>
                </a:ln>
                <a:solidFill>
                  <a:srgbClr val="0D2D53"/>
                </a:solidFill>
                <a:effectLst/>
                <a:uLnTx/>
                <a:uFillTx/>
                <a:latin typeface="Arial"/>
                <a:ea typeface="+mn-ea"/>
                <a:cs typeface="Arial"/>
                <a:sym typeface="Arial"/>
              </a:rPr>
              <a:t>Overriding Customer Acquisition Bonuses</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600" b="0" i="1" u="none" strike="noStrike" kern="0" cap="none" spc="0" normalizeH="0" baseline="0" noProof="0" dirty="0">
                <a:ln>
                  <a:noFill/>
                </a:ln>
                <a:solidFill>
                  <a:srgbClr val="0D2D53"/>
                </a:solidFill>
                <a:effectLst/>
                <a:uLnTx/>
                <a:uFillTx/>
                <a:latin typeface="Arial"/>
                <a:ea typeface="+mn-ea"/>
                <a:cs typeface="Arial"/>
                <a:sym typeface="Arial"/>
              </a:rPr>
              <a:t>Earned once, when your team becomes customer qualified</a:t>
            </a:r>
          </a:p>
        </p:txBody>
      </p:sp>
      <p:grpSp>
        <p:nvGrpSpPr>
          <p:cNvPr id="21" name="Group 20">
            <a:extLst>
              <a:ext uri="{FF2B5EF4-FFF2-40B4-BE49-F238E27FC236}">
                <a16:creationId xmlns:a16="http://schemas.microsoft.com/office/drawing/2014/main" id="{6C45EAEA-D4FB-A34F-EDA5-28F12AD732EF}"/>
              </a:ext>
            </a:extLst>
          </p:cNvPr>
          <p:cNvGrpSpPr/>
          <p:nvPr/>
        </p:nvGrpSpPr>
        <p:grpSpPr>
          <a:xfrm>
            <a:off x="2566234" y="2237217"/>
            <a:ext cx="1567764" cy="4118699"/>
            <a:chOff x="6867776" y="2237217"/>
            <a:chExt cx="1567764" cy="4118699"/>
          </a:xfrm>
        </p:grpSpPr>
        <p:grpSp>
          <p:nvGrpSpPr>
            <p:cNvPr id="22" name="Group 21">
              <a:extLst>
                <a:ext uri="{FF2B5EF4-FFF2-40B4-BE49-F238E27FC236}">
                  <a16:creationId xmlns:a16="http://schemas.microsoft.com/office/drawing/2014/main" id="{3E80F1CA-5E08-92BE-D071-465970F583D2}"/>
                </a:ext>
              </a:extLst>
            </p:cNvPr>
            <p:cNvGrpSpPr/>
            <p:nvPr/>
          </p:nvGrpSpPr>
          <p:grpSpPr>
            <a:xfrm>
              <a:off x="7015072" y="2237217"/>
              <a:ext cx="1029673" cy="4118699"/>
              <a:chOff x="7015072" y="2237217"/>
              <a:chExt cx="1029673" cy="4118699"/>
            </a:xfrm>
          </p:grpSpPr>
          <p:sp>
            <p:nvSpPr>
              <p:cNvPr id="27" name="Down Arrow 26">
                <a:extLst>
                  <a:ext uri="{FF2B5EF4-FFF2-40B4-BE49-F238E27FC236}">
                    <a16:creationId xmlns:a16="http://schemas.microsoft.com/office/drawing/2014/main" id="{3D7A9E89-8416-3C45-ED04-EA9394CEDBBE}"/>
                  </a:ext>
                </a:extLst>
              </p:cNvPr>
              <p:cNvSpPr/>
              <p:nvPr/>
            </p:nvSpPr>
            <p:spPr>
              <a:xfrm>
                <a:off x="7015072" y="2237217"/>
                <a:ext cx="1029673" cy="4118699"/>
              </a:xfrm>
              <a:prstGeom prst="downArrow">
                <a:avLst>
                  <a:gd name="adj1" fmla="val 100000"/>
                  <a:gd name="adj2" fmla="val 49626"/>
                </a:avLst>
              </a:prstGeom>
              <a:solidFill>
                <a:srgbClr val="3F7CB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2" name="TextBox 61">
                <a:extLst>
                  <a:ext uri="{FF2B5EF4-FFF2-40B4-BE49-F238E27FC236}">
                    <a16:creationId xmlns:a16="http://schemas.microsoft.com/office/drawing/2014/main" id="{0000E356-04C3-557F-9CF0-57367BF9B56C}"/>
                  </a:ext>
                </a:extLst>
              </p:cNvPr>
              <p:cNvSpPr txBox="1"/>
              <p:nvPr/>
            </p:nvSpPr>
            <p:spPr>
              <a:xfrm>
                <a:off x="7023475" y="3070444"/>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$50</a:t>
                </a:r>
              </a:p>
            </p:txBody>
          </p:sp>
          <p:sp>
            <p:nvSpPr>
              <p:cNvPr id="64" name="TextBox 63">
                <a:extLst>
                  <a:ext uri="{FF2B5EF4-FFF2-40B4-BE49-F238E27FC236}">
                    <a16:creationId xmlns:a16="http://schemas.microsoft.com/office/drawing/2014/main" id="{A09B5ED1-5AE9-68A2-476F-F46384024831}"/>
                  </a:ext>
                </a:extLst>
              </p:cNvPr>
              <p:cNvSpPr txBox="1"/>
              <p:nvPr/>
            </p:nvSpPr>
            <p:spPr>
              <a:xfrm>
                <a:off x="7023475" y="3596362"/>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$50</a:t>
                </a:r>
              </a:p>
            </p:txBody>
          </p:sp>
          <p:sp>
            <p:nvSpPr>
              <p:cNvPr id="81" name="TextBox 80">
                <a:extLst>
                  <a:ext uri="{FF2B5EF4-FFF2-40B4-BE49-F238E27FC236}">
                    <a16:creationId xmlns:a16="http://schemas.microsoft.com/office/drawing/2014/main" id="{3BA066F8-EAD4-C2F3-460B-BA366DB4DBD1}"/>
                  </a:ext>
                </a:extLst>
              </p:cNvPr>
              <p:cNvSpPr txBox="1"/>
              <p:nvPr/>
            </p:nvSpPr>
            <p:spPr>
              <a:xfrm>
                <a:off x="7023475" y="4122280"/>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$50</a:t>
                </a:r>
              </a:p>
            </p:txBody>
          </p:sp>
          <p:sp>
            <p:nvSpPr>
              <p:cNvPr id="82" name="TextBox 81">
                <a:extLst>
                  <a:ext uri="{FF2B5EF4-FFF2-40B4-BE49-F238E27FC236}">
                    <a16:creationId xmlns:a16="http://schemas.microsoft.com/office/drawing/2014/main" id="{733AB35C-6395-C8BF-F885-7A36C1FA4CDD}"/>
                  </a:ext>
                </a:extLst>
              </p:cNvPr>
              <p:cNvSpPr txBox="1"/>
              <p:nvPr/>
            </p:nvSpPr>
            <p:spPr>
              <a:xfrm>
                <a:off x="7023475" y="464819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$50</a:t>
                </a:r>
              </a:p>
            </p:txBody>
          </p:sp>
          <p:sp>
            <p:nvSpPr>
              <p:cNvPr id="83" name="TextBox 82">
                <a:extLst>
                  <a:ext uri="{FF2B5EF4-FFF2-40B4-BE49-F238E27FC236}">
                    <a16:creationId xmlns:a16="http://schemas.microsoft.com/office/drawing/2014/main" id="{49C1ABD0-37EB-2BBE-B129-2FEBC45DC36B}"/>
                  </a:ext>
                </a:extLst>
              </p:cNvPr>
              <p:cNvSpPr txBox="1"/>
              <p:nvPr/>
            </p:nvSpPr>
            <p:spPr>
              <a:xfrm>
                <a:off x="7023475" y="5174117"/>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$50</a:t>
                </a:r>
              </a:p>
            </p:txBody>
          </p:sp>
          <p:sp>
            <p:nvSpPr>
              <p:cNvPr id="84" name="TextBox 83">
                <a:extLst>
                  <a:ext uri="{FF2B5EF4-FFF2-40B4-BE49-F238E27FC236}">
                    <a16:creationId xmlns:a16="http://schemas.microsoft.com/office/drawing/2014/main" id="{30B275FE-D45A-9871-CD41-13159749D9E6}"/>
                  </a:ext>
                </a:extLst>
              </p:cNvPr>
              <p:cNvSpPr txBox="1"/>
              <p:nvPr/>
            </p:nvSpPr>
            <p:spPr>
              <a:xfrm>
                <a:off x="7184108" y="2802296"/>
                <a:ext cx="6916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Up to</a:t>
                </a:r>
              </a:p>
            </p:txBody>
          </p:sp>
        </p:grpSp>
        <p:grpSp>
          <p:nvGrpSpPr>
            <p:cNvPr id="23" name="Group 22">
              <a:extLst>
                <a:ext uri="{FF2B5EF4-FFF2-40B4-BE49-F238E27FC236}">
                  <a16:creationId xmlns:a16="http://schemas.microsoft.com/office/drawing/2014/main" id="{33528D2A-541D-BD17-D85B-6B7513840E0E}"/>
                </a:ext>
              </a:extLst>
            </p:cNvPr>
            <p:cNvGrpSpPr/>
            <p:nvPr/>
          </p:nvGrpSpPr>
          <p:grpSpPr>
            <a:xfrm>
              <a:off x="6867776" y="5883958"/>
              <a:ext cx="1567764" cy="311518"/>
              <a:chOff x="6867776" y="5883958"/>
              <a:chExt cx="1567764" cy="311518"/>
            </a:xfrm>
          </p:grpSpPr>
          <p:pic>
            <p:nvPicPr>
              <p:cNvPr id="24" name="Picture 23" descr="A blue rectangular object with black border&#10;&#10;Description automatically generated">
                <a:extLst>
                  <a:ext uri="{FF2B5EF4-FFF2-40B4-BE49-F238E27FC236}">
                    <a16:creationId xmlns:a16="http://schemas.microsoft.com/office/drawing/2014/main" id="{8DA911DC-E093-8F03-65D5-B91354FE1117}"/>
                  </a:ext>
                </a:extLst>
              </p:cNvPr>
              <p:cNvPicPr>
                <a:picLocks noChangeAspect="1"/>
              </p:cNvPicPr>
              <p:nvPr/>
            </p:nvPicPr>
            <p:blipFill>
              <a:blip r:embed="rId4"/>
              <a:stretch>
                <a:fillRect/>
              </a:stretch>
            </p:blipFill>
            <p:spPr>
              <a:xfrm rot="21030383">
                <a:off x="6879790" y="5887308"/>
                <a:ext cx="1555750" cy="308168"/>
              </a:xfrm>
              <a:prstGeom prst="rect">
                <a:avLst/>
              </a:prstGeom>
            </p:spPr>
          </p:pic>
          <p:sp>
            <p:nvSpPr>
              <p:cNvPr id="25" name="TextBox 24">
                <a:extLst>
                  <a:ext uri="{FF2B5EF4-FFF2-40B4-BE49-F238E27FC236}">
                    <a16:creationId xmlns:a16="http://schemas.microsoft.com/office/drawing/2014/main" id="{BE816872-094E-2653-7EC0-9F30997914F1}"/>
                  </a:ext>
                </a:extLst>
              </p:cNvPr>
              <p:cNvSpPr txBox="1"/>
              <p:nvPr/>
            </p:nvSpPr>
            <p:spPr>
              <a:xfrm rot="21046203">
                <a:off x="6867776" y="5883958"/>
                <a:ext cx="1354986"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Unlimited Levels</a:t>
                </a:r>
              </a:p>
            </p:txBody>
          </p:sp>
        </p:grpSp>
      </p:grpSp>
      <p:grpSp>
        <p:nvGrpSpPr>
          <p:cNvPr id="85" name="Group 84">
            <a:extLst>
              <a:ext uri="{FF2B5EF4-FFF2-40B4-BE49-F238E27FC236}">
                <a16:creationId xmlns:a16="http://schemas.microsoft.com/office/drawing/2014/main" id="{520D5378-31E6-74C4-7F8D-AE80FFC67D90}"/>
              </a:ext>
            </a:extLst>
          </p:cNvPr>
          <p:cNvGrpSpPr/>
          <p:nvPr/>
        </p:nvGrpSpPr>
        <p:grpSpPr>
          <a:xfrm>
            <a:off x="3892532" y="2237217"/>
            <a:ext cx="1567764" cy="4118699"/>
            <a:chOff x="8180426" y="2237217"/>
            <a:chExt cx="1567764" cy="4118699"/>
          </a:xfrm>
        </p:grpSpPr>
        <p:sp>
          <p:nvSpPr>
            <p:cNvPr id="86" name="Down Arrow 85">
              <a:extLst>
                <a:ext uri="{FF2B5EF4-FFF2-40B4-BE49-F238E27FC236}">
                  <a16:creationId xmlns:a16="http://schemas.microsoft.com/office/drawing/2014/main" id="{7E6FC670-65D2-2CE0-0A1F-AF1E647E58E5}"/>
                </a:ext>
              </a:extLst>
            </p:cNvPr>
            <p:cNvSpPr/>
            <p:nvPr/>
          </p:nvSpPr>
          <p:spPr>
            <a:xfrm>
              <a:off x="8435152" y="2237217"/>
              <a:ext cx="1043163" cy="4118699"/>
            </a:xfrm>
            <a:prstGeom prst="downArrow">
              <a:avLst>
                <a:gd name="adj1" fmla="val 100000"/>
                <a:gd name="adj2" fmla="val 50518"/>
              </a:avLst>
            </a:prstGeom>
            <a:solidFill>
              <a:srgbClr val="66859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87" name="TextBox 86">
              <a:extLst>
                <a:ext uri="{FF2B5EF4-FFF2-40B4-BE49-F238E27FC236}">
                  <a16:creationId xmlns:a16="http://schemas.microsoft.com/office/drawing/2014/main" id="{31F6C039-EA84-1BD7-1EBE-B96D1227000C}"/>
                </a:ext>
              </a:extLst>
            </p:cNvPr>
            <p:cNvSpPr txBox="1"/>
            <p:nvPr/>
          </p:nvSpPr>
          <p:spPr>
            <a:xfrm>
              <a:off x="8450300" y="3058195"/>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$150</a:t>
              </a:r>
            </a:p>
          </p:txBody>
        </p:sp>
        <p:sp>
          <p:nvSpPr>
            <p:cNvPr id="88" name="TextBox 87">
              <a:extLst>
                <a:ext uri="{FF2B5EF4-FFF2-40B4-BE49-F238E27FC236}">
                  <a16:creationId xmlns:a16="http://schemas.microsoft.com/office/drawing/2014/main" id="{D75D2CD8-F74F-9204-1EE9-6E5D71C4410F}"/>
                </a:ext>
              </a:extLst>
            </p:cNvPr>
            <p:cNvSpPr txBox="1"/>
            <p:nvPr/>
          </p:nvSpPr>
          <p:spPr>
            <a:xfrm>
              <a:off x="8450300" y="3584113"/>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$150</a:t>
              </a:r>
            </a:p>
          </p:txBody>
        </p:sp>
        <p:sp>
          <p:nvSpPr>
            <p:cNvPr id="89" name="TextBox 88">
              <a:extLst>
                <a:ext uri="{FF2B5EF4-FFF2-40B4-BE49-F238E27FC236}">
                  <a16:creationId xmlns:a16="http://schemas.microsoft.com/office/drawing/2014/main" id="{1F00C38B-0C24-13D9-D552-693095318326}"/>
                </a:ext>
              </a:extLst>
            </p:cNvPr>
            <p:cNvSpPr txBox="1"/>
            <p:nvPr/>
          </p:nvSpPr>
          <p:spPr>
            <a:xfrm>
              <a:off x="8450300" y="4110031"/>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$150</a:t>
              </a:r>
            </a:p>
          </p:txBody>
        </p:sp>
        <p:sp>
          <p:nvSpPr>
            <p:cNvPr id="90" name="TextBox 89">
              <a:extLst>
                <a:ext uri="{FF2B5EF4-FFF2-40B4-BE49-F238E27FC236}">
                  <a16:creationId xmlns:a16="http://schemas.microsoft.com/office/drawing/2014/main" id="{4674F508-DE3D-1F74-2B98-95DCDFCB4274}"/>
                </a:ext>
              </a:extLst>
            </p:cNvPr>
            <p:cNvSpPr txBox="1"/>
            <p:nvPr/>
          </p:nvSpPr>
          <p:spPr>
            <a:xfrm>
              <a:off x="8450300" y="4635949"/>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$150</a:t>
              </a:r>
            </a:p>
          </p:txBody>
        </p:sp>
        <p:sp>
          <p:nvSpPr>
            <p:cNvPr id="91" name="TextBox 90">
              <a:extLst>
                <a:ext uri="{FF2B5EF4-FFF2-40B4-BE49-F238E27FC236}">
                  <a16:creationId xmlns:a16="http://schemas.microsoft.com/office/drawing/2014/main" id="{3404A18D-1569-F4B8-EFC3-6283BA68615C}"/>
                </a:ext>
              </a:extLst>
            </p:cNvPr>
            <p:cNvSpPr txBox="1"/>
            <p:nvPr/>
          </p:nvSpPr>
          <p:spPr>
            <a:xfrm>
              <a:off x="8450300" y="516186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$150</a:t>
              </a:r>
            </a:p>
          </p:txBody>
        </p:sp>
        <p:sp>
          <p:nvSpPr>
            <p:cNvPr id="92" name="TextBox 91">
              <a:extLst>
                <a:ext uri="{FF2B5EF4-FFF2-40B4-BE49-F238E27FC236}">
                  <a16:creationId xmlns:a16="http://schemas.microsoft.com/office/drawing/2014/main" id="{4FFA31EC-EB21-769B-6D4C-215CBA675B06}"/>
                </a:ext>
              </a:extLst>
            </p:cNvPr>
            <p:cNvSpPr txBox="1"/>
            <p:nvPr/>
          </p:nvSpPr>
          <p:spPr>
            <a:xfrm>
              <a:off x="8610933" y="2802296"/>
              <a:ext cx="6916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Up to</a:t>
              </a:r>
            </a:p>
          </p:txBody>
        </p:sp>
        <p:grpSp>
          <p:nvGrpSpPr>
            <p:cNvPr id="93" name="Group 92">
              <a:extLst>
                <a:ext uri="{FF2B5EF4-FFF2-40B4-BE49-F238E27FC236}">
                  <a16:creationId xmlns:a16="http://schemas.microsoft.com/office/drawing/2014/main" id="{3D0131DD-002D-9BEB-B085-6DF9955D7102}"/>
                </a:ext>
              </a:extLst>
            </p:cNvPr>
            <p:cNvGrpSpPr/>
            <p:nvPr/>
          </p:nvGrpSpPr>
          <p:grpSpPr>
            <a:xfrm>
              <a:off x="8180426" y="5883958"/>
              <a:ext cx="1567764" cy="311518"/>
              <a:chOff x="6867776" y="5883958"/>
              <a:chExt cx="1567764" cy="311518"/>
            </a:xfrm>
          </p:grpSpPr>
          <p:pic>
            <p:nvPicPr>
              <p:cNvPr id="94" name="Picture 93" descr="A blue rectangular object with black border&#10;&#10;Description automatically generated">
                <a:extLst>
                  <a:ext uri="{FF2B5EF4-FFF2-40B4-BE49-F238E27FC236}">
                    <a16:creationId xmlns:a16="http://schemas.microsoft.com/office/drawing/2014/main" id="{4AA98B27-4A7A-5FF7-D7CC-BF1B6E25F674}"/>
                  </a:ext>
                </a:extLst>
              </p:cNvPr>
              <p:cNvPicPr>
                <a:picLocks noChangeAspect="1"/>
              </p:cNvPicPr>
              <p:nvPr/>
            </p:nvPicPr>
            <p:blipFill>
              <a:blip r:embed="rId4"/>
              <a:stretch>
                <a:fillRect/>
              </a:stretch>
            </p:blipFill>
            <p:spPr>
              <a:xfrm rot="21030383">
                <a:off x="6879790" y="5887308"/>
                <a:ext cx="1555750" cy="308168"/>
              </a:xfrm>
              <a:prstGeom prst="rect">
                <a:avLst/>
              </a:prstGeom>
            </p:spPr>
          </p:pic>
          <p:sp>
            <p:nvSpPr>
              <p:cNvPr id="95" name="TextBox 94">
                <a:extLst>
                  <a:ext uri="{FF2B5EF4-FFF2-40B4-BE49-F238E27FC236}">
                    <a16:creationId xmlns:a16="http://schemas.microsoft.com/office/drawing/2014/main" id="{EB0BE73F-09CD-DE88-A0E7-854695B0CC1E}"/>
                  </a:ext>
                </a:extLst>
              </p:cNvPr>
              <p:cNvSpPr txBox="1"/>
              <p:nvPr/>
            </p:nvSpPr>
            <p:spPr>
              <a:xfrm rot="21046203">
                <a:off x="6867776" y="5883958"/>
                <a:ext cx="1354986"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Unlimited Levels</a:t>
                </a:r>
              </a:p>
            </p:txBody>
          </p:sp>
        </p:grpSp>
      </p:grpSp>
      <p:grpSp>
        <p:nvGrpSpPr>
          <p:cNvPr id="96" name="Group 95">
            <a:extLst>
              <a:ext uri="{FF2B5EF4-FFF2-40B4-BE49-F238E27FC236}">
                <a16:creationId xmlns:a16="http://schemas.microsoft.com/office/drawing/2014/main" id="{3CE8D2A7-5CA5-EC5B-313F-0639032F36CE}"/>
              </a:ext>
            </a:extLst>
          </p:cNvPr>
          <p:cNvGrpSpPr/>
          <p:nvPr/>
        </p:nvGrpSpPr>
        <p:grpSpPr>
          <a:xfrm>
            <a:off x="5411215" y="2237217"/>
            <a:ext cx="1567764" cy="4118699"/>
            <a:chOff x="9699109" y="2237217"/>
            <a:chExt cx="1567764" cy="4118699"/>
          </a:xfrm>
        </p:grpSpPr>
        <p:sp>
          <p:nvSpPr>
            <p:cNvPr id="97" name="Down Arrow 96">
              <a:extLst>
                <a:ext uri="{FF2B5EF4-FFF2-40B4-BE49-F238E27FC236}">
                  <a16:creationId xmlns:a16="http://schemas.microsoft.com/office/drawing/2014/main" id="{0776F2F0-BB9A-1526-9B7E-3F9D3E79E63F}"/>
                </a:ext>
              </a:extLst>
            </p:cNvPr>
            <p:cNvSpPr/>
            <p:nvPr/>
          </p:nvSpPr>
          <p:spPr>
            <a:xfrm>
              <a:off x="9871272" y="2237217"/>
              <a:ext cx="1043163" cy="4118699"/>
            </a:xfrm>
            <a:prstGeom prst="downArrow">
              <a:avLst>
                <a:gd name="adj1" fmla="val 100000"/>
                <a:gd name="adj2" fmla="val 50518"/>
              </a:avLst>
            </a:prstGeom>
            <a:solidFill>
              <a:srgbClr val="0D2D5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8" name="TextBox 97">
              <a:extLst>
                <a:ext uri="{FF2B5EF4-FFF2-40B4-BE49-F238E27FC236}">
                  <a16:creationId xmlns:a16="http://schemas.microsoft.com/office/drawing/2014/main" id="{78E5E4DC-5C20-E130-2A14-AA1D4C4C0984}"/>
                </a:ext>
              </a:extLst>
            </p:cNvPr>
            <p:cNvSpPr txBox="1"/>
            <p:nvPr/>
          </p:nvSpPr>
          <p:spPr>
            <a:xfrm>
              <a:off x="9886420" y="3071090"/>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$250</a:t>
              </a:r>
            </a:p>
          </p:txBody>
        </p:sp>
        <p:sp>
          <p:nvSpPr>
            <p:cNvPr id="99" name="TextBox 98">
              <a:extLst>
                <a:ext uri="{FF2B5EF4-FFF2-40B4-BE49-F238E27FC236}">
                  <a16:creationId xmlns:a16="http://schemas.microsoft.com/office/drawing/2014/main" id="{BA1D7DE5-0E48-0B82-7185-19BA917920E4}"/>
                </a:ext>
              </a:extLst>
            </p:cNvPr>
            <p:cNvSpPr txBox="1"/>
            <p:nvPr/>
          </p:nvSpPr>
          <p:spPr>
            <a:xfrm>
              <a:off x="9886420" y="3597008"/>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$250</a:t>
              </a:r>
            </a:p>
          </p:txBody>
        </p:sp>
        <p:sp>
          <p:nvSpPr>
            <p:cNvPr id="100" name="TextBox 99">
              <a:extLst>
                <a:ext uri="{FF2B5EF4-FFF2-40B4-BE49-F238E27FC236}">
                  <a16:creationId xmlns:a16="http://schemas.microsoft.com/office/drawing/2014/main" id="{AD5D5F46-0389-AD8C-C36A-3CA01667E592}"/>
                </a:ext>
              </a:extLst>
            </p:cNvPr>
            <p:cNvSpPr txBox="1"/>
            <p:nvPr/>
          </p:nvSpPr>
          <p:spPr>
            <a:xfrm>
              <a:off x="9886420" y="4122926"/>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$250</a:t>
              </a:r>
            </a:p>
          </p:txBody>
        </p:sp>
        <p:sp>
          <p:nvSpPr>
            <p:cNvPr id="101" name="TextBox 100">
              <a:extLst>
                <a:ext uri="{FF2B5EF4-FFF2-40B4-BE49-F238E27FC236}">
                  <a16:creationId xmlns:a16="http://schemas.microsoft.com/office/drawing/2014/main" id="{BD586E9F-0804-0AEF-1896-59EFB03CFAB1}"/>
                </a:ext>
              </a:extLst>
            </p:cNvPr>
            <p:cNvSpPr txBox="1"/>
            <p:nvPr/>
          </p:nvSpPr>
          <p:spPr>
            <a:xfrm>
              <a:off x="9886420" y="4648844"/>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$250</a:t>
              </a:r>
            </a:p>
          </p:txBody>
        </p:sp>
        <p:sp>
          <p:nvSpPr>
            <p:cNvPr id="102" name="TextBox 101">
              <a:extLst>
                <a:ext uri="{FF2B5EF4-FFF2-40B4-BE49-F238E27FC236}">
                  <a16:creationId xmlns:a16="http://schemas.microsoft.com/office/drawing/2014/main" id="{AA9856D9-CBA4-02C5-536B-275159698D96}"/>
                </a:ext>
              </a:extLst>
            </p:cNvPr>
            <p:cNvSpPr txBox="1"/>
            <p:nvPr/>
          </p:nvSpPr>
          <p:spPr>
            <a:xfrm>
              <a:off x="9886420" y="5174763"/>
              <a:ext cx="101286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sym typeface="Arial"/>
                </a:rPr>
                <a:t>$250</a:t>
              </a:r>
            </a:p>
          </p:txBody>
        </p:sp>
        <p:sp>
          <p:nvSpPr>
            <p:cNvPr id="103" name="TextBox 102">
              <a:extLst>
                <a:ext uri="{FF2B5EF4-FFF2-40B4-BE49-F238E27FC236}">
                  <a16:creationId xmlns:a16="http://schemas.microsoft.com/office/drawing/2014/main" id="{5DA26585-ED4F-C576-606D-9E585D774D2E}"/>
                </a:ext>
              </a:extLst>
            </p:cNvPr>
            <p:cNvSpPr txBox="1"/>
            <p:nvPr/>
          </p:nvSpPr>
          <p:spPr>
            <a:xfrm>
              <a:off x="10047053" y="2802296"/>
              <a:ext cx="6916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Up to</a:t>
              </a:r>
            </a:p>
          </p:txBody>
        </p:sp>
        <p:grpSp>
          <p:nvGrpSpPr>
            <p:cNvPr id="104" name="Group 103">
              <a:extLst>
                <a:ext uri="{FF2B5EF4-FFF2-40B4-BE49-F238E27FC236}">
                  <a16:creationId xmlns:a16="http://schemas.microsoft.com/office/drawing/2014/main" id="{2B506A50-8CEB-323F-E21D-5EED4F155802}"/>
                </a:ext>
              </a:extLst>
            </p:cNvPr>
            <p:cNvGrpSpPr/>
            <p:nvPr/>
          </p:nvGrpSpPr>
          <p:grpSpPr>
            <a:xfrm>
              <a:off x="9699109" y="5883958"/>
              <a:ext cx="1567764" cy="311518"/>
              <a:chOff x="6867776" y="5883958"/>
              <a:chExt cx="1567764" cy="311518"/>
            </a:xfrm>
          </p:grpSpPr>
          <p:pic>
            <p:nvPicPr>
              <p:cNvPr id="105" name="Picture 104" descr="A blue rectangular object with black border&#10;&#10;Description automatically generated">
                <a:extLst>
                  <a:ext uri="{FF2B5EF4-FFF2-40B4-BE49-F238E27FC236}">
                    <a16:creationId xmlns:a16="http://schemas.microsoft.com/office/drawing/2014/main" id="{FC558944-FC81-F9DB-049D-5E4FA82F3E80}"/>
                  </a:ext>
                </a:extLst>
              </p:cNvPr>
              <p:cNvPicPr>
                <a:picLocks noChangeAspect="1"/>
              </p:cNvPicPr>
              <p:nvPr/>
            </p:nvPicPr>
            <p:blipFill>
              <a:blip r:embed="rId4"/>
              <a:stretch>
                <a:fillRect/>
              </a:stretch>
            </p:blipFill>
            <p:spPr>
              <a:xfrm rot="21030383">
                <a:off x="6879790" y="5887308"/>
                <a:ext cx="1555750" cy="308168"/>
              </a:xfrm>
              <a:prstGeom prst="rect">
                <a:avLst/>
              </a:prstGeom>
            </p:spPr>
          </p:pic>
          <p:sp>
            <p:nvSpPr>
              <p:cNvPr id="106" name="TextBox 105">
                <a:extLst>
                  <a:ext uri="{FF2B5EF4-FFF2-40B4-BE49-F238E27FC236}">
                    <a16:creationId xmlns:a16="http://schemas.microsoft.com/office/drawing/2014/main" id="{72475616-B042-AB45-DD16-2FCB129F312B}"/>
                  </a:ext>
                </a:extLst>
              </p:cNvPr>
              <p:cNvSpPr txBox="1"/>
              <p:nvPr/>
            </p:nvSpPr>
            <p:spPr>
              <a:xfrm rot="21046203">
                <a:off x="6867776" y="5883958"/>
                <a:ext cx="1354986"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Unlimited Levels</a:t>
                </a:r>
              </a:p>
            </p:txBody>
          </p:sp>
        </p:grpSp>
      </p:grpSp>
      <p:grpSp>
        <p:nvGrpSpPr>
          <p:cNvPr id="80" name="Group 79">
            <a:extLst>
              <a:ext uri="{FF2B5EF4-FFF2-40B4-BE49-F238E27FC236}">
                <a16:creationId xmlns:a16="http://schemas.microsoft.com/office/drawing/2014/main" id="{6C5C5B15-D588-1629-3CF4-DCAF435E8EB3}"/>
              </a:ext>
            </a:extLst>
          </p:cNvPr>
          <p:cNvGrpSpPr/>
          <p:nvPr/>
        </p:nvGrpSpPr>
        <p:grpSpPr>
          <a:xfrm>
            <a:off x="1277010" y="1762024"/>
            <a:ext cx="9633114" cy="1034541"/>
            <a:chOff x="1277010" y="1762024"/>
            <a:chExt cx="9633114" cy="1034541"/>
          </a:xfrm>
        </p:grpSpPr>
        <p:sp>
          <p:nvSpPr>
            <p:cNvPr id="8" name="Oval 7">
              <a:extLst>
                <a:ext uri="{FF2B5EF4-FFF2-40B4-BE49-F238E27FC236}">
                  <a16:creationId xmlns:a16="http://schemas.microsoft.com/office/drawing/2014/main" id="{ABAA78EB-041C-5B7F-7F95-7510E5B4CDD7}"/>
                </a:ext>
              </a:extLst>
            </p:cNvPr>
            <p:cNvSpPr/>
            <p:nvPr/>
          </p:nvSpPr>
          <p:spPr>
            <a:xfrm>
              <a:off x="4143200" y="1762024"/>
              <a:ext cx="1034541" cy="1034541"/>
            </a:xfrm>
            <a:prstGeom prst="ellipse">
              <a:avLst/>
            </a:prstGeom>
            <a:solidFill>
              <a:srgbClr val="6F90A0"/>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RC</a:t>
              </a:r>
              <a:endParaRPr kumimoji="0" lang="en-US" sz="2700" b="1" i="0" u="none" strike="noStrike" kern="1200" cap="none" spc="0" normalizeH="0" baseline="0" noProof="0" dirty="0">
                <a:ln>
                  <a:noFill/>
                </a:ln>
                <a:solidFill>
                  <a:srgbClr val="FFFFFF"/>
                </a:solidFill>
                <a:effectLst/>
                <a:highlight>
                  <a:srgbClr val="929292"/>
                </a:highlight>
                <a:uLnTx/>
                <a:uFillTx/>
                <a:latin typeface="Arial"/>
                <a:ea typeface="+mn-ea"/>
                <a:cs typeface="+mn-cs"/>
                <a:sym typeface="Arial"/>
              </a:endParaRPr>
            </a:p>
          </p:txBody>
        </p:sp>
        <p:sp>
          <p:nvSpPr>
            <p:cNvPr id="9" name="Oval 8">
              <a:extLst>
                <a:ext uri="{FF2B5EF4-FFF2-40B4-BE49-F238E27FC236}">
                  <a16:creationId xmlns:a16="http://schemas.microsoft.com/office/drawing/2014/main" id="{2FB64211-4BCF-C91B-1CE0-5885FD03A898}"/>
                </a:ext>
              </a:extLst>
            </p:cNvPr>
            <p:cNvSpPr/>
            <p:nvPr/>
          </p:nvSpPr>
          <p:spPr>
            <a:xfrm>
              <a:off x="5576295" y="1762024"/>
              <a:ext cx="1034541" cy="1034541"/>
            </a:xfrm>
            <a:prstGeom prst="ellipse">
              <a:avLst/>
            </a:prstGeom>
            <a:solidFill>
              <a:srgbClr val="012654"/>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RD</a:t>
              </a:r>
            </a:p>
          </p:txBody>
        </p:sp>
        <p:sp>
          <p:nvSpPr>
            <p:cNvPr id="10" name="Oval 9">
              <a:extLst>
                <a:ext uri="{FF2B5EF4-FFF2-40B4-BE49-F238E27FC236}">
                  <a16:creationId xmlns:a16="http://schemas.microsoft.com/office/drawing/2014/main" id="{874884B8-185B-07B2-3884-A0613643DB90}"/>
                </a:ext>
              </a:extLst>
            </p:cNvPr>
            <p:cNvSpPr/>
            <p:nvPr/>
          </p:nvSpPr>
          <p:spPr>
            <a:xfrm>
              <a:off x="7009390" y="1762024"/>
              <a:ext cx="1034541" cy="1034541"/>
            </a:xfrm>
            <a:prstGeom prst="ellipse">
              <a:avLst/>
            </a:prstGeom>
            <a:solidFill>
              <a:srgbClr val="FF671F"/>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0" cap="none" spc="0" normalizeH="0" baseline="0" noProof="0" dirty="0">
                  <a:ln>
                    <a:noFill/>
                  </a:ln>
                  <a:solidFill>
                    <a:srgbClr val="FFFFFF"/>
                  </a:solidFill>
                  <a:effectLst/>
                  <a:uLnTx/>
                  <a:uFillTx/>
                  <a:latin typeface="Arial"/>
                  <a:ea typeface="Roboto Black" panose="02000000000000000000" pitchFamily="2" charset="0"/>
                  <a:cs typeface="+mn-cs"/>
                  <a:sym typeface="Arial"/>
                </a:rPr>
                <a:t>RVP</a:t>
              </a:r>
              <a:endPar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endParaRPr>
            </a:p>
          </p:txBody>
        </p:sp>
        <p:sp>
          <p:nvSpPr>
            <p:cNvPr id="13" name="Oval 12">
              <a:extLst>
                <a:ext uri="{FF2B5EF4-FFF2-40B4-BE49-F238E27FC236}">
                  <a16:creationId xmlns:a16="http://schemas.microsoft.com/office/drawing/2014/main" id="{7AE0CE4C-84E9-9190-3DE7-52195CE43201}"/>
                </a:ext>
              </a:extLst>
            </p:cNvPr>
            <p:cNvSpPr/>
            <p:nvPr/>
          </p:nvSpPr>
          <p:spPr>
            <a:xfrm>
              <a:off x="8442486" y="1762024"/>
              <a:ext cx="1034541" cy="1034541"/>
            </a:xfrm>
            <a:prstGeom prst="ellipse">
              <a:avLst/>
            </a:prstGeom>
            <a:solidFill>
              <a:srgbClr val="78BE1E"/>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SVP</a:t>
              </a:r>
            </a:p>
          </p:txBody>
        </p:sp>
        <p:sp>
          <p:nvSpPr>
            <p:cNvPr id="17" name="Oval 16">
              <a:extLst>
                <a:ext uri="{FF2B5EF4-FFF2-40B4-BE49-F238E27FC236}">
                  <a16:creationId xmlns:a16="http://schemas.microsoft.com/office/drawing/2014/main" id="{CDF23C4E-42B3-98CD-A6E1-1B0E55EF550D}"/>
                </a:ext>
              </a:extLst>
            </p:cNvPr>
            <p:cNvSpPr/>
            <p:nvPr/>
          </p:nvSpPr>
          <p:spPr>
            <a:xfrm>
              <a:off x="9875583" y="1762024"/>
              <a:ext cx="1034541" cy="1034541"/>
            </a:xfrm>
            <a:prstGeom prst="ellipse">
              <a:avLst/>
            </a:prstGeom>
            <a:solidFill>
              <a:srgbClr val="485860"/>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SVP</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1" u="none" strike="noStrike" kern="0" cap="none" spc="0" normalizeH="0" baseline="0" noProof="0" dirty="0">
                  <a:ln>
                    <a:noFill/>
                  </a:ln>
                  <a:solidFill>
                    <a:srgbClr val="FFFFFF"/>
                  </a:solidFill>
                  <a:effectLst/>
                  <a:uLnTx/>
                  <a:uFillTx/>
                  <a:latin typeface="Arial"/>
                  <a:ea typeface="Roboto" panose="02000000000000000000" pitchFamily="2" charset="0"/>
                  <a:cs typeface="+mn-cs"/>
                  <a:sym typeface="Arial"/>
                </a:rPr>
                <a:t>Platinum</a:t>
              </a:r>
              <a:endParaRPr kumimoji="0" lang="en-US" sz="800" b="1" i="1" u="none" strike="noStrike" kern="1200" cap="none" spc="0" normalizeH="0" baseline="0" noProof="0" dirty="0">
                <a:ln>
                  <a:noFill/>
                </a:ln>
                <a:solidFill>
                  <a:srgbClr val="FFFFFF"/>
                </a:solidFill>
                <a:effectLst/>
                <a:uLnTx/>
                <a:uFillTx/>
                <a:latin typeface="Arial"/>
                <a:ea typeface="Roboto" panose="02000000000000000000" pitchFamily="2" charset="0"/>
                <a:cs typeface="+mn-cs"/>
                <a:sym typeface="Arial"/>
              </a:endParaRPr>
            </a:p>
          </p:txBody>
        </p:sp>
        <p:sp>
          <p:nvSpPr>
            <p:cNvPr id="20" name="Oval 19">
              <a:extLst>
                <a:ext uri="{FF2B5EF4-FFF2-40B4-BE49-F238E27FC236}">
                  <a16:creationId xmlns:a16="http://schemas.microsoft.com/office/drawing/2014/main" id="{82BA9025-AB6F-DED8-E679-F45C47CFDCFE}"/>
                </a:ext>
              </a:extLst>
            </p:cNvPr>
            <p:cNvSpPr/>
            <p:nvPr/>
          </p:nvSpPr>
          <p:spPr>
            <a:xfrm>
              <a:off x="1277010" y="1762024"/>
              <a:ext cx="1034541" cy="1034541"/>
            </a:xfrm>
            <a:prstGeom prst="ellipse">
              <a:avLst/>
            </a:prstGeom>
            <a:solidFill>
              <a:srgbClr val="61CBC8"/>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CQ</a:t>
              </a:r>
            </a:p>
          </p:txBody>
        </p:sp>
        <p:sp>
          <p:nvSpPr>
            <p:cNvPr id="6" name="Oval 5">
              <a:extLst>
                <a:ext uri="{FF2B5EF4-FFF2-40B4-BE49-F238E27FC236}">
                  <a16:creationId xmlns:a16="http://schemas.microsoft.com/office/drawing/2014/main" id="{CF0E1930-0FAC-DFAA-EC54-8126BEF68256}"/>
                </a:ext>
              </a:extLst>
            </p:cNvPr>
            <p:cNvSpPr/>
            <p:nvPr/>
          </p:nvSpPr>
          <p:spPr>
            <a:xfrm>
              <a:off x="2710105" y="1762024"/>
              <a:ext cx="1034541" cy="1034541"/>
            </a:xfrm>
            <a:prstGeom prst="ellipse">
              <a:avLst/>
            </a:prstGeom>
            <a:solidFill>
              <a:srgbClr val="407DC9"/>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ETL</a:t>
              </a:r>
            </a:p>
          </p:txBody>
        </p:sp>
      </p:grpSp>
    </p:spTree>
    <p:extLst>
      <p:ext uri="{BB962C8B-B14F-4D97-AF65-F5344CB8AC3E}">
        <p14:creationId xmlns:p14="http://schemas.microsoft.com/office/powerpoint/2010/main" val="688827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500"/>
                                        <p:tgtEl>
                                          <p:spTgt spid="2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80"/>
                                        </p:tgtEl>
                                        <p:attrNameLst>
                                          <p:attrName>style.visibility</p:attrName>
                                        </p:attrNameLst>
                                      </p:cBhvr>
                                      <p:to>
                                        <p:strVal val="visible"/>
                                      </p:to>
                                    </p:set>
                                    <p:animEffect transition="in" filter="wipe(left)">
                                      <p:cBhvr>
                                        <p:cTn id="11" dur="2000"/>
                                        <p:tgtEl>
                                          <p:spTgt spid="8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up)">
                                      <p:cBhvr>
                                        <p:cTn id="16" dur="500"/>
                                        <p:tgtEl>
                                          <p:spTgt spid="21"/>
                                        </p:tgtEl>
                                      </p:cBhvr>
                                    </p:animEffect>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85"/>
                                        </p:tgtEl>
                                        <p:attrNameLst>
                                          <p:attrName>style.visibility</p:attrName>
                                        </p:attrNameLst>
                                      </p:cBhvr>
                                      <p:to>
                                        <p:strVal val="visible"/>
                                      </p:to>
                                    </p:set>
                                    <p:animEffect transition="in" filter="wipe(up)">
                                      <p:cBhvr>
                                        <p:cTn id="20" dur="500"/>
                                        <p:tgtEl>
                                          <p:spTgt spid="85"/>
                                        </p:tgtEl>
                                      </p:cBhvr>
                                    </p:animEffect>
                                  </p:childTnLst>
                                </p:cTn>
                              </p:par>
                            </p:childTnLst>
                          </p:cTn>
                        </p:par>
                        <p:par>
                          <p:cTn id="21" fill="hold">
                            <p:stCondLst>
                              <p:cond delay="1000"/>
                            </p:stCondLst>
                            <p:childTnLst>
                              <p:par>
                                <p:cTn id="22" presetID="22" presetClass="entr" presetSubtype="1" fill="hold" nodeType="afterEffect">
                                  <p:stCondLst>
                                    <p:cond delay="0"/>
                                  </p:stCondLst>
                                  <p:childTnLst>
                                    <p:set>
                                      <p:cBhvr>
                                        <p:cTn id="23" dur="1" fill="hold">
                                          <p:stCondLst>
                                            <p:cond delay="0"/>
                                          </p:stCondLst>
                                        </p:cTn>
                                        <p:tgtEl>
                                          <p:spTgt spid="96"/>
                                        </p:tgtEl>
                                        <p:attrNameLst>
                                          <p:attrName>style.visibility</p:attrName>
                                        </p:attrNameLst>
                                      </p:cBhvr>
                                      <p:to>
                                        <p:strVal val="visible"/>
                                      </p:to>
                                    </p:set>
                                    <p:animEffect transition="in" filter="wipe(up)">
                                      <p:cBhvr>
                                        <p:cTn id="24" dur="500"/>
                                        <p:tgtEl>
                                          <p:spTgt spid="96"/>
                                        </p:tgtEl>
                                      </p:cBhvr>
                                    </p:animEffect>
                                  </p:childTnLst>
                                </p:cTn>
                              </p:par>
                            </p:childTnLst>
                          </p:cTn>
                        </p:par>
                        <p:par>
                          <p:cTn id="25" fill="hold">
                            <p:stCondLst>
                              <p:cond delay="1500"/>
                            </p:stCondLst>
                            <p:childTnLst>
                              <p:par>
                                <p:cTn id="26" presetID="22" presetClass="entr" presetSubtype="1" fill="hold" nodeType="afterEffect">
                                  <p:stCondLst>
                                    <p:cond delay="0"/>
                                  </p:stCondLst>
                                  <p:childTnLst>
                                    <p:set>
                                      <p:cBhvr>
                                        <p:cTn id="27" dur="1" fill="hold">
                                          <p:stCondLst>
                                            <p:cond delay="0"/>
                                          </p:stCondLst>
                                        </p:cTn>
                                        <p:tgtEl>
                                          <p:spTgt spid="77"/>
                                        </p:tgtEl>
                                        <p:attrNameLst>
                                          <p:attrName>style.visibility</p:attrName>
                                        </p:attrNameLst>
                                      </p:cBhvr>
                                      <p:to>
                                        <p:strVal val="visible"/>
                                      </p:to>
                                    </p:set>
                                    <p:animEffect transition="in" filter="wipe(up)">
                                      <p:cBhvr>
                                        <p:cTn id="28" dur="500"/>
                                        <p:tgtEl>
                                          <p:spTgt spid="77"/>
                                        </p:tgtEl>
                                      </p:cBhvr>
                                    </p:animEffect>
                                  </p:childTnLst>
                                </p:cTn>
                              </p:par>
                            </p:childTnLst>
                          </p:cTn>
                        </p:par>
                        <p:par>
                          <p:cTn id="29" fill="hold">
                            <p:stCondLst>
                              <p:cond delay="2000"/>
                            </p:stCondLst>
                            <p:childTnLst>
                              <p:par>
                                <p:cTn id="30" presetID="22" presetClass="entr" presetSubtype="1" fill="hold" nodeType="afterEffect">
                                  <p:stCondLst>
                                    <p:cond delay="0"/>
                                  </p:stCondLst>
                                  <p:childTnLst>
                                    <p:set>
                                      <p:cBhvr>
                                        <p:cTn id="31" dur="1" fill="hold">
                                          <p:stCondLst>
                                            <p:cond delay="0"/>
                                          </p:stCondLst>
                                        </p:cTn>
                                        <p:tgtEl>
                                          <p:spTgt spid="78"/>
                                        </p:tgtEl>
                                        <p:attrNameLst>
                                          <p:attrName>style.visibility</p:attrName>
                                        </p:attrNameLst>
                                      </p:cBhvr>
                                      <p:to>
                                        <p:strVal val="visible"/>
                                      </p:to>
                                    </p:set>
                                    <p:animEffect transition="in" filter="wipe(up)">
                                      <p:cBhvr>
                                        <p:cTn id="32" dur="500"/>
                                        <p:tgtEl>
                                          <p:spTgt spid="78"/>
                                        </p:tgtEl>
                                      </p:cBhvr>
                                    </p:animEffect>
                                  </p:childTnLst>
                                </p:cTn>
                              </p:par>
                            </p:childTnLst>
                          </p:cTn>
                        </p:par>
                        <p:par>
                          <p:cTn id="33" fill="hold">
                            <p:stCondLst>
                              <p:cond delay="2500"/>
                            </p:stCondLst>
                            <p:childTnLst>
                              <p:par>
                                <p:cTn id="34" presetID="22" presetClass="entr" presetSubtype="1" fill="hold" nodeType="afterEffect">
                                  <p:stCondLst>
                                    <p:cond delay="0"/>
                                  </p:stCondLst>
                                  <p:childTnLst>
                                    <p:set>
                                      <p:cBhvr>
                                        <p:cTn id="35" dur="1" fill="hold">
                                          <p:stCondLst>
                                            <p:cond delay="0"/>
                                          </p:stCondLst>
                                        </p:cTn>
                                        <p:tgtEl>
                                          <p:spTgt spid="79"/>
                                        </p:tgtEl>
                                        <p:attrNameLst>
                                          <p:attrName>style.visibility</p:attrName>
                                        </p:attrNameLst>
                                      </p:cBhvr>
                                      <p:to>
                                        <p:strVal val="visible"/>
                                      </p:to>
                                    </p:set>
                                    <p:animEffect transition="in" filter="wipe(up)">
                                      <p:cBhvr>
                                        <p:cTn id="36"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8" name="Picture 67" descr="A blue and black background with text&#10;&#10;Description automatically generated">
            <a:extLst>
              <a:ext uri="{FF2B5EF4-FFF2-40B4-BE49-F238E27FC236}">
                <a16:creationId xmlns:a16="http://schemas.microsoft.com/office/drawing/2014/main" id="{827C0F58-3C84-7CAB-05F4-EA8A9BC09C74}"/>
              </a:ext>
            </a:extLst>
          </p:cNvPr>
          <p:cNvPicPr>
            <a:picLocks noChangeAspect="1"/>
          </p:cNvPicPr>
          <p:nvPr/>
        </p:nvPicPr>
        <p:blipFill rotWithShape="1">
          <a:blip r:embed="rId2">
            <a:alphaModFix amt="4000"/>
          </a:blip>
          <a:srcRect l="7326" t="17627" r="7326"/>
          <a:stretch/>
        </p:blipFill>
        <p:spPr>
          <a:xfrm>
            <a:off x="-1" y="0"/>
            <a:ext cx="12192000" cy="6858000"/>
          </a:xfrm>
          <a:prstGeom prst="rect">
            <a:avLst/>
          </a:prstGeom>
        </p:spPr>
      </p:pic>
      <p:grpSp>
        <p:nvGrpSpPr>
          <p:cNvPr id="46" name="Group 45">
            <a:extLst>
              <a:ext uri="{FF2B5EF4-FFF2-40B4-BE49-F238E27FC236}">
                <a16:creationId xmlns:a16="http://schemas.microsoft.com/office/drawing/2014/main" id="{2C82D39E-F4F6-55ED-BF41-5708C290BB0D}"/>
              </a:ext>
            </a:extLst>
          </p:cNvPr>
          <p:cNvGrpSpPr/>
          <p:nvPr/>
        </p:nvGrpSpPr>
        <p:grpSpPr>
          <a:xfrm>
            <a:off x="5586441" y="1844382"/>
            <a:ext cx="1019119" cy="1019119"/>
            <a:chOff x="776355" y="1849324"/>
            <a:chExt cx="1019119" cy="1019119"/>
          </a:xfrm>
        </p:grpSpPr>
        <p:sp>
          <p:nvSpPr>
            <p:cNvPr id="33" name="Oval 32">
              <a:extLst>
                <a:ext uri="{FF2B5EF4-FFF2-40B4-BE49-F238E27FC236}">
                  <a16:creationId xmlns:a16="http://schemas.microsoft.com/office/drawing/2014/main" id="{A6A080D4-D583-F5B9-68D7-F639EF38CB4B}"/>
                </a:ext>
              </a:extLst>
            </p:cNvPr>
            <p:cNvSpPr/>
            <p:nvPr/>
          </p:nvSpPr>
          <p:spPr>
            <a:xfrm>
              <a:off x="776355" y="1849324"/>
              <a:ext cx="1019119" cy="1019119"/>
            </a:xfrm>
            <a:prstGeom prst="ellipse">
              <a:avLst/>
            </a:prstGeom>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Graphic 2" descr="User with solid fill">
              <a:extLst>
                <a:ext uri="{FF2B5EF4-FFF2-40B4-BE49-F238E27FC236}">
                  <a16:creationId xmlns:a16="http://schemas.microsoft.com/office/drawing/2014/main" id="{894C6CCB-97E9-761C-CB60-87CCBCDFFC4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3130" y="1872185"/>
              <a:ext cx="914400" cy="914400"/>
            </a:xfrm>
            <a:prstGeom prst="rect">
              <a:avLst/>
            </a:prstGeom>
          </p:spPr>
        </p:pic>
      </p:grpSp>
      <p:sp>
        <p:nvSpPr>
          <p:cNvPr id="50" name="TextBox 49">
            <a:extLst>
              <a:ext uri="{FF2B5EF4-FFF2-40B4-BE49-F238E27FC236}">
                <a16:creationId xmlns:a16="http://schemas.microsoft.com/office/drawing/2014/main" id="{CE908E5D-F621-58CA-8C69-2910378BB9D8}"/>
              </a:ext>
            </a:extLst>
          </p:cNvPr>
          <p:cNvSpPr txBox="1"/>
          <p:nvPr/>
        </p:nvSpPr>
        <p:spPr>
          <a:xfrm>
            <a:off x="559491" y="6358038"/>
            <a:ext cx="11073018" cy="415498"/>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srgbClr val="2F65A7">
                    <a:lumMod val="40000"/>
                    <a:lumOff val="60000"/>
                  </a:srgbClr>
                </a:solidFill>
                <a:effectLst/>
                <a:uLnTx/>
                <a:uFillTx/>
                <a:latin typeface="Calibri Light" panose="020F0302020204030204"/>
                <a:ea typeface="+mn-ea"/>
                <a:cs typeface="+mn-cs"/>
              </a:rPr>
              <a:t>*The hypothetical used in this presentation are for illustrative purposes only and not meant to imply that they are typical. Success as an ACN Independent Business Owner is not guaranteed but rather influenced by an individual’s specific efforts. Not all Independent Business Owners make a profit, and no one can be guaranteed success as an ACN Independent Business Owner.</a:t>
            </a:r>
          </a:p>
        </p:txBody>
      </p:sp>
      <p:grpSp>
        <p:nvGrpSpPr>
          <p:cNvPr id="15" name="Group 14">
            <a:extLst>
              <a:ext uri="{FF2B5EF4-FFF2-40B4-BE49-F238E27FC236}">
                <a16:creationId xmlns:a16="http://schemas.microsoft.com/office/drawing/2014/main" id="{78F83455-9F2C-7EAF-41F9-ABBF68E704AF}"/>
              </a:ext>
            </a:extLst>
          </p:cNvPr>
          <p:cNvGrpSpPr/>
          <p:nvPr/>
        </p:nvGrpSpPr>
        <p:grpSpPr>
          <a:xfrm>
            <a:off x="1948377" y="2971519"/>
            <a:ext cx="555571" cy="555571"/>
            <a:chOff x="776355" y="1849324"/>
            <a:chExt cx="1019119" cy="1019119"/>
          </a:xfrm>
          <a:solidFill>
            <a:srgbClr val="75BE43"/>
          </a:solidFill>
        </p:grpSpPr>
        <p:sp>
          <p:nvSpPr>
            <p:cNvPr id="18" name="Oval 17">
              <a:extLst>
                <a:ext uri="{FF2B5EF4-FFF2-40B4-BE49-F238E27FC236}">
                  <a16:creationId xmlns:a16="http://schemas.microsoft.com/office/drawing/2014/main" id="{C164311F-1CC4-54D9-AA17-FB6C082C72E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 name="Graphic 23" descr="User with solid fill">
              <a:extLst>
                <a:ext uri="{FF2B5EF4-FFF2-40B4-BE49-F238E27FC236}">
                  <a16:creationId xmlns:a16="http://schemas.microsoft.com/office/drawing/2014/main" id="{8C9CBFA5-54E5-498B-D517-16129174569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5" name="Group 24">
            <a:extLst>
              <a:ext uri="{FF2B5EF4-FFF2-40B4-BE49-F238E27FC236}">
                <a16:creationId xmlns:a16="http://schemas.microsoft.com/office/drawing/2014/main" id="{FD426369-7D46-BA34-1C55-78120A706FE7}"/>
              </a:ext>
            </a:extLst>
          </p:cNvPr>
          <p:cNvGrpSpPr/>
          <p:nvPr/>
        </p:nvGrpSpPr>
        <p:grpSpPr>
          <a:xfrm>
            <a:off x="5818215" y="2955438"/>
            <a:ext cx="555571" cy="555571"/>
            <a:chOff x="776355" y="1849324"/>
            <a:chExt cx="1019119" cy="1019119"/>
          </a:xfrm>
          <a:solidFill>
            <a:srgbClr val="75BE43"/>
          </a:solidFill>
        </p:grpSpPr>
        <p:sp>
          <p:nvSpPr>
            <p:cNvPr id="26" name="Oval 25">
              <a:extLst>
                <a:ext uri="{FF2B5EF4-FFF2-40B4-BE49-F238E27FC236}">
                  <a16:creationId xmlns:a16="http://schemas.microsoft.com/office/drawing/2014/main" id="{E5329FE2-0B0B-C66D-83DD-EF41FD586B0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7" name="Graphic 26" descr="User with solid fill">
              <a:extLst>
                <a:ext uri="{FF2B5EF4-FFF2-40B4-BE49-F238E27FC236}">
                  <a16:creationId xmlns:a16="http://schemas.microsoft.com/office/drawing/2014/main" id="{89E8BF79-FC7C-7C24-D75D-24F888B11A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9" name="Group 28">
            <a:extLst>
              <a:ext uri="{FF2B5EF4-FFF2-40B4-BE49-F238E27FC236}">
                <a16:creationId xmlns:a16="http://schemas.microsoft.com/office/drawing/2014/main" id="{1510FE25-64B5-3FEF-427F-EFE1B4A676D4}"/>
              </a:ext>
            </a:extLst>
          </p:cNvPr>
          <p:cNvGrpSpPr/>
          <p:nvPr/>
        </p:nvGrpSpPr>
        <p:grpSpPr>
          <a:xfrm>
            <a:off x="9675670" y="2971519"/>
            <a:ext cx="555571" cy="555571"/>
            <a:chOff x="776355" y="1849324"/>
            <a:chExt cx="1019119" cy="1019119"/>
          </a:xfrm>
          <a:solidFill>
            <a:srgbClr val="75BE43"/>
          </a:solidFill>
        </p:grpSpPr>
        <p:sp>
          <p:nvSpPr>
            <p:cNvPr id="31" name="Oval 30">
              <a:extLst>
                <a:ext uri="{FF2B5EF4-FFF2-40B4-BE49-F238E27FC236}">
                  <a16:creationId xmlns:a16="http://schemas.microsoft.com/office/drawing/2014/main" id="{18827255-A779-D593-26B6-AD5191CA729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2" name="Graphic 31" descr="User with solid fill">
              <a:extLst>
                <a:ext uri="{FF2B5EF4-FFF2-40B4-BE49-F238E27FC236}">
                  <a16:creationId xmlns:a16="http://schemas.microsoft.com/office/drawing/2014/main" id="{339D09F6-A8B4-F6D3-EB5F-0FC8E4E7D83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971" name="Group 1970">
            <a:extLst>
              <a:ext uri="{FF2B5EF4-FFF2-40B4-BE49-F238E27FC236}">
                <a16:creationId xmlns:a16="http://schemas.microsoft.com/office/drawing/2014/main" id="{F3012957-586B-B233-5E57-684707120BC4}"/>
              </a:ext>
            </a:extLst>
          </p:cNvPr>
          <p:cNvGrpSpPr/>
          <p:nvPr/>
        </p:nvGrpSpPr>
        <p:grpSpPr>
          <a:xfrm>
            <a:off x="671372" y="3616439"/>
            <a:ext cx="3135745" cy="555571"/>
            <a:chOff x="671372" y="3524999"/>
            <a:chExt cx="3135745" cy="555571"/>
          </a:xfrm>
          <a:solidFill>
            <a:srgbClr val="75BE43"/>
          </a:solidFill>
        </p:grpSpPr>
        <p:grpSp>
          <p:nvGrpSpPr>
            <p:cNvPr id="67" name="Group 66">
              <a:extLst>
                <a:ext uri="{FF2B5EF4-FFF2-40B4-BE49-F238E27FC236}">
                  <a16:creationId xmlns:a16="http://schemas.microsoft.com/office/drawing/2014/main" id="{9727DA41-1CA2-433E-3CCA-88EEE2EADE63}"/>
                </a:ext>
              </a:extLst>
            </p:cNvPr>
            <p:cNvGrpSpPr/>
            <p:nvPr/>
          </p:nvGrpSpPr>
          <p:grpSpPr>
            <a:xfrm>
              <a:off x="1961459" y="3524999"/>
              <a:ext cx="555571" cy="555571"/>
              <a:chOff x="776355" y="1849324"/>
              <a:chExt cx="1019119" cy="1019119"/>
            </a:xfrm>
            <a:grpFill/>
          </p:grpSpPr>
          <p:sp>
            <p:nvSpPr>
              <p:cNvPr id="69" name="Oval 68">
                <a:extLst>
                  <a:ext uri="{FF2B5EF4-FFF2-40B4-BE49-F238E27FC236}">
                    <a16:creationId xmlns:a16="http://schemas.microsoft.com/office/drawing/2014/main" id="{58891D57-AA41-3969-9759-E33ADD79D92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0" name="Graphic 69" descr="User with solid fill">
                <a:extLst>
                  <a:ext uri="{FF2B5EF4-FFF2-40B4-BE49-F238E27FC236}">
                    <a16:creationId xmlns:a16="http://schemas.microsoft.com/office/drawing/2014/main" id="{34D56C15-D860-E855-ABF3-F09B8DC587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71" name="Group 70">
              <a:extLst>
                <a:ext uri="{FF2B5EF4-FFF2-40B4-BE49-F238E27FC236}">
                  <a16:creationId xmlns:a16="http://schemas.microsoft.com/office/drawing/2014/main" id="{DFE8EAA0-1F9E-1766-EE70-0A495DFF60F3}"/>
                </a:ext>
              </a:extLst>
            </p:cNvPr>
            <p:cNvGrpSpPr/>
            <p:nvPr/>
          </p:nvGrpSpPr>
          <p:grpSpPr>
            <a:xfrm>
              <a:off x="671372" y="3524999"/>
              <a:ext cx="555571" cy="555571"/>
              <a:chOff x="776355" y="1849324"/>
              <a:chExt cx="1019119" cy="1019119"/>
            </a:xfrm>
            <a:grpFill/>
          </p:grpSpPr>
          <p:sp>
            <p:nvSpPr>
              <p:cNvPr id="72" name="Oval 71">
                <a:extLst>
                  <a:ext uri="{FF2B5EF4-FFF2-40B4-BE49-F238E27FC236}">
                    <a16:creationId xmlns:a16="http://schemas.microsoft.com/office/drawing/2014/main" id="{9B57DCE0-154E-ED99-CA88-69D9D80DA8D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3" name="Graphic 72" descr="User with solid fill">
                <a:extLst>
                  <a:ext uri="{FF2B5EF4-FFF2-40B4-BE49-F238E27FC236}">
                    <a16:creationId xmlns:a16="http://schemas.microsoft.com/office/drawing/2014/main" id="{C17F9252-BEB2-D127-7885-DAA389F2CD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74" name="Group 73">
              <a:extLst>
                <a:ext uri="{FF2B5EF4-FFF2-40B4-BE49-F238E27FC236}">
                  <a16:creationId xmlns:a16="http://schemas.microsoft.com/office/drawing/2014/main" id="{ACB9718C-2378-4FEF-7AF2-4F4085318E0D}"/>
                </a:ext>
              </a:extLst>
            </p:cNvPr>
            <p:cNvGrpSpPr/>
            <p:nvPr/>
          </p:nvGrpSpPr>
          <p:grpSpPr>
            <a:xfrm>
              <a:off x="3251546" y="3524999"/>
              <a:ext cx="555571" cy="555571"/>
              <a:chOff x="776355" y="1849324"/>
              <a:chExt cx="1019119" cy="1019119"/>
            </a:xfrm>
            <a:grpFill/>
          </p:grpSpPr>
          <p:sp>
            <p:nvSpPr>
              <p:cNvPr id="75" name="Oval 74">
                <a:extLst>
                  <a:ext uri="{FF2B5EF4-FFF2-40B4-BE49-F238E27FC236}">
                    <a16:creationId xmlns:a16="http://schemas.microsoft.com/office/drawing/2014/main" id="{55EA44E9-6250-29B3-4E1C-0CE51FDA4B6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6" name="Graphic 75" descr="User with solid fill">
                <a:extLst>
                  <a:ext uri="{FF2B5EF4-FFF2-40B4-BE49-F238E27FC236}">
                    <a16:creationId xmlns:a16="http://schemas.microsoft.com/office/drawing/2014/main" id="{6A786211-EBB4-92DF-30F2-7C0AAEA8EE0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72" name="Group 1971">
            <a:extLst>
              <a:ext uri="{FF2B5EF4-FFF2-40B4-BE49-F238E27FC236}">
                <a16:creationId xmlns:a16="http://schemas.microsoft.com/office/drawing/2014/main" id="{FC4848AC-DF07-C1A6-ADF0-FFD1BB912811}"/>
              </a:ext>
            </a:extLst>
          </p:cNvPr>
          <p:cNvGrpSpPr/>
          <p:nvPr/>
        </p:nvGrpSpPr>
        <p:grpSpPr>
          <a:xfrm>
            <a:off x="4541633" y="3616439"/>
            <a:ext cx="3135745" cy="555571"/>
            <a:chOff x="4541633" y="3524999"/>
            <a:chExt cx="3135745" cy="555571"/>
          </a:xfrm>
          <a:solidFill>
            <a:srgbClr val="75BE43"/>
          </a:solidFill>
        </p:grpSpPr>
        <p:grpSp>
          <p:nvGrpSpPr>
            <p:cNvPr id="77" name="Group 76">
              <a:extLst>
                <a:ext uri="{FF2B5EF4-FFF2-40B4-BE49-F238E27FC236}">
                  <a16:creationId xmlns:a16="http://schemas.microsoft.com/office/drawing/2014/main" id="{B18495BA-AA4B-407C-2228-F2CB00D0A2B4}"/>
                </a:ext>
              </a:extLst>
            </p:cNvPr>
            <p:cNvGrpSpPr/>
            <p:nvPr/>
          </p:nvGrpSpPr>
          <p:grpSpPr>
            <a:xfrm>
              <a:off x="5831720" y="3524999"/>
              <a:ext cx="555571" cy="555571"/>
              <a:chOff x="776355" y="1849324"/>
              <a:chExt cx="1019119" cy="1019119"/>
            </a:xfrm>
            <a:grpFill/>
          </p:grpSpPr>
          <p:sp>
            <p:nvSpPr>
              <p:cNvPr id="78" name="Oval 77">
                <a:extLst>
                  <a:ext uri="{FF2B5EF4-FFF2-40B4-BE49-F238E27FC236}">
                    <a16:creationId xmlns:a16="http://schemas.microsoft.com/office/drawing/2014/main" id="{32DFB7C9-ECA5-98E4-2B5A-8DA4EE430A2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9" name="Graphic 78" descr="User with solid fill">
                <a:extLst>
                  <a:ext uri="{FF2B5EF4-FFF2-40B4-BE49-F238E27FC236}">
                    <a16:creationId xmlns:a16="http://schemas.microsoft.com/office/drawing/2014/main" id="{2B1807BD-0FBB-D8AD-FF90-B9AAC174F2C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80" name="Group 79">
              <a:extLst>
                <a:ext uri="{FF2B5EF4-FFF2-40B4-BE49-F238E27FC236}">
                  <a16:creationId xmlns:a16="http://schemas.microsoft.com/office/drawing/2014/main" id="{22F8CDA8-8B10-2C45-47A4-51B29B0628C6}"/>
                </a:ext>
              </a:extLst>
            </p:cNvPr>
            <p:cNvGrpSpPr/>
            <p:nvPr/>
          </p:nvGrpSpPr>
          <p:grpSpPr>
            <a:xfrm>
              <a:off x="4541633" y="3524999"/>
              <a:ext cx="555571" cy="555571"/>
              <a:chOff x="776355" y="1849324"/>
              <a:chExt cx="1019119" cy="1019119"/>
            </a:xfrm>
            <a:grpFill/>
          </p:grpSpPr>
          <p:sp>
            <p:nvSpPr>
              <p:cNvPr id="81" name="Oval 80">
                <a:extLst>
                  <a:ext uri="{FF2B5EF4-FFF2-40B4-BE49-F238E27FC236}">
                    <a16:creationId xmlns:a16="http://schemas.microsoft.com/office/drawing/2014/main" id="{41E9F0DC-3F74-F057-7C57-EF27B0684D4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82" name="Graphic 81" descr="User with solid fill">
                <a:extLst>
                  <a:ext uri="{FF2B5EF4-FFF2-40B4-BE49-F238E27FC236}">
                    <a16:creationId xmlns:a16="http://schemas.microsoft.com/office/drawing/2014/main" id="{76F1A718-691B-4A26-1361-F7D16257871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83" name="Group 82">
              <a:extLst>
                <a:ext uri="{FF2B5EF4-FFF2-40B4-BE49-F238E27FC236}">
                  <a16:creationId xmlns:a16="http://schemas.microsoft.com/office/drawing/2014/main" id="{AC5DE485-C26B-44C2-F5EC-28736D329220}"/>
                </a:ext>
              </a:extLst>
            </p:cNvPr>
            <p:cNvGrpSpPr/>
            <p:nvPr/>
          </p:nvGrpSpPr>
          <p:grpSpPr>
            <a:xfrm>
              <a:off x="7121807" y="3524999"/>
              <a:ext cx="555571" cy="555571"/>
              <a:chOff x="776355" y="1849324"/>
              <a:chExt cx="1019119" cy="1019119"/>
            </a:xfrm>
            <a:grpFill/>
          </p:grpSpPr>
          <p:sp>
            <p:nvSpPr>
              <p:cNvPr id="84" name="Oval 83">
                <a:extLst>
                  <a:ext uri="{FF2B5EF4-FFF2-40B4-BE49-F238E27FC236}">
                    <a16:creationId xmlns:a16="http://schemas.microsoft.com/office/drawing/2014/main" id="{EA89AFB1-264B-495F-562E-14678ED2E00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85" name="Graphic 84" descr="User with solid fill">
                <a:extLst>
                  <a:ext uri="{FF2B5EF4-FFF2-40B4-BE49-F238E27FC236}">
                    <a16:creationId xmlns:a16="http://schemas.microsoft.com/office/drawing/2014/main" id="{7E4DB1DF-5C8E-DDE2-0E66-CA8D89178F0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73" name="Group 1972">
            <a:extLst>
              <a:ext uri="{FF2B5EF4-FFF2-40B4-BE49-F238E27FC236}">
                <a16:creationId xmlns:a16="http://schemas.microsoft.com/office/drawing/2014/main" id="{D42E463B-3A8C-91F5-BC47-2724899D8522}"/>
              </a:ext>
            </a:extLst>
          </p:cNvPr>
          <p:cNvGrpSpPr/>
          <p:nvPr/>
        </p:nvGrpSpPr>
        <p:grpSpPr>
          <a:xfrm>
            <a:off x="8411894" y="3616439"/>
            <a:ext cx="3135743" cy="555571"/>
            <a:chOff x="8411894" y="3524999"/>
            <a:chExt cx="3135743" cy="555571"/>
          </a:xfrm>
          <a:solidFill>
            <a:srgbClr val="75BE43"/>
          </a:solidFill>
        </p:grpSpPr>
        <p:grpSp>
          <p:nvGrpSpPr>
            <p:cNvPr id="86" name="Group 85">
              <a:extLst>
                <a:ext uri="{FF2B5EF4-FFF2-40B4-BE49-F238E27FC236}">
                  <a16:creationId xmlns:a16="http://schemas.microsoft.com/office/drawing/2014/main" id="{227A828A-42EC-D364-6AEC-E056A2B80BA8}"/>
                </a:ext>
              </a:extLst>
            </p:cNvPr>
            <p:cNvGrpSpPr/>
            <p:nvPr/>
          </p:nvGrpSpPr>
          <p:grpSpPr>
            <a:xfrm>
              <a:off x="9701981" y="3524999"/>
              <a:ext cx="555571" cy="555571"/>
              <a:chOff x="776355" y="1849324"/>
              <a:chExt cx="1019119" cy="1019119"/>
            </a:xfrm>
            <a:grpFill/>
          </p:grpSpPr>
          <p:sp>
            <p:nvSpPr>
              <p:cNvPr id="87" name="Oval 86">
                <a:extLst>
                  <a:ext uri="{FF2B5EF4-FFF2-40B4-BE49-F238E27FC236}">
                    <a16:creationId xmlns:a16="http://schemas.microsoft.com/office/drawing/2014/main" id="{49713EA8-8BF6-BBC3-56A7-0FA8495760C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88" name="Graphic 87" descr="User with solid fill">
                <a:extLst>
                  <a:ext uri="{FF2B5EF4-FFF2-40B4-BE49-F238E27FC236}">
                    <a16:creationId xmlns:a16="http://schemas.microsoft.com/office/drawing/2014/main" id="{DFAE2F14-707B-679C-26B3-09ADCC4C131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89" name="Group 88">
              <a:extLst>
                <a:ext uri="{FF2B5EF4-FFF2-40B4-BE49-F238E27FC236}">
                  <a16:creationId xmlns:a16="http://schemas.microsoft.com/office/drawing/2014/main" id="{6CBB7CB7-DC2B-4287-20E3-6D5E109F88F2}"/>
                </a:ext>
              </a:extLst>
            </p:cNvPr>
            <p:cNvGrpSpPr/>
            <p:nvPr/>
          </p:nvGrpSpPr>
          <p:grpSpPr>
            <a:xfrm>
              <a:off x="8411894" y="3524999"/>
              <a:ext cx="555571" cy="555571"/>
              <a:chOff x="776355" y="1849324"/>
              <a:chExt cx="1019119" cy="1019119"/>
            </a:xfrm>
            <a:grpFill/>
          </p:grpSpPr>
          <p:sp>
            <p:nvSpPr>
              <p:cNvPr id="90" name="Oval 89">
                <a:extLst>
                  <a:ext uri="{FF2B5EF4-FFF2-40B4-BE49-F238E27FC236}">
                    <a16:creationId xmlns:a16="http://schemas.microsoft.com/office/drawing/2014/main" id="{67A2BAB5-34D4-91FE-91BC-03F2F6664AC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91" name="Graphic 90" descr="User with solid fill">
                <a:extLst>
                  <a:ext uri="{FF2B5EF4-FFF2-40B4-BE49-F238E27FC236}">
                    <a16:creationId xmlns:a16="http://schemas.microsoft.com/office/drawing/2014/main" id="{6E5B5B88-58FE-EBCE-C3E1-A8731485C0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92" name="Group 91">
              <a:extLst>
                <a:ext uri="{FF2B5EF4-FFF2-40B4-BE49-F238E27FC236}">
                  <a16:creationId xmlns:a16="http://schemas.microsoft.com/office/drawing/2014/main" id="{E8090EC3-7D6B-EF5B-AF1C-B6D27BFED15A}"/>
                </a:ext>
              </a:extLst>
            </p:cNvPr>
            <p:cNvGrpSpPr/>
            <p:nvPr/>
          </p:nvGrpSpPr>
          <p:grpSpPr>
            <a:xfrm>
              <a:off x="10992066" y="3524999"/>
              <a:ext cx="555571" cy="555571"/>
              <a:chOff x="776355" y="1849324"/>
              <a:chExt cx="1019119" cy="1019119"/>
            </a:xfrm>
            <a:grpFill/>
          </p:grpSpPr>
          <p:sp>
            <p:nvSpPr>
              <p:cNvPr id="93" name="Oval 92">
                <a:extLst>
                  <a:ext uri="{FF2B5EF4-FFF2-40B4-BE49-F238E27FC236}">
                    <a16:creationId xmlns:a16="http://schemas.microsoft.com/office/drawing/2014/main" id="{39A72A97-647A-14A1-9DF7-74A8974C62C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94" name="Graphic 93" descr="User with solid fill">
                <a:extLst>
                  <a:ext uri="{FF2B5EF4-FFF2-40B4-BE49-F238E27FC236}">
                    <a16:creationId xmlns:a16="http://schemas.microsoft.com/office/drawing/2014/main" id="{BD693418-8987-BE6F-832F-73FD28C55A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69" name="Group 1968">
            <a:extLst>
              <a:ext uri="{FF2B5EF4-FFF2-40B4-BE49-F238E27FC236}">
                <a16:creationId xmlns:a16="http://schemas.microsoft.com/office/drawing/2014/main" id="{82B42358-A2F4-1C76-8725-C915077C3CBC}"/>
              </a:ext>
            </a:extLst>
          </p:cNvPr>
          <p:cNvGrpSpPr/>
          <p:nvPr/>
        </p:nvGrpSpPr>
        <p:grpSpPr>
          <a:xfrm>
            <a:off x="289830" y="4290892"/>
            <a:ext cx="11626014" cy="568034"/>
            <a:chOff x="289830" y="4199452"/>
            <a:chExt cx="11626014" cy="568034"/>
          </a:xfrm>
          <a:solidFill>
            <a:srgbClr val="75BE43"/>
          </a:solidFill>
        </p:grpSpPr>
        <p:grpSp>
          <p:nvGrpSpPr>
            <p:cNvPr id="104" name="Group 103">
              <a:extLst>
                <a:ext uri="{FF2B5EF4-FFF2-40B4-BE49-F238E27FC236}">
                  <a16:creationId xmlns:a16="http://schemas.microsoft.com/office/drawing/2014/main" id="{00E8FE8A-73C7-9243-D940-E703C58B8D07}"/>
                </a:ext>
              </a:extLst>
            </p:cNvPr>
            <p:cNvGrpSpPr/>
            <p:nvPr/>
          </p:nvGrpSpPr>
          <p:grpSpPr>
            <a:xfrm>
              <a:off x="289830" y="4199452"/>
              <a:ext cx="1291987" cy="568034"/>
              <a:chOff x="289830" y="4206300"/>
              <a:chExt cx="1291987" cy="568034"/>
            </a:xfrm>
            <a:grpFill/>
          </p:grpSpPr>
          <p:grpSp>
            <p:nvGrpSpPr>
              <p:cNvPr id="95" name="Group 94">
                <a:extLst>
                  <a:ext uri="{FF2B5EF4-FFF2-40B4-BE49-F238E27FC236}">
                    <a16:creationId xmlns:a16="http://schemas.microsoft.com/office/drawing/2014/main" id="{75877EB2-E8F6-5936-C8D9-237AF085ACBA}"/>
                  </a:ext>
                </a:extLst>
              </p:cNvPr>
              <p:cNvGrpSpPr/>
              <p:nvPr/>
            </p:nvGrpSpPr>
            <p:grpSpPr>
              <a:xfrm>
                <a:off x="289830" y="4206300"/>
                <a:ext cx="555571" cy="555571"/>
                <a:chOff x="776355" y="1849324"/>
                <a:chExt cx="1019119" cy="1019119"/>
              </a:xfrm>
              <a:grpFill/>
            </p:grpSpPr>
            <p:sp>
              <p:nvSpPr>
                <p:cNvPr id="96" name="Oval 95">
                  <a:extLst>
                    <a:ext uri="{FF2B5EF4-FFF2-40B4-BE49-F238E27FC236}">
                      <a16:creationId xmlns:a16="http://schemas.microsoft.com/office/drawing/2014/main" id="{B3A17DBF-16F1-4780-E13B-BDB16BAEA20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97" name="Graphic 96" descr="User with solid fill">
                  <a:extLst>
                    <a:ext uri="{FF2B5EF4-FFF2-40B4-BE49-F238E27FC236}">
                      <a16:creationId xmlns:a16="http://schemas.microsoft.com/office/drawing/2014/main" id="{E6807F0C-3356-5CDF-7A68-C8734D0A034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98" name="Group 97">
                <a:extLst>
                  <a:ext uri="{FF2B5EF4-FFF2-40B4-BE49-F238E27FC236}">
                    <a16:creationId xmlns:a16="http://schemas.microsoft.com/office/drawing/2014/main" id="{5945DBA1-CB3D-2E1E-914B-FD7F645288ED}"/>
                  </a:ext>
                </a:extLst>
              </p:cNvPr>
              <p:cNvGrpSpPr/>
              <p:nvPr/>
            </p:nvGrpSpPr>
            <p:grpSpPr>
              <a:xfrm>
                <a:off x="658038" y="4206300"/>
                <a:ext cx="555571" cy="555571"/>
                <a:chOff x="776355" y="1849324"/>
                <a:chExt cx="1019119" cy="1019119"/>
              </a:xfrm>
              <a:grpFill/>
            </p:grpSpPr>
            <p:sp>
              <p:nvSpPr>
                <p:cNvPr id="99" name="Oval 98">
                  <a:extLst>
                    <a:ext uri="{FF2B5EF4-FFF2-40B4-BE49-F238E27FC236}">
                      <a16:creationId xmlns:a16="http://schemas.microsoft.com/office/drawing/2014/main" id="{B90028B3-F284-4901-3D59-11CB92C4162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00" name="Graphic 99" descr="User with solid fill">
                  <a:extLst>
                    <a:ext uri="{FF2B5EF4-FFF2-40B4-BE49-F238E27FC236}">
                      <a16:creationId xmlns:a16="http://schemas.microsoft.com/office/drawing/2014/main" id="{C1EF488F-C230-1678-5B8A-8C1F7906309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01" name="Group 100">
                <a:extLst>
                  <a:ext uri="{FF2B5EF4-FFF2-40B4-BE49-F238E27FC236}">
                    <a16:creationId xmlns:a16="http://schemas.microsoft.com/office/drawing/2014/main" id="{D6E512A6-A50A-8134-A2A6-A116AD63C9AA}"/>
                  </a:ext>
                </a:extLst>
              </p:cNvPr>
              <p:cNvGrpSpPr/>
              <p:nvPr/>
            </p:nvGrpSpPr>
            <p:grpSpPr>
              <a:xfrm>
                <a:off x="1026246" y="4218763"/>
                <a:ext cx="555571" cy="555571"/>
                <a:chOff x="776355" y="1849324"/>
                <a:chExt cx="1019119" cy="1019119"/>
              </a:xfrm>
              <a:grpFill/>
            </p:grpSpPr>
            <p:sp>
              <p:nvSpPr>
                <p:cNvPr id="102" name="Oval 101">
                  <a:extLst>
                    <a:ext uri="{FF2B5EF4-FFF2-40B4-BE49-F238E27FC236}">
                      <a16:creationId xmlns:a16="http://schemas.microsoft.com/office/drawing/2014/main" id="{CBF0A7D4-24CD-A90C-7D07-64F4E283750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03" name="Graphic 102" descr="User with solid fill">
                  <a:extLst>
                    <a:ext uri="{FF2B5EF4-FFF2-40B4-BE49-F238E27FC236}">
                      <a16:creationId xmlns:a16="http://schemas.microsoft.com/office/drawing/2014/main" id="{2E3565DD-F9B8-BB04-F91D-B918031E93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05" name="Group 104">
              <a:extLst>
                <a:ext uri="{FF2B5EF4-FFF2-40B4-BE49-F238E27FC236}">
                  <a16:creationId xmlns:a16="http://schemas.microsoft.com/office/drawing/2014/main" id="{B6735010-E5FC-78CB-51CE-F1B87B50CCAF}"/>
                </a:ext>
              </a:extLst>
            </p:cNvPr>
            <p:cNvGrpSpPr/>
            <p:nvPr/>
          </p:nvGrpSpPr>
          <p:grpSpPr>
            <a:xfrm>
              <a:off x="1581583" y="4199452"/>
              <a:ext cx="1291987" cy="568034"/>
              <a:chOff x="289830" y="4206300"/>
              <a:chExt cx="1291987" cy="568034"/>
            </a:xfrm>
            <a:grpFill/>
          </p:grpSpPr>
          <p:grpSp>
            <p:nvGrpSpPr>
              <p:cNvPr id="106" name="Group 105">
                <a:extLst>
                  <a:ext uri="{FF2B5EF4-FFF2-40B4-BE49-F238E27FC236}">
                    <a16:creationId xmlns:a16="http://schemas.microsoft.com/office/drawing/2014/main" id="{BA859B19-8B6D-0DCF-6A87-19EC7C8C3657}"/>
                  </a:ext>
                </a:extLst>
              </p:cNvPr>
              <p:cNvGrpSpPr/>
              <p:nvPr/>
            </p:nvGrpSpPr>
            <p:grpSpPr>
              <a:xfrm>
                <a:off x="289830" y="4206300"/>
                <a:ext cx="555571" cy="555571"/>
                <a:chOff x="776355" y="1849324"/>
                <a:chExt cx="1019119" cy="1019119"/>
              </a:xfrm>
              <a:grpFill/>
            </p:grpSpPr>
            <p:sp>
              <p:nvSpPr>
                <p:cNvPr id="113" name="Oval 112">
                  <a:extLst>
                    <a:ext uri="{FF2B5EF4-FFF2-40B4-BE49-F238E27FC236}">
                      <a16:creationId xmlns:a16="http://schemas.microsoft.com/office/drawing/2014/main" id="{9053DD87-DDEE-3902-0CB8-00D90335EB8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4" name="Graphic 113" descr="User with solid fill">
                  <a:extLst>
                    <a:ext uri="{FF2B5EF4-FFF2-40B4-BE49-F238E27FC236}">
                      <a16:creationId xmlns:a16="http://schemas.microsoft.com/office/drawing/2014/main" id="{36713D3A-3014-5FE5-3C40-EC24EA67F35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07" name="Group 106">
                <a:extLst>
                  <a:ext uri="{FF2B5EF4-FFF2-40B4-BE49-F238E27FC236}">
                    <a16:creationId xmlns:a16="http://schemas.microsoft.com/office/drawing/2014/main" id="{99672A5E-38DD-E57F-8AD1-18D3B5BBDBFE}"/>
                  </a:ext>
                </a:extLst>
              </p:cNvPr>
              <p:cNvGrpSpPr/>
              <p:nvPr/>
            </p:nvGrpSpPr>
            <p:grpSpPr>
              <a:xfrm>
                <a:off x="658038" y="4206300"/>
                <a:ext cx="555571" cy="555571"/>
                <a:chOff x="776355" y="1849324"/>
                <a:chExt cx="1019119" cy="1019119"/>
              </a:xfrm>
              <a:grpFill/>
            </p:grpSpPr>
            <p:sp>
              <p:nvSpPr>
                <p:cNvPr id="111" name="Oval 110">
                  <a:extLst>
                    <a:ext uri="{FF2B5EF4-FFF2-40B4-BE49-F238E27FC236}">
                      <a16:creationId xmlns:a16="http://schemas.microsoft.com/office/drawing/2014/main" id="{F3218369-5A9F-D867-F304-DB7A775255A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2" name="Graphic 111" descr="User with solid fill">
                  <a:extLst>
                    <a:ext uri="{FF2B5EF4-FFF2-40B4-BE49-F238E27FC236}">
                      <a16:creationId xmlns:a16="http://schemas.microsoft.com/office/drawing/2014/main" id="{E76F1B21-421E-B0A5-28AF-E2A4725CC0A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08" name="Group 107">
                <a:extLst>
                  <a:ext uri="{FF2B5EF4-FFF2-40B4-BE49-F238E27FC236}">
                    <a16:creationId xmlns:a16="http://schemas.microsoft.com/office/drawing/2014/main" id="{4D5E8345-3CEC-E6CE-6510-2B4B38508D94}"/>
                  </a:ext>
                </a:extLst>
              </p:cNvPr>
              <p:cNvGrpSpPr/>
              <p:nvPr/>
            </p:nvGrpSpPr>
            <p:grpSpPr>
              <a:xfrm>
                <a:off x="1026246" y="4218763"/>
                <a:ext cx="555571" cy="555571"/>
                <a:chOff x="776355" y="1849324"/>
                <a:chExt cx="1019119" cy="1019119"/>
              </a:xfrm>
              <a:grpFill/>
            </p:grpSpPr>
            <p:sp>
              <p:nvSpPr>
                <p:cNvPr id="109" name="Oval 108">
                  <a:extLst>
                    <a:ext uri="{FF2B5EF4-FFF2-40B4-BE49-F238E27FC236}">
                      <a16:creationId xmlns:a16="http://schemas.microsoft.com/office/drawing/2014/main" id="{095B41E4-F427-BCAD-D105-780A3A77EB2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0" name="Graphic 109" descr="User with solid fill">
                  <a:extLst>
                    <a:ext uri="{FF2B5EF4-FFF2-40B4-BE49-F238E27FC236}">
                      <a16:creationId xmlns:a16="http://schemas.microsoft.com/office/drawing/2014/main" id="{E54DED63-C6FC-BD78-5744-DA36DD857E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5" name="Group 114">
              <a:extLst>
                <a:ext uri="{FF2B5EF4-FFF2-40B4-BE49-F238E27FC236}">
                  <a16:creationId xmlns:a16="http://schemas.microsoft.com/office/drawing/2014/main" id="{0956A02D-F77E-8501-3D50-6E63B74CA57D}"/>
                </a:ext>
              </a:extLst>
            </p:cNvPr>
            <p:cNvGrpSpPr/>
            <p:nvPr/>
          </p:nvGrpSpPr>
          <p:grpSpPr>
            <a:xfrm>
              <a:off x="2873336" y="4199452"/>
              <a:ext cx="1291987" cy="568034"/>
              <a:chOff x="289830" y="4206300"/>
              <a:chExt cx="1291987" cy="568034"/>
            </a:xfrm>
            <a:grpFill/>
          </p:grpSpPr>
          <p:grpSp>
            <p:nvGrpSpPr>
              <p:cNvPr id="116" name="Group 115">
                <a:extLst>
                  <a:ext uri="{FF2B5EF4-FFF2-40B4-BE49-F238E27FC236}">
                    <a16:creationId xmlns:a16="http://schemas.microsoft.com/office/drawing/2014/main" id="{2CED3446-E311-CADA-EC7F-12741930619B}"/>
                  </a:ext>
                </a:extLst>
              </p:cNvPr>
              <p:cNvGrpSpPr/>
              <p:nvPr/>
            </p:nvGrpSpPr>
            <p:grpSpPr>
              <a:xfrm>
                <a:off x="289830" y="4206300"/>
                <a:ext cx="555571" cy="555571"/>
                <a:chOff x="776355" y="1849324"/>
                <a:chExt cx="1019119" cy="1019119"/>
              </a:xfrm>
              <a:grpFill/>
            </p:grpSpPr>
            <p:sp>
              <p:nvSpPr>
                <p:cNvPr id="123" name="Oval 122">
                  <a:extLst>
                    <a:ext uri="{FF2B5EF4-FFF2-40B4-BE49-F238E27FC236}">
                      <a16:creationId xmlns:a16="http://schemas.microsoft.com/office/drawing/2014/main" id="{8801BC76-1ACB-7CCF-A031-C201FAEF579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4" name="Graphic 123" descr="User with solid fill">
                  <a:extLst>
                    <a:ext uri="{FF2B5EF4-FFF2-40B4-BE49-F238E27FC236}">
                      <a16:creationId xmlns:a16="http://schemas.microsoft.com/office/drawing/2014/main" id="{42A918ED-97EB-4D96-5B9C-683B011F994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7" name="Group 116">
                <a:extLst>
                  <a:ext uri="{FF2B5EF4-FFF2-40B4-BE49-F238E27FC236}">
                    <a16:creationId xmlns:a16="http://schemas.microsoft.com/office/drawing/2014/main" id="{65D51D36-2B6A-8B7B-E5CA-46459DE7F679}"/>
                  </a:ext>
                </a:extLst>
              </p:cNvPr>
              <p:cNvGrpSpPr/>
              <p:nvPr/>
            </p:nvGrpSpPr>
            <p:grpSpPr>
              <a:xfrm>
                <a:off x="658038" y="4206300"/>
                <a:ext cx="555571" cy="555571"/>
                <a:chOff x="776355" y="1849324"/>
                <a:chExt cx="1019119" cy="1019119"/>
              </a:xfrm>
              <a:grpFill/>
            </p:grpSpPr>
            <p:sp>
              <p:nvSpPr>
                <p:cNvPr id="121" name="Oval 120">
                  <a:extLst>
                    <a:ext uri="{FF2B5EF4-FFF2-40B4-BE49-F238E27FC236}">
                      <a16:creationId xmlns:a16="http://schemas.microsoft.com/office/drawing/2014/main" id="{BC468D74-1B12-2361-23E7-D5B59F07F29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2" name="Graphic 121" descr="User with solid fill">
                  <a:extLst>
                    <a:ext uri="{FF2B5EF4-FFF2-40B4-BE49-F238E27FC236}">
                      <a16:creationId xmlns:a16="http://schemas.microsoft.com/office/drawing/2014/main" id="{370DB02D-9125-546D-E90C-FD464F24414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8" name="Group 117">
                <a:extLst>
                  <a:ext uri="{FF2B5EF4-FFF2-40B4-BE49-F238E27FC236}">
                    <a16:creationId xmlns:a16="http://schemas.microsoft.com/office/drawing/2014/main" id="{E00181A1-FDF0-CA04-657C-E839523709AE}"/>
                  </a:ext>
                </a:extLst>
              </p:cNvPr>
              <p:cNvGrpSpPr/>
              <p:nvPr/>
            </p:nvGrpSpPr>
            <p:grpSpPr>
              <a:xfrm>
                <a:off x="1026246" y="4218763"/>
                <a:ext cx="555571" cy="555571"/>
                <a:chOff x="776355" y="1849324"/>
                <a:chExt cx="1019119" cy="1019119"/>
              </a:xfrm>
              <a:grpFill/>
            </p:grpSpPr>
            <p:sp>
              <p:nvSpPr>
                <p:cNvPr id="119" name="Oval 118">
                  <a:extLst>
                    <a:ext uri="{FF2B5EF4-FFF2-40B4-BE49-F238E27FC236}">
                      <a16:creationId xmlns:a16="http://schemas.microsoft.com/office/drawing/2014/main" id="{102ACCDA-E42E-71D7-3699-54CDFD9309C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0" name="Graphic 119" descr="User with solid fill">
                  <a:extLst>
                    <a:ext uri="{FF2B5EF4-FFF2-40B4-BE49-F238E27FC236}">
                      <a16:creationId xmlns:a16="http://schemas.microsoft.com/office/drawing/2014/main" id="{CA12CCE7-9AAC-968A-693B-574F2196EC9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25" name="Group 124">
              <a:extLst>
                <a:ext uri="{FF2B5EF4-FFF2-40B4-BE49-F238E27FC236}">
                  <a16:creationId xmlns:a16="http://schemas.microsoft.com/office/drawing/2014/main" id="{CF9DC464-BF53-B041-7637-BA3E568A226D}"/>
                </a:ext>
              </a:extLst>
            </p:cNvPr>
            <p:cNvGrpSpPr/>
            <p:nvPr/>
          </p:nvGrpSpPr>
          <p:grpSpPr>
            <a:xfrm>
              <a:off x="4165089" y="4199452"/>
              <a:ext cx="1291987" cy="568034"/>
              <a:chOff x="289830" y="4206300"/>
              <a:chExt cx="1291987" cy="568034"/>
            </a:xfrm>
            <a:grpFill/>
          </p:grpSpPr>
          <p:grpSp>
            <p:nvGrpSpPr>
              <p:cNvPr id="126" name="Group 125">
                <a:extLst>
                  <a:ext uri="{FF2B5EF4-FFF2-40B4-BE49-F238E27FC236}">
                    <a16:creationId xmlns:a16="http://schemas.microsoft.com/office/drawing/2014/main" id="{1E886C09-30BC-3FED-C64F-314A306025EA}"/>
                  </a:ext>
                </a:extLst>
              </p:cNvPr>
              <p:cNvGrpSpPr/>
              <p:nvPr/>
            </p:nvGrpSpPr>
            <p:grpSpPr>
              <a:xfrm>
                <a:off x="289830" y="4206300"/>
                <a:ext cx="555571" cy="555571"/>
                <a:chOff x="776355" y="1849324"/>
                <a:chExt cx="1019119" cy="1019119"/>
              </a:xfrm>
              <a:grpFill/>
            </p:grpSpPr>
            <p:sp>
              <p:nvSpPr>
                <p:cNvPr id="133" name="Oval 132">
                  <a:extLst>
                    <a:ext uri="{FF2B5EF4-FFF2-40B4-BE49-F238E27FC236}">
                      <a16:creationId xmlns:a16="http://schemas.microsoft.com/office/drawing/2014/main" id="{56BF92B0-BAEB-35F5-EB48-188EEF799DE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4" name="Graphic 133" descr="User with solid fill">
                  <a:extLst>
                    <a:ext uri="{FF2B5EF4-FFF2-40B4-BE49-F238E27FC236}">
                      <a16:creationId xmlns:a16="http://schemas.microsoft.com/office/drawing/2014/main" id="{879A21B8-E141-421B-BDBA-500A2274757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27" name="Group 126">
                <a:extLst>
                  <a:ext uri="{FF2B5EF4-FFF2-40B4-BE49-F238E27FC236}">
                    <a16:creationId xmlns:a16="http://schemas.microsoft.com/office/drawing/2014/main" id="{5F202C5E-5BAE-61C2-DEC1-7BE8A16DC1B1}"/>
                  </a:ext>
                </a:extLst>
              </p:cNvPr>
              <p:cNvGrpSpPr/>
              <p:nvPr/>
            </p:nvGrpSpPr>
            <p:grpSpPr>
              <a:xfrm>
                <a:off x="658038" y="4206300"/>
                <a:ext cx="555571" cy="555571"/>
                <a:chOff x="776355" y="1849324"/>
                <a:chExt cx="1019119" cy="1019119"/>
              </a:xfrm>
              <a:grpFill/>
            </p:grpSpPr>
            <p:sp>
              <p:nvSpPr>
                <p:cNvPr id="131" name="Oval 130">
                  <a:extLst>
                    <a:ext uri="{FF2B5EF4-FFF2-40B4-BE49-F238E27FC236}">
                      <a16:creationId xmlns:a16="http://schemas.microsoft.com/office/drawing/2014/main" id="{B268FD61-7356-B696-8F39-A86443D07C3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2" name="Graphic 131" descr="User with solid fill">
                  <a:extLst>
                    <a:ext uri="{FF2B5EF4-FFF2-40B4-BE49-F238E27FC236}">
                      <a16:creationId xmlns:a16="http://schemas.microsoft.com/office/drawing/2014/main" id="{3A9E93A8-4893-4B2B-3227-20FBAC3BE55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28" name="Group 127">
                <a:extLst>
                  <a:ext uri="{FF2B5EF4-FFF2-40B4-BE49-F238E27FC236}">
                    <a16:creationId xmlns:a16="http://schemas.microsoft.com/office/drawing/2014/main" id="{914319B6-0F70-EFC6-0BF7-25C969DF9FB8}"/>
                  </a:ext>
                </a:extLst>
              </p:cNvPr>
              <p:cNvGrpSpPr/>
              <p:nvPr/>
            </p:nvGrpSpPr>
            <p:grpSpPr>
              <a:xfrm>
                <a:off x="1026246" y="4218763"/>
                <a:ext cx="555571" cy="555571"/>
                <a:chOff x="776355" y="1849324"/>
                <a:chExt cx="1019119" cy="1019119"/>
              </a:xfrm>
              <a:grpFill/>
            </p:grpSpPr>
            <p:sp>
              <p:nvSpPr>
                <p:cNvPr id="129" name="Oval 128">
                  <a:extLst>
                    <a:ext uri="{FF2B5EF4-FFF2-40B4-BE49-F238E27FC236}">
                      <a16:creationId xmlns:a16="http://schemas.microsoft.com/office/drawing/2014/main" id="{599AAD51-1750-486A-AC80-463EEEC07F0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0" name="Graphic 129" descr="User with solid fill">
                  <a:extLst>
                    <a:ext uri="{FF2B5EF4-FFF2-40B4-BE49-F238E27FC236}">
                      <a16:creationId xmlns:a16="http://schemas.microsoft.com/office/drawing/2014/main" id="{9CF70D9E-6503-C870-BF50-7C034D47826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35" name="Group 134">
              <a:extLst>
                <a:ext uri="{FF2B5EF4-FFF2-40B4-BE49-F238E27FC236}">
                  <a16:creationId xmlns:a16="http://schemas.microsoft.com/office/drawing/2014/main" id="{A4FF9334-56AE-FB90-0735-FC8133618AA5}"/>
                </a:ext>
              </a:extLst>
            </p:cNvPr>
            <p:cNvGrpSpPr/>
            <p:nvPr/>
          </p:nvGrpSpPr>
          <p:grpSpPr>
            <a:xfrm>
              <a:off x="5456842" y="4199452"/>
              <a:ext cx="1291987" cy="568034"/>
              <a:chOff x="289830" y="4206300"/>
              <a:chExt cx="1291987" cy="568034"/>
            </a:xfrm>
            <a:grpFill/>
          </p:grpSpPr>
          <p:grpSp>
            <p:nvGrpSpPr>
              <p:cNvPr id="136" name="Group 135">
                <a:extLst>
                  <a:ext uri="{FF2B5EF4-FFF2-40B4-BE49-F238E27FC236}">
                    <a16:creationId xmlns:a16="http://schemas.microsoft.com/office/drawing/2014/main" id="{871D9681-144F-AC6C-CEF8-2A6BCA5FF72D}"/>
                  </a:ext>
                </a:extLst>
              </p:cNvPr>
              <p:cNvGrpSpPr/>
              <p:nvPr/>
            </p:nvGrpSpPr>
            <p:grpSpPr>
              <a:xfrm>
                <a:off x="289830" y="4206300"/>
                <a:ext cx="555571" cy="555571"/>
                <a:chOff x="776355" y="1849324"/>
                <a:chExt cx="1019119" cy="1019119"/>
              </a:xfrm>
              <a:grpFill/>
            </p:grpSpPr>
            <p:sp>
              <p:nvSpPr>
                <p:cNvPr id="143" name="Oval 142">
                  <a:extLst>
                    <a:ext uri="{FF2B5EF4-FFF2-40B4-BE49-F238E27FC236}">
                      <a16:creationId xmlns:a16="http://schemas.microsoft.com/office/drawing/2014/main" id="{A20A0C8F-5B04-949A-3FA0-5DAA582DA2F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4" name="Graphic 143" descr="User with solid fill">
                  <a:extLst>
                    <a:ext uri="{FF2B5EF4-FFF2-40B4-BE49-F238E27FC236}">
                      <a16:creationId xmlns:a16="http://schemas.microsoft.com/office/drawing/2014/main" id="{AD446839-A8E2-D388-7BB4-5E80BFFAC6B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37" name="Group 136">
                <a:extLst>
                  <a:ext uri="{FF2B5EF4-FFF2-40B4-BE49-F238E27FC236}">
                    <a16:creationId xmlns:a16="http://schemas.microsoft.com/office/drawing/2014/main" id="{F94E3AD8-BE59-0A42-D2E4-8FF84193FC18}"/>
                  </a:ext>
                </a:extLst>
              </p:cNvPr>
              <p:cNvGrpSpPr/>
              <p:nvPr/>
            </p:nvGrpSpPr>
            <p:grpSpPr>
              <a:xfrm>
                <a:off x="658038" y="4206300"/>
                <a:ext cx="555571" cy="555571"/>
                <a:chOff x="776355" y="1849324"/>
                <a:chExt cx="1019119" cy="1019119"/>
              </a:xfrm>
              <a:grpFill/>
            </p:grpSpPr>
            <p:sp>
              <p:nvSpPr>
                <p:cNvPr id="141" name="Oval 140">
                  <a:extLst>
                    <a:ext uri="{FF2B5EF4-FFF2-40B4-BE49-F238E27FC236}">
                      <a16:creationId xmlns:a16="http://schemas.microsoft.com/office/drawing/2014/main" id="{B15F0074-0994-2786-E338-8BA2FE0395E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2" name="Graphic 141" descr="User with solid fill">
                  <a:extLst>
                    <a:ext uri="{FF2B5EF4-FFF2-40B4-BE49-F238E27FC236}">
                      <a16:creationId xmlns:a16="http://schemas.microsoft.com/office/drawing/2014/main" id="{972DFA5A-B899-C3E5-D0CB-CE03AAE2CBD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38" name="Group 137">
                <a:extLst>
                  <a:ext uri="{FF2B5EF4-FFF2-40B4-BE49-F238E27FC236}">
                    <a16:creationId xmlns:a16="http://schemas.microsoft.com/office/drawing/2014/main" id="{1EEB7F9E-C12B-C001-5DA3-4227729666E8}"/>
                  </a:ext>
                </a:extLst>
              </p:cNvPr>
              <p:cNvGrpSpPr/>
              <p:nvPr/>
            </p:nvGrpSpPr>
            <p:grpSpPr>
              <a:xfrm>
                <a:off x="1026246" y="4218763"/>
                <a:ext cx="555571" cy="555571"/>
                <a:chOff x="776355" y="1849324"/>
                <a:chExt cx="1019119" cy="1019119"/>
              </a:xfrm>
              <a:grpFill/>
            </p:grpSpPr>
            <p:sp>
              <p:nvSpPr>
                <p:cNvPr id="139" name="Oval 138">
                  <a:extLst>
                    <a:ext uri="{FF2B5EF4-FFF2-40B4-BE49-F238E27FC236}">
                      <a16:creationId xmlns:a16="http://schemas.microsoft.com/office/drawing/2014/main" id="{AB204160-AF1D-3774-0695-1A0E1B14C5E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0" name="Graphic 139" descr="User with solid fill">
                  <a:extLst>
                    <a:ext uri="{FF2B5EF4-FFF2-40B4-BE49-F238E27FC236}">
                      <a16:creationId xmlns:a16="http://schemas.microsoft.com/office/drawing/2014/main" id="{D619D5A8-A58F-6E71-F977-09A0F397681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45" name="Group 144">
              <a:extLst>
                <a:ext uri="{FF2B5EF4-FFF2-40B4-BE49-F238E27FC236}">
                  <a16:creationId xmlns:a16="http://schemas.microsoft.com/office/drawing/2014/main" id="{BBD945D6-92F3-823B-4D3E-BBB52577B3D9}"/>
                </a:ext>
              </a:extLst>
            </p:cNvPr>
            <p:cNvGrpSpPr/>
            <p:nvPr/>
          </p:nvGrpSpPr>
          <p:grpSpPr>
            <a:xfrm>
              <a:off x="6748595" y="4199452"/>
              <a:ext cx="1291987" cy="568034"/>
              <a:chOff x="289830" y="4206300"/>
              <a:chExt cx="1291987" cy="568034"/>
            </a:xfrm>
            <a:grpFill/>
          </p:grpSpPr>
          <p:grpSp>
            <p:nvGrpSpPr>
              <p:cNvPr id="146" name="Group 145">
                <a:extLst>
                  <a:ext uri="{FF2B5EF4-FFF2-40B4-BE49-F238E27FC236}">
                    <a16:creationId xmlns:a16="http://schemas.microsoft.com/office/drawing/2014/main" id="{E06BBC13-1199-35AE-F570-78552245F6D0}"/>
                  </a:ext>
                </a:extLst>
              </p:cNvPr>
              <p:cNvGrpSpPr/>
              <p:nvPr/>
            </p:nvGrpSpPr>
            <p:grpSpPr>
              <a:xfrm>
                <a:off x="289830" y="4206300"/>
                <a:ext cx="555571" cy="555571"/>
                <a:chOff x="776355" y="1849324"/>
                <a:chExt cx="1019119" cy="1019119"/>
              </a:xfrm>
              <a:grpFill/>
            </p:grpSpPr>
            <p:sp>
              <p:nvSpPr>
                <p:cNvPr id="153" name="Oval 152">
                  <a:extLst>
                    <a:ext uri="{FF2B5EF4-FFF2-40B4-BE49-F238E27FC236}">
                      <a16:creationId xmlns:a16="http://schemas.microsoft.com/office/drawing/2014/main" id="{114AEE37-A680-2460-BB5B-FD3AC7458B0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54" name="Graphic 153" descr="User with solid fill">
                  <a:extLst>
                    <a:ext uri="{FF2B5EF4-FFF2-40B4-BE49-F238E27FC236}">
                      <a16:creationId xmlns:a16="http://schemas.microsoft.com/office/drawing/2014/main" id="{98B2FF66-520C-99CF-64F8-814B72A3FD0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7" name="Group 146">
                <a:extLst>
                  <a:ext uri="{FF2B5EF4-FFF2-40B4-BE49-F238E27FC236}">
                    <a16:creationId xmlns:a16="http://schemas.microsoft.com/office/drawing/2014/main" id="{D6162C96-7885-A8F9-B21E-0DAA00ECB364}"/>
                  </a:ext>
                </a:extLst>
              </p:cNvPr>
              <p:cNvGrpSpPr/>
              <p:nvPr/>
            </p:nvGrpSpPr>
            <p:grpSpPr>
              <a:xfrm>
                <a:off x="658038" y="4206300"/>
                <a:ext cx="555571" cy="555571"/>
                <a:chOff x="776355" y="1849324"/>
                <a:chExt cx="1019119" cy="1019119"/>
              </a:xfrm>
              <a:grpFill/>
            </p:grpSpPr>
            <p:sp>
              <p:nvSpPr>
                <p:cNvPr id="151" name="Oval 150">
                  <a:extLst>
                    <a:ext uri="{FF2B5EF4-FFF2-40B4-BE49-F238E27FC236}">
                      <a16:creationId xmlns:a16="http://schemas.microsoft.com/office/drawing/2014/main" id="{394BD1D5-127B-D861-2B5A-BDE104B0FB8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52" name="Graphic 151" descr="User with solid fill">
                  <a:extLst>
                    <a:ext uri="{FF2B5EF4-FFF2-40B4-BE49-F238E27FC236}">
                      <a16:creationId xmlns:a16="http://schemas.microsoft.com/office/drawing/2014/main" id="{C4A77107-3D0C-6CEE-0989-0A784555BA4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8" name="Group 147">
                <a:extLst>
                  <a:ext uri="{FF2B5EF4-FFF2-40B4-BE49-F238E27FC236}">
                    <a16:creationId xmlns:a16="http://schemas.microsoft.com/office/drawing/2014/main" id="{4B6682E4-36FD-5458-CDA0-9784972B6C3A}"/>
                  </a:ext>
                </a:extLst>
              </p:cNvPr>
              <p:cNvGrpSpPr/>
              <p:nvPr/>
            </p:nvGrpSpPr>
            <p:grpSpPr>
              <a:xfrm>
                <a:off x="1026246" y="4218763"/>
                <a:ext cx="555571" cy="555571"/>
                <a:chOff x="776355" y="1849324"/>
                <a:chExt cx="1019119" cy="1019119"/>
              </a:xfrm>
              <a:grpFill/>
            </p:grpSpPr>
            <p:sp>
              <p:nvSpPr>
                <p:cNvPr id="149" name="Oval 148">
                  <a:extLst>
                    <a:ext uri="{FF2B5EF4-FFF2-40B4-BE49-F238E27FC236}">
                      <a16:creationId xmlns:a16="http://schemas.microsoft.com/office/drawing/2014/main" id="{253BAA39-EA06-A976-A32F-FC63302DC64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50" name="Graphic 149" descr="User with solid fill">
                  <a:extLst>
                    <a:ext uri="{FF2B5EF4-FFF2-40B4-BE49-F238E27FC236}">
                      <a16:creationId xmlns:a16="http://schemas.microsoft.com/office/drawing/2014/main" id="{AB857940-3A5A-4793-76E7-832DC55792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55" name="Group 154">
              <a:extLst>
                <a:ext uri="{FF2B5EF4-FFF2-40B4-BE49-F238E27FC236}">
                  <a16:creationId xmlns:a16="http://schemas.microsoft.com/office/drawing/2014/main" id="{03A37FD2-57E0-ECC0-5C2E-F0A52FDEACBF}"/>
                </a:ext>
              </a:extLst>
            </p:cNvPr>
            <p:cNvGrpSpPr/>
            <p:nvPr/>
          </p:nvGrpSpPr>
          <p:grpSpPr>
            <a:xfrm>
              <a:off x="8040348" y="4199452"/>
              <a:ext cx="1291987" cy="568034"/>
              <a:chOff x="289830" y="4206300"/>
              <a:chExt cx="1291987" cy="568034"/>
            </a:xfrm>
            <a:grpFill/>
          </p:grpSpPr>
          <p:grpSp>
            <p:nvGrpSpPr>
              <p:cNvPr id="156" name="Group 155">
                <a:extLst>
                  <a:ext uri="{FF2B5EF4-FFF2-40B4-BE49-F238E27FC236}">
                    <a16:creationId xmlns:a16="http://schemas.microsoft.com/office/drawing/2014/main" id="{703EFA3B-475E-3BF3-C9A3-F16FFF2B27B7}"/>
                  </a:ext>
                </a:extLst>
              </p:cNvPr>
              <p:cNvGrpSpPr/>
              <p:nvPr/>
            </p:nvGrpSpPr>
            <p:grpSpPr>
              <a:xfrm>
                <a:off x="289830" y="4206300"/>
                <a:ext cx="555571" cy="555571"/>
                <a:chOff x="776355" y="1849324"/>
                <a:chExt cx="1019119" cy="1019119"/>
              </a:xfrm>
              <a:grpFill/>
            </p:grpSpPr>
            <p:sp>
              <p:nvSpPr>
                <p:cNvPr id="163" name="Oval 162">
                  <a:extLst>
                    <a:ext uri="{FF2B5EF4-FFF2-40B4-BE49-F238E27FC236}">
                      <a16:creationId xmlns:a16="http://schemas.microsoft.com/office/drawing/2014/main" id="{1098D1DC-393A-48CA-62F1-0485FC9D65B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64" name="Graphic 163" descr="User with solid fill">
                  <a:extLst>
                    <a:ext uri="{FF2B5EF4-FFF2-40B4-BE49-F238E27FC236}">
                      <a16:creationId xmlns:a16="http://schemas.microsoft.com/office/drawing/2014/main" id="{4441240B-9196-0EE0-6A73-04073A7F1DB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57" name="Group 156">
                <a:extLst>
                  <a:ext uri="{FF2B5EF4-FFF2-40B4-BE49-F238E27FC236}">
                    <a16:creationId xmlns:a16="http://schemas.microsoft.com/office/drawing/2014/main" id="{7BD3F65E-C345-4F37-7C87-A990A140D319}"/>
                  </a:ext>
                </a:extLst>
              </p:cNvPr>
              <p:cNvGrpSpPr/>
              <p:nvPr/>
            </p:nvGrpSpPr>
            <p:grpSpPr>
              <a:xfrm>
                <a:off x="658038" y="4206300"/>
                <a:ext cx="555571" cy="555571"/>
                <a:chOff x="776355" y="1849324"/>
                <a:chExt cx="1019119" cy="1019119"/>
              </a:xfrm>
              <a:grpFill/>
            </p:grpSpPr>
            <p:sp>
              <p:nvSpPr>
                <p:cNvPr id="161" name="Oval 160">
                  <a:extLst>
                    <a:ext uri="{FF2B5EF4-FFF2-40B4-BE49-F238E27FC236}">
                      <a16:creationId xmlns:a16="http://schemas.microsoft.com/office/drawing/2014/main" id="{0A75392D-AD66-6DA5-2928-290A9F569E6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62" name="Graphic 161" descr="User with solid fill">
                  <a:extLst>
                    <a:ext uri="{FF2B5EF4-FFF2-40B4-BE49-F238E27FC236}">
                      <a16:creationId xmlns:a16="http://schemas.microsoft.com/office/drawing/2014/main" id="{23D72E8F-79B8-5BDB-A5C9-0ABA7AB7090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58" name="Group 157">
                <a:extLst>
                  <a:ext uri="{FF2B5EF4-FFF2-40B4-BE49-F238E27FC236}">
                    <a16:creationId xmlns:a16="http://schemas.microsoft.com/office/drawing/2014/main" id="{C1BE20F1-2A39-7C6F-5C12-2565E80852B4}"/>
                  </a:ext>
                </a:extLst>
              </p:cNvPr>
              <p:cNvGrpSpPr/>
              <p:nvPr/>
            </p:nvGrpSpPr>
            <p:grpSpPr>
              <a:xfrm>
                <a:off x="1026246" y="4218763"/>
                <a:ext cx="555571" cy="555571"/>
                <a:chOff x="776355" y="1849324"/>
                <a:chExt cx="1019119" cy="1019119"/>
              </a:xfrm>
              <a:grpFill/>
            </p:grpSpPr>
            <p:sp>
              <p:nvSpPr>
                <p:cNvPr id="159" name="Oval 158">
                  <a:extLst>
                    <a:ext uri="{FF2B5EF4-FFF2-40B4-BE49-F238E27FC236}">
                      <a16:creationId xmlns:a16="http://schemas.microsoft.com/office/drawing/2014/main" id="{381337EA-FD72-F505-6F06-CC6B5C8CFA6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60" name="Graphic 159" descr="User with solid fill">
                  <a:extLst>
                    <a:ext uri="{FF2B5EF4-FFF2-40B4-BE49-F238E27FC236}">
                      <a16:creationId xmlns:a16="http://schemas.microsoft.com/office/drawing/2014/main" id="{41BFED70-78A2-9262-E6DF-2A6E9AE205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65" name="Group 164">
              <a:extLst>
                <a:ext uri="{FF2B5EF4-FFF2-40B4-BE49-F238E27FC236}">
                  <a16:creationId xmlns:a16="http://schemas.microsoft.com/office/drawing/2014/main" id="{1D4466E2-777F-74D4-53C9-2A64E8159A87}"/>
                </a:ext>
              </a:extLst>
            </p:cNvPr>
            <p:cNvGrpSpPr/>
            <p:nvPr/>
          </p:nvGrpSpPr>
          <p:grpSpPr>
            <a:xfrm>
              <a:off x="9332101" y="4199452"/>
              <a:ext cx="1291987" cy="568034"/>
              <a:chOff x="289830" y="4206300"/>
              <a:chExt cx="1291987" cy="568034"/>
            </a:xfrm>
            <a:grpFill/>
          </p:grpSpPr>
          <p:grpSp>
            <p:nvGrpSpPr>
              <p:cNvPr id="166" name="Group 165">
                <a:extLst>
                  <a:ext uri="{FF2B5EF4-FFF2-40B4-BE49-F238E27FC236}">
                    <a16:creationId xmlns:a16="http://schemas.microsoft.com/office/drawing/2014/main" id="{84F3E8C8-388A-7733-0682-3F16A394D239}"/>
                  </a:ext>
                </a:extLst>
              </p:cNvPr>
              <p:cNvGrpSpPr/>
              <p:nvPr/>
            </p:nvGrpSpPr>
            <p:grpSpPr>
              <a:xfrm>
                <a:off x="289830" y="4206300"/>
                <a:ext cx="555571" cy="555571"/>
                <a:chOff x="776355" y="1849324"/>
                <a:chExt cx="1019119" cy="1019119"/>
              </a:xfrm>
              <a:grpFill/>
            </p:grpSpPr>
            <p:sp>
              <p:nvSpPr>
                <p:cNvPr id="173" name="Oval 172">
                  <a:extLst>
                    <a:ext uri="{FF2B5EF4-FFF2-40B4-BE49-F238E27FC236}">
                      <a16:creationId xmlns:a16="http://schemas.microsoft.com/office/drawing/2014/main" id="{CC7F9759-DEC6-6EE1-6051-D580190986B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74" name="Graphic 173" descr="User with solid fill">
                  <a:extLst>
                    <a:ext uri="{FF2B5EF4-FFF2-40B4-BE49-F238E27FC236}">
                      <a16:creationId xmlns:a16="http://schemas.microsoft.com/office/drawing/2014/main" id="{F4FA85DD-94DE-B2BB-7F33-8AAC78A4AAB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67" name="Group 166">
                <a:extLst>
                  <a:ext uri="{FF2B5EF4-FFF2-40B4-BE49-F238E27FC236}">
                    <a16:creationId xmlns:a16="http://schemas.microsoft.com/office/drawing/2014/main" id="{FC1EBD74-F314-4791-DE97-182AAD396900}"/>
                  </a:ext>
                </a:extLst>
              </p:cNvPr>
              <p:cNvGrpSpPr/>
              <p:nvPr/>
            </p:nvGrpSpPr>
            <p:grpSpPr>
              <a:xfrm>
                <a:off x="658038" y="4206300"/>
                <a:ext cx="555571" cy="555571"/>
                <a:chOff x="776355" y="1849324"/>
                <a:chExt cx="1019119" cy="1019119"/>
              </a:xfrm>
              <a:grpFill/>
            </p:grpSpPr>
            <p:sp>
              <p:nvSpPr>
                <p:cNvPr id="171" name="Oval 170">
                  <a:extLst>
                    <a:ext uri="{FF2B5EF4-FFF2-40B4-BE49-F238E27FC236}">
                      <a16:creationId xmlns:a16="http://schemas.microsoft.com/office/drawing/2014/main" id="{238D6B5B-7EFA-98D2-00DC-EED037E7DC0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72" name="Graphic 171" descr="User with solid fill">
                  <a:extLst>
                    <a:ext uri="{FF2B5EF4-FFF2-40B4-BE49-F238E27FC236}">
                      <a16:creationId xmlns:a16="http://schemas.microsoft.com/office/drawing/2014/main" id="{F03CDC37-A220-D6C6-79F6-248950CFC64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68" name="Group 167">
                <a:extLst>
                  <a:ext uri="{FF2B5EF4-FFF2-40B4-BE49-F238E27FC236}">
                    <a16:creationId xmlns:a16="http://schemas.microsoft.com/office/drawing/2014/main" id="{E20FC2B2-BF8F-DD2F-CA33-B1692D41B4EF}"/>
                  </a:ext>
                </a:extLst>
              </p:cNvPr>
              <p:cNvGrpSpPr/>
              <p:nvPr/>
            </p:nvGrpSpPr>
            <p:grpSpPr>
              <a:xfrm>
                <a:off x="1026246" y="4218763"/>
                <a:ext cx="555571" cy="555571"/>
                <a:chOff x="776355" y="1849324"/>
                <a:chExt cx="1019119" cy="1019119"/>
              </a:xfrm>
              <a:grpFill/>
            </p:grpSpPr>
            <p:sp>
              <p:nvSpPr>
                <p:cNvPr id="169" name="Oval 168">
                  <a:extLst>
                    <a:ext uri="{FF2B5EF4-FFF2-40B4-BE49-F238E27FC236}">
                      <a16:creationId xmlns:a16="http://schemas.microsoft.com/office/drawing/2014/main" id="{1B8BCFC2-A279-BE99-D911-31321E68DEB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70" name="Graphic 169" descr="User with solid fill">
                  <a:extLst>
                    <a:ext uri="{FF2B5EF4-FFF2-40B4-BE49-F238E27FC236}">
                      <a16:creationId xmlns:a16="http://schemas.microsoft.com/office/drawing/2014/main" id="{F43F483D-5F36-7583-6C1D-EAEDE3AA1CA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75" name="Group 174">
              <a:extLst>
                <a:ext uri="{FF2B5EF4-FFF2-40B4-BE49-F238E27FC236}">
                  <a16:creationId xmlns:a16="http://schemas.microsoft.com/office/drawing/2014/main" id="{C156050A-1BD5-3564-8A50-71E4C556E326}"/>
                </a:ext>
              </a:extLst>
            </p:cNvPr>
            <p:cNvGrpSpPr/>
            <p:nvPr/>
          </p:nvGrpSpPr>
          <p:grpSpPr>
            <a:xfrm>
              <a:off x="10623857" y="4199452"/>
              <a:ext cx="1291987" cy="568034"/>
              <a:chOff x="289830" y="4206300"/>
              <a:chExt cx="1291987" cy="568034"/>
            </a:xfrm>
            <a:grpFill/>
          </p:grpSpPr>
          <p:grpSp>
            <p:nvGrpSpPr>
              <p:cNvPr id="176" name="Group 175">
                <a:extLst>
                  <a:ext uri="{FF2B5EF4-FFF2-40B4-BE49-F238E27FC236}">
                    <a16:creationId xmlns:a16="http://schemas.microsoft.com/office/drawing/2014/main" id="{99D31145-4DF7-4DFE-B261-90B11210A878}"/>
                  </a:ext>
                </a:extLst>
              </p:cNvPr>
              <p:cNvGrpSpPr/>
              <p:nvPr/>
            </p:nvGrpSpPr>
            <p:grpSpPr>
              <a:xfrm>
                <a:off x="289830" y="4206300"/>
                <a:ext cx="555571" cy="555571"/>
                <a:chOff x="776355" y="1849324"/>
                <a:chExt cx="1019119" cy="1019119"/>
              </a:xfrm>
              <a:grpFill/>
            </p:grpSpPr>
            <p:sp>
              <p:nvSpPr>
                <p:cNvPr id="183" name="Oval 182">
                  <a:extLst>
                    <a:ext uri="{FF2B5EF4-FFF2-40B4-BE49-F238E27FC236}">
                      <a16:creationId xmlns:a16="http://schemas.microsoft.com/office/drawing/2014/main" id="{0E043ED9-A732-A07F-49B6-FB18B9EBC00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84" name="Graphic 183" descr="User with solid fill">
                  <a:extLst>
                    <a:ext uri="{FF2B5EF4-FFF2-40B4-BE49-F238E27FC236}">
                      <a16:creationId xmlns:a16="http://schemas.microsoft.com/office/drawing/2014/main" id="{999155C7-88D5-8AE3-739D-95BC043280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77" name="Group 176">
                <a:extLst>
                  <a:ext uri="{FF2B5EF4-FFF2-40B4-BE49-F238E27FC236}">
                    <a16:creationId xmlns:a16="http://schemas.microsoft.com/office/drawing/2014/main" id="{0CB4DC6C-94CF-B783-F377-B990698DE6A2}"/>
                  </a:ext>
                </a:extLst>
              </p:cNvPr>
              <p:cNvGrpSpPr/>
              <p:nvPr/>
            </p:nvGrpSpPr>
            <p:grpSpPr>
              <a:xfrm>
                <a:off x="658038" y="4206300"/>
                <a:ext cx="555571" cy="555571"/>
                <a:chOff x="776355" y="1849324"/>
                <a:chExt cx="1019119" cy="1019119"/>
              </a:xfrm>
              <a:grpFill/>
            </p:grpSpPr>
            <p:sp>
              <p:nvSpPr>
                <p:cNvPr id="181" name="Oval 180">
                  <a:extLst>
                    <a:ext uri="{FF2B5EF4-FFF2-40B4-BE49-F238E27FC236}">
                      <a16:creationId xmlns:a16="http://schemas.microsoft.com/office/drawing/2014/main" id="{77F67781-4C9E-5D5B-0AA6-7BC08F58852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82" name="Graphic 181" descr="User with solid fill">
                  <a:extLst>
                    <a:ext uri="{FF2B5EF4-FFF2-40B4-BE49-F238E27FC236}">
                      <a16:creationId xmlns:a16="http://schemas.microsoft.com/office/drawing/2014/main" id="{0F6AD33F-EAF8-D781-383C-85E63EFBA14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78" name="Group 177">
                <a:extLst>
                  <a:ext uri="{FF2B5EF4-FFF2-40B4-BE49-F238E27FC236}">
                    <a16:creationId xmlns:a16="http://schemas.microsoft.com/office/drawing/2014/main" id="{B5AF0E70-0E58-2200-5346-E68812F697EA}"/>
                  </a:ext>
                </a:extLst>
              </p:cNvPr>
              <p:cNvGrpSpPr/>
              <p:nvPr/>
            </p:nvGrpSpPr>
            <p:grpSpPr>
              <a:xfrm>
                <a:off x="1026246" y="4218763"/>
                <a:ext cx="555571" cy="555571"/>
                <a:chOff x="776355" y="1849324"/>
                <a:chExt cx="1019119" cy="1019119"/>
              </a:xfrm>
              <a:grpFill/>
            </p:grpSpPr>
            <p:sp>
              <p:nvSpPr>
                <p:cNvPr id="179" name="Oval 178">
                  <a:extLst>
                    <a:ext uri="{FF2B5EF4-FFF2-40B4-BE49-F238E27FC236}">
                      <a16:creationId xmlns:a16="http://schemas.microsoft.com/office/drawing/2014/main" id="{ACDC677E-E0C4-669E-828E-44EEB0758B2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80" name="Graphic 179" descr="User with solid fill">
                  <a:extLst>
                    <a:ext uri="{FF2B5EF4-FFF2-40B4-BE49-F238E27FC236}">
                      <a16:creationId xmlns:a16="http://schemas.microsoft.com/office/drawing/2014/main" id="{95091FC8-7BDE-EE64-FB8D-18FFDBE21D7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sp>
        <p:nvSpPr>
          <p:cNvPr id="2" name="TextBox 1">
            <a:extLst>
              <a:ext uri="{FF2B5EF4-FFF2-40B4-BE49-F238E27FC236}">
                <a16:creationId xmlns:a16="http://schemas.microsoft.com/office/drawing/2014/main" id="{293A0373-F290-4A54-B451-17D25291EDEF}"/>
              </a:ext>
            </a:extLst>
          </p:cNvPr>
          <p:cNvSpPr txBox="1"/>
          <p:nvPr/>
        </p:nvSpPr>
        <p:spPr>
          <a:xfrm>
            <a:off x="2009336" y="284494"/>
            <a:ext cx="8173328"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rPr>
              <a:t>Opportunity for Exponential Growth*</a:t>
            </a:r>
          </a:p>
        </p:txBody>
      </p:sp>
      <p:grpSp>
        <p:nvGrpSpPr>
          <p:cNvPr id="6" name="Group 5">
            <a:extLst>
              <a:ext uri="{FF2B5EF4-FFF2-40B4-BE49-F238E27FC236}">
                <a16:creationId xmlns:a16="http://schemas.microsoft.com/office/drawing/2014/main" id="{3F0D2869-AD6C-242C-78E6-72BD60A5B367}"/>
              </a:ext>
            </a:extLst>
          </p:cNvPr>
          <p:cNvGrpSpPr/>
          <p:nvPr/>
        </p:nvGrpSpPr>
        <p:grpSpPr>
          <a:xfrm>
            <a:off x="2316632" y="790204"/>
            <a:ext cx="7558737" cy="1107996"/>
            <a:chOff x="2316632" y="790204"/>
            <a:chExt cx="7558737" cy="1107996"/>
          </a:xfrm>
        </p:grpSpPr>
        <p:sp>
          <p:nvSpPr>
            <p:cNvPr id="4" name="TextBox 3">
              <a:extLst>
                <a:ext uri="{FF2B5EF4-FFF2-40B4-BE49-F238E27FC236}">
                  <a16:creationId xmlns:a16="http://schemas.microsoft.com/office/drawing/2014/main" id="{84D02B9A-D5A1-3EB1-7AB3-9A2FD2263453}"/>
                </a:ext>
              </a:extLst>
            </p:cNvPr>
            <p:cNvSpPr txBox="1"/>
            <p:nvPr/>
          </p:nvSpPr>
          <p:spPr>
            <a:xfrm>
              <a:off x="2316632" y="865025"/>
              <a:ext cx="7558737"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Calibri" panose="020F0502020204030204"/>
                  <a:ea typeface="+mn-ea"/>
                  <a:cs typeface="+mn-cs"/>
                </a:rPr>
                <a:t>Imagine Earning </a:t>
              </a:r>
              <a:r>
                <a:rPr kumimoji="0" lang="en-US" sz="4800" b="0" i="0" u="none" strike="noStrike" kern="1200" cap="none" spc="0" normalizeH="0" baseline="0" noProof="0" dirty="0">
                  <a:ln>
                    <a:noFill/>
                  </a:ln>
                  <a:solidFill>
                    <a:srgbClr val="000000">
                      <a:alpha val="0"/>
                    </a:srgbClr>
                  </a:solidFill>
                  <a:effectLst/>
                  <a:uLnTx/>
                  <a:uFillTx/>
                  <a:latin typeface="Calibri" panose="020F0502020204030204"/>
                  <a:ea typeface="+mn-ea"/>
                  <a:cs typeface="+mn-cs"/>
                </a:rPr>
                <a:t>4  %</a:t>
              </a:r>
              <a:r>
                <a:rPr kumimoji="0" lang="en-US" sz="3200" b="0" i="0" u="none" strike="noStrike" kern="1200" cap="none" spc="0" normalizeH="0" baseline="0" noProof="0" dirty="0">
                  <a:ln>
                    <a:noFill/>
                  </a:ln>
                  <a:solidFill>
                    <a:srgbClr val="000000"/>
                  </a:solidFill>
                  <a:effectLst/>
                  <a:uLnTx/>
                  <a:uFillTx/>
                  <a:latin typeface="Calibri" panose="020F0502020204030204"/>
                  <a:ea typeface="+mn-ea"/>
                  <a:cs typeface="+mn-cs"/>
                </a:rPr>
                <a:t> on Your Entire Team!</a:t>
              </a:r>
            </a:p>
          </p:txBody>
        </p:sp>
        <p:sp>
          <p:nvSpPr>
            <p:cNvPr id="5" name="TextBox 4">
              <a:extLst>
                <a:ext uri="{FF2B5EF4-FFF2-40B4-BE49-F238E27FC236}">
                  <a16:creationId xmlns:a16="http://schemas.microsoft.com/office/drawing/2014/main" id="{8EAD46E0-3D5A-DE1F-7D6A-4D9AE1EA4A19}"/>
                </a:ext>
              </a:extLst>
            </p:cNvPr>
            <p:cNvSpPr txBox="1"/>
            <p:nvPr/>
          </p:nvSpPr>
          <p:spPr>
            <a:xfrm rot="21271146">
              <a:off x="5083203" y="790204"/>
              <a:ext cx="1231427"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75BE43"/>
                  </a:solidFill>
                  <a:effectLst>
                    <a:outerShdw blurRad="50800" dist="38100" dir="2700000" algn="tl" rotWithShape="0">
                      <a:prstClr val="black">
                        <a:alpha val="40000"/>
                      </a:prstClr>
                    </a:outerShdw>
                  </a:effectLst>
                  <a:uLnTx/>
                  <a:uFillTx/>
                  <a:latin typeface="Calibri" panose="020F0502020204030204"/>
                  <a:ea typeface="+mn-ea"/>
                  <a:cs typeface="+mn-cs"/>
                </a:rPr>
                <a:t>4%</a:t>
              </a:r>
            </a:p>
          </p:txBody>
        </p:sp>
      </p:grpSp>
      <p:grpSp>
        <p:nvGrpSpPr>
          <p:cNvPr id="1453" name="Group 1452">
            <a:extLst>
              <a:ext uri="{FF2B5EF4-FFF2-40B4-BE49-F238E27FC236}">
                <a16:creationId xmlns:a16="http://schemas.microsoft.com/office/drawing/2014/main" id="{4E14E0AE-354C-0C8F-F88C-66E314586642}"/>
              </a:ext>
            </a:extLst>
          </p:cNvPr>
          <p:cNvGrpSpPr/>
          <p:nvPr/>
        </p:nvGrpSpPr>
        <p:grpSpPr>
          <a:xfrm>
            <a:off x="135802" y="4986743"/>
            <a:ext cx="12044785" cy="568034"/>
            <a:chOff x="135802" y="4986743"/>
            <a:chExt cx="12044785" cy="568034"/>
          </a:xfrm>
          <a:solidFill>
            <a:srgbClr val="75BE43"/>
          </a:solidFill>
        </p:grpSpPr>
        <p:grpSp>
          <p:nvGrpSpPr>
            <p:cNvPr id="8" name="Group 7">
              <a:extLst>
                <a:ext uri="{FF2B5EF4-FFF2-40B4-BE49-F238E27FC236}">
                  <a16:creationId xmlns:a16="http://schemas.microsoft.com/office/drawing/2014/main" id="{0A119F55-6238-9C6E-7479-144C56F2B08C}"/>
                </a:ext>
              </a:extLst>
            </p:cNvPr>
            <p:cNvGrpSpPr/>
            <p:nvPr/>
          </p:nvGrpSpPr>
          <p:grpSpPr>
            <a:xfrm>
              <a:off x="135802" y="4986743"/>
              <a:ext cx="1291987" cy="568034"/>
              <a:chOff x="289830" y="4206300"/>
              <a:chExt cx="1291987" cy="568034"/>
            </a:xfrm>
            <a:grpFill/>
          </p:grpSpPr>
          <p:grpSp>
            <p:nvGrpSpPr>
              <p:cNvPr id="1160" name="Group 1159">
                <a:extLst>
                  <a:ext uri="{FF2B5EF4-FFF2-40B4-BE49-F238E27FC236}">
                    <a16:creationId xmlns:a16="http://schemas.microsoft.com/office/drawing/2014/main" id="{960B1009-4CF9-32C8-FD18-B7F8FA40B98F}"/>
                  </a:ext>
                </a:extLst>
              </p:cNvPr>
              <p:cNvGrpSpPr/>
              <p:nvPr/>
            </p:nvGrpSpPr>
            <p:grpSpPr>
              <a:xfrm>
                <a:off x="289830" y="4206300"/>
                <a:ext cx="555571" cy="555571"/>
                <a:chOff x="776355" y="1849324"/>
                <a:chExt cx="1019119" cy="1019119"/>
              </a:xfrm>
              <a:grpFill/>
            </p:grpSpPr>
            <p:sp>
              <p:nvSpPr>
                <p:cNvPr id="1167" name="Oval 1166">
                  <a:extLst>
                    <a:ext uri="{FF2B5EF4-FFF2-40B4-BE49-F238E27FC236}">
                      <a16:creationId xmlns:a16="http://schemas.microsoft.com/office/drawing/2014/main" id="{5E5BA3E8-898C-3876-602F-0C7B5AD17F0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68" name="Graphic 1167" descr="User with solid fill">
                  <a:extLst>
                    <a:ext uri="{FF2B5EF4-FFF2-40B4-BE49-F238E27FC236}">
                      <a16:creationId xmlns:a16="http://schemas.microsoft.com/office/drawing/2014/main" id="{C0706E88-2AC9-6BE5-1E40-71CD1548E9E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61" name="Group 1160">
                <a:extLst>
                  <a:ext uri="{FF2B5EF4-FFF2-40B4-BE49-F238E27FC236}">
                    <a16:creationId xmlns:a16="http://schemas.microsoft.com/office/drawing/2014/main" id="{3D9B05DE-21DF-5842-1BB3-1B5747AA2620}"/>
                  </a:ext>
                </a:extLst>
              </p:cNvPr>
              <p:cNvGrpSpPr/>
              <p:nvPr/>
            </p:nvGrpSpPr>
            <p:grpSpPr>
              <a:xfrm>
                <a:off x="658038" y="4206300"/>
                <a:ext cx="555571" cy="555571"/>
                <a:chOff x="776355" y="1849324"/>
                <a:chExt cx="1019119" cy="1019119"/>
              </a:xfrm>
              <a:grpFill/>
            </p:grpSpPr>
            <p:sp>
              <p:nvSpPr>
                <p:cNvPr id="1165" name="Oval 1164">
                  <a:extLst>
                    <a:ext uri="{FF2B5EF4-FFF2-40B4-BE49-F238E27FC236}">
                      <a16:creationId xmlns:a16="http://schemas.microsoft.com/office/drawing/2014/main" id="{C926F513-1D06-0E33-594C-9EC682F13C4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66" name="Graphic 1165" descr="User with solid fill">
                  <a:extLst>
                    <a:ext uri="{FF2B5EF4-FFF2-40B4-BE49-F238E27FC236}">
                      <a16:creationId xmlns:a16="http://schemas.microsoft.com/office/drawing/2014/main" id="{31C37F79-77A9-75E5-4B9A-88C061F0E3A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62" name="Group 1161">
                <a:extLst>
                  <a:ext uri="{FF2B5EF4-FFF2-40B4-BE49-F238E27FC236}">
                    <a16:creationId xmlns:a16="http://schemas.microsoft.com/office/drawing/2014/main" id="{E5F78C65-1071-89A6-06CC-E6BF81FEDBE3}"/>
                  </a:ext>
                </a:extLst>
              </p:cNvPr>
              <p:cNvGrpSpPr/>
              <p:nvPr/>
            </p:nvGrpSpPr>
            <p:grpSpPr>
              <a:xfrm>
                <a:off x="1026246" y="4218763"/>
                <a:ext cx="555571" cy="555571"/>
                <a:chOff x="776355" y="1849324"/>
                <a:chExt cx="1019119" cy="1019119"/>
              </a:xfrm>
              <a:grpFill/>
            </p:grpSpPr>
            <p:sp>
              <p:nvSpPr>
                <p:cNvPr id="1163" name="Oval 1162">
                  <a:extLst>
                    <a:ext uri="{FF2B5EF4-FFF2-40B4-BE49-F238E27FC236}">
                      <a16:creationId xmlns:a16="http://schemas.microsoft.com/office/drawing/2014/main" id="{15DF82F6-A518-31F1-D467-078FDB65A8A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64" name="Graphic 1163" descr="User with solid fill">
                  <a:extLst>
                    <a:ext uri="{FF2B5EF4-FFF2-40B4-BE49-F238E27FC236}">
                      <a16:creationId xmlns:a16="http://schemas.microsoft.com/office/drawing/2014/main" id="{6D981C86-D522-A46C-8304-9D19B317210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9" name="Group 8">
              <a:extLst>
                <a:ext uri="{FF2B5EF4-FFF2-40B4-BE49-F238E27FC236}">
                  <a16:creationId xmlns:a16="http://schemas.microsoft.com/office/drawing/2014/main" id="{B4EDE4F1-F941-C44B-4718-25A8FC8CCF2E}"/>
                </a:ext>
              </a:extLst>
            </p:cNvPr>
            <p:cNvGrpSpPr/>
            <p:nvPr/>
          </p:nvGrpSpPr>
          <p:grpSpPr>
            <a:xfrm>
              <a:off x="1400838" y="4986743"/>
              <a:ext cx="1291987" cy="568034"/>
              <a:chOff x="289830" y="4206300"/>
              <a:chExt cx="1291987" cy="568034"/>
            </a:xfrm>
            <a:grpFill/>
          </p:grpSpPr>
          <p:grpSp>
            <p:nvGrpSpPr>
              <p:cNvPr id="703" name="Group 702">
                <a:extLst>
                  <a:ext uri="{FF2B5EF4-FFF2-40B4-BE49-F238E27FC236}">
                    <a16:creationId xmlns:a16="http://schemas.microsoft.com/office/drawing/2014/main" id="{5F0DB2D9-4DE7-C90A-7C8C-708239A7A262}"/>
                  </a:ext>
                </a:extLst>
              </p:cNvPr>
              <p:cNvGrpSpPr/>
              <p:nvPr/>
            </p:nvGrpSpPr>
            <p:grpSpPr>
              <a:xfrm>
                <a:off x="289830" y="4206300"/>
                <a:ext cx="555571" cy="555571"/>
                <a:chOff x="776355" y="1849324"/>
                <a:chExt cx="1019119" cy="1019119"/>
              </a:xfrm>
              <a:grpFill/>
            </p:grpSpPr>
            <p:sp>
              <p:nvSpPr>
                <p:cNvPr id="1158" name="Oval 1157">
                  <a:extLst>
                    <a:ext uri="{FF2B5EF4-FFF2-40B4-BE49-F238E27FC236}">
                      <a16:creationId xmlns:a16="http://schemas.microsoft.com/office/drawing/2014/main" id="{22581C11-7B2C-7C87-48BE-DE46FF87FBC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59" name="Graphic 1158" descr="User with solid fill">
                  <a:extLst>
                    <a:ext uri="{FF2B5EF4-FFF2-40B4-BE49-F238E27FC236}">
                      <a16:creationId xmlns:a16="http://schemas.microsoft.com/office/drawing/2014/main" id="{9CF27554-2E5E-AB4D-CB46-FF6E1879FB2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52" name="Group 1151">
                <a:extLst>
                  <a:ext uri="{FF2B5EF4-FFF2-40B4-BE49-F238E27FC236}">
                    <a16:creationId xmlns:a16="http://schemas.microsoft.com/office/drawing/2014/main" id="{441AA672-EF94-3C34-F030-6C6676020320}"/>
                  </a:ext>
                </a:extLst>
              </p:cNvPr>
              <p:cNvGrpSpPr/>
              <p:nvPr/>
            </p:nvGrpSpPr>
            <p:grpSpPr>
              <a:xfrm>
                <a:off x="658038" y="4206300"/>
                <a:ext cx="555571" cy="555571"/>
                <a:chOff x="776355" y="1849324"/>
                <a:chExt cx="1019119" cy="1019119"/>
              </a:xfrm>
              <a:grpFill/>
            </p:grpSpPr>
            <p:sp>
              <p:nvSpPr>
                <p:cNvPr id="1156" name="Oval 1155">
                  <a:extLst>
                    <a:ext uri="{FF2B5EF4-FFF2-40B4-BE49-F238E27FC236}">
                      <a16:creationId xmlns:a16="http://schemas.microsoft.com/office/drawing/2014/main" id="{C5FA367C-3128-7839-053F-A1653A3775A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57" name="Graphic 1156" descr="User with solid fill">
                  <a:extLst>
                    <a:ext uri="{FF2B5EF4-FFF2-40B4-BE49-F238E27FC236}">
                      <a16:creationId xmlns:a16="http://schemas.microsoft.com/office/drawing/2014/main" id="{A2ADB953-54BE-BD81-F9B7-696EEDC737F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53" name="Group 1152">
                <a:extLst>
                  <a:ext uri="{FF2B5EF4-FFF2-40B4-BE49-F238E27FC236}">
                    <a16:creationId xmlns:a16="http://schemas.microsoft.com/office/drawing/2014/main" id="{379755CA-3476-9AC4-509D-3C6DA0F74F42}"/>
                  </a:ext>
                </a:extLst>
              </p:cNvPr>
              <p:cNvGrpSpPr/>
              <p:nvPr/>
            </p:nvGrpSpPr>
            <p:grpSpPr>
              <a:xfrm>
                <a:off x="1026246" y="4218763"/>
                <a:ext cx="555571" cy="555571"/>
                <a:chOff x="776355" y="1849324"/>
                <a:chExt cx="1019119" cy="1019119"/>
              </a:xfrm>
              <a:grpFill/>
            </p:grpSpPr>
            <p:sp>
              <p:nvSpPr>
                <p:cNvPr id="1154" name="Oval 1153">
                  <a:extLst>
                    <a:ext uri="{FF2B5EF4-FFF2-40B4-BE49-F238E27FC236}">
                      <a16:creationId xmlns:a16="http://schemas.microsoft.com/office/drawing/2014/main" id="{408196C2-A7F2-E668-C373-E607F92C3A1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55" name="Graphic 1154" descr="User with solid fill">
                  <a:extLst>
                    <a:ext uri="{FF2B5EF4-FFF2-40B4-BE49-F238E27FC236}">
                      <a16:creationId xmlns:a16="http://schemas.microsoft.com/office/drawing/2014/main" id="{D13309A8-F262-A55D-6423-CB880E68BC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0" name="Group 9">
              <a:extLst>
                <a:ext uri="{FF2B5EF4-FFF2-40B4-BE49-F238E27FC236}">
                  <a16:creationId xmlns:a16="http://schemas.microsoft.com/office/drawing/2014/main" id="{56C13247-9AF6-07C3-FE4F-BA3AD3EF338B}"/>
                </a:ext>
              </a:extLst>
            </p:cNvPr>
            <p:cNvGrpSpPr/>
            <p:nvPr/>
          </p:nvGrpSpPr>
          <p:grpSpPr>
            <a:xfrm>
              <a:off x="2665874" y="4986743"/>
              <a:ext cx="1291987" cy="568034"/>
              <a:chOff x="289830" y="4206300"/>
              <a:chExt cx="1291987" cy="568034"/>
            </a:xfrm>
            <a:grpFill/>
          </p:grpSpPr>
          <p:grpSp>
            <p:nvGrpSpPr>
              <p:cNvPr id="694" name="Group 693">
                <a:extLst>
                  <a:ext uri="{FF2B5EF4-FFF2-40B4-BE49-F238E27FC236}">
                    <a16:creationId xmlns:a16="http://schemas.microsoft.com/office/drawing/2014/main" id="{F5013FD5-2B25-D8FA-CCD9-EFD8107F3A25}"/>
                  </a:ext>
                </a:extLst>
              </p:cNvPr>
              <p:cNvGrpSpPr/>
              <p:nvPr/>
            </p:nvGrpSpPr>
            <p:grpSpPr>
              <a:xfrm>
                <a:off x="289830" y="4206300"/>
                <a:ext cx="555571" cy="555571"/>
                <a:chOff x="776355" y="1849324"/>
                <a:chExt cx="1019119" cy="1019119"/>
              </a:xfrm>
              <a:grpFill/>
            </p:grpSpPr>
            <p:sp>
              <p:nvSpPr>
                <p:cNvPr id="701" name="Oval 700">
                  <a:extLst>
                    <a:ext uri="{FF2B5EF4-FFF2-40B4-BE49-F238E27FC236}">
                      <a16:creationId xmlns:a16="http://schemas.microsoft.com/office/drawing/2014/main" id="{9705C531-FE6A-B12D-D494-B775BEA83C0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02" name="Graphic 701" descr="User with solid fill">
                  <a:extLst>
                    <a:ext uri="{FF2B5EF4-FFF2-40B4-BE49-F238E27FC236}">
                      <a16:creationId xmlns:a16="http://schemas.microsoft.com/office/drawing/2014/main" id="{D1967321-C771-22AF-6142-BEF04036DE1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695" name="Group 694">
                <a:extLst>
                  <a:ext uri="{FF2B5EF4-FFF2-40B4-BE49-F238E27FC236}">
                    <a16:creationId xmlns:a16="http://schemas.microsoft.com/office/drawing/2014/main" id="{0CAF2CC3-C36C-F34A-4989-6FFF7A28B0EC}"/>
                  </a:ext>
                </a:extLst>
              </p:cNvPr>
              <p:cNvGrpSpPr/>
              <p:nvPr/>
            </p:nvGrpSpPr>
            <p:grpSpPr>
              <a:xfrm>
                <a:off x="658038" y="4206300"/>
                <a:ext cx="555571" cy="555571"/>
                <a:chOff x="776355" y="1849324"/>
                <a:chExt cx="1019119" cy="1019119"/>
              </a:xfrm>
              <a:grpFill/>
            </p:grpSpPr>
            <p:sp>
              <p:nvSpPr>
                <p:cNvPr id="699" name="Oval 698">
                  <a:extLst>
                    <a:ext uri="{FF2B5EF4-FFF2-40B4-BE49-F238E27FC236}">
                      <a16:creationId xmlns:a16="http://schemas.microsoft.com/office/drawing/2014/main" id="{2342719E-FE42-6799-76CB-4144467B999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00" name="Graphic 699" descr="User with solid fill">
                  <a:extLst>
                    <a:ext uri="{FF2B5EF4-FFF2-40B4-BE49-F238E27FC236}">
                      <a16:creationId xmlns:a16="http://schemas.microsoft.com/office/drawing/2014/main" id="{542D3C78-951D-6A20-B8DD-31C9B964E7C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696" name="Group 695">
                <a:extLst>
                  <a:ext uri="{FF2B5EF4-FFF2-40B4-BE49-F238E27FC236}">
                    <a16:creationId xmlns:a16="http://schemas.microsoft.com/office/drawing/2014/main" id="{F8988A3C-A791-749E-6C7A-235EBE5DC871}"/>
                  </a:ext>
                </a:extLst>
              </p:cNvPr>
              <p:cNvGrpSpPr/>
              <p:nvPr/>
            </p:nvGrpSpPr>
            <p:grpSpPr>
              <a:xfrm>
                <a:off x="1026246" y="4218763"/>
                <a:ext cx="555571" cy="555571"/>
                <a:chOff x="776355" y="1849324"/>
                <a:chExt cx="1019119" cy="1019119"/>
              </a:xfrm>
              <a:grpFill/>
            </p:grpSpPr>
            <p:sp>
              <p:nvSpPr>
                <p:cNvPr id="697" name="Oval 696">
                  <a:extLst>
                    <a:ext uri="{FF2B5EF4-FFF2-40B4-BE49-F238E27FC236}">
                      <a16:creationId xmlns:a16="http://schemas.microsoft.com/office/drawing/2014/main" id="{83588FE9-E0AA-E545-C6F6-D52397BC313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98" name="Graphic 697" descr="User with solid fill">
                  <a:extLst>
                    <a:ext uri="{FF2B5EF4-FFF2-40B4-BE49-F238E27FC236}">
                      <a16:creationId xmlns:a16="http://schemas.microsoft.com/office/drawing/2014/main" id="{2ABAE548-5E6A-3C9F-18AA-37526ED17D8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 name="Group 10">
              <a:extLst>
                <a:ext uri="{FF2B5EF4-FFF2-40B4-BE49-F238E27FC236}">
                  <a16:creationId xmlns:a16="http://schemas.microsoft.com/office/drawing/2014/main" id="{E44EB216-F3A3-804D-BFB6-86F9D3E0EAD3}"/>
                </a:ext>
              </a:extLst>
            </p:cNvPr>
            <p:cNvGrpSpPr/>
            <p:nvPr/>
          </p:nvGrpSpPr>
          <p:grpSpPr>
            <a:xfrm>
              <a:off x="3930910" y="4986743"/>
              <a:ext cx="1291987" cy="568034"/>
              <a:chOff x="289830" y="4206300"/>
              <a:chExt cx="1291987" cy="568034"/>
            </a:xfrm>
            <a:grpFill/>
          </p:grpSpPr>
          <p:grpSp>
            <p:nvGrpSpPr>
              <p:cNvPr id="1980" name="Group 1979">
                <a:extLst>
                  <a:ext uri="{FF2B5EF4-FFF2-40B4-BE49-F238E27FC236}">
                    <a16:creationId xmlns:a16="http://schemas.microsoft.com/office/drawing/2014/main" id="{BF2B5C67-37A5-A74E-E63E-1ABC21BA8793}"/>
                  </a:ext>
                </a:extLst>
              </p:cNvPr>
              <p:cNvGrpSpPr/>
              <p:nvPr/>
            </p:nvGrpSpPr>
            <p:grpSpPr>
              <a:xfrm>
                <a:off x="289830" y="4206300"/>
                <a:ext cx="555571" cy="555571"/>
                <a:chOff x="776355" y="1849324"/>
                <a:chExt cx="1019119" cy="1019119"/>
              </a:xfrm>
              <a:grpFill/>
            </p:grpSpPr>
            <p:sp>
              <p:nvSpPr>
                <p:cNvPr id="692" name="Oval 691">
                  <a:extLst>
                    <a:ext uri="{FF2B5EF4-FFF2-40B4-BE49-F238E27FC236}">
                      <a16:creationId xmlns:a16="http://schemas.microsoft.com/office/drawing/2014/main" id="{1C1A0005-AB75-E845-0C39-168CDBE76B1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93" name="Graphic 692" descr="User with solid fill">
                  <a:extLst>
                    <a:ext uri="{FF2B5EF4-FFF2-40B4-BE49-F238E27FC236}">
                      <a16:creationId xmlns:a16="http://schemas.microsoft.com/office/drawing/2014/main" id="{655D5B09-CC77-44C9-03A3-25A900F5C09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981" name="Group 1980">
                <a:extLst>
                  <a:ext uri="{FF2B5EF4-FFF2-40B4-BE49-F238E27FC236}">
                    <a16:creationId xmlns:a16="http://schemas.microsoft.com/office/drawing/2014/main" id="{003FB6CC-FA46-80C6-053A-98B2508AB623}"/>
                  </a:ext>
                </a:extLst>
              </p:cNvPr>
              <p:cNvGrpSpPr/>
              <p:nvPr/>
            </p:nvGrpSpPr>
            <p:grpSpPr>
              <a:xfrm>
                <a:off x="658038" y="4206300"/>
                <a:ext cx="555571" cy="555571"/>
                <a:chOff x="776355" y="1849324"/>
                <a:chExt cx="1019119" cy="1019119"/>
              </a:xfrm>
              <a:grpFill/>
            </p:grpSpPr>
            <p:sp>
              <p:nvSpPr>
                <p:cNvPr id="195" name="Oval 194">
                  <a:extLst>
                    <a:ext uri="{FF2B5EF4-FFF2-40B4-BE49-F238E27FC236}">
                      <a16:creationId xmlns:a16="http://schemas.microsoft.com/office/drawing/2014/main" id="{48B48CA0-D280-12CF-B96B-D5A28C0D11B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5" name="Graphic 204" descr="User with solid fill">
                  <a:extLst>
                    <a:ext uri="{FF2B5EF4-FFF2-40B4-BE49-F238E27FC236}">
                      <a16:creationId xmlns:a16="http://schemas.microsoft.com/office/drawing/2014/main" id="{88CFF923-B5B7-A1DF-42B6-F132F596592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982" name="Group 1981">
                <a:extLst>
                  <a:ext uri="{FF2B5EF4-FFF2-40B4-BE49-F238E27FC236}">
                    <a16:creationId xmlns:a16="http://schemas.microsoft.com/office/drawing/2014/main" id="{4CECCA0B-FC57-A3A2-0CE5-7B631467B261}"/>
                  </a:ext>
                </a:extLst>
              </p:cNvPr>
              <p:cNvGrpSpPr/>
              <p:nvPr/>
            </p:nvGrpSpPr>
            <p:grpSpPr>
              <a:xfrm>
                <a:off x="1026246" y="4218763"/>
                <a:ext cx="555571" cy="555571"/>
                <a:chOff x="776355" y="1849324"/>
                <a:chExt cx="1019119" cy="1019119"/>
              </a:xfrm>
              <a:grpFill/>
            </p:grpSpPr>
            <p:sp>
              <p:nvSpPr>
                <p:cNvPr id="1983" name="Oval 1982">
                  <a:extLst>
                    <a:ext uri="{FF2B5EF4-FFF2-40B4-BE49-F238E27FC236}">
                      <a16:creationId xmlns:a16="http://schemas.microsoft.com/office/drawing/2014/main" id="{540824E0-EC2A-C228-19C1-B0D952B1707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85" name="Graphic 184" descr="User with solid fill">
                  <a:extLst>
                    <a:ext uri="{FF2B5EF4-FFF2-40B4-BE49-F238E27FC236}">
                      <a16:creationId xmlns:a16="http://schemas.microsoft.com/office/drawing/2014/main" id="{1A360225-169B-8962-6070-E03552EB3D4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2" name="Group 11">
              <a:extLst>
                <a:ext uri="{FF2B5EF4-FFF2-40B4-BE49-F238E27FC236}">
                  <a16:creationId xmlns:a16="http://schemas.microsoft.com/office/drawing/2014/main" id="{559CA8C7-EC6C-9D67-AFE5-15A9B7C8A64C}"/>
                </a:ext>
              </a:extLst>
            </p:cNvPr>
            <p:cNvGrpSpPr/>
            <p:nvPr/>
          </p:nvGrpSpPr>
          <p:grpSpPr>
            <a:xfrm>
              <a:off x="5195946" y="4986743"/>
              <a:ext cx="1291987" cy="568034"/>
              <a:chOff x="289830" y="4206300"/>
              <a:chExt cx="1291987" cy="568034"/>
            </a:xfrm>
            <a:grpFill/>
          </p:grpSpPr>
          <p:grpSp>
            <p:nvGrpSpPr>
              <p:cNvPr id="65" name="Group 64">
                <a:extLst>
                  <a:ext uri="{FF2B5EF4-FFF2-40B4-BE49-F238E27FC236}">
                    <a16:creationId xmlns:a16="http://schemas.microsoft.com/office/drawing/2014/main" id="{7AAFA2CF-642F-2EC6-487C-D7FA228B1EA3}"/>
                  </a:ext>
                </a:extLst>
              </p:cNvPr>
              <p:cNvGrpSpPr/>
              <p:nvPr/>
            </p:nvGrpSpPr>
            <p:grpSpPr>
              <a:xfrm>
                <a:off x="289830" y="4206300"/>
                <a:ext cx="555571" cy="555571"/>
                <a:chOff x="776355" y="1849324"/>
                <a:chExt cx="1019119" cy="1019119"/>
              </a:xfrm>
              <a:grpFill/>
            </p:grpSpPr>
            <p:sp>
              <p:nvSpPr>
                <p:cNvPr id="1978" name="Oval 1977">
                  <a:extLst>
                    <a:ext uri="{FF2B5EF4-FFF2-40B4-BE49-F238E27FC236}">
                      <a16:creationId xmlns:a16="http://schemas.microsoft.com/office/drawing/2014/main" id="{2A7378D8-5438-AB62-57FF-ABA286D7DE9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979" name="Graphic 1978" descr="User with solid fill">
                  <a:extLst>
                    <a:ext uri="{FF2B5EF4-FFF2-40B4-BE49-F238E27FC236}">
                      <a16:creationId xmlns:a16="http://schemas.microsoft.com/office/drawing/2014/main" id="{DA946D73-BB08-A289-49A5-32FC4885F90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66" name="Group 65">
                <a:extLst>
                  <a:ext uri="{FF2B5EF4-FFF2-40B4-BE49-F238E27FC236}">
                    <a16:creationId xmlns:a16="http://schemas.microsoft.com/office/drawing/2014/main" id="{EFB93385-BA8C-013F-0C81-6ACCC5BF6E8F}"/>
                  </a:ext>
                </a:extLst>
              </p:cNvPr>
              <p:cNvGrpSpPr/>
              <p:nvPr/>
            </p:nvGrpSpPr>
            <p:grpSpPr>
              <a:xfrm>
                <a:off x="658038" y="4206300"/>
                <a:ext cx="555571" cy="555571"/>
                <a:chOff x="776355" y="1849324"/>
                <a:chExt cx="1019119" cy="1019119"/>
              </a:xfrm>
              <a:grpFill/>
            </p:grpSpPr>
            <p:sp>
              <p:nvSpPr>
                <p:cNvPr id="1976" name="Oval 1975">
                  <a:extLst>
                    <a:ext uri="{FF2B5EF4-FFF2-40B4-BE49-F238E27FC236}">
                      <a16:creationId xmlns:a16="http://schemas.microsoft.com/office/drawing/2014/main" id="{AA3F0A0D-B607-0C05-DCE0-23FC4CA54DB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977" name="Graphic 1976" descr="User with solid fill">
                  <a:extLst>
                    <a:ext uri="{FF2B5EF4-FFF2-40B4-BE49-F238E27FC236}">
                      <a16:creationId xmlns:a16="http://schemas.microsoft.com/office/drawing/2014/main" id="{22286546-CD21-793B-E8E8-5B1E1EF8519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970" name="Group 1969">
                <a:extLst>
                  <a:ext uri="{FF2B5EF4-FFF2-40B4-BE49-F238E27FC236}">
                    <a16:creationId xmlns:a16="http://schemas.microsoft.com/office/drawing/2014/main" id="{6ED81D62-0237-EA7D-4AD2-37E0DBE39286}"/>
                  </a:ext>
                </a:extLst>
              </p:cNvPr>
              <p:cNvGrpSpPr/>
              <p:nvPr/>
            </p:nvGrpSpPr>
            <p:grpSpPr>
              <a:xfrm>
                <a:off x="1026246" y="4218763"/>
                <a:ext cx="555571" cy="555571"/>
                <a:chOff x="776355" y="1849324"/>
                <a:chExt cx="1019119" cy="1019119"/>
              </a:xfrm>
              <a:grpFill/>
            </p:grpSpPr>
            <p:sp>
              <p:nvSpPr>
                <p:cNvPr id="1974" name="Oval 1973">
                  <a:extLst>
                    <a:ext uri="{FF2B5EF4-FFF2-40B4-BE49-F238E27FC236}">
                      <a16:creationId xmlns:a16="http://schemas.microsoft.com/office/drawing/2014/main" id="{301F6A38-7DCC-16B8-310F-83B34C77908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975" name="Graphic 1974" descr="User with solid fill">
                  <a:extLst>
                    <a:ext uri="{FF2B5EF4-FFF2-40B4-BE49-F238E27FC236}">
                      <a16:creationId xmlns:a16="http://schemas.microsoft.com/office/drawing/2014/main" id="{D3101E17-5342-D179-6FAF-10B7B53ABE0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3" name="Group 12">
              <a:extLst>
                <a:ext uri="{FF2B5EF4-FFF2-40B4-BE49-F238E27FC236}">
                  <a16:creationId xmlns:a16="http://schemas.microsoft.com/office/drawing/2014/main" id="{B5F3B8BE-41D2-8CCD-F6FF-398030D332C3}"/>
                </a:ext>
              </a:extLst>
            </p:cNvPr>
            <p:cNvGrpSpPr/>
            <p:nvPr/>
          </p:nvGrpSpPr>
          <p:grpSpPr>
            <a:xfrm>
              <a:off x="6460982" y="4986743"/>
              <a:ext cx="1291987" cy="568034"/>
              <a:chOff x="289830" y="4206300"/>
              <a:chExt cx="1291987" cy="568034"/>
            </a:xfrm>
            <a:grpFill/>
          </p:grpSpPr>
          <p:grpSp>
            <p:nvGrpSpPr>
              <p:cNvPr id="56" name="Group 55">
                <a:extLst>
                  <a:ext uri="{FF2B5EF4-FFF2-40B4-BE49-F238E27FC236}">
                    <a16:creationId xmlns:a16="http://schemas.microsoft.com/office/drawing/2014/main" id="{534435F2-82A7-F472-4307-37098300B03E}"/>
                  </a:ext>
                </a:extLst>
              </p:cNvPr>
              <p:cNvGrpSpPr/>
              <p:nvPr/>
            </p:nvGrpSpPr>
            <p:grpSpPr>
              <a:xfrm>
                <a:off x="289830" y="4206300"/>
                <a:ext cx="555571" cy="555571"/>
                <a:chOff x="776355" y="1849324"/>
                <a:chExt cx="1019119" cy="1019119"/>
              </a:xfrm>
              <a:grpFill/>
            </p:grpSpPr>
            <p:sp>
              <p:nvSpPr>
                <p:cNvPr id="63" name="Oval 62">
                  <a:extLst>
                    <a:ext uri="{FF2B5EF4-FFF2-40B4-BE49-F238E27FC236}">
                      <a16:creationId xmlns:a16="http://schemas.microsoft.com/office/drawing/2014/main" id="{5FAE9503-883F-46F2-B2E1-341EA73E434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4" name="Graphic 63" descr="User with solid fill">
                  <a:extLst>
                    <a:ext uri="{FF2B5EF4-FFF2-40B4-BE49-F238E27FC236}">
                      <a16:creationId xmlns:a16="http://schemas.microsoft.com/office/drawing/2014/main" id="{93384248-5270-CFE7-7871-CD4103F01FC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57" name="Group 56">
                <a:extLst>
                  <a:ext uri="{FF2B5EF4-FFF2-40B4-BE49-F238E27FC236}">
                    <a16:creationId xmlns:a16="http://schemas.microsoft.com/office/drawing/2014/main" id="{2F098F39-33D9-1722-2C01-5F801A76A78D}"/>
                  </a:ext>
                </a:extLst>
              </p:cNvPr>
              <p:cNvGrpSpPr/>
              <p:nvPr/>
            </p:nvGrpSpPr>
            <p:grpSpPr>
              <a:xfrm>
                <a:off x="658038" y="4206300"/>
                <a:ext cx="555571" cy="555571"/>
                <a:chOff x="776355" y="1849324"/>
                <a:chExt cx="1019119" cy="1019119"/>
              </a:xfrm>
              <a:grpFill/>
            </p:grpSpPr>
            <p:sp>
              <p:nvSpPr>
                <p:cNvPr id="61" name="Oval 60">
                  <a:extLst>
                    <a:ext uri="{FF2B5EF4-FFF2-40B4-BE49-F238E27FC236}">
                      <a16:creationId xmlns:a16="http://schemas.microsoft.com/office/drawing/2014/main" id="{EB029465-00C9-3699-9F1B-405F0BE3BFC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2" name="Graphic 61" descr="User with solid fill">
                  <a:extLst>
                    <a:ext uri="{FF2B5EF4-FFF2-40B4-BE49-F238E27FC236}">
                      <a16:creationId xmlns:a16="http://schemas.microsoft.com/office/drawing/2014/main" id="{49E5ECA8-A138-07AF-9A79-6CDC91809F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58" name="Group 57">
                <a:extLst>
                  <a:ext uri="{FF2B5EF4-FFF2-40B4-BE49-F238E27FC236}">
                    <a16:creationId xmlns:a16="http://schemas.microsoft.com/office/drawing/2014/main" id="{2444256F-4824-FFF1-27D8-96B4D10A8217}"/>
                  </a:ext>
                </a:extLst>
              </p:cNvPr>
              <p:cNvGrpSpPr/>
              <p:nvPr/>
            </p:nvGrpSpPr>
            <p:grpSpPr>
              <a:xfrm>
                <a:off x="1026246" y="4218763"/>
                <a:ext cx="555571" cy="555571"/>
                <a:chOff x="776355" y="1849324"/>
                <a:chExt cx="1019119" cy="1019119"/>
              </a:xfrm>
              <a:grpFill/>
            </p:grpSpPr>
            <p:sp>
              <p:nvSpPr>
                <p:cNvPr id="59" name="Oval 58">
                  <a:extLst>
                    <a:ext uri="{FF2B5EF4-FFF2-40B4-BE49-F238E27FC236}">
                      <a16:creationId xmlns:a16="http://schemas.microsoft.com/office/drawing/2014/main" id="{FCFF8681-B074-723E-0075-12D1BA0C1E1A}"/>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0" name="Graphic 59" descr="User with solid fill">
                  <a:extLst>
                    <a:ext uri="{FF2B5EF4-FFF2-40B4-BE49-F238E27FC236}">
                      <a16:creationId xmlns:a16="http://schemas.microsoft.com/office/drawing/2014/main" id="{37A81814-8503-453D-6DCA-DF1DCBD13F9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4" name="Group 13">
              <a:extLst>
                <a:ext uri="{FF2B5EF4-FFF2-40B4-BE49-F238E27FC236}">
                  <a16:creationId xmlns:a16="http://schemas.microsoft.com/office/drawing/2014/main" id="{F641E702-B915-AE65-5B42-B4ED32F30034}"/>
                </a:ext>
              </a:extLst>
            </p:cNvPr>
            <p:cNvGrpSpPr/>
            <p:nvPr/>
          </p:nvGrpSpPr>
          <p:grpSpPr>
            <a:xfrm>
              <a:off x="7726018" y="4986743"/>
              <a:ext cx="1291987" cy="568034"/>
              <a:chOff x="289830" y="4206300"/>
              <a:chExt cx="1291987" cy="568034"/>
            </a:xfrm>
            <a:grpFill/>
          </p:grpSpPr>
          <p:grpSp>
            <p:nvGrpSpPr>
              <p:cNvPr id="45" name="Group 44">
                <a:extLst>
                  <a:ext uri="{FF2B5EF4-FFF2-40B4-BE49-F238E27FC236}">
                    <a16:creationId xmlns:a16="http://schemas.microsoft.com/office/drawing/2014/main" id="{F908C02C-8D8C-5E59-7D71-560410C14056}"/>
                  </a:ext>
                </a:extLst>
              </p:cNvPr>
              <p:cNvGrpSpPr/>
              <p:nvPr/>
            </p:nvGrpSpPr>
            <p:grpSpPr>
              <a:xfrm>
                <a:off x="289830" y="4206300"/>
                <a:ext cx="555571" cy="555571"/>
                <a:chOff x="776355" y="1849324"/>
                <a:chExt cx="1019119" cy="1019119"/>
              </a:xfrm>
              <a:grpFill/>
            </p:grpSpPr>
            <p:sp>
              <p:nvSpPr>
                <p:cNvPr id="54" name="Oval 53">
                  <a:extLst>
                    <a:ext uri="{FF2B5EF4-FFF2-40B4-BE49-F238E27FC236}">
                      <a16:creationId xmlns:a16="http://schemas.microsoft.com/office/drawing/2014/main" id="{4AA2D691-B308-759C-DBE8-54AAB8A15368}"/>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5" name="Graphic 54" descr="User with solid fill">
                  <a:extLst>
                    <a:ext uri="{FF2B5EF4-FFF2-40B4-BE49-F238E27FC236}">
                      <a16:creationId xmlns:a16="http://schemas.microsoft.com/office/drawing/2014/main" id="{9B4FDAB4-CEB6-8DB4-027D-80CF8C01534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47" name="Group 46">
                <a:extLst>
                  <a:ext uri="{FF2B5EF4-FFF2-40B4-BE49-F238E27FC236}">
                    <a16:creationId xmlns:a16="http://schemas.microsoft.com/office/drawing/2014/main" id="{7745540D-F584-63CB-A420-49EFBAEF3FEE}"/>
                  </a:ext>
                </a:extLst>
              </p:cNvPr>
              <p:cNvGrpSpPr/>
              <p:nvPr/>
            </p:nvGrpSpPr>
            <p:grpSpPr>
              <a:xfrm>
                <a:off x="658038" y="4206300"/>
                <a:ext cx="555571" cy="555571"/>
                <a:chOff x="776355" y="1849324"/>
                <a:chExt cx="1019119" cy="1019119"/>
              </a:xfrm>
              <a:grpFill/>
            </p:grpSpPr>
            <p:sp>
              <p:nvSpPr>
                <p:cNvPr id="52" name="Oval 51">
                  <a:extLst>
                    <a:ext uri="{FF2B5EF4-FFF2-40B4-BE49-F238E27FC236}">
                      <a16:creationId xmlns:a16="http://schemas.microsoft.com/office/drawing/2014/main" id="{FFF3B9CF-9602-4C8B-D5B2-0E03F75BA8C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3" name="Graphic 52" descr="User with solid fill">
                  <a:extLst>
                    <a:ext uri="{FF2B5EF4-FFF2-40B4-BE49-F238E27FC236}">
                      <a16:creationId xmlns:a16="http://schemas.microsoft.com/office/drawing/2014/main" id="{6B96E6D9-E260-BE92-2C51-AE573B82E8D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48" name="Group 47">
                <a:extLst>
                  <a:ext uri="{FF2B5EF4-FFF2-40B4-BE49-F238E27FC236}">
                    <a16:creationId xmlns:a16="http://schemas.microsoft.com/office/drawing/2014/main" id="{BFE4A1F1-DF3E-AC90-8471-1E45877A8186}"/>
                  </a:ext>
                </a:extLst>
              </p:cNvPr>
              <p:cNvGrpSpPr/>
              <p:nvPr/>
            </p:nvGrpSpPr>
            <p:grpSpPr>
              <a:xfrm>
                <a:off x="1026246" y="4218763"/>
                <a:ext cx="555571" cy="555571"/>
                <a:chOff x="776355" y="1849324"/>
                <a:chExt cx="1019119" cy="1019119"/>
              </a:xfrm>
              <a:grpFill/>
            </p:grpSpPr>
            <p:sp>
              <p:nvSpPr>
                <p:cNvPr id="49" name="Oval 48">
                  <a:extLst>
                    <a:ext uri="{FF2B5EF4-FFF2-40B4-BE49-F238E27FC236}">
                      <a16:creationId xmlns:a16="http://schemas.microsoft.com/office/drawing/2014/main" id="{6C6AF3E1-4D88-63DE-0E49-0027FE7AA4E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1" name="Graphic 50" descr="User with solid fill">
                  <a:extLst>
                    <a:ext uri="{FF2B5EF4-FFF2-40B4-BE49-F238E27FC236}">
                      <a16:creationId xmlns:a16="http://schemas.microsoft.com/office/drawing/2014/main" id="{F519817B-08F1-11F5-E615-82461AA591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6" name="Group 15">
              <a:extLst>
                <a:ext uri="{FF2B5EF4-FFF2-40B4-BE49-F238E27FC236}">
                  <a16:creationId xmlns:a16="http://schemas.microsoft.com/office/drawing/2014/main" id="{CE4F26B5-85F6-3319-6B79-DC134EF73842}"/>
                </a:ext>
              </a:extLst>
            </p:cNvPr>
            <p:cNvGrpSpPr/>
            <p:nvPr/>
          </p:nvGrpSpPr>
          <p:grpSpPr>
            <a:xfrm>
              <a:off x="8991054" y="4986743"/>
              <a:ext cx="1291987" cy="568034"/>
              <a:chOff x="289830" y="4206300"/>
              <a:chExt cx="1291987" cy="568034"/>
            </a:xfrm>
            <a:grpFill/>
          </p:grpSpPr>
          <p:grpSp>
            <p:nvGrpSpPr>
              <p:cNvPr id="36" name="Group 35">
                <a:extLst>
                  <a:ext uri="{FF2B5EF4-FFF2-40B4-BE49-F238E27FC236}">
                    <a16:creationId xmlns:a16="http://schemas.microsoft.com/office/drawing/2014/main" id="{AA078DE6-C5C9-F7DB-9FE2-52E6B7F5C5B0}"/>
                  </a:ext>
                </a:extLst>
              </p:cNvPr>
              <p:cNvGrpSpPr/>
              <p:nvPr/>
            </p:nvGrpSpPr>
            <p:grpSpPr>
              <a:xfrm>
                <a:off x="289830" y="4206300"/>
                <a:ext cx="555571" cy="555571"/>
                <a:chOff x="776355" y="1849324"/>
                <a:chExt cx="1019119" cy="1019119"/>
              </a:xfrm>
              <a:grpFill/>
            </p:grpSpPr>
            <p:sp>
              <p:nvSpPr>
                <p:cNvPr id="43" name="Oval 42">
                  <a:extLst>
                    <a:ext uri="{FF2B5EF4-FFF2-40B4-BE49-F238E27FC236}">
                      <a16:creationId xmlns:a16="http://schemas.microsoft.com/office/drawing/2014/main" id="{3844DF77-A88E-5FCB-1794-04CC473AD95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4" name="Graphic 43" descr="User with solid fill">
                  <a:extLst>
                    <a:ext uri="{FF2B5EF4-FFF2-40B4-BE49-F238E27FC236}">
                      <a16:creationId xmlns:a16="http://schemas.microsoft.com/office/drawing/2014/main" id="{B4B72CE1-DC85-0269-4994-7498A8D841C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37" name="Group 36">
                <a:extLst>
                  <a:ext uri="{FF2B5EF4-FFF2-40B4-BE49-F238E27FC236}">
                    <a16:creationId xmlns:a16="http://schemas.microsoft.com/office/drawing/2014/main" id="{4BBB56E4-ACB1-4743-5423-EDC4E04077A6}"/>
                  </a:ext>
                </a:extLst>
              </p:cNvPr>
              <p:cNvGrpSpPr/>
              <p:nvPr/>
            </p:nvGrpSpPr>
            <p:grpSpPr>
              <a:xfrm>
                <a:off x="658038" y="4206300"/>
                <a:ext cx="555571" cy="555571"/>
                <a:chOff x="776355" y="1849324"/>
                <a:chExt cx="1019119" cy="1019119"/>
              </a:xfrm>
              <a:grpFill/>
            </p:grpSpPr>
            <p:sp>
              <p:nvSpPr>
                <p:cNvPr id="41" name="Oval 40">
                  <a:extLst>
                    <a:ext uri="{FF2B5EF4-FFF2-40B4-BE49-F238E27FC236}">
                      <a16:creationId xmlns:a16="http://schemas.microsoft.com/office/drawing/2014/main" id="{7CF05C8D-C578-6DE8-220B-A67E454D9CC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2" name="Graphic 41" descr="User with solid fill">
                  <a:extLst>
                    <a:ext uri="{FF2B5EF4-FFF2-40B4-BE49-F238E27FC236}">
                      <a16:creationId xmlns:a16="http://schemas.microsoft.com/office/drawing/2014/main" id="{5413B8E4-C37F-75D0-748E-C94FE2ECD0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38" name="Group 37">
                <a:extLst>
                  <a:ext uri="{FF2B5EF4-FFF2-40B4-BE49-F238E27FC236}">
                    <a16:creationId xmlns:a16="http://schemas.microsoft.com/office/drawing/2014/main" id="{B8082315-B66D-C6B9-76EB-5648D13BB4AE}"/>
                  </a:ext>
                </a:extLst>
              </p:cNvPr>
              <p:cNvGrpSpPr/>
              <p:nvPr/>
            </p:nvGrpSpPr>
            <p:grpSpPr>
              <a:xfrm>
                <a:off x="1026246" y="4218763"/>
                <a:ext cx="555571" cy="555571"/>
                <a:chOff x="776355" y="1849324"/>
                <a:chExt cx="1019119" cy="1019119"/>
              </a:xfrm>
              <a:grpFill/>
            </p:grpSpPr>
            <p:sp>
              <p:nvSpPr>
                <p:cNvPr id="39" name="Oval 38">
                  <a:extLst>
                    <a:ext uri="{FF2B5EF4-FFF2-40B4-BE49-F238E27FC236}">
                      <a16:creationId xmlns:a16="http://schemas.microsoft.com/office/drawing/2014/main" id="{B9CE5EDC-BAB3-4994-4B9A-71A7DA20D01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0" name="Graphic 39" descr="User with solid fill">
                  <a:extLst>
                    <a:ext uri="{FF2B5EF4-FFF2-40B4-BE49-F238E27FC236}">
                      <a16:creationId xmlns:a16="http://schemas.microsoft.com/office/drawing/2014/main" id="{BA62C75A-8706-A784-47EB-C29196D7181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7" name="Group 16">
              <a:extLst>
                <a:ext uri="{FF2B5EF4-FFF2-40B4-BE49-F238E27FC236}">
                  <a16:creationId xmlns:a16="http://schemas.microsoft.com/office/drawing/2014/main" id="{3A5BACBE-46B3-AD28-D7A9-2B0FA329F911}"/>
                </a:ext>
              </a:extLst>
            </p:cNvPr>
            <p:cNvGrpSpPr/>
            <p:nvPr/>
          </p:nvGrpSpPr>
          <p:grpSpPr>
            <a:xfrm>
              <a:off x="10256090" y="4986743"/>
              <a:ext cx="1291987" cy="568034"/>
              <a:chOff x="289830" y="4206300"/>
              <a:chExt cx="1291987" cy="568034"/>
            </a:xfrm>
            <a:grpFill/>
          </p:grpSpPr>
          <p:grpSp>
            <p:nvGrpSpPr>
              <p:cNvPr id="19" name="Group 18">
                <a:extLst>
                  <a:ext uri="{FF2B5EF4-FFF2-40B4-BE49-F238E27FC236}">
                    <a16:creationId xmlns:a16="http://schemas.microsoft.com/office/drawing/2014/main" id="{D515AAFA-B2ED-1EF0-EF6E-A5D5F82680E7}"/>
                  </a:ext>
                </a:extLst>
              </p:cNvPr>
              <p:cNvGrpSpPr/>
              <p:nvPr/>
            </p:nvGrpSpPr>
            <p:grpSpPr>
              <a:xfrm>
                <a:off x="289830" y="4206300"/>
                <a:ext cx="555571" cy="555571"/>
                <a:chOff x="776355" y="1849324"/>
                <a:chExt cx="1019119" cy="1019119"/>
              </a:xfrm>
              <a:grpFill/>
            </p:grpSpPr>
            <p:sp>
              <p:nvSpPr>
                <p:cNvPr id="34" name="Oval 33">
                  <a:extLst>
                    <a:ext uri="{FF2B5EF4-FFF2-40B4-BE49-F238E27FC236}">
                      <a16:creationId xmlns:a16="http://schemas.microsoft.com/office/drawing/2014/main" id="{755B5CDA-FB3F-A297-8011-C0F8F65879F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5" name="Graphic 34" descr="User with solid fill">
                  <a:extLst>
                    <a:ext uri="{FF2B5EF4-FFF2-40B4-BE49-F238E27FC236}">
                      <a16:creationId xmlns:a16="http://schemas.microsoft.com/office/drawing/2014/main" id="{AB0D9955-9892-9EF5-D7F4-A3837FD6984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 name="Group 19">
                <a:extLst>
                  <a:ext uri="{FF2B5EF4-FFF2-40B4-BE49-F238E27FC236}">
                    <a16:creationId xmlns:a16="http://schemas.microsoft.com/office/drawing/2014/main" id="{B4B1E0CF-5EE5-9DF5-D24D-AC0859F18780}"/>
                  </a:ext>
                </a:extLst>
              </p:cNvPr>
              <p:cNvGrpSpPr/>
              <p:nvPr/>
            </p:nvGrpSpPr>
            <p:grpSpPr>
              <a:xfrm>
                <a:off x="658038" y="4206300"/>
                <a:ext cx="555571" cy="555571"/>
                <a:chOff x="776355" y="1849324"/>
                <a:chExt cx="1019119" cy="1019119"/>
              </a:xfrm>
              <a:grpFill/>
            </p:grpSpPr>
            <p:sp>
              <p:nvSpPr>
                <p:cNvPr id="28" name="Oval 27">
                  <a:extLst>
                    <a:ext uri="{FF2B5EF4-FFF2-40B4-BE49-F238E27FC236}">
                      <a16:creationId xmlns:a16="http://schemas.microsoft.com/office/drawing/2014/main" id="{8358E405-0001-8E84-C9E5-BE28F44CCAB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0" name="Graphic 29" descr="User with solid fill">
                  <a:extLst>
                    <a:ext uri="{FF2B5EF4-FFF2-40B4-BE49-F238E27FC236}">
                      <a16:creationId xmlns:a16="http://schemas.microsoft.com/office/drawing/2014/main" id="{D953B7C0-1AB6-FED9-772D-BBAC58E55B9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 name="Group 20">
                <a:extLst>
                  <a:ext uri="{FF2B5EF4-FFF2-40B4-BE49-F238E27FC236}">
                    <a16:creationId xmlns:a16="http://schemas.microsoft.com/office/drawing/2014/main" id="{A41A1962-9222-36B3-7086-47CA1DC46FF7}"/>
                  </a:ext>
                </a:extLst>
              </p:cNvPr>
              <p:cNvGrpSpPr/>
              <p:nvPr/>
            </p:nvGrpSpPr>
            <p:grpSpPr>
              <a:xfrm>
                <a:off x="1026246" y="4218763"/>
                <a:ext cx="555571" cy="555571"/>
                <a:chOff x="776355" y="1849324"/>
                <a:chExt cx="1019119" cy="1019119"/>
              </a:xfrm>
              <a:grpFill/>
            </p:grpSpPr>
            <p:sp>
              <p:nvSpPr>
                <p:cNvPr id="22" name="Oval 21">
                  <a:extLst>
                    <a:ext uri="{FF2B5EF4-FFF2-40B4-BE49-F238E27FC236}">
                      <a16:creationId xmlns:a16="http://schemas.microsoft.com/office/drawing/2014/main" id="{EFB95381-A483-6634-8FFE-4885C73F237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 name="Graphic 22" descr="User with solid fill">
                  <a:extLst>
                    <a:ext uri="{FF2B5EF4-FFF2-40B4-BE49-F238E27FC236}">
                      <a16:creationId xmlns:a16="http://schemas.microsoft.com/office/drawing/2014/main" id="{E6B7D400-769F-3593-9492-BA1AA4C78A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0" name="Group 1169">
              <a:extLst>
                <a:ext uri="{FF2B5EF4-FFF2-40B4-BE49-F238E27FC236}">
                  <a16:creationId xmlns:a16="http://schemas.microsoft.com/office/drawing/2014/main" id="{610A7010-4DA7-0F0E-1738-C349960C7C84}"/>
                </a:ext>
              </a:extLst>
            </p:cNvPr>
            <p:cNvGrpSpPr/>
            <p:nvPr/>
          </p:nvGrpSpPr>
          <p:grpSpPr>
            <a:xfrm>
              <a:off x="768320" y="4986743"/>
              <a:ext cx="1291987" cy="568034"/>
              <a:chOff x="289830" y="4206300"/>
              <a:chExt cx="1291987" cy="568034"/>
            </a:xfrm>
            <a:grpFill/>
          </p:grpSpPr>
          <p:grpSp>
            <p:nvGrpSpPr>
              <p:cNvPr id="1444" name="Group 1443">
                <a:extLst>
                  <a:ext uri="{FF2B5EF4-FFF2-40B4-BE49-F238E27FC236}">
                    <a16:creationId xmlns:a16="http://schemas.microsoft.com/office/drawing/2014/main" id="{78094C18-AA0D-983C-FC7A-76D4923FDF17}"/>
                  </a:ext>
                </a:extLst>
              </p:cNvPr>
              <p:cNvGrpSpPr/>
              <p:nvPr/>
            </p:nvGrpSpPr>
            <p:grpSpPr>
              <a:xfrm>
                <a:off x="289830" y="4206300"/>
                <a:ext cx="555571" cy="555571"/>
                <a:chOff x="776355" y="1849324"/>
                <a:chExt cx="1019119" cy="1019119"/>
              </a:xfrm>
              <a:grpFill/>
            </p:grpSpPr>
            <p:sp>
              <p:nvSpPr>
                <p:cNvPr id="1451" name="Oval 1450">
                  <a:extLst>
                    <a:ext uri="{FF2B5EF4-FFF2-40B4-BE49-F238E27FC236}">
                      <a16:creationId xmlns:a16="http://schemas.microsoft.com/office/drawing/2014/main" id="{2C3298A5-BCB9-3966-8AD7-3112EFABF81A}"/>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52" name="Graphic 1451" descr="User with solid fill">
                  <a:extLst>
                    <a:ext uri="{FF2B5EF4-FFF2-40B4-BE49-F238E27FC236}">
                      <a16:creationId xmlns:a16="http://schemas.microsoft.com/office/drawing/2014/main" id="{ABCC83CB-8B6F-36AA-A3C8-12DFC4E0FAE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45" name="Group 1444">
                <a:extLst>
                  <a:ext uri="{FF2B5EF4-FFF2-40B4-BE49-F238E27FC236}">
                    <a16:creationId xmlns:a16="http://schemas.microsoft.com/office/drawing/2014/main" id="{8C338842-BEF2-23CC-8FC1-80880A73CA83}"/>
                  </a:ext>
                </a:extLst>
              </p:cNvPr>
              <p:cNvGrpSpPr/>
              <p:nvPr/>
            </p:nvGrpSpPr>
            <p:grpSpPr>
              <a:xfrm>
                <a:off x="658038" y="4206300"/>
                <a:ext cx="555571" cy="555571"/>
                <a:chOff x="776355" y="1849324"/>
                <a:chExt cx="1019119" cy="1019119"/>
              </a:xfrm>
              <a:grpFill/>
            </p:grpSpPr>
            <p:sp>
              <p:nvSpPr>
                <p:cNvPr id="1449" name="Oval 1448">
                  <a:extLst>
                    <a:ext uri="{FF2B5EF4-FFF2-40B4-BE49-F238E27FC236}">
                      <a16:creationId xmlns:a16="http://schemas.microsoft.com/office/drawing/2014/main" id="{178C6A42-EF93-F9D0-8B9D-946C51F0966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50" name="Graphic 1449" descr="User with solid fill">
                  <a:extLst>
                    <a:ext uri="{FF2B5EF4-FFF2-40B4-BE49-F238E27FC236}">
                      <a16:creationId xmlns:a16="http://schemas.microsoft.com/office/drawing/2014/main" id="{E0192F2B-BC11-62C9-EF21-333E7D8F49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46" name="Group 1445">
                <a:extLst>
                  <a:ext uri="{FF2B5EF4-FFF2-40B4-BE49-F238E27FC236}">
                    <a16:creationId xmlns:a16="http://schemas.microsoft.com/office/drawing/2014/main" id="{A0051B7C-AD1B-E333-AA60-2D3F1093F1C8}"/>
                  </a:ext>
                </a:extLst>
              </p:cNvPr>
              <p:cNvGrpSpPr/>
              <p:nvPr/>
            </p:nvGrpSpPr>
            <p:grpSpPr>
              <a:xfrm>
                <a:off x="1026246" y="4218763"/>
                <a:ext cx="555571" cy="555571"/>
                <a:chOff x="776355" y="1849324"/>
                <a:chExt cx="1019119" cy="1019119"/>
              </a:xfrm>
              <a:grpFill/>
            </p:grpSpPr>
            <p:sp>
              <p:nvSpPr>
                <p:cNvPr id="1447" name="Oval 1446">
                  <a:extLst>
                    <a:ext uri="{FF2B5EF4-FFF2-40B4-BE49-F238E27FC236}">
                      <a16:creationId xmlns:a16="http://schemas.microsoft.com/office/drawing/2014/main" id="{7002CD17-60A7-AC9F-22F6-0846C8BA700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48" name="Graphic 1447" descr="User with solid fill">
                  <a:extLst>
                    <a:ext uri="{FF2B5EF4-FFF2-40B4-BE49-F238E27FC236}">
                      <a16:creationId xmlns:a16="http://schemas.microsoft.com/office/drawing/2014/main" id="{009AD1B0-4D8A-A290-BED0-1317A4CC21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1" name="Group 1170">
              <a:extLst>
                <a:ext uri="{FF2B5EF4-FFF2-40B4-BE49-F238E27FC236}">
                  <a16:creationId xmlns:a16="http://schemas.microsoft.com/office/drawing/2014/main" id="{D1BAA7D4-0D2C-6216-E4DF-6EF2E111B3AF}"/>
                </a:ext>
              </a:extLst>
            </p:cNvPr>
            <p:cNvGrpSpPr/>
            <p:nvPr/>
          </p:nvGrpSpPr>
          <p:grpSpPr>
            <a:xfrm>
              <a:off x="2033356" y="4986743"/>
              <a:ext cx="1291987" cy="568034"/>
              <a:chOff x="289830" y="4206300"/>
              <a:chExt cx="1291987" cy="568034"/>
            </a:xfrm>
            <a:grpFill/>
          </p:grpSpPr>
          <p:grpSp>
            <p:nvGrpSpPr>
              <p:cNvPr id="1435" name="Group 1434">
                <a:extLst>
                  <a:ext uri="{FF2B5EF4-FFF2-40B4-BE49-F238E27FC236}">
                    <a16:creationId xmlns:a16="http://schemas.microsoft.com/office/drawing/2014/main" id="{3DA3F3B0-7855-15CE-3826-1F29C0733EEA}"/>
                  </a:ext>
                </a:extLst>
              </p:cNvPr>
              <p:cNvGrpSpPr/>
              <p:nvPr/>
            </p:nvGrpSpPr>
            <p:grpSpPr>
              <a:xfrm>
                <a:off x="289830" y="4206300"/>
                <a:ext cx="555571" cy="555571"/>
                <a:chOff x="776355" y="1849324"/>
                <a:chExt cx="1019119" cy="1019119"/>
              </a:xfrm>
              <a:grpFill/>
            </p:grpSpPr>
            <p:sp>
              <p:nvSpPr>
                <p:cNvPr id="1442" name="Oval 1441">
                  <a:extLst>
                    <a:ext uri="{FF2B5EF4-FFF2-40B4-BE49-F238E27FC236}">
                      <a16:creationId xmlns:a16="http://schemas.microsoft.com/office/drawing/2014/main" id="{DE7CC235-1BB8-635F-1F8A-17B598BB5BD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43" name="Graphic 1442" descr="User with solid fill">
                  <a:extLst>
                    <a:ext uri="{FF2B5EF4-FFF2-40B4-BE49-F238E27FC236}">
                      <a16:creationId xmlns:a16="http://schemas.microsoft.com/office/drawing/2014/main" id="{5F077033-4E8C-37EA-B290-634D97B5491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36" name="Group 1435">
                <a:extLst>
                  <a:ext uri="{FF2B5EF4-FFF2-40B4-BE49-F238E27FC236}">
                    <a16:creationId xmlns:a16="http://schemas.microsoft.com/office/drawing/2014/main" id="{2781FDA0-277A-4929-93A0-C7ABA151DE69}"/>
                  </a:ext>
                </a:extLst>
              </p:cNvPr>
              <p:cNvGrpSpPr/>
              <p:nvPr/>
            </p:nvGrpSpPr>
            <p:grpSpPr>
              <a:xfrm>
                <a:off x="658038" y="4206300"/>
                <a:ext cx="555571" cy="555571"/>
                <a:chOff x="776355" y="1849324"/>
                <a:chExt cx="1019119" cy="1019119"/>
              </a:xfrm>
              <a:grpFill/>
            </p:grpSpPr>
            <p:sp>
              <p:nvSpPr>
                <p:cNvPr id="1440" name="Oval 1439">
                  <a:extLst>
                    <a:ext uri="{FF2B5EF4-FFF2-40B4-BE49-F238E27FC236}">
                      <a16:creationId xmlns:a16="http://schemas.microsoft.com/office/drawing/2014/main" id="{67AD8D08-B98C-23C3-1AF6-3A10B1A8EBC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41" name="Graphic 1440" descr="User with solid fill">
                  <a:extLst>
                    <a:ext uri="{FF2B5EF4-FFF2-40B4-BE49-F238E27FC236}">
                      <a16:creationId xmlns:a16="http://schemas.microsoft.com/office/drawing/2014/main" id="{91869863-81D0-59E2-F2CD-6D5BAE3B09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37" name="Group 1436">
                <a:extLst>
                  <a:ext uri="{FF2B5EF4-FFF2-40B4-BE49-F238E27FC236}">
                    <a16:creationId xmlns:a16="http://schemas.microsoft.com/office/drawing/2014/main" id="{4A96909D-621B-5C94-8E88-E40F832A1B8C}"/>
                  </a:ext>
                </a:extLst>
              </p:cNvPr>
              <p:cNvGrpSpPr/>
              <p:nvPr/>
            </p:nvGrpSpPr>
            <p:grpSpPr>
              <a:xfrm>
                <a:off x="1026246" y="4218763"/>
                <a:ext cx="555571" cy="555571"/>
                <a:chOff x="776355" y="1849324"/>
                <a:chExt cx="1019119" cy="1019119"/>
              </a:xfrm>
              <a:grpFill/>
            </p:grpSpPr>
            <p:sp>
              <p:nvSpPr>
                <p:cNvPr id="1438" name="Oval 1437">
                  <a:extLst>
                    <a:ext uri="{FF2B5EF4-FFF2-40B4-BE49-F238E27FC236}">
                      <a16:creationId xmlns:a16="http://schemas.microsoft.com/office/drawing/2014/main" id="{6A3ECFD6-0354-E4C4-C5A8-C132F2CF1C8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39" name="Graphic 1438" descr="User with solid fill">
                  <a:extLst>
                    <a:ext uri="{FF2B5EF4-FFF2-40B4-BE49-F238E27FC236}">
                      <a16:creationId xmlns:a16="http://schemas.microsoft.com/office/drawing/2014/main" id="{A68267B0-AE06-D690-383C-8D6499EFDA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2" name="Group 1171">
              <a:extLst>
                <a:ext uri="{FF2B5EF4-FFF2-40B4-BE49-F238E27FC236}">
                  <a16:creationId xmlns:a16="http://schemas.microsoft.com/office/drawing/2014/main" id="{A71B8010-4CAB-F81D-704A-0E27DFBAA107}"/>
                </a:ext>
              </a:extLst>
            </p:cNvPr>
            <p:cNvGrpSpPr/>
            <p:nvPr/>
          </p:nvGrpSpPr>
          <p:grpSpPr>
            <a:xfrm>
              <a:off x="3298392" y="4986743"/>
              <a:ext cx="1291987" cy="568034"/>
              <a:chOff x="289830" y="4206300"/>
              <a:chExt cx="1291987" cy="568034"/>
            </a:xfrm>
            <a:grpFill/>
          </p:grpSpPr>
          <p:grpSp>
            <p:nvGrpSpPr>
              <p:cNvPr id="1426" name="Group 1425">
                <a:extLst>
                  <a:ext uri="{FF2B5EF4-FFF2-40B4-BE49-F238E27FC236}">
                    <a16:creationId xmlns:a16="http://schemas.microsoft.com/office/drawing/2014/main" id="{E5F3338C-7A9F-DBF7-DA7F-3E6D8D5C0A86}"/>
                  </a:ext>
                </a:extLst>
              </p:cNvPr>
              <p:cNvGrpSpPr/>
              <p:nvPr/>
            </p:nvGrpSpPr>
            <p:grpSpPr>
              <a:xfrm>
                <a:off x="289830" y="4206300"/>
                <a:ext cx="555571" cy="555571"/>
                <a:chOff x="776355" y="1849324"/>
                <a:chExt cx="1019119" cy="1019119"/>
              </a:xfrm>
              <a:grpFill/>
            </p:grpSpPr>
            <p:sp>
              <p:nvSpPr>
                <p:cNvPr id="1433" name="Oval 1432">
                  <a:extLst>
                    <a:ext uri="{FF2B5EF4-FFF2-40B4-BE49-F238E27FC236}">
                      <a16:creationId xmlns:a16="http://schemas.microsoft.com/office/drawing/2014/main" id="{8A7D4597-2FCB-D388-5A7F-577C10E84D6A}"/>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34" name="Graphic 1433" descr="User with solid fill">
                  <a:extLst>
                    <a:ext uri="{FF2B5EF4-FFF2-40B4-BE49-F238E27FC236}">
                      <a16:creationId xmlns:a16="http://schemas.microsoft.com/office/drawing/2014/main" id="{D1AEDE62-8E88-2500-F626-AC8A1AA220E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27" name="Group 1426">
                <a:extLst>
                  <a:ext uri="{FF2B5EF4-FFF2-40B4-BE49-F238E27FC236}">
                    <a16:creationId xmlns:a16="http://schemas.microsoft.com/office/drawing/2014/main" id="{947FB9A0-EBBB-CACA-9D95-FF3725D5F955}"/>
                  </a:ext>
                </a:extLst>
              </p:cNvPr>
              <p:cNvGrpSpPr/>
              <p:nvPr/>
            </p:nvGrpSpPr>
            <p:grpSpPr>
              <a:xfrm>
                <a:off x="658038" y="4206300"/>
                <a:ext cx="555571" cy="555571"/>
                <a:chOff x="776355" y="1849324"/>
                <a:chExt cx="1019119" cy="1019119"/>
              </a:xfrm>
              <a:grpFill/>
            </p:grpSpPr>
            <p:sp>
              <p:nvSpPr>
                <p:cNvPr id="1431" name="Oval 1430">
                  <a:extLst>
                    <a:ext uri="{FF2B5EF4-FFF2-40B4-BE49-F238E27FC236}">
                      <a16:creationId xmlns:a16="http://schemas.microsoft.com/office/drawing/2014/main" id="{00918900-4499-785C-81C9-499F7386A56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32" name="Graphic 1431" descr="User with solid fill">
                  <a:extLst>
                    <a:ext uri="{FF2B5EF4-FFF2-40B4-BE49-F238E27FC236}">
                      <a16:creationId xmlns:a16="http://schemas.microsoft.com/office/drawing/2014/main" id="{CA953006-D820-956C-16CA-4FBFD3968F7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28" name="Group 1427">
                <a:extLst>
                  <a:ext uri="{FF2B5EF4-FFF2-40B4-BE49-F238E27FC236}">
                    <a16:creationId xmlns:a16="http://schemas.microsoft.com/office/drawing/2014/main" id="{EC2B8EB8-879D-3FDE-0D5C-D290B7A3FABD}"/>
                  </a:ext>
                </a:extLst>
              </p:cNvPr>
              <p:cNvGrpSpPr/>
              <p:nvPr/>
            </p:nvGrpSpPr>
            <p:grpSpPr>
              <a:xfrm>
                <a:off x="1026246" y="4218763"/>
                <a:ext cx="555571" cy="555571"/>
                <a:chOff x="776355" y="1849324"/>
                <a:chExt cx="1019119" cy="1019119"/>
              </a:xfrm>
              <a:grpFill/>
            </p:grpSpPr>
            <p:sp>
              <p:nvSpPr>
                <p:cNvPr id="1429" name="Oval 1428">
                  <a:extLst>
                    <a:ext uri="{FF2B5EF4-FFF2-40B4-BE49-F238E27FC236}">
                      <a16:creationId xmlns:a16="http://schemas.microsoft.com/office/drawing/2014/main" id="{4AF34288-1922-14ED-C450-018EF85EA2C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30" name="Graphic 1429" descr="User with solid fill">
                  <a:extLst>
                    <a:ext uri="{FF2B5EF4-FFF2-40B4-BE49-F238E27FC236}">
                      <a16:creationId xmlns:a16="http://schemas.microsoft.com/office/drawing/2014/main" id="{D3B8E93E-1267-FE6F-86B9-EF916F3C49C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3" name="Group 1172">
              <a:extLst>
                <a:ext uri="{FF2B5EF4-FFF2-40B4-BE49-F238E27FC236}">
                  <a16:creationId xmlns:a16="http://schemas.microsoft.com/office/drawing/2014/main" id="{338A696F-A6F3-CFFD-6AFC-71D92C7E82FD}"/>
                </a:ext>
              </a:extLst>
            </p:cNvPr>
            <p:cNvGrpSpPr/>
            <p:nvPr/>
          </p:nvGrpSpPr>
          <p:grpSpPr>
            <a:xfrm>
              <a:off x="4563428" y="4986743"/>
              <a:ext cx="1291987" cy="568034"/>
              <a:chOff x="289830" y="4206300"/>
              <a:chExt cx="1291987" cy="568034"/>
            </a:xfrm>
            <a:grpFill/>
          </p:grpSpPr>
          <p:grpSp>
            <p:nvGrpSpPr>
              <p:cNvPr id="1417" name="Group 1416">
                <a:extLst>
                  <a:ext uri="{FF2B5EF4-FFF2-40B4-BE49-F238E27FC236}">
                    <a16:creationId xmlns:a16="http://schemas.microsoft.com/office/drawing/2014/main" id="{35AB7144-C707-FDE4-8830-C840FA43A405}"/>
                  </a:ext>
                </a:extLst>
              </p:cNvPr>
              <p:cNvGrpSpPr/>
              <p:nvPr/>
            </p:nvGrpSpPr>
            <p:grpSpPr>
              <a:xfrm>
                <a:off x="289830" y="4206300"/>
                <a:ext cx="555571" cy="555571"/>
                <a:chOff x="776355" y="1849324"/>
                <a:chExt cx="1019119" cy="1019119"/>
              </a:xfrm>
              <a:grpFill/>
            </p:grpSpPr>
            <p:sp>
              <p:nvSpPr>
                <p:cNvPr id="1424" name="Oval 1423">
                  <a:extLst>
                    <a:ext uri="{FF2B5EF4-FFF2-40B4-BE49-F238E27FC236}">
                      <a16:creationId xmlns:a16="http://schemas.microsoft.com/office/drawing/2014/main" id="{DA7BDB70-091C-3D42-DFD2-04929B3C375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25" name="Graphic 1424" descr="User with solid fill">
                  <a:extLst>
                    <a:ext uri="{FF2B5EF4-FFF2-40B4-BE49-F238E27FC236}">
                      <a16:creationId xmlns:a16="http://schemas.microsoft.com/office/drawing/2014/main" id="{3E3A7216-A1D6-7D9A-749C-8BC1D8EE72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18" name="Group 1417">
                <a:extLst>
                  <a:ext uri="{FF2B5EF4-FFF2-40B4-BE49-F238E27FC236}">
                    <a16:creationId xmlns:a16="http://schemas.microsoft.com/office/drawing/2014/main" id="{5D12EBBB-E8B5-F387-4123-FB3FD200DE48}"/>
                  </a:ext>
                </a:extLst>
              </p:cNvPr>
              <p:cNvGrpSpPr/>
              <p:nvPr/>
            </p:nvGrpSpPr>
            <p:grpSpPr>
              <a:xfrm>
                <a:off x="658038" y="4206300"/>
                <a:ext cx="555571" cy="555571"/>
                <a:chOff x="776355" y="1849324"/>
                <a:chExt cx="1019119" cy="1019119"/>
              </a:xfrm>
              <a:grpFill/>
            </p:grpSpPr>
            <p:sp>
              <p:nvSpPr>
                <p:cNvPr id="1422" name="Oval 1421">
                  <a:extLst>
                    <a:ext uri="{FF2B5EF4-FFF2-40B4-BE49-F238E27FC236}">
                      <a16:creationId xmlns:a16="http://schemas.microsoft.com/office/drawing/2014/main" id="{474C7E07-F0E5-AC1D-E511-365D3C55462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23" name="Graphic 1422" descr="User with solid fill">
                  <a:extLst>
                    <a:ext uri="{FF2B5EF4-FFF2-40B4-BE49-F238E27FC236}">
                      <a16:creationId xmlns:a16="http://schemas.microsoft.com/office/drawing/2014/main" id="{7378E908-2DC2-5F8A-A754-F415A3BFD8F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19" name="Group 1418">
                <a:extLst>
                  <a:ext uri="{FF2B5EF4-FFF2-40B4-BE49-F238E27FC236}">
                    <a16:creationId xmlns:a16="http://schemas.microsoft.com/office/drawing/2014/main" id="{489F47C6-ECDE-FC63-FFCE-097B9DA95F02}"/>
                  </a:ext>
                </a:extLst>
              </p:cNvPr>
              <p:cNvGrpSpPr/>
              <p:nvPr/>
            </p:nvGrpSpPr>
            <p:grpSpPr>
              <a:xfrm>
                <a:off x="1026246" y="4218763"/>
                <a:ext cx="555571" cy="555571"/>
                <a:chOff x="776355" y="1849324"/>
                <a:chExt cx="1019119" cy="1019119"/>
              </a:xfrm>
              <a:grpFill/>
            </p:grpSpPr>
            <p:sp>
              <p:nvSpPr>
                <p:cNvPr id="1420" name="Oval 1419">
                  <a:extLst>
                    <a:ext uri="{FF2B5EF4-FFF2-40B4-BE49-F238E27FC236}">
                      <a16:creationId xmlns:a16="http://schemas.microsoft.com/office/drawing/2014/main" id="{B186945F-AD60-A73B-7EE0-8BA3F3DB099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21" name="Graphic 1420" descr="User with solid fill">
                  <a:extLst>
                    <a:ext uri="{FF2B5EF4-FFF2-40B4-BE49-F238E27FC236}">
                      <a16:creationId xmlns:a16="http://schemas.microsoft.com/office/drawing/2014/main" id="{B5239BCC-4F4D-4F1E-5638-B1E130E86B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4" name="Group 1173">
              <a:extLst>
                <a:ext uri="{FF2B5EF4-FFF2-40B4-BE49-F238E27FC236}">
                  <a16:creationId xmlns:a16="http://schemas.microsoft.com/office/drawing/2014/main" id="{A3066E0B-8FAB-6D0A-2CC7-20E5B9596F59}"/>
                </a:ext>
              </a:extLst>
            </p:cNvPr>
            <p:cNvGrpSpPr/>
            <p:nvPr/>
          </p:nvGrpSpPr>
          <p:grpSpPr>
            <a:xfrm>
              <a:off x="5828464" y="4986743"/>
              <a:ext cx="1291987" cy="568034"/>
              <a:chOff x="289830" y="4206300"/>
              <a:chExt cx="1291987" cy="568034"/>
            </a:xfrm>
            <a:grpFill/>
          </p:grpSpPr>
          <p:grpSp>
            <p:nvGrpSpPr>
              <p:cNvPr id="1408" name="Group 1407">
                <a:extLst>
                  <a:ext uri="{FF2B5EF4-FFF2-40B4-BE49-F238E27FC236}">
                    <a16:creationId xmlns:a16="http://schemas.microsoft.com/office/drawing/2014/main" id="{49AE72AA-B023-69AA-C4AC-0D6E934EFE78}"/>
                  </a:ext>
                </a:extLst>
              </p:cNvPr>
              <p:cNvGrpSpPr/>
              <p:nvPr/>
            </p:nvGrpSpPr>
            <p:grpSpPr>
              <a:xfrm>
                <a:off x="289830" y="4206300"/>
                <a:ext cx="555571" cy="555571"/>
                <a:chOff x="776355" y="1849324"/>
                <a:chExt cx="1019119" cy="1019119"/>
              </a:xfrm>
              <a:grpFill/>
            </p:grpSpPr>
            <p:sp>
              <p:nvSpPr>
                <p:cNvPr id="1415" name="Oval 1414">
                  <a:extLst>
                    <a:ext uri="{FF2B5EF4-FFF2-40B4-BE49-F238E27FC236}">
                      <a16:creationId xmlns:a16="http://schemas.microsoft.com/office/drawing/2014/main" id="{9B0D456B-302E-42E0-A44C-EA6D5B5F079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16" name="Graphic 1415" descr="User with solid fill">
                  <a:extLst>
                    <a:ext uri="{FF2B5EF4-FFF2-40B4-BE49-F238E27FC236}">
                      <a16:creationId xmlns:a16="http://schemas.microsoft.com/office/drawing/2014/main" id="{D11A10CD-B996-0CA7-F520-5A49B0A192F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09" name="Group 1408">
                <a:extLst>
                  <a:ext uri="{FF2B5EF4-FFF2-40B4-BE49-F238E27FC236}">
                    <a16:creationId xmlns:a16="http://schemas.microsoft.com/office/drawing/2014/main" id="{D18AAB3E-CAA2-1472-0BDF-7A4D911C808E}"/>
                  </a:ext>
                </a:extLst>
              </p:cNvPr>
              <p:cNvGrpSpPr/>
              <p:nvPr/>
            </p:nvGrpSpPr>
            <p:grpSpPr>
              <a:xfrm>
                <a:off x="658038" y="4206300"/>
                <a:ext cx="555571" cy="555571"/>
                <a:chOff x="776355" y="1849324"/>
                <a:chExt cx="1019119" cy="1019119"/>
              </a:xfrm>
              <a:grpFill/>
            </p:grpSpPr>
            <p:sp>
              <p:nvSpPr>
                <p:cNvPr id="1413" name="Oval 1412">
                  <a:extLst>
                    <a:ext uri="{FF2B5EF4-FFF2-40B4-BE49-F238E27FC236}">
                      <a16:creationId xmlns:a16="http://schemas.microsoft.com/office/drawing/2014/main" id="{BB2B1D5C-E6FF-67DB-8F83-1A98BC55289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14" name="Graphic 1413" descr="User with solid fill">
                  <a:extLst>
                    <a:ext uri="{FF2B5EF4-FFF2-40B4-BE49-F238E27FC236}">
                      <a16:creationId xmlns:a16="http://schemas.microsoft.com/office/drawing/2014/main" id="{466040EA-69AC-6982-2477-E1214088E89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410" name="Group 1409">
                <a:extLst>
                  <a:ext uri="{FF2B5EF4-FFF2-40B4-BE49-F238E27FC236}">
                    <a16:creationId xmlns:a16="http://schemas.microsoft.com/office/drawing/2014/main" id="{3F89AE65-272D-E8FD-15F6-28ADDE4DBE6E}"/>
                  </a:ext>
                </a:extLst>
              </p:cNvPr>
              <p:cNvGrpSpPr/>
              <p:nvPr/>
            </p:nvGrpSpPr>
            <p:grpSpPr>
              <a:xfrm>
                <a:off x="1026246" y="4218763"/>
                <a:ext cx="555571" cy="555571"/>
                <a:chOff x="776355" y="1849324"/>
                <a:chExt cx="1019119" cy="1019119"/>
              </a:xfrm>
              <a:grpFill/>
            </p:grpSpPr>
            <p:sp>
              <p:nvSpPr>
                <p:cNvPr id="1411" name="Oval 1410">
                  <a:extLst>
                    <a:ext uri="{FF2B5EF4-FFF2-40B4-BE49-F238E27FC236}">
                      <a16:creationId xmlns:a16="http://schemas.microsoft.com/office/drawing/2014/main" id="{674F13CB-64ED-0B4A-AB5D-AB6CE592FC0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12" name="Graphic 1411" descr="User with solid fill">
                  <a:extLst>
                    <a:ext uri="{FF2B5EF4-FFF2-40B4-BE49-F238E27FC236}">
                      <a16:creationId xmlns:a16="http://schemas.microsoft.com/office/drawing/2014/main" id="{F2DF2AFF-67FE-AE40-3FDA-6F997BC5204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5" name="Group 1174">
              <a:extLst>
                <a:ext uri="{FF2B5EF4-FFF2-40B4-BE49-F238E27FC236}">
                  <a16:creationId xmlns:a16="http://schemas.microsoft.com/office/drawing/2014/main" id="{98534690-AE37-3B75-670F-AEF794095416}"/>
                </a:ext>
              </a:extLst>
            </p:cNvPr>
            <p:cNvGrpSpPr/>
            <p:nvPr/>
          </p:nvGrpSpPr>
          <p:grpSpPr>
            <a:xfrm>
              <a:off x="7093500" y="4986743"/>
              <a:ext cx="1291987" cy="568034"/>
              <a:chOff x="289830" y="4206300"/>
              <a:chExt cx="1291987" cy="568034"/>
            </a:xfrm>
            <a:grpFill/>
          </p:grpSpPr>
          <p:grpSp>
            <p:nvGrpSpPr>
              <p:cNvPr id="1207" name="Group 1206">
                <a:extLst>
                  <a:ext uri="{FF2B5EF4-FFF2-40B4-BE49-F238E27FC236}">
                    <a16:creationId xmlns:a16="http://schemas.microsoft.com/office/drawing/2014/main" id="{25AFAEF8-C359-F316-05C9-6D9CE8A56C8D}"/>
                  </a:ext>
                </a:extLst>
              </p:cNvPr>
              <p:cNvGrpSpPr/>
              <p:nvPr/>
            </p:nvGrpSpPr>
            <p:grpSpPr>
              <a:xfrm>
                <a:off x="289830" y="4206300"/>
                <a:ext cx="555571" cy="555571"/>
                <a:chOff x="776355" y="1849324"/>
                <a:chExt cx="1019119" cy="1019119"/>
              </a:xfrm>
              <a:grpFill/>
            </p:grpSpPr>
            <p:sp>
              <p:nvSpPr>
                <p:cNvPr id="1214" name="Oval 1213">
                  <a:extLst>
                    <a:ext uri="{FF2B5EF4-FFF2-40B4-BE49-F238E27FC236}">
                      <a16:creationId xmlns:a16="http://schemas.microsoft.com/office/drawing/2014/main" id="{1F0FA728-0910-E0C9-583C-485D7FB569E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15" name="Graphic 1214" descr="User with solid fill">
                  <a:extLst>
                    <a:ext uri="{FF2B5EF4-FFF2-40B4-BE49-F238E27FC236}">
                      <a16:creationId xmlns:a16="http://schemas.microsoft.com/office/drawing/2014/main" id="{B651F704-B5BA-3ACA-2E9B-D183B4A3A83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208" name="Group 1207">
                <a:extLst>
                  <a:ext uri="{FF2B5EF4-FFF2-40B4-BE49-F238E27FC236}">
                    <a16:creationId xmlns:a16="http://schemas.microsoft.com/office/drawing/2014/main" id="{185E3826-5E6B-1410-4777-871B58D40850}"/>
                  </a:ext>
                </a:extLst>
              </p:cNvPr>
              <p:cNvGrpSpPr/>
              <p:nvPr/>
            </p:nvGrpSpPr>
            <p:grpSpPr>
              <a:xfrm>
                <a:off x="658038" y="4206300"/>
                <a:ext cx="555571" cy="555571"/>
                <a:chOff x="776355" y="1849324"/>
                <a:chExt cx="1019119" cy="1019119"/>
              </a:xfrm>
              <a:grpFill/>
            </p:grpSpPr>
            <p:sp>
              <p:nvSpPr>
                <p:cNvPr id="1212" name="Oval 1211">
                  <a:extLst>
                    <a:ext uri="{FF2B5EF4-FFF2-40B4-BE49-F238E27FC236}">
                      <a16:creationId xmlns:a16="http://schemas.microsoft.com/office/drawing/2014/main" id="{43C40A75-E4C8-1BFF-5A65-8D1C0BD5C7B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13" name="Graphic 1212" descr="User with solid fill">
                  <a:extLst>
                    <a:ext uri="{FF2B5EF4-FFF2-40B4-BE49-F238E27FC236}">
                      <a16:creationId xmlns:a16="http://schemas.microsoft.com/office/drawing/2014/main" id="{B286A69A-900F-F93C-E570-2086A87EA31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209" name="Group 1208">
                <a:extLst>
                  <a:ext uri="{FF2B5EF4-FFF2-40B4-BE49-F238E27FC236}">
                    <a16:creationId xmlns:a16="http://schemas.microsoft.com/office/drawing/2014/main" id="{DB16F980-F316-1A93-A649-06983B908C1E}"/>
                  </a:ext>
                </a:extLst>
              </p:cNvPr>
              <p:cNvGrpSpPr/>
              <p:nvPr/>
            </p:nvGrpSpPr>
            <p:grpSpPr>
              <a:xfrm>
                <a:off x="1026246" y="4218763"/>
                <a:ext cx="555571" cy="555571"/>
                <a:chOff x="776355" y="1849324"/>
                <a:chExt cx="1019119" cy="1019119"/>
              </a:xfrm>
              <a:grpFill/>
            </p:grpSpPr>
            <p:sp>
              <p:nvSpPr>
                <p:cNvPr id="1210" name="Oval 1209">
                  <a:extLst>
                    <a:ext uri="{FF2B5EF4-FFF2-40B4-BE49-F238E27FC236}">
                      <a16:creationId xmlns:a16="http://schemas.microsoft.com/office/drawing/2014/main" id="{E6FC3EC2-5EFF-7D77-2C1B-27BE9CD3022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11" name="Graphic 1210" descr="User with solid fill">
                  <a:extLst>
                    <a:ext uri="{FF2B5EF4-FFF2-40B4-BE49-F238E27FC236}">
                      <a16:creationId xmlns:a16="http://schemas.microsoft.com/office/drawing/2014/main" id="{A2E8E507-C7D9-FA09-52DB-C13674A1A7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6" name="Group 1175">
              <a:extLst>
                <a:ext uri="{FF2B5EF4-FFF2-40B4-BE49-F238E27FC236}">
                  <a16:creationId xmlns:a16="http://schemas.microsoft.com/office/drawing/2014/main" id="{AD035B40-7453-CC94-0008-DBFE8213E4E9}"/>
                </a:ext>
              </a:extLst>
            </p:cNvPr>
            <p:cNvGrpSpPr/>
            <p:nvPr/>
          </p:nvGrpSpPr>
          <p:grpSpPr>
            <a:xfrm>
              <a:off x="8358536" y="4986743"/>
              <a:ext cx="1291987" cy="568034"/>
              <a:chOff x="289830" y="4206300"/>
              <a:chExt cx="1291987" cy="568034"/>
            </a:xfrm>
            <a:grpFill/>
          </p:grpSpPr>
          <p:grpSp>
            <p:nvGrpSpPr>
              <p:cNvPr id="1198" name="Group 1197">
                <a:extLst>
                  <a:ext uri="{FF2B5EF4-FFF2-40B4-BE49-F238E27FC236}">
                    <a16:creationId xmlns:a16="http://schemas.microsoft.com/office/drawing/2014/main" id="{FC88869A-B369-8AC4-E3F3-F0DD09A608ED}"/>
                  </a:ext>
                </a:extLst>
              </p:cNvPr>
              <p:cNvGrpSpPr/>
              <p:nvPr/>
            </p:nvGrpSpPr>
            <p:grpSpPr>
              <a:xfrm>
                <a:off x="289830" y="4206300"/>
                <a:ext cx="555571" cy="555571"/>
                <a:chOff x="776355" y="1849324"/>
                <a:chExt cx="1019119" cy="1019119"/>
              </a:xfrm>
              <a:grpFill/>
            </p:grpSpPr>
            <p:sp>
              <p:nvSpPr>
                <p:cNvPr id="1205" name="Oval 1204">
                  <a:extLst>
                    <a:ext uri="{FF2B5EF4-FFF2-40B4-BE49-F238E27FC236}">
                      <a16:creationId xmlns:a16="http://schemas.microsoft.com/office/drawing/2014/main" id="{C71DDCB8-0F08-4616-97C3-CED272392EF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06" name="Graphic 1205" descr="User with solid fill">
                  <a:extLst>
                    <a:ext uri="{FF2B5EF4-FFF2-40B4-BE49-F238E27FC236}">
                      <a16:creationId xmlns:a16="http://schemas.microsoft.com/office/drawing/2014/main" id="{7D077E97-30F3-DDD8-D7F2-DB3E9369E6C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99" name="Group 1198">
                <a:extLst>
                  <a:ext uri="{FF2B5EF4-FFF2-40B4-BE49-F238E27FC236}">
                    <a16:creationId xmlns:a16="http://schemas.microsoft.com/office/drawing/2014/main" id="{C3C1F8C5-7438-EAC3-0248-2C8DD179EADE}"/>
                  </a:ext>
                </a:extLst>
              </p:cNvPr>
              <p:cNvGrpSpPr/>
              <p:nvPr/>
            </p:nvGrpSpPr>
            <p:grpSpPr>
              <a:xfrm>
                <a:off x="658038" y="4206300"/>
                <a:ext cx="555571" cy="555571"/>
                <a:chOff x="776355" y="1849324"/>
                <a:chExt cx="1019119" cy="1019119"/>
              </a:xfrm>
              <a:grpFill/>
            </p:grpSpPr>
            <p:sp>
              <p:nvSpPr>
                <p:cNvPr id="1203" name="Oval 1202">
                  <a:extLst>
                    <a:ext uri="{FF2B5EF4-FFF2-40B4-BE49-F238E27FC236}">
                      <a16:creationId xmlns:a16="http://schemas.microsoft.com/office/drawing/2014/main" id="{F3FFFEF5-431C-0F2F-34C4-354A40F3725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04" name="Graphic 1203" descr="User with solid fill">
                  <a:extLst>
                    <a:ext uri="{FF2B5EF4-FFF2-40B4-BE49-F238E27FC236}">
                      <a16:creationId xmlns:a16="http://schemas.microsoft.com/office/drawing/2014/main" id="{08085E53-1749-993C-1CD5-7CCBD93D34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200" name="Group 1199">
                <a:extLst>
                  <a:ext uri="{FF2B5EF4-FFF2-40B4-BE49-F238E27FC236}">
                    <a16:creationId xmlns:a16="http://schemas.microsoft.com/office/drawing/2014/main" id="{1C0E15C2-8EC0-E38D-4F8D-EA0DAD144E9A}"/>
                  </a:ext>
                </a:extLst>
              </p:cNvPr>
              <p:cNvGrpSpPr/>
              <p:nvPr/>
            </p:nvGrpSpPr>
            <p:grpSpPr>
              <a:xfrm>
                <a:off x="1026246" y="4218763"/>
                <a:ext cx="555571" cy="555571"/>
                <a:chOff x="776355" y="1849324"/>
                <a:chExt cx="1019119" cy="1019119"/>
              </a:xfrm>
              <a:grpFill/>
            </p:grpSpPr>
            <p:sp>
              <p:nvSpPr>
                <p:cNvPr id="1201" name="Oval 1200">
                  <a:extLst>
                    <a:ext uri="{FF2B5EF4-FFF2-40B4-BE49-F238E27FC236}">
                      <a16:creationId xmlns:a16="http://schemas.microsoft.com/office/drawing/2014/main" id="{2BA0EBF4-CF7C-AD42-8656-ED5E3CD1CBA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02" name="Graphic 1201" descr="User with solid fill">
                  <a:extLst>
                    <a:ext uri="{FF2B5EF4-FFF2-40B4-BE49-F238E27FC236}">
                      <a16:creationId xmlns:a16="http://schemas.microsoft.com/office/drawing/2014/main" id="{E88FF1BB-E416-93BB-8340-87185BD709F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7" name="Group 1176">
              <a:extLst>
                <a:ext uri="{FF2B5EF4-FFF2-40B4-BE49-F238E27FC236}">
                  <a16:creationId xmlns:a16="http://schemas.microsoft.com/office/drawing/2014/main" id="{53BE3F8D-F481-1226-7F31-0DD08DFFB207}"/>
                </a:ext>
              </a:extLst>
            </p:cNvPr>
            <p:cNvGrpSpPr/>
            <p:nvPr/>
          </p:nvGrpSpPr>
          <p:grpSpPr>
            <a:xfrm>
              <a:off x="9623572" y="4986743"/>
              <a:ext cx="1291987" cy="568034"/>
              <a:chOff x="289830" y="4206300"/>
              <a:chExt cx="1291987" cy="568034"/>
            </a:xfrm>
            <a:grpFill/>
          </p:grpSpPr>
          <p:grpSp>
            <p:nvGrpSpPr>
              <p:cNvPr id="1188" name="Group 1187">
                <a:extLst>
                  <a:ext uri="{FF2B5EF4-FFF2-40B4-BE49-F238E27FC236}">
                    <a16:creationId xmlns:a16="http://schemas.microsoft.com/office/drawing/2014/main" id="{3D82BEEF-EFE2-98C4-C714-FCBBA3F80EEF}"/>
                  </a:ext>
                </a:extLst>
              </p:cNvPr>
              <p:cNvGrpSpPr/>
              <p:nvPr/>
            </p:nvGrpSpPr>
            <p:grpSpPr>
              <a:xfrm>
                <a:off x="289830" y="4206300"/>
                <a:ext cx="555571" cy="555571"/>
                <a:chOff x="776355" y="1849324"/>
                <a:chExt cx="1019119" cy="1019119"/>
              </a:xfrm>
              <a:grpFill/>
            </p:grpSpPr>
            <p:sp>
              <p:nvSpPr>
                <p:cNvPr id="1195" name="Oval 1194">
                  <a:extLst>
                    <a:ext uri="{FF2B5EF4-FFF2-40B4-BE49-F238E27FC236}">
                      <a16:creationId xmlns:a16="http://schemas.microsoft.com/office/drawing/2014/main" id="{3887539D-327F-2429-A3E3-37EED4FFC65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97" name="Graphic 1196" descr="User with solid fill">
                  <a:extLst>
                    <a:ext uri="{FF2B5EF4-FFF2-40B4-BE49-F238E27FC236}">
                      <a16:creationId xmlns:a16="http://schemas.microsoft.com/office/drawing/2014/main" id="{BD61056C-1B5A-DB75-26FB-715ABDAFF07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89" name="Group 1188">
                <a:extLst>
                  <a:ext uri="{FF2B5EF4-FFF2-40B4-BE49-F238E27FC236}">
                    <a16:creationId xmlns:a16="http://schemas.microsoft.com/office/drawing/2014/main" id="{DC3C71E9-505D-4D63-1160-90BD3A8D10F6}"/>
                  </a:ext>
                </a:extLst>
              </p:cNvPr>
              <p:cNvGrpSpPr/>
              <p:nvPr/>
            </p:nvGrpSpPr>
            <p:grpSpPr>
              <a:xfrm>
                <a:off x="658038" y="4206300"/>
                <a:ext cx="555571" cy="555571"/>
                <a:chOff x="776355" y="1849324"/>
                <a:chExt cx="1019119" cy="1019119"/>
              </a:xfrm>
              <a:grpFill/>
            </p:grpSpPr>
            <p:sp>
              <p:nvSpPr>
                <p:cNvPr id="1193" name="Oval 1192">
                  <a:extLst>
                    <a:ext uri="{FF2B5EF4-FFF2-40B4-BE49-F238E27FC236}">
                      <a16:creationId xmlns:a16="http://schemas.microsoft.com/office/drawing/2014/main" id="{9178162D-7206-69C6-560C-6C09B811E47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94" name="Graphic 1193" descr="User with solid fill">
                  <a:extLst>
                    <a:ext uri="{FF2B5EF4-FFF2-40B4-BE49-F238E27FC236}">
                      <a16:creationId xmlns:a16="http://schemas.microsoft.com/office/drawing/2014/main" id="{3CEC5C2B-C8D4-E1DC-BD4F-53C63EB505E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90" name="Group 1189">
                <a:extLst>
                  <a:ext uri="{FF2B5EF4-FFF2-40B4-BE49-F238E27FC236}">
                    <a16:creationId xmlns:a16="http://schemas.microsoft.com/office/drawing/2014/main" id="{7F3E2234-682B-43D2-C9A4-824FB3AE17DF}"/>
                  </a:ext>
                </a:extLst>
              </p:cNvPr>
              <p:cNvGrpSpPr/>
              <p:nvPr/>
            </p:nvGrpSpPr>
            <p:grpSpPr>
              <a:xfrm>
                <a:off x="1026246" y="4218763"/>
                <a:ext cx="555571" cy="555571"/>
                <a:chOff x="776355" y="1849324"/>
                <a:chExt cx="1019119" cy="1019119"/>
              </a:xfrm>
              <a:grpFill/>
            </p:grpSpPr>
            <p:sp>
              <p:nvSpPr>
                <p:cNvPr id="1191" name="Oval 1190">
                  <a:extLst>
                    <a:ext uri="{FF2B5EF4-FFF2-40B4-BE49-F238E27FC236}">
                      <a16:creationId xmlns:a16="http://schemas.microsoft.com/office/drawing/2014/main" id="{04FDC29F-8685-EE59-5B8A-838CA54D7E7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92" name="Graphic 1191" descr="User with solid fill">
                  <a:extLst>
                    <a:ext uri="{FF2B5EF4-FFF2-40B4-BE49-F238E27FC236}">
                      <a16:creationId xmlns:a16="http://schemas.microsoft.com/office/drawing/2014/main" id="{A12FB4DC-E561-F436-C7D6-351EB978B6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178" name="Group 1177">
              <a:extLst>
                <a:ext uri="{FF2B5EF4-FFF2-40B4-BE49-F238E27FC236}">
                  <a16:creationId xmlns:a16="http://schemas.microsoft.com/office/drawing/2014/main" id="{7004FF97-E0A3-CF70-C212-57D29360BAEA}"/>
                </a:ext>
              </a:extLst>
            </p:cNvPr>
            <p:cNvGrpSpPr/>
            <p:nvPr/>
          </p:nvGrpSpPr>
          <p:grpSpPr>
            <a:xfrm>
              <a:off x="10888600" y="4986743"/>
              <a:ext cx="1291987" cy="568034"/>
              <a:chOff x="289830" y="4206300"/>
              <a:chExt cx="1291987" cy="568034"/>
            </a:xfrm>
            <a:grpFill/>
          </p:grpSpPr>
          <p:grpSp>
            <p:nvGrpSpPr>
              <p:cNvPr id="1179" name="Group 1178">
                <a:extLst>
                  <a:ext uri="{FF2B5EF4-FFF2-40B4-BE49-F238E27FC236}">
                    <a16:creationId xmlns:a16="http://schemas.microsoft.com/office/drawing/2014/main" id="{B4BD465C-E3F0-6FB6-49CB-2B7AD0FA5C5D}"/>
                  </a:ext>
                </a:extLst>
              </p:cNvPr>
              <p:cNvGrpSpPr/>
              <p:nvPr/>
            </p:nvGrpSpPr>
            <p:grpSpPr>
              <a:xfrm>
                <a:off x="289830" y="4206300"/>
                <a:ext cx="555571" cy="555571"/>
                <a:chOff x="776355" y="1849324"/>
                <a:chExt cx="1019119" cy="1019119"/>
              </a:xfrm>
              <a:grpFill/>
            </p:grpSpPr>
            <p:sp>
              <p:nvSpPr>
                <p:cNvPr id="1186" name="Oval 1185">
                  <a:extLst>
                    <a:ext uri="{FF2B5EF4-FFF2-40B4-BE49-F238E27FC236}">
                      <a16:creationId xmlns:a16="http://schemas.microsoft.com/office/drawing/2014/main" id="{1CDE2822-3DF3-3E5A-EE3C-3F3AE2C5D3F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87" name="Graphic 1186" descr="User with solid fill">
                  <a:extLst>
                    <a:ext uri="{FF2B5EF4-FFF2-40B4-BE49-F238E27FC236}">
                      <a16:creationId xmlns:a16="http://schemas.microsoft.com/office/drawing/2014/main" id="{27A6ED51-9A01-AF8C-1B07-C7A6FC98A07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80" name="Group 1179">
                <a:extLst>
                  <a:ext uri="{FF2B5EF4-FFF2-40B4-BE49-F238E27FC236}">
                    <a16:creationId xmlns:a16="http://schemas.microsoft.com/office/drawing/2014/main" id="{9DF6F43C-7480-0BA2-BFA8-94C926E2CF9B}"/>
                  </a:ext>
                </a:extLst>
              </p:cNvPr>
              <p:cNvGrpSpPr/>
              <p:nvPr/>
            </p:nvGrpSpPr>
            <p:grpSpPr>
              <a:xfrm>
                <a:off x="658038" y="4206300"/>
                <a:ext cx="555571" cy="555571"/>
                <a:chOff x="776355" y="1849324"/>
                <a:chExt cx="1019119" cy="1019119"/>
              </a:xfrm>
              <a:grpFill/>
            </p:grpSpPr>
            <p:sp>
              <p:nvSpPr>
                <p:cNvPr id="1184" name="Oval 1183">
                  <a:extLst>
                    <a:ext uri="{FF2B5EF4-FFF2-40B4-BE49-F238E27FC236}">
                      <a16:creationId xmlns:a16="http://schemas.microsoft.com/office/drawing/2014/main" id="{E7887553-FEF9-666E-CC7A-2079862F666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85" name="Graphic 1184" descr="User with solid fill">
                  <a:extLst>
                    <a:ext uri="{FF2B5EF4-FFF2-40B4-BE49-F238E27FC236}">
                      <a16:creationId xmlns:a16="http://schemas.microsoft.com/office/drawing/2014/main" id="{52B4F347-A91E-F13E-2F14-64FFF183E1B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181" name="Group 1180">
                <a:extLst>
                  <a:ext uri="{FF2B5EF4-FFF2-40B4-BE49-F238E27FC236}">
                    <a16:creationId xmlns:a16="http://schemas.microsoft.com/office/drawing/2014/main" id="{19AE6D5D-F236-B7C7-0BEF-FFCFB3446008}"/>
                  </a:ext>
                </a:extLst>
              </p:cNvPr>
              <p:cNvGrpSpPr/>
              <p:nvPr/>
            </p:nvGrpSpPr>
            <p:grpSpPr>
              <a:xfrm>
                <a:off x="1026246" y="4218763"/>
                <a:ext cx="555571" cy="555571"/>
                <a:chOff x="776355" y="1849324"/>
                <a:chExt cx="1019119" cy="1019119"/>
              </a:xfrm>
              <a:grpFill/>
            </p:grpSpPr>
            <p:sp>
              <p:nvSpPr>
                <p:cNvPr id="1182" name="Oval 1181">
                  <a:extLst>
                    <a:ext uri="{FF2B5EF4-FFF2-40B4-BE49-F238E27FC236}">
                      <a16:creationId xmlns:a16="http://schemas.microsoft.com/office/drawing/2014/main" id="{F3F3AB33-FB0E-013C-4975-1C39A39E040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83" name="Graphic 1182" descr="User with solid fill">
                  <a:extLst>
                    <a:ext uri="{FF2B5EF4-FFF2-40B4-BE49-F238E27FC236}">
                      <a16:creationId xmlns:a16="http://schemas.microsoft.com/office/drawing/2014/main" id="{6F0DA4A9-E138-061F-142B-FB697BCE327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grpSp>
        <p:nvGrpSpPr>
          <p:cNvPr id="2520" name="Group 2519">
            <a:extLst>
              <a:ext uri="{FF2B5EF4-FFF2-40B4-BE49-F238E27FC236}">
                <a16:creationId xmlns:a16="http://schemas.microsoft.com/office/drawing/2014/main" id="{BF3B7557-EDCB-B4D7-1BFE-71974A0ECC24}"/>
              </a:ext>
            </a:extLst>
          </p:cNvPr>
          <p:cNvGrpSpPr/>
          <p:nvPr/>
        </p:nvGrpSpPr>
        <p:grpSpPr>
          <a:xfrm>
            <a:off x="-152134" y="5681343"/>
            <a:ext cx="12846380" cy="580497"/>
            <a:chOff x="-152134" y="5681343"/>
            <a:chExt cx="12846380" cy="580497"/>
          </a:xfrm>
          <a:solidFill>
            <a:srgbClr val="75BE43"/>
          </a:solidFill>
        </p:grpSpPr>
        <p:grpSp>
          <p:nvGrpSpPr>
            <p:cNvPr id="1455" name="Group 1454">
              <a:extLst>
                <a:ext uri="{FF2B5EF4-FFF2-40B4-BE49-F238E27FC236}">
                  <a16:creationId xmlns:a16="http://schemas.microsoft.com/office/drawing/2014/main" id="{FC6F531D-C033-C221-B464-E105DA26EC4F}"/>
                </a:ext>
              </a:extLst>
            </p:cNvPr>
            <p:cNvGrpSpPr/>
            <p:nvPr/>
          </p:nvGrpSpPr>
          <p:grpSpPr>
            <a:xfrm>
              <a:off x="-152134" y="5693806"/>
              <a:ext cx="1291987" cy="568034"/>
              <a:chOff x="289830" y="4206300"/>
              <a:chExt cx="1291987" cy="568034"/>
            </a:xfrm>
            <a:grpFill/>
          </p:grpSpPr>
          <p:grpSp>
            <p:nvGrpSpPr>
              <p:cNvPr id="2149" name="Group 2148">
                <a:extLst>
                  <a:ext uri="{FF2B5EF4-FFF2-40B4-BE49-F238E27FC236}">
                    <a16:creationId xmlns:a16="http://schemas.microsoft.com/office/drawing/2014/main" id="{69A84C03-95AA-45F1-9EEE-5C78453ECAC5}"/>
                  </a:ext>
                </a:extLst>
              </p:cNvPr>
              <p:cNvGrpSpPr/>
              <p:nvPr/>
            </p:nvGrpSpPr>
            <p:grpSpPr>
              <a:xfrm>
                <a:off x="289830" y="4206300"/>
                <a:ext cx="555571" cy="555571"/>
                <a:chOff x="776355" y="1849324"/>
                <a:chExt cx="1019119" cy="1019119"/>
              </a:xfrm>
              <a:grpFill/>
            </p:grpSpPr>
            <p:sp>
              <p:nvSpPr>
                <p:cNvPr id="2156" name="Oval 2155">
                  <a:extLst>
                    <a:ext uri="{FF2B5EF4-FFF2-40B4-BE49-F238E27FC236}">
                      <a16:creationId xmlns:a16="http://schemas.microsoft.com/office/drawing/2014/main" id="{23BFE5E8-0567-7156-2F1B-EA31DAD83DE8}"/>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57" name="Graphic 2156" descr="User with solid fill">
                  <a:extLst>
                    <a:ext uri="{FF2B5EF4-FFF2-40B4-BE49-F238E27FC236}">
                      <a16:creationId xmlns:a16="http://schemas.microsoft.com/office/drawing/2014/main" id="{7475147D-768C-3077-087C-8736080FC1F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50" name="Group 2149">
                <a:extLst>
                  <a:ext uri="{FF2B5EF4-FFF2-40B4-BE49-F238E27FC236}">
                    <a16:creationId xmlns:a16="http://schemas.microsoft.com/office/drawing/2014/main" id="{71AE0640-4567-95C6-0878-6455F50CF87E}"/>
                  </a:ext>
                </a:extLst>
              </p:cNvPr>
              <p:cNvGrpSpPr/>
              <p:nvPr/>
            </p:nvGrpSpPr>
            <p:grpSpPr>
              <a:xfrm>
                <a:off x="658038" y="4206300"/>
                <a:ext cx="555571" cy="555571"/>
                <a:chOff x="776355" y="1849324"/>
                <a:chExt cx="1019119" cy="1019119"/>
              </a:xfrm>
              <a:grpFill/>
            </p:grpSpPr>
            <p:sp>
              <p:nvSpPr>
                <p:cNvPr id="2154" name="Oval 2153">
                  <a:extLst>
                    <a:ext uri="{FF2B5EF4-FFF2-40B4-BE49-F238E27FC236}">
                      <a16:creationId xmlns:a16="http://schemas.microsoft.com/office/drawing/2014/main" id="{D315FD19-548A-1D1B-ED16-63C8FC8B274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55" name="Graphic 2154" descr="User with solid fill">
                  <a:extLst>
                    <a:ext uri="{FF2B5EF4-FFF2-40B4-BE49-F238E27FC236}">
                      <a16:creationId xmlns:a16="http://schemas.microsoft.com/office/drawing/2014/main" id="{FC5B44AA-36C8-71EA-62B1-61E89F5EF8D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51" name="Group 2150">
                <a:extLst>
                  <a:ext uri="{FF2B5EF4-FFF2-40B4-BE49-F238E27FC236}">
                    <a16:creationId xmlns:a16="http://schemas.microsoft.com/office/drawing/2014/main" id="{25928904-69E3-5808-DA0A-46CDB2FDF776}"/>
                  </a:ext>
                </a:extLst>
              </p:cNvPr>
              <p:cNvGrpSpPr/>
              <p:nvPr/>
            </p:nvGrpSpPr>
            <p:grpSpPr>
              <a:xfrm>
                <a:off x="1026246" y="4218763"/>
                <a:ext cx="555571" cy="555571"/>
                <a:chOff x="776355" y="1849324"/>
                <a:chExt cx="1019119" cy="1019119"/>
              </a:xfrm>
              <a:grpFill/>
            </p:grpSpPr>
            <p:sp>
              <p:nvSpPr>
                <p:cNvPr id="2152" name="Oval 2151">
                  <a:extLst>
                    <a:ext uri="{FF2B5EF4-FFF2-40B4-BE49-F238E27FC236}">
                      <a16:creationId xmlns:a16="http://schemas.microsoft.com/office/drawing/2014/main" id="{29AC151F-AE3B-5EC6-113E-08E976B23DC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53" name="Graphic 2152" descr="User with solid fill">
                  <a:extLst>
                    <a:ext uri="{FF2B5EF4-FFF2-40B4-BE49-F238E27FC236}">
                      <a16:creationId xmlns:a16="http://schemas.microsoft.com/office/drawing/2014/main" id="{7659E978-B4BD-5950-3FE8-03ADD6F6F85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456" name="Group 1455">
              <a:extLst>
                <a:ext uri="{FF2B5EF4-FFF2-40B4-BE49-F238E27FC236}">
                  <a16:creationId xmlns:a16="http://schemas.microsoft.com/office/drawing/2014/main" id="{531817C6-9E2D-9B6A-6B1C-06001C8660D2}"/>
                </a:ext>
              </a:extLst>
            </p:cNvPr>
            <p:cNvGrpSpPr/>
            <p:nvPr/>
          </p:nvGrpSpPr>
          <p:grpSpPr>
            <a:xfrm>
              <a:off x="1112902" y="5693806"/>
              <a:ext cx="1291987" cy="568034"/>
              <a:chOff x="289830" y="4206300"/>
              <a:chExt cx="1291987" cy="568034"/>
            </a:xfrm>
            <a:grpFill/>
          </p:grpSpPr>
          <p:grpSp>
            <p:nvGrpSpPr>
              <p:cNvPr id="2140" name="Group 2139">
                <a:extLst>
                  <a:ext uri="{FF2B5EF4-FFF2-40B4-BE49-F238E27FC236}">
                    <a16:creationId xmlns:a16="http://schemas.microsoft.com/office/drawing/2014/main" id="{2DF80A7A-0263-A90B-5375-1C75AB907E2E}"/>
                  </a:ext>
                </a:extLst>
              </p:cNvPr>
              <p:cNvGrpSpPr/>
              <p:nvPr/>
            </p:nvGrpSpPr>
            <p:grpSpPr>
              <a:xfrm>
                <a:off x="289830" y="4206300"/>
                <a:ext cx="555571" cy="555571"/>
                <a:chOff x="776355" y="1849324"/>
                <a:chExt cx="1019119" cy="1019119"/>
              </a:xfrm>
              <a:grpFill/>
            </p:grpSpPr>
            <p:sp>
              <p:nvSpPr>
                <p:cNvPr id="2147" name="Oval 2146">
                  <a:extLst>
                    <a:ext uri="{FF2B5EF4-FFF2-40B4-BE49-F238E27FC236}">
                      <a16:creationId xmlns:a16="http://schemas.microsoft.com/office/drawing/2014/main" id="{2A62D0B8-427C-9B6C-E01E-9D33BCB06B7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48" name="Graphic 2147" descr="User with solid fill">
                  <a:extLst>
                    <a:ext uri="{FF2B5EF4-FFF2-40B4-BE49-F238E27FC236}">
                      <a16:creationId xmlns:a16="http://schemas.microsoft.com/office/drawing/2014/main" id="{990559AB-F78D-F379-D7D6-D730F8D3F26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41" name="Group 2140">
                <a:extLst>
                  <a:ext uri="{FF2B5EF4-FFF2-40B4-BE49-F238E27FC236}">
                    <a16:creationId xmlns:a16="http://schemas.microsoft.com/office/drawing/2014/main" id="{5C7285BD-8397-89BC-9F40-AAF4CC8F1317}"/>
                  </a:ext>
                </a:extLst>
              </p:cNvPr>
              <p:cNvGrpSpPr/>
              <p:nvPr/>
            </p:nvGrpSpPr>
            <p:grpSpPr>
              <a:xfrm>
                <a:off x="658038" y="4206300"/>
                <a:ext cx="555571" cy="555571"/>
                <a:chOff x="776355" y="1849324"/>
                <a:chExt cx="1019119" cy="1019119"/>
              </a:xfrm>
              <a:grpFill/>
            </p:grpSpPr>
            <p:sp>
              <p:nvSpPr>
                <p:cNvPr id="2145" name="Oval 2144">
                  <a:extLst>
                    <a:ext uri="{FF2B5EF4-FFF2-40B4-BE49-F238E27FC236}">
                      <a16:creationId xmlns:a16="http://schemas.microsoft.com/office/drawing/2014/main" id="{A8CCF2CB-47A1-72B5-337C-71FEE2AB3C7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46" name="Graphic 2145" descr="User with solid fill">
                  <a:extLst>
                    <a:ext uri="{FF2B5EF4-FFF2-40B4-BE49-F238E27FC236}">
                      <a16:creationId xmlns:a16="http://schemas.microsoft.com/office/drawing/2014/main" id="{735F7D75-E88C-A1A0-4768-DE628785F6A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42" name="Group 2141">
                <a:extLst>
                  <a:ext uri="{FF2B5EF4-FFF2-40B4-BE49-F238E27FC236}">
                    <a16:creationId xmlns:a16="http://schemas.microsoft.com/office/drawing/2014/main" id="{F5E68D52-CE7C-ABB1-5B0D-128DB3343B0D}"/>
                  </a:ext>
                </a:extLst>
              </p:cNvPr>
              <p:cNvGrpSpPr/>
              <p:nvPr/>
            </p:nvGrpSpPr>
            <p:grpSpPr>
              <a:xfrm>
                <a:off x="1026246" y="4218763"/>
                <a:ext cx="555571" cy="555571"/>
                <a:chOff x="776355" y="1849324"/>
                <a:chExt cx="1019119" cy="1019119"/>
              </a:xfrm>
              <a:grpFill/>
            </p:grpSpPr>
            <p:sp>
              <p:nvSpPr>
                <p:cNvPr id="2143" name="Oval 2142">
                  <a:extLst>
                    <a:ext uri="{FF2B5EF4-FFF2-40B4-BE49-F238E27FC236}">
                      <a16:creationId xmlns:a16="http://schemas.microsoft.com/office/drawing/2014/main" id="{2265F15E-4120-516C-F2F4-6DED772C9B0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44" name="Graphic 2143" descr="User with solid fill">
                  <a:extLst>
                    <a:ext uri="{FF2B5EF4-FFF2-40B4-BE49-F238E27FC236}">
                      <a16:creationId xmlns:a16="http://schemas.microsoft.com/office/drawing/2014/main" id="{077E5467-61F7-7876-2315-89CA33103EF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457" name="Group 1456">
              <a:extLst>
                <a:ext uri="{FF2B5EF4-FFF2-40B4-BE49-F238E27FC236}">
                  <a16:creationId xmlns:a16="http://schemas.microsoft.com/office/drawing/2014/main" id="{C27B4318-1E95-D2FA-EB84-3F90430D0616}"/>
                </a:ext>
              </a:extLst>
            </p:cNvPr>
            <p:cNvGrpSpPr/>
            <p:nvPr/>
          </p:nvGrpSpPr>
          <p:grpSpPr>
            <a:xfrm>
              <a:off x="2377938" y="5693806"/>
              <a:ext cx="1291987" cy="568034"/>
              <a:chOff x="289830" y="4206300"/>
              <a:chExt cx="1291987" cy="568034"/>
            </a:xfrm>
            <a:grpFill/>
          </p:grpSpPr>
          <p:grpSp>
            <p:nvGrpSpPr>
              <p:cNvPr id="2131" name="Group 2130">
                <a:extLst>
                  <a:ext uri="{FF2B5EF4-FFF2-40B4-BE49-F238E27FC236}">
                    <a16:creationId xmlns:a16="http://schemas.microsoft.com/office/drawing/2014/main" id="{8B89F81F-03D1-A8FC-9C4E-0FF5E0153D98}"/>
                  </a:ext>
                </a:extLst>
              </p:cNvPr>
              <p:cNvGrpSpPr/>
              <p:nvPr/>
            </p:nvGrpSpPr>
            <p:grpSpPr>
              <a:xfrm>
                <a:off x="289830" y="4206300"/>
                <a:ext cx="555571" cy="555571"/>
                <a:chOff x="776355" y="1849324"/>
                <a:chExt cx="1019119" cy="1019119"/>
              </a:xfrm>
              <a:grpFill/>
            </p:grpSpPr>
            <p:sp>
              <p:nvSpPr>
                <p:cNvPr id="2138" name="Oval 2137">
                  <a:extLst>
                    <a:ext uri="{FF2B5EF4-FFF2-40B4-BE49-F238E27FC236}">
                      <a16:creationId xmlns:a16="http://schemas.microsoft.com/office/drawing/2014/main" id="{04D13A35-161C-2CCF-5FC1-EABFACF7330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39" name="Graphic 2138" descr="User with solid fill">
                  <a:extLst>
                    <a:ext uri="{FF2B5EF4-FFF2-40B4-BE49-F238E27FC236}">
                      <a16:creationId xmlns:a16="http://schemas.microsoft.com/office/drawing/2014/main" id="{48DEE0B1-9482-42EC-AAE5-50E26F8D6AE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32" name="Group 2131">
                <a:extLst>
                  <a:ext uri="{FF2B5EF4-FFF2-40B4-BE49-F238E27FC236}">
                    <a16:creationId xmlns:a16="http://schemas.microsoft.com/office/drawing/2014/main" id="{F61F1B06-6559-9BBC-9893-339BA7124588}"/>
                  </a:ext>
                </a:extLst>
              </p:cNvPr>
              <p:cNvGrpSpPr/>
              <p:nvPr/>
            </p:nvGrpSpPr>
            <p:grpSpPr>
              <a:xfrm>
                <a:off x="658038" y="4206300"/>
                <a:ext cx="555571" cy="555571"/>
                <a:chOff x="776355" y="1849324"/>
                <a:chExt cx="1019119" cy="1019119"/>
              </a:xfrm>
              <a:grpFill/>
            </p:grpSpPr>
            <p:sp>
              <p:nvSpPr>
                <p:cNvPr id="2136" name="Oval 2135">
                  <a:extLst>
                    <a:ext uri="{FF2B5EF4-FFF2-40B4-BE49-F238E27FC236}">
                      <a16:creationId xmlns:a16="http://schemas.microsoft.com/office/drawing/2014/main" id="{57C952C5-7F56-4C65-2A22-385B3FB1220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37" name="Graphic 2136" descr="User with solid fill">
                  <a:extLst>
                    <a:ext uri="{FF2B5EF4-FFF2-40B4-BE49-F238E27FC236}">
                      <a16:creationId xmlns:a16="http://schemas.microsoft.com/office/drawing/2014/main" id="{5056E719-CA3B-2AB0-CA51-CE1EB48A37A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33" name="Group 2132">
                <a:extLst>
                  <a:ext uri="{FF2B5EF4-FFF2-40B4-BE49-F238E27FC236}">
                    <a16:creationId xmlns:a16="http://schemas.microsoft.com/office/drawing/2014/main" id="{8C8611E4-8B79-174B-396B-28E2F597DD79}"/>
                  </a:ext>
                </a:extLst>
              </p:cNvPr>
              <p:cNvGrpSpPr/>
              <p:nvPr/>
            </p:nvGrpSpPr>
            <p:grpSpPr>
              <a:xfrm>
                <a:off x="1026246" y="4218763"/>
                <a:ext cx="555571" cy="555571"/>
                <a:chOff x="776355" y="1849324"/>
                <a:chExt cx="1019119" cy="1019119"/>
              </a:xfrm>
              <a:grpFill/>
            </p:grpSpPr>
            <p:sp>
              <p:nvSpPr>
                <p:cNvPr id="2134" name="Oval 2133">
                  <a:extLst>
                    <a:ext uri="{FF2B5EF4-FFF2-40B4-BE49-F238E27FC236}">
                      <a16:creationId xmlns:a16="http://schemas.microsoft.com/office/drawing/2014/main" id="{1413A8FC-328C-8425-ABAF-A150CDE168E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35" name="Graphic 2134" descr="User with solid fill">
                  <a:extLst>
                    <a:ext uri="{FF2B5EF4-FFF2-40B4-BE49-F238E27FC236}">
                      <a16:creationId xmlns:a16="http://schemas.microsoft.com/office/drawing/2014/main" id="{04FE0CB7-8250-15BE-DEC6-681597BC8D5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458" name="Group 1457">
              <a:extLst>
                <a:ext uri="{FF2B5EF4-FFF2-40B4-BE49-F238E27FC236}">
                  <a16:creationId xmlns:a16="http://schemas.microsoft.com/office/drawing/2014/main" id="{CE62638D-C5DD-1589-9D2D-35F3EDFAABA7}"/>
                </a:ext>
              </a:extLst>
            </p:cNvPr>
            <p:cNvGrpSpPr/>
            <p:nvPr/>
          </p:nvGrpSpPr>
          <p:grpSpPr>
            <a:xfrm>
              <a:off x="3642974" y="5693806"/>
              <a:ext cx="1291987" cy="568034"/>
              <a:chOff x="289830" y="4206300"/>
              <a:chExt cx="1291987" cy="568034"/>
            </a:xfrm>
            <a:grpFill/>
          </p:grpSpPr>
          <p:grpSp>
            <p:nvGrpSpPr>
              <p:cNvPr id="2122" name="Group 2121">
                <a:extLst>
                  <a:ext uri="{FF2B5EF4-FFF2-40B4-BE49-F238E27FC236}">
                    <a16:creationId xmlns:a16="http://schemas.microsoft.com/office/drawing/2014/main" id="{237EFA3E-9914-A5FD-5B43-D147DA6ABC55}"/>
                  </a:ext>
                </a:extLst>
              </p:cNvPr>
              <p:cNvGrpSpPr/>
              <p:nvPr/>
            </p:nvGrpSpPr>
            <p:grpSpPr>
              <a:xfrm>
                <a:off x="289830" y="4206300"/>
                <a:ext cx="555571" cy="555571"/>
                <a:chOff x="776355" y="1849324"/>
                <a:chExt cx="1019119" cy="1019119"/>
              </a:xfrm>
              <a:grpFill/>
            </p:grpSpPr>
            <p:sp>
              <p:nvSpPr>
                <p:cNvPr id="2129" name="Oval 2128">
                  <a:extLst>
                    <a:ext uri="{FF2B5EF4-FFF2-40B4-BE49-F238E27FC236}">
                      <a16:creationId xmlns:a16="http://schemas.microsoft.com/office/drawing/2014/main" id="{A3D7BD4C-30AD-8945-77E8-189920A9630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30" name="Graphic 2129" descr="User with solid fill">
                  <a:extLst>
                    <a:ext uri="{FF2B5EF4-FFF2-40B4-BE49-F238E27FC236}">
                      <a16:creationId xmlns:a16="http://schemas.microsoft.com/office/drawing/2014/main" id="{8C8A5029-B8D0-BD93-76DB-BB3B64A0EA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23" name="Group 2122">
                <a:extLst>
                  <a:ext uri="{FF2B5EF4-FFF2-40B4-BE49-F238E27FC236}">
                    <a16:creationId xmlns:a16="http://schemas.microsoft.com/office/drawing/2014/main" id="{FA9D1704-1356-71DE-4A1C-6976FC24EBCE}"/>
                  </a:ext>
                </a:extLst>
              </p:cNvPr>
              <p:cNvGrpSpPr/>
              <p:nvPr/>
            </p:nvGrpSpPr>
            <p:grpSpPr>
              <a:xfrm>
                <a:off x="658038" y="4206300"/>
                <a:ext cx="555571" cy="555571"/>
                <a:chOff x="776355" y="1849324"/>
                <a:chExt cx="1019119" cy="1019119"/>
              </a:xfrm>
              <a:grpFill/>
            </p:grpSpPr>
            <p:sp>
              <p:nvSpPr>
                <p:cNvPr id="2127" name="Oval 2126">
                  <a:extLst>
                    <a:ext uri="{FF2B5EF4-FFF2-40B4-BE49-F238E27FC236}">
                      <a16:creationId xmlns:a16="http://schemas.microsoft.com/office/drawing/2014/main" id="{A466324B-62CF-03F9-73CB-113C5302494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28" name="Graphic 2127" descr="User with solid fill">
                  <a:extLst>
                    <a:ext uri="{FF2B5EF4-FFF2-40B4-BE49-F238E27FC236}">
                      <a16:creationId xmlns:a16="http://schemas.microsoft.com/office/drawing/2014/main" id="{29CE110E-CCCA-914C-160E-4E54B23E34C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24" name="Group 2123">
                <a:extLst>
                  <a:ext uri="{FF2B5EF4-FFF2-40B4-BE49-F238E27FC236}">
                    <a16:creationId xmlns:a16="http://schemas.microsoft.com/office/drawing/2014/main" id="{FC2B5AA3-C3D5-27C0-9842-60563B23FC00}"/>
                  </a:ext>
                </a:extLst>
              </p:cNvPr>
              <p:cNvGrpSpPr/>
              <p:nvPr/>
            </p:nvGrpSpPr>
            <p:grpSpPr>
              <a:xfrm>
                <a:off x="1026246" y="4218763"/>
                <a:ext cx="555571" cy="555571"/>
                <a:chOff x="776355" y="1849324"/>
                <a:chExt cx="1019119" cy="1019119"/>
              </a:xfrm>
              <a:grpFill/>
            </p:grpSpPr>
            <p:sp>
              <p:nvSpPr>
                <p:cNvPr id="2125" name="Oval 2124">
                  <a:extLst>
                    <a:ext uri="{FF2B5EF4-FFF2-40B4-BE49-F238E27FC236}">
                      <a16:creationId xmlns:a16="http://schemas.microsoft.com/office/drawing/2014/main" id="{71F9FA6A-91C6-5ACC-B80E-7740D4E6F2B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26" name="Graphic 2125" descr="User with solid fill">
                  <a:extLst>
                    <a:ext uri="{FF2B5EF4-FFF2-40B4-BE49-F238E27FC236}">
                      <a16:creationId xmlns:a16="http://schemas.microsoft.com/office/drawing/2014/main" id="{C67635B8-7AF0-91EF-EE48-77EBCFBB245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459" name="Group 1458">
              <a:extLst>
                <a:ext uri="{FF2B5EF4-FFF2-40B4-BE49-F238E27FC236}">
                  <a16:creationId xmlns:a16="http://schemas.microsoft.com/office/drawing/2014/main" id="{A8B7FAB2-E85D-7FEE-357E-9F0225DEF9C3}"/>
                </a:ext>
              </a:extLst>
            </p:cNvPr>
            <p:cNvGrpSpPr/>
            <p:nvPr/>
          </p:nvGrpSpPr>
          <p:grpSpPr>
            <a:xfrm>
              <a:off x="4908010" y="5693806"/>
              <a:ext cx="1291987" cy="568034"/>
              <a:chOff x="289830" y="4206300"/>
              <a:chExt cx="1291987" cy="568034"/>
            </a:xfrm>
            <a:grpFill/>
          </p:grpSpPr>
          <p:grpSp>
            <p:nvGrpSpPr>
              <p:cNvPr id="2113" name="Group 2112">
                <a:extLst>
                  <a:ext uri="{FF2B5EF4-FFF2-40B4-BE49-F238E27FC236}">
                    <a16:creationId xmlns:a16="http://schemas.microsoft.com/office/drawing/2014/main" id="{2BE56A28-9615-FE1D-586F-4BCA3142BA81}"/>
                  </a:ext>
                </a:extLst>
              </p:cNvPr>
              <p:cNvGrpSpPr/>
              <p:nvPr/>
            </p:nvGrpSpPr>
            <p:grpSpPr>
              <a:xfrm>
                <a:off x="289830" y="4206300"/>
                <a:ext cx="555571" cy="555571"/>
                <a:chOff x="776355" y="1849324"/>
                <a:chExt cx="1019119" cy="1019119"/>
              </a:xfrm>
              <a:grpFill/>
            </p:grpSpPr>
            <p:sp>
              <p:nvSpPr>
                <p:cNvPr id="2120" name="Oval 2119">
                  <a:extLst>
                    <a:ext uri="{FF2B5EF4-FFF2-40B4-BE49-F238E27FC236}">
                      <a16:creationId xmlns:a16="http://schemas.microsoft.com/office/drawing/2014/main" id="{68E56534-487F-767C-D48C-C55C5269E5C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21" name="Graphic 2120" descr="User with solid fill">
                  <a:extLst>
                    <a:ext uri="{FF2B5EF4-FFF2-40B4-BE49-F238E27FC236}">
                      <a16:creationId xmlns:a16="http://schemas.microsoft.com/office/drawing/2014/main" id="{09382B1C-EC2F-27BF-A773-6FDB56B7E5B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14" name="Group 2113">
                <a:extLst>
                  <a:ext uri="{FF2B5EF4-FFF2-40B4-BE49-F238E27FC236}">
                    <a16:creationId xmlns:a16="http://schemas.microsoft.com/office/drawing/2014/main" id="{02D7C860-40E0-7482-0C10-E603C64BB226}"/>
                  </a:ext>
                </a:extLst>
              </p:cNvPr>
              <p:cNvGrpSpPr/>
              <p:nvPr/>
            </p:nvGrpSpPr>
            <p:grpSpPr>
              <a:xfrm>
                <a:off x="658038" y="4206300"/>
                <a:ext cx="555571" cy="555571"/>
                <a:chOff x="776355" y="1849324"/>
                <a:chExt cx="1019119" cy="1019119"/>
              </a:xfrm>
              <a:grpFill/>
            </p:grpSpPr>
            <p:sp>
              <p:nvSpPr>
                <p:cNvPr id="2118" name="Oval 2117">
                  <a:extLst>
                    <a:ext uri="{FF2B5EF4-FFF2-40B4-BE49-F238E27FC236}">
                      <a16:creationId xmlns:a16="http://schemas.microsoft.com/office/drawing/2014/main" id="{E496CD89-6041-1F30-500A-0FBE03F2699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19" name="Graphic 2118" descr="User with solid fill">
                  <a:extLst>
                    <a:ext uri="{FF2B5EF4-FFF2-40B4-BE49-F238E27FC236}">
                      <a16:creationId xmlns:a16="http://schemas.microsoft.com/office/drawing/2014/main" id="{6117A38F-1370-AAD1-4D24-170BD2DF0F7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15" name="Group 2114">
                <a:extLst>
                  <a:ext uri="{FF2B5EF4-FFF2-40B4-BE49-F238E27FC236}">
                    <a16:creationId xmlns:a16="http://schemas.microsoft.com/office/drawing/2014/main" id="{14E7E9A3-9F38-CA5E-2B03-281A4290309F}"/>
                  </a:ext>
                </a:extLst>
              </p:cNvPr>
              <p:cNvGrpSpPr/>
              <p:nvPr/>
            </p:nvGrpSpPr>
            <p:grpSpPr>
              <a:xfrm>
                <a:off x="1026246" y="4218763"/>
                <a:ext cx="555571" cy="555571"/>
                <a:chOff x="776355" y="1849324"/>
                <a:chExt cx="1019119" cy="1019119"/>
              </a:xfrm>
              <a:grpFill/>
            </p:grpSpPr>
            <p:sp>
              <p:nvSpPr>
                <p:cNvPr id="2116" name="Oval 2115">
                  <a:extLst>
                    <a:ext uri="{FF2B5EF4-FFF2-40B4-BE49-F238E27FC236}">
                      <a16:creationId xmlns:a16="http://schemas.microsoft.com/office/drawing/2014/main" id="{51E16E02-4BDC-89BC-7D20-850B5FD724C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17" name="Graphic 2116" descr="User with solid fill">
                  <a:extLst>
                    <a:ext uri="{FF2B5EF4-FFF2-40B4-BE49-F238E27FC236}">
                      <a16:creationId xmlns:a16="http://schemas.microsoft.com/office/drawing/2014/main" id="{A41A0DB3-0E0A-1341-C9C2-59C0AF35041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460" name="Group 1459">
              <a:extLst>
                <a:ext uri="{FF2B5EF4-FFF2-40B4-BE49-F238E27FC236}">
                  <a16:creationId xmlns:a16="http://schemas.microsoft.com/office/drawing/2014/main" id="{4D6E89EE-F089-8194-35F5-8805BDCACC22}"/>
                </a:ext>
              </a:extLst>
            </p:cNvPr>
            <p:cNvGrpSpPr/>
            <p:nvPr/>
          </p:nvGrpSpPr>
          <p:grpSpPr>
            <a:xfrm>
              <a:off x="6173046" y="5693806"/>
              <a:ext cx="1291987" cy="568034"/>
              <a:chOff x="289830" y="4206300"/>
              <a:chExt cx="1291987" cy="568034"/>
            </a:xfrm>
            <a:grpFill/>
          </p:grpSpPr>
          <p:grpSp>
            <p:nvGrpSpPr>
              <p:cNvPr id="2104" name="Group 2103">
                <a:extLst>
                  <a:ext uri="{FF2B5EF4-FFF2-40B4-BE49-F238E27FC236}">
                    <a16:creationId xmlns:a16="http://schemas.microsoft.com/office/drawing/2014/main" id="{BEC89EF4-1BC1-9177-406C-DD15CA9A8235}"/>
                  </a:ext>
                </a:extLst>
              </p:cNvPr>
              <p:cNvGrpSpPr/>
              <p:nvPr/>
            </p:nvGrpSpPr>
            <p:grpSpPr>
              <a:xfrm>
                <a:off x="289830" y="4206300"/>
                <a:ext cx="555571" cy="555571"/>
                <a:chOff x="776355" y="1849324"/>
                <a:chExt cx="1019119" cy="1019119"/>
              </a:xfrm>
              <a:grpFill/>
            </p:grpSpPr>
            <p:sp>
              <p:nvSpPr>
                <p:cNvPr id="2111" name="Oval 2110">
                  <a:extLst>
                    <a:ext uri="{FF2B5EF4-FFF2-40B4-BE49-F238E27FC236}">
                      <a16:creationId xmlns:a16="http://schemas.microsoft.com/office/drawing/2014/main" id="{625162C0-FA8D-F815-9E63-5CDD6851EEA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12" name="Graphic 2111" descr="User with solid fill">
                  <a:extLst>
                    <a:ext uri="{FF2B5EF4-FFF2-40B4-BE49-F238E27FC236}">
                      <a16:creationId xmlns:a16="http://schemas.microsoft.com/office/drawing/2014/main" id="{1BF8BD2A-E053-3625-B715-547BC0C991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05" name="Group 2104">
                <a:extLst>
                  <a:ext uri="{FF2B5EF4-FFF2-40B4-BE49-F238E27FC236}">
                    <a16:creationId xmlns:a16="http://schemas.microsoft.com/office/drawing/2014/main" id="{C618EE0B-5E85-1710-88C3-29941788F1E1}"/>
                  </a:ext>
                </a:extLst>
              </p:cNvPr>
              <p:cNvGrpSpPr/>
              <p:nvPr/>
            </p:nvGrpSpPr>
            <p:grpSpPr>
              <a:xfrm>
                <a:off x="658038" y="4206300"/>
                <a:ext cx="555571" cy="555571"/>
                <a:chOff x="776355" y="1849324"/>
                <a:chExt cx="1019119" cy="1019119"/>
              </a:xfrm>
              <a:grpFill/>
            </p:grpSpPr>
            <p:sp>
              <p:nvSpPr>
                <p:cNvPr id="2109" name="Oval 2108">
                  <a:extLst>
                    <a:ext uri="{FF2B5EF4-FFF2-40B4-BE49-F238E27FC236}">
                      <a16:creationId xmlns:a16="http://schemas.microsoft.com/office/drawing/2014/main" id="{4A957FFC-822A-4F46-39D3-09A7145E33E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10" name="Graphic 2109" descr="User with solid fill">
                  <a:extLst>
                    <a:ext uri="{FF2B5EF4-FFF2-40B4-BE49-F238E27FC236}">
                      <a16:creationId xmlns:a16="http://schemas.microsoft.com/office/drawing/2014/main" id="{63112018-AB18-3C90-211C-2AECA8A0D17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106" name="Group 2105">
                <a:extLst>
                  <a:ext uri="{FF2B5EF4-FFF2-40B4-BE49-F238E27FC236}">
                    <a16:creationId xmlns:a16="http://schemas.microsoft.com/office/drawing/2014/main" id="{769A01A5-CE8D-A417-B7CF-3F404A10EFDB}"/>
                  </a:ext>
                </a:extLst>
              </p:cNvPr>
              <p:cNvGrpSpPr/>
              <p:nvPr/>
            </p:nvGrpSpPr>
            <p:grpSpPr>
              <a:xfrm>
                <a:off x="1026246" y="4218763"/>
                <a:ext cx="555571" cy="555571"/>
                <a:chOff x="776355" y="1849324"/>
                <a:chExt cx="1019119" cy="1019119"/>
              </a:xfrm>
              <a:grpFill/>
            </p:grpSpPr>
            <p:sp>
              <p:nvSpPr>
                <p:cNvPr id="2107" name="Oval 2106">
                  <a:extLst>
                    <a:ext uri="{FF2B5EF4-FFF2-40B4-BE49-F238E27FC236}">
                      <a16:creationId xmlns:a16="http://schemas.microsoft.com/office/drawing/2014/main" id="{E94A0950-82D4-D71C-8120-51182A4D807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08" name="Graphic 2107" descr="User with solid fill">
                  <a:extLst>
                    <a:ext uri="{FF2B5EF4-FFF2-40B4-BE49-F238E27FC236}">
                      <a16:creationId xmlns:a16="http://schemas.microsoft.com/office/drawing/2014/main" id="{8924CECC-9756-EB9F-F907-18AA411B76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84" name="Group 1983">
              <a:extLst>
                <a:ext uri="{FF2B5EF4-FFF2-40B4-BE49-F238E27FC236}">
                  <a16:creationId xmlns:a16="http://schemas.microsoft.com/office/drawing/2014/main" id="{40524650-D899-23BB-C62A-CEBB9BA0B4C7}"/>
                </a:ext>
              </a:extLst>
            </p:cNvPr>
            <p:cNvGrpSpPr/>
            <p:nvPr/>
          </p:nvGrpSpPr>
          <p:grpSpPr>
            <a:xfrm>
              <a:off x="7438082" y="5693806"/>
              <a:ext cx="1291987" cy="568034"/>
              <a:chOff x="289830" y="4206300"/>
              <a:chExt cx="1291987" cy="568034"/>
            </a:xfrm>
            <a:grpFill/>
          </p:grpSpPr>
          <p:grpSp>
            <p:nvGrpSpPr>
              <p:cNvPr id="2095" name="Group 2094">
                <a:extLst>
                  <a:ext uri="{FF2B5EF4-FFF2-40B4-BE49-F238E27FC236}">
                    <a16:creationId xmlns:a16="http://schemas.microsoft.com/office/drawing/2014/main" id="{C7643058-680C-1640-A6A2-C285A9D48CE6}"/>
                  </a:ext>
                </a:extLst>
              </p:cNvPr>
              <p:cNvGrpSpPr/>
              <p:nvPr/>
            </p:nvGrpSpPr>
            <p:grpSpPr>
              <a:xfrm>
                <a:off x="289830" y="4206300"/>
                <a:ext cx="555571" cy="555571"/>
                <a:chOff x="776355" y="1849324"/>
                <a:chExt cx="1019119" cy="1019119"/>
              </a:xfrm>
              <a:grpFill/>
            </p:grpSpPr>
            <p:sp>
              <p:nvSpPr>
                <p:cNvPr id="2102" name="Oval 2101">
                  <a:extLst>
                    <a:ext uri="{FF2B5EF4-FFF2-40B4-BE49-F238E27FC236}">
                      <a16:creationId xmlns:a16="http://schemas.microsoft.com/office/drawing/2014/main" id="{8E74DB73-D1D1-3DF2-29D1-7DF80E4C52F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03" name="Graphic 2102" descr="User with solid fill">
                  <a:extLst>
                    <a:ext uri="{FF2B5EF4-FFF2-40B4-BE49-F238E27FC236}">
                      <a16:creationId xmlns:a16="http://schemas.microsoft.com/office/drawing/2014/main" id="{4A76FB3C-7BB4-81A2-4A5D-D2A60BC2E5E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96" name="Group 2095">
                <a:extLst>
                  <a:ext uri="{FF2B5EF4-FFF2-40B4-BE49-F238E27FC236}">
                    <a16:creationId xmlns:a16="http://schemas.microsoft.com/office/drawing/2014/main" id="{AE767810-7345-0589-0A39-19AA1A519297}"/>
                  </a:ext>
                </a:extLst>
              </p:cNvPr>
              <p:cNvGrpSpPr/>
              <p:nvPr/>
            </p:nvGrpSpPr>
            <p:grpSpPr>
              <a:xfrm>
                <a:off x="658038" y="4206300"/>
                <a:ext cx="555571" cy="555571"/>
                <a:chOff x="776355" y="1849324"/>
                <a:chExt cx="1019119" cy="1019119"/>
              </a:xfrm>
              <a:grpFill/>
            </p:grpSpPr>
            <p:sp>
              <p:nvSpPr>
                <p:cNvPr id="2100" name="Oval 2099">
                  <a:extLst>
                    <a:ext uri="{FF2B5EF4-FFF2-40B4-BE49-F238E27FC236}">
                      <a16:creationId xmlns:a16="http://schemas.microsoft.com/office/drawing/2014/main" id="{A2EB3422-52AB-B8A5-19BD-6A116731799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101" name="Graphic 2100" descr="User with solid fill">
                  <a:extLst>
                    <a:ext uri="{FF2B5EF4-FFF2-40B4-BE49-F238E27FC236}">
                      <a16:creationId xmlns:a16="http://schemas.microsoft.com/office/drawing/2014/main" id="{ABC3DF6A-2030-ED9D-157F-7F2EB1981C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97" name="Group 2096">
                <a:extLst>
                  <a:ext uri="{FF2B5EF4-FFF2-40B4-BE49-F238E27FC236}">
                    <a16:creationId xmlns:a16="http://schemas.microsoft.com/office/drawing/2014/main" id="{DF1621EE-B073-9523-6AA4-B6D14548A9F0}"/>
                  </a:ext>
                </a:extLst>
              </p:cNvPr>
              <p:cNvGrpSpPr/>
              <p:nvPr/>
            </p:nvGrpSpPr>
            <p:grpSpPr>
              <a:xfrm>
                <a:off x="1026246" y="4218763"/>
                <a:ext cx="555571" cy="555571"/>
                <a:chOff x="776355" y="1849324"/>
                <a:chExt cx="1019119" cy="1019119"/>
              </a:xfrm>
              <a:grpFill/>
            </p:grpSpPr>
            <p:sp>
              <p:nvSpPr>
                <p:cNvPr id="2098" name="Oval 2097">
                  <a:extLst>
                    <a:ext uri="{FF2B5EF4-FFF2-40B4-BE49-F238E27FC236}">
                      <a16:creationId xmlns:a16="http://schemas.microsoft.com/office/drawing/2014/main" id="{B08CAF6E-1891-E3E9-5D7E-3A7914F4133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99" name="Graphic 2098" descr="User with solid fill">
                  <a:extLst>
                    <a:ext uri="{FF2B5EF4-FFF2-40B4-BE49-F238E27FC236}">
                      <a16:creationId xmlns:a16="http://schemas.microsoft.com/office/drawing/2014/main" id="{137AF8E5-271F-2361-E4CF-57D0AD8F40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85" name="Group 1984">
              <a:extLst>
                <a:ext uri="{FF2B5EF4-FFF2-40B4-BE49-F238E27FC236}">
                  <a16:creationId xmlns:a16="http://schemas.microsoft.com/office/drawing/2014/main" id="{E16380AB-56E8-E499-5CBF-0537AFCAB98A}"/>
                </a:ext>
              </a:extLst>
            </p:cNvPr>
            <p:cNvGrpSpPr/>
            <p:nvPr/>
          </p:nvGrpSpPr>
          <p:grpSpPr>
            <a:xfrm>
              <a:off x="8703118" y="5693806"/>
              <a:ext cx="1291987" cy="568034"/>
              <a:chOff x="289830" y="4206300"/>
              <a:chExt cx="1291987" cy="568034"/>
            </a:xfrm>
            <a:grpFill/>
          </p:grpSpPr>
          <p:grpSp>
            <p:nvGrpSpPr>
              <p:cNvPr id="2086" name="Group 2085">
                <a:extLst>
                  <a:ext uri="{FF2B5EF4-FFF2-40B4-BE49-F238E27FC236}">
                    <a16:creationId xmlns:a16="http://schemas.microsoft.com/office/drawing/2014/main" id="{5A2D9A2B-8F17-4E67-40A6-FCA153834537}"/>
                  </a:ext>
                </a:extLst>
              </p:cNvPr>
              <p:cNvGrpSpPr/>
              <p:nvPr/>
            </p:nvGrpSpPr>
            <p:grpSpPr>
              <a:xfrm>
                <a:off x="289830" y="4206300"/>
                <a:ext cx="555571" cy="555571"/>
                <a:chOff x="776355" y="1849324"/>
                <a:chExt cx="1019119" cy="1019119"/>
              </a:xfrm>
              <a:grpFill/>
            </p:grpSpPr>
            <p:sp>
              <p:nvSpPr>
                <p:cNvPr id="2093" name="Oval 2092">
                  <a:extLst>
                    <a:ext uri="{FF2B5EF4-FFF2-40B4-BE49-F238E27FC236}">
                      <a16:creationId xmlns:a16="http://schemas.microsoft.com/office/drawing/2014/main" id="{1024D31F-35D5-1914-F183-2AEE972392A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94" name="Graphic 2093" descr="User with solid fill">
                  <a:extLst>
                    <a:ext uri="{FF2B5EF4-FFF2-40B4-BE49-F238E27FC236}">
                      <a16:creationId xmlns:a16="http://schemas.microsoft.com/office/drawing/2014/main" id="{79E8D1C0-10E3-F726-214B-DAFCB54779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87" name="Group 2086">
                <a:extLst>
                  <a:ext uri="{FF2B5EF4-FFF2-40B4-BE49-F238E27FC236}">
                    <a16:creationId xmlns:a16="http://schemas.microsoft.com/office/drawing/2014/main" id="{41CF0F9B-CB4E-3A5C-73F4-C17BD7C16C17}"/>
                  </a:ext>
                </a:extLst>
              </p:cNvPr>
              <p:cNvGrpSpPr/>
              <p:nvPr/>
            </p:nvGrpSpPr>
            <p:grpSpPr>
              <a:xfrm>
                <a:off x="658038" y="4206300"/>
                <a:ext cx="555571" cy="555571"/>
                <a:chOff x="776355" y="1849324"/>
                <a:chExt cx="1019119" cy="1019119"/>
              </a:xfrm>
              <a:grpFill/>
            </p:grpSpPr>
            <p:sp>
              <p:nvSpPr>
                <p:cNvPr id="2091" name="Oval 2090">
                  <a:extLst>
                    <a:ext uri="{FF2B5EF4-FFF2-40B4-BE49-F238E27FC236}">
                      <a16:creationId xmlns:a16="http://schemas.microsoft.com/office/drawing/2014/main" id="{BAFF4892-94E5-5285-AFDB-8D1A642731F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92" name="Graphic 2091" descr="User with solid fill">
                  <a:extLst>
                    <a:ext uri="{FF2B5EF4-FFF2-40B4-BE49-F238E27FC236}">
                      <a16:creationId xmlns:a16="http://schemas.microsoft.com/office/drawing/2014/main" id="{49FF85D2-BAA1-F74B-1AB8-4E03A57E90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88" name="Group 2087">
                <a:extLst>
                  <a:ext uri="{FF2B5EF4-FFF2-40B4-BE49-F238E27FC236}">
                    <a16:creationId xmlns:a16="http://schemas.microsoft.com/office/drawing/2014/main" id="{D0E1842A-1B56-4ED4-8AF0-279AC7D295ED}"/>
                  </a:ext>
                </a:extLst>
              </p:cNvPr>
              <p:cNvGrpSpPr/>
              <p:nvPr/>
            </p:nvGrpSpPr>
            <p:grpSpPr>
              <a:xfrm>
                <a:off x="1026246" y="4218763"/>
                <a:ext cx="555571" cy="555571"/>
                <a:chOff x="776355" y="1849324"/>
                <a:chExt cx="1019119" cy="1019119"/>
              </a:xfrm>
              <a:grpFill/>
            </p:grpSpPr>
            <p:sp>
              <p:nvSpPr>
                <p:cNvPr id="2089" name="Oval 2088">
                  <a:extLst>
                    <a:ext uri="{FF2B5EF4-FFF2-40B4-BE49-F238E27FC236}">
                      <a16:creationId xmlns:a16="http://schemas.microsoft.com/office/drawing/2014/main" id="{EFF2E2D0-F74A-383C-7CE0-1602916472F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90" name="Graphic 2089" descr="User with solid fill">
                  <a:extLst>
                    <a:ext uri="{FF2B5EF4-FFF2-40B4-BE49-F238E27FC236}">
                      <a16:creationId xmlns:a16="http://schemas.microsoft.com/office/drawing/2014/main" id="{42990EB6-A6A0-78D9-AB9C-0CB8AAEE78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86" name="Group 1985">
              <a:extLst>
                <a:ext uri="{FF2B5EF4-FFF2-40B4-BE49-F238E27FC236}">
                  <a16:creationId xmlns:a16="http://schemas.microsoft.com/office/drawing/2014/main" id="{F4E4126D-A67E-7466-3EED-9601695241DD}"/>
                </a:ext>
              </a:extLst>
            </p:cNvPr>
            <p:cNvGrpSpPr/>
            <p:nvPr/>
          </p:nvGrpSpPr>
          <p:grpSpPr>
            <a:xfrm>
              <a:off x="9968154" y="5693806"/>
              <a:ext cx="1291987" cy="568034"/>
              <a:chOff x="289830" y="4206300"/>
              <a:chExt cx="1291987" cy="568034"/>
            </a:xfrm>
            <a:grpFill/>
          </p:grpSpPr>
          <p:grpSp>
            <p:nvGrpSpPr>
              <p:cNvPr id="2077" name="Group 2076">
                <a:extLst>
                  <a:ext uri="{FF2B5EF4-FFF2-40B4-BE49-F238E27FC236}">
                    <a16:creationId xmlns:a16="http://schemas.microsoft.com/office/drawing/2014/main" id="{1023496A-ECF6-A697-B16A-0B1DD1AF112C}"/>
                  </a:ext>
                </a:extLst>
              </p:cNvPr>
              <p:cNvGrpSpPr/>
              <p:nvPr/>
            </p:nvGrpSpPr>
            <p:grpSpPr>
              <a:xfrm>
                <a:off x="289830" y="4206300"/>
                <a:ext cx="555571" cy="555571"/>
                <a:chOff x="776355" y="1849324"/>
                <a:chExt cx="1019119" cy="1019119"/>
              </a:xfrm>
              <a:grpFill/>
            </p:grpSpPr>
            <p:sp>
              <p:nvSpPr>
                <p:cNvPr id="2084" name="Oval 2083">
                  <a:extLst>
                    <a:ext uri="{FF2B5EF4-FFF2-40B4-BE49-F238E27FC236}">
                      <a16:creationId xmlns:a16="http://schemas.microsoft.com/office/drawing/2014/main" id="{0E048A89-EF7C-B6E0-49A8-9828B06DA25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85" name="Graphic 2084" descr="User with solid fill">
                  <a:extLst>
                    <a:ext uri="{FF2B5EF4-FFF2-40B4-BE49-F238E27FC236}">
                      <a16:creationId xmlns:a16="http://schemas.microsoft.com/office/drawing/2014/main" id="{EA6F8E20-D43A-69FC-5F15-4B832C34C3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78" name="Group 2077">
                <a:extLst>
                  <a:ext uri="{FF2B5EF4-FFF2-40B4-BE49-F238E27FC236}">
                    <a16:creationId xmlns:a16="http://schemas.microsoft.com/office/drawing/2014/main" id="{3A1D9C34-CC14-9ECE-62BE-5622FB2181F1}"/>
                  </a:ext>
                </a:extLst>
              </p:cNvPr>
              <p:cNvGrpSpPr/>
              <p:nvPr/>
            </p:nvGrpSpPr>
            <p:grpSpPr>
              <a:xfrm>
                <a:off x="658038" y="4206300"/>
                <a:ext cx="555571" cy="555571"/>
                <a:chOff x="776355" y="1849324"/>
                <a:chExt cx="1019119" cy="1019119"/>
              </a:xfrm>
              <a:grpFill/>
            </p:grpSpPr>
            <p:sp>
              <p:nvSpPr>
                <p:cNvPr id="2082" name="Oval 2081">
                  <a:extLst>
                    <a:ext uri="{FF2B5EF4-FFF2-40B4-BE49-F238E27FC236}">
                      <a16:creationId xmlns:a16="http://schemas.microsoft.com/office/drawing/2014/main" id="{34132919-28F4-B916-61ED-187F5C35FE5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83" name="Graphic 2082" descr="User with solid fill">
                  <a:extLst>
                    <a:ext uri="{FF2B5EF4-FFF2-40B4-BE49-F238E27FC236}">
                      <a16:creationId xmlns:a16="http://schemas.microsoft.com/office/drawing/2014/main" id="{A65A45CF-B67D-DA80-62BE-264C71D222F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79" name="Group 2078">
                <a:extLst>
                  <a:ext uri="{FF2B5EF4-FFF2-40B4-BE49-F238E27FC236}">
                    <a16:creationId xmlns:a16="http://schemas.microsoft.com/office/drawing/2014/main" id="{200B8F88-A32A-2928-D7EE-AAAAC80C9B46}"/>
                  </a:ext>
                </a:extLst>
              </p:cNvPr>
              <p:cNvGrpSpPr/>
              <p:nvPr/>
            </p:nvGrpSpPr>
            <p:grpSpPr>
              <a:xfrm>
                <a:off x="1026246" y="4218763"/>
                <a:ext cx="555571" cy="555571"/>
                <a:chOff x="776355" y="1849324"/>
                <a:chExt cx="1019119" cy="1019119"/>
              </a:xfrm>
              <a:grpFill/>
            </p:grpSpPr>
            <p:sp>
              <p:nvSpPr>
                <p:cNvPr id="2080" name="Oval 2079">
                  <a:extLst>
                    <a:ext uri="{FF2B5EF4-FFF2-40B4-BE49-F238E27FC236}">
                      <a16:creationId xmlns:a16="http://schemas.microsoft.com/office/drawing/2014/main" id="{79E556D7-7566-E43C-C637-51A07230F7E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81" name="Graphic 2080" descr="User with solid fill">
                  <a:extLst>
                    <a:ext uri="{FF2B5EF4-FFF2-40B4-BE49-F238E27FC236}">
                      <a16:creationId xmlns:a16="http://schemas.microsoft.com/office/drawing/2014/main" id="{CA9955B2-7F88-9950-2274-6E441289E3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87" name="Group 1986">
              <a:extLst>
                <a:ext uri="{FF2B5EF4-FFF2-40B4-BE49-F238E27FC236}">
                  <a16:creationId xmlns:a16="http://schemas.microsoft.com/office/drawing/2014/main" id="{AACD9856-531B-905D-ACB7-0F00DA13138B}"/>
                </a:ext>
              </a:extLst>
            </p:cNvPr>
            <p:cNvGrpSpPr/>
            <p:nvPr/>
          </p:nvGrpSpPr>
          <p:grpSpPr>
            <a:xfrm>
              <a:off x="480384" y="5693806"/>
              <a:ext cx="1291987" cy="568034"/>
              <a:chOff x="289830" y="4206300"/>
              <a:chExt cx="1291987" cy="568034"/>
            </a:xfrm>
            <a:grpFill/>
          </p:grpSpPr>
          <p:grpSp>
            <p:nvGrpSpPr>
              <p:cNvPr id="2068" name="Group 2067">
                <a:extLst>
                  <a:ext uri="{FF2B5EF4-FFF2-40B4-BE49-F238E27FC236}">
                    <a16:creationId xmlns:a16="http://schemas.microsoft.com/office/drawing/2014/main" id="{7E6CDB02-D7C6-E628-2E48-7A679003127C}"/>
                  </a:ext>
                </a:extLst>
              </p:cNvPr>
              <p:cNvGrpSpPr/>
              <p:nvPr/>
            </p:nvGrpSpPr>
            <p:grpSpPr>
              <a:xfrm>
                <a:off x="289830" y="4206300"/>
                <a:ext cx="555571" cy="555571"/>
                <a:chOff x="776355" y="1849324"/>
                <a:chExt cx="1019119" cy="1019119"/>
              </a:xfrm>
              <a:grpFill/>
            </p:grpSpPr>
            <p:sp>
              <p:nvSpPr>
                <p:cNvPr id="2075" name="Oval 2074">
                  <a:extLst>
                    <a:ext uri="{FF2B5EF4-FFF2-40B4-BE49-F238E27FC236}">
                      <a16:creationId xmlns:a16="http://schemas.microsoft.com/office/drawing/2014/main" id="{CEC30A5B-EA46-100E-9656-CA0E4DAA16C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76" name="Graphic 2075" descr="User with solid fill">
                  <a:extLst>
                    <a:ext uri="{FF2B5EF4-FFF2-40B4-BE49-F238E27FC236}">
                      <a16:creationId xmlns:a16="http://schemas.microsoft.com/office/drawing/2014/main" id="{4CA3587F-DD83-8DC8-317F-2B35C4D1553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69" name="Group 2068">
                <a:extLst>
                  <a:ext uri="{FF2B5EF4-FFF2-40B4-BE49-F238E27FC236}">
                    <a16:creationId xmlns:a16="http://schemas.microsoft.com/office/drawing/2014/main" id="{81BD8A3B-4158-9453-94BF-5249761947A6}"/>
                  </a:ext>
                </a:extLst>
              </p:cNvPr>
              <p:cNvGrpSpPr/>
              <p:nvPr/>
            </p:nvGrpSpPr>
            <p:grpSpPr>
              <a:xfrm>
                <a:off x="658038" y="4206300"/>
                <a:ext cx="555571" cy="555571"/>
                <a:chOff x="776355" y="1849324"/>
                <a:chExt cx="1019119" cy="1019119"/>
              </a:xfrm>
              <a:grpFill/>
            </p:grpSpPr>
            <p:sp>
              <p:nvSpPr>
                <p:cNvPr id="2073" name="Oval 2072">
                  <a:extLst>
                    <a:ext uri="{FF2B5EF4-FFF2-40B4-BE49-F238E27FC236}">
                      <a16:creationId xmlns:a16="http://schemas.microsoft.com/office/drawing/2014/main" id="{B584465D-4882-2B08-7BF3-78198BDDBDE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74" name="Graphic 2073" descr="User with solid fill">
                  <a:extLst>
                    <a:ext uri="{FF2B5EF4-FFF2-40B4-BE49-F238E27FC236}">
                      <a16:creationId xmlns:a16="http://schemas.microsoft.com/office/drawing/2014/main" id="{F7D7E691-3B72-0948-B2EC-84DB416A675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70" name="Group 2069">
                <a:extLst>
                  <a:ext uri="{FF2B5EF4-FFF2-40B4-BE49-F238E27FC236}">
                    <a16:creationId xmlns:a16="http://schemas.microsoft.com/office/drawing/2014/main" id="{3B3D2E6C-BD4F-4542-E6CA-3B7613100E24}"/>
                  </a:ext>
                </a:extLst>
              </p:cNvPr>
              <p:cNvGrpSpPr/>
              <p:nvPr/>
            </p:nvGrpSpPr>
            <p:grpSpPr>
              <a:xfrm>
                <a:off x="1026246" y="4218763"/>
                <a:ext cx="555571" cy="555571"/>
                <a:chOff x="776355" y="1849324"/>
                <a:chExt cx="1019119" cy="1019119"/>
              </a:xfrm>
              <a:grpFill/>
            </p:grpSpPr>
            <p:sp>
              <p:nvSpPr>
                <p:cNvPr id="2071" name="Oval 2070">
                  <a:extLst>
                    <a:ext uri="{FF2B5EF4-FFF2-40B4-BE49-F238E27FC236}">
                      <a16:creationId xmlns:a16="http://schemas.microsoft.com/office/drawing/2014/main" id="{716A2703-C32B-0685-312B-98DDF55483C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72" name="Graphic 2071" descr="User with solid fill">
                  <a:extLst>
                    <a:ext uri="{FF2B5EF4-FFF2-40B4-BE49-F238E27FC236}">
                      <a16:creationId xmlns:a16="http://schemas.microsoft.com/office/drawing/2014/main" id="{10876D6F-58B2-1313-CBE9-25CC0F87A6B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88" name="Group 1987">
              <a:extLst>
                <a:ext uri="{FF2B5EF4-FFF2-40B4-BE49-F238E27FC236}">
                  <a16:creationId xmlns:a16="http://schemas.microsoft.com/office/drawing/2014/main" id="{D2238C33-D512-2258-163F-5F603B53AD8C}"/>
                </a:ext>
              </a:extLst>
            </p:cNvPr>
            <p:cNvGrpSpPr/>
            <p:nvPr/>
          </p:nvGrpSpPr>
          <p:grpSpPr>
            <a:xfrm>
              <a:off x="1745420" y="5693806"/>
              <a:ext cx="1291987" cy="568034"/>
              <a:chOff x="289830" y="4206300"/>
              <a:chExt cx="1291987" cy="568034"/>
            </a:xfrm>
            <a:grpFill/>
          </p:grpSpPr>
          <p:grpSp>
            <p:nvGrpSpPr>
              <p:cNvPr id="2059" name="Group 2058">
                <a:extLst>
                  <a:ext uri="{FF2B5EF4-FFF2-40B4-BE49-F238E27FC236}">
                    <a16:creationId xmlns:a16="http://schemas.microsoft.com/office/drawing/2014/main" id="{00CC6894-A037-C673-879D-EF857CECE21D}"/>
                  </a:ext>
                </a:extLst>
              </p:cNvPr>
              <p:cNvGrpSpPr/>
              <p:nvPr/>
            </p:nvGrpSpPr>
            <p:grpSpPr>
              <a:xfrm>
                <a:off x="289830" y="4206300"/>
                <a:ext cx="555571" cy="555571"/>
                <a:chOff x="776355" y="1849324"/>
                <a:chExt cx="1019119" cy="1019119"/>
              </a:xfrm>
              <a:grpFill/>
            </p:grpSpPr>
            <p:sp>
              <p:nvSpPr>
                <p:cNvPr id="2066" name="Oval 2065">
                  <a:extLst>
                    <a:ext uri="{FF2B5EF4-FFF2-40B4-BE49-F238E27FC236}">
                      <a16:creationId xmlns:a16="http://schemas.microsoft.com/office/drawing/2014/main" id="{A00F123A-B2F0-6E22-7FFB-ECC5C253654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67" name="Graphic 2066" descr="User with solid fill">
                  <a:extLst>
                    <a:ext uri="{FF2B5EF4-FFF2-40B4-BE49-F238E27FC236}">
                      <a16:creationId xmlns:a16="http://schemas.microsoft.com/office/drawing/2014/main" id="{BF813ED7-19F6-B099-4EC3-0E842F266F1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60" name="Group 2059">
                <a:extLst>
                  <a:ext uri="{FF2B5EF4-FFF2-40B4-BE49-F238E27FC236}">
                    <a16:creationId xmlns:a16="http://schemas.microsoft.com/office/drawing/2014/main" id="{95B23805-80D2-9031-263E-0DB10846A9E6}"/>
                  </a:ext>
                </a:extLst>
              </p:cNvPr>
              <p:cNvGrpSpPr/>
              <p:nvPr/>
            </p:nvGrpSpPr>
            <p:grpSpPr>
              <a:xfrm>
                <a:off x="658038" y="4206300"/>
                <a:ext cx="555571" cy="555571"/>
                <a:chOff x="776355" y="1849324"/>
                <a:chExt cx="1019119" cy="1019119"/>
              </a:xfrm>
              <a:grpFill/>
            </p:grpSpPr>
            <p:sp>
              <p:nvSpPr>
                <p:cNvPr id="2064" name="Oval 2063">
                  <a:extLst>
                    <a:ext uri="{FF2B5EF4-FFF2-40B4-BE49-F238E27FC236}">
                      <a16:creationId xmlns:a16="http://schemas.microsoft.com/office/drawing/2014/main" id="{1BCE7DBA-FAD9-0EE7-E405-3AE57A6CE9E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65" name="Graphic 2064" descr="User with solid fill">
                  <a:extLst>
                    <a:ext uri="{FF2B5EF4-FFF2-40B4-BE49-F238E27FC236}">
                      <a16:creationId xmlns:a16="http://schemas.microsoft.com/office/drawing/2014/main" id="{2BC334BC-9632-095C-1299-56780144006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61" name="Group 2060">
                <a:extLst>
                  <a:ext uri="{FF2B5EF4-FFF2-40B4-BE49-F238E27FC236}">
                    <a16:creationId xmlns:a16="http://schemas.microsoft.com/office/drawing/2014/main" id="{BD69CA66-2A8F-E62A-C418-77FF04A82E46}"/>
                  </a:ext>
                </a:extLst>
              </p:cNvPr>
              <p:cNvGrpSpPr/>
              <p:nvPr/>
            </p:nvGrpSpPr>
            <p:grpSpPr>
              <a:xfrm>
                <a:off x="1026246" y="4218763"/>
                <a:ext cx="555571" cy="555571"/>
                <a:chOff x="776355" y="1849324"/>
                <a:chExt cx="1019119" cy="1019119"/>
              </a:xfrm>
              <a:grpFill/>
            </p:grpSpPr>
            <p:sp>
              <p:nvSpPr>
                <p:cNvPr id="2062" name="Oval 2061">
                  <a:extLst>
                    <a:ext uri="{FF2B5EF4-FFF2-40B4-BE49-F238E27FC236}">
                      <a16:creationId xmlns:a16="http://schemas.microsoft.com/office/drawing/2014/main" id="{4595A8A0-848F-7274-BC9D-2A8AF9E718F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63" name="Graphic 2062" descr="User with solid fill">
                  <a:extLst>
                    <a:ext uri="{FF2B5EF4-FFF2-40B4-BE49-F238E27FC236}">
                      <a16:creationId xmlns:a16="http://schemas.microsoft.com/office/drawing/2014/main" id="{371C0390-2950-3421-ECC1-995C2C315F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89" name="Group 1988">
              <a:extLst>
                <a:ext uri="{FF2B5EF4-FFF2-40B4-BE49-F238E27FC236}">
                  <a16:creationId xmlns:a16="http://schemas.microsoft.com/office/drawing/2014/main" id="{1218E4C4-9A0D-C1AB-ED71-9A3B9A89FEF1}"/>
                </a:ext>
              </a:extLst>
            </p:cNvPr>
            <p:cNvGrpSpPr/>
            <p:nvPr/>
          </p:nvGrpSpPr>
          <p:grpSpPr>
            <a:xfrm>
              <a:off x="3010456" y="5693806"/>
              <a:ext cx="1291987" cy="568034"/>
              <a:chOff x="289830" y="4206300"/>
              <a:chExt cx="1291987" cy="568034"/>
            </a:xfrm>
            <a:grpFill/>
          </p:grpSpPr>
          <p:grpSp>
            <p:nvGrpSpPr>
              <p:cNvPr id="2050" name="Group 2049">
                <a:extLst>
                  <a:ext uri="{FF2B5EF4-FFF2-40B4-BE49-F238E27FC236}">
                    <a16:creationId xmlns:a16="http://schemas.microsoft.com/office/drawing/2014/main" id="{28078F24-9B8A-27FE-10E0-BDC24F2674D3}"/>
                  </a:ext>
                </a:extLst>
              </p:cNvPr>
              <p:cNvGrpSpPr/>
              <p:nvPr/>
            </p:nvGrpSpPr>
            <p:grpSpPr>
              <a:xfrm>
                <a:off x="289830" y="4206300"/>
                <a:ext cx="555571" cy="555571"/>
                <a:chOff x="776355" y="1849324"/>
                <a:chExt cx="1019119" cy="1019119"/>
              </a:xfrm>
              <a:grpFill/>
            </p:grpSpPr>
            <p:sp>
              <p:nvSpPr>
                <p:cNvPr id="2057" name="Oval 2056">
                  <a:extLst>
                    <a:ext uri="{FF2B5EF4-FFF2-40B4-BE49-F238E27FC236}">
                      <a16:creationId xmlns:a16="http://schemas.microsoft.com/office/drawing/2014/main" id="{A05C4368-A890-76A1-28B5-73D66A23370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58" name="Graphic 2057" descr="User with solid fill">
                  <a:extLst>
                    <a:ext uri="{FF2B5EF4-FFF2-40B4-BE49-F238E27FC236}">
                      <a16:creationId xmlns:a16="http://schemas.microsoft.com/office/drawing/2014/main" id="{6D590579-9730-19C9-149D-D34DF05A81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51" name="Group 2050">
                <a:extLst>
                  <a:ext uri="{FF2B5EF4-FFF2-40B4-BE49-F238E27FC236}">
                    <a16:creationId xmlns:a16="http://schemas.microsoft.com/office/drawing/2014/main" id="{7CFE2B99-89B0-E4A5-AB85-88808190F251}"/>
                  </a:ext>
                </a:extLst>
              </p:cNvPr>
              <p:cNvGrpSpPr/>
              <p:nvPr/>
            </p:nvGrpSpPr>
            <p:grpSpPr>
              <a:xfrm>
                <a:off x="658038" y="4206300"/>
                <a:ext cx="555571" cy="555571"/>
                <a:chOff x="776355" y="1849324"/>
                <a:chExt cx="1019119" cy="1019119"/>
              </a:xfrm>
              <a:grpFill/>
            </p:grpSpPr>
            <p:sp>
              <p:nvSpPr>
                <p:cNvPr id="2055" name="Oval 2054">
                  <a:extLst>
                    <a:ext uri="{FF2B5EF4-FFF2-40B4-BE49-F238E27FC236}">
                      <a16:creationId xmlns:a16="http://schemas.microsoft.com/office/drawing/2014/main" id="{8D2DB83D-85D4-4433-9554-6ADD0955E8C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56" name="Graphic 2055" descr="User with solid fill">
                  <a:extLst>
                    <a:ext uri="{FF2B5EF4-FFF2-40B4-BE49-F238E27FC236}">
                      <a16:creationId xmlns:a16="http://schemas.microsoft.com/office/drawing/2014/main" id="{34EA35EC-1334-4D34-8EBF-B8C5C1B0D93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52" name="Group 2051">
                <a:extLst>
                  <a:ext uri="{FF2B5EF4-FFF2-40B4-BE49-F238E27FC236}">
                    <a16:creationId xmlns:a16="http://schemas.microsoft.com/office/drawing/2014/main" id="{BE764DAF-74A1-A1F8-A4A1-3C90E09987AC}"/>
                  </a:ext>
                </a:extLst>
              </p:cNvPr>
              <p:cNvGrpSpPr/>
              <p:nvPr/>
            </p:nvGrpSpPr>
            <p:grpSpPr>
              <a:xfrm>
                <a:off x="1026246" y="4218763"/>
                <a:ext cx="555571" cy="555571"/>
                <a:chOff x="776355" y="1849324"/>
                <a:chExt cx="1019119" cy="1019119"/>
              </a:xfrm>
              <a:grpFill/>
            </p:grpSpPr>
            <p:sp>
              <p:nvSpPr>
                <p:cNvPr id="2053" name="Oval 2052">
                  <a:extLst>
                    <a:ext uri="{FF2B5EF4-FFF2-40B4-BE49-F238E27FC236}">
                      <a16:creationId xmlns:a16="http://schemas.microsoft.com/office/drawing/2014/main" id="{860B4E09-0D4D-0A89-BB3F-60DF4378CA0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54" name="Graphic 2053" descr="User with solid fill">
                  <a:extLst>
                    <a:ext uri="{FF2B5EF4-FFF2-40B4-BE49-F238E27FC236}">
                      <a16:creationId xmlns:a16="http://schemas.microsoft.com/office/drawing/2014/main" id="{1C0A8990-862E-DC22-73F0-080920E495B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90" name="Group 1989">
              <a:extLst>
                <a:ext uri="{FF2B5EF4-FFF2-40B4-BE49-F238E27FC236}">
                  <a16:creationId xmlns:a16="http://schemas.microsoft.com/office/drawing/2014/main" id="{9FCFAE54-6D69-BFEC-BB13-640448C46CA6}"/>
                </a:ext>
              </a:extLst>
            </p:cNvPr>
            <p:cNvGrpSpPr/>
            <p:nvPr/>
          </p:nvGrpSpPr>
          <p:grpSpPr>
            <a:xfrm>
              <a:off x="4275492" y="5693806"/>
              <a:ext cx="1291987" cy="568034"/>
              <a:chOff x="289830" y="4206300"/>
              <a:chExt cx="1291987" cy="568034"/>
            </a:xfrm>
            <a:grpFill/>
          </p:grpSpPr>
          <p:grpSp>
            <p:nvGrpSpPr>
              <p:cNvPr id="2041" name="Group 2040">
                <a:extLst>
                  <a:ext uri="{FF2B5EF4-FFF2-40B4-BE49-F238E27FC236}">
                    <a16:creationId xmlns:a16="http://schemas.microsoft.com/office/drawing/2014/main" id="{C0EECDDF-612D-FF90-56E6-61DCAE910B91}"/>
                  </a:ext>
                </a:extLst>
              </p:cNvPr>
              <p:cNvGrpSpPr/>
              <p:nvPr/>
            </p:nvGrpSpPr>
            <p:grpSpPr>
              <a:xfrm>
                <a:off x="289830" y="4206300"/>
                <a:ext cx="555571" cy="555571"/>
                <a:chOff x="776355" y="1849324"/>
                <a:chExt cx="1019119" cy="1019119"/>
              </a:xfrm>
              <a:grpFill/>
            </p:grpSpPr>
            <p:sp>
              <p:nvSpPr>
                <p:cNvPr id="2048" name="Oval 2047">
                  <a:extLst>
                    <a:ext uri="{FF2B5EF4-FFF2-40B4-BE49-F238E27FC236}">
                      <a16:creationId xmlns:a16="http://schemas.microsoft.com/office/drawing/2014/main" id="{6025644F-B086-0411-CC83-F3CFE71F431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49" name="Graphic 2048" descr="User with solid fill">
                  <a:extLst>
                    <a:ext uri="{FF2B5EF4-FFF2-40B4-BE49-F238E27FC236}">
                      <a16:creationId xmlns:a16="http://schemas.microsoft.com/office/drawing/2014/main" id="{4A6A44F5-1D79-1DA7-2659-515E2607E41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42" name="Group 2041">
                <a:extLst>
                  <a:ext uri="{FF2B5EF4-FFF2-40B4-BE49-F238E27FC236}">
                    <a16:creationId xmlns:a16="http://schemas.microsoft.com/office/drawing/2014/main" id="{DC62B1E0-174D-3324-689E-8B101A914412}"/>
                  </a:ext>
                </a:extLst>
              </p:cNvPr>
              <p:cNvGrpSpPr/>
              <p:nvPr/>
            </p:nvGrpSpPr>
            <p:grpSpPr>
              <a:xfrm>
                <a:off x="658038" y="4206300"/>
                <a:ext cx="555571" cy="555571"/>
                <a:chOff x="776355" y="1849324"/>
                <a:chExt cx="1019119" cy="1019119"/>
              </a:xfrm>
              <a:grpFill/>
            </p:grpSpPr>
            <p:sp>
              <p:nvSpPr>
                <p:cNvPr id="2046" name="Oval 2045">
                  <a:extLst>
                    <a:ext uri="{FF2B5EF4-FFF2-40B4-BE49-F238E27FC236}">
                      <a16:creationId xmlns:a16="http://schemas.microsoft.com/office/drawing/2014/main" id="{AD24D21D-97F9-A61F-1F81-AF2254E0371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47" name="Graphic 2046" descr="User with solid fill">
                  <a:extLst>
                    <a:ext uri="{FF2B5EF4-FFF2-40B4-BE49-F238E27FC236}">
                      <a16:creationId xmlns:a16="http://schemas.microsoft.com/office/drawing/2014/main" id="{B2B1D0F7-29F2-6D99-C785-926EAEA512C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43" name="Group 2042">
                <a:extLst>
                  <a:ext uri="{FF2B5EF4-FFF2-40B4-BE49-F238E27FC236}">
                    <a16:creationId xmlns:a16="http://schemas.microsoft.com/office/drawing/2014/main" id="{D6286C2B-67B6-6681-2E70-04CEF4B8C065}"/>
                  </a:ext>
                </a:extLst>
              </p:cNvPr>
              <p:cNvGrpSpPr/>
              <p:nvPr/>
            </p:nvGrpSpPr>
            <p:grpSpPr>
              <a:xfrm>
                <a:off x="1026246" y="4218763"/>
                <a:ext cx="555571" cy="555571"/>
                <a:chOff x="776355" y="1849324"/>
                <a:chExt cx="1019119" cy="1019119"/>
              </a:xfrm>
              <a:grpFill/>
            </p:grpSpPr>
            <p:sp>
              <p:nvSpPr>
                <p:cNvPr id="2044" name="Oval 2043">
                  <a:extLst>
                    <a:ext uri="{FF2B5EF4-FFF2-40B4-BE49-F238E27FC236}">
                      <a16:creationId xmlns:a16="http://schemas.microsoft.com/office/drawing/2014/main" id="{F1DB0E6A-B7B6-F2F4-F5C9-C57E786649E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45" name="Graphic 2044" descr="User with solid fill">
                  <a:extLst>
                    <a:ext uri="{FF2B5EF4-FFF2-40B4-BE49-F238E27FC236}">
                      <a16:creationId xmlns:a16="http://schemas.microsoft.com/office/drawing/2014/main" id="{FA2A13B7-4183-CA4B-AAE2-C73381B861A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91" name="Group 1990">
              <a:extLst>
                <a:ext uri="{FF2B5EF4-FFF2-40B4-BE49-F238E27FC236}">
                  <a16:creationId xmlns:a16="http://schemas.microsoft.com/office/drawing/2014/main" id="{A07DE927-E940-FA4C-F2BF-8BFA42711F08}"/>
                </a:ext>
              </a:extLst>
            </p:cNvPr>
            <p:cNvGrpSpPr/>
            <p:nvPr/>
          </p:nvGrpSpPr>
          <p:grpSpPr>
            <a:xfrm>
              <a:off x="5540528" y="5693806"/>
              <a:ext cx="1291987" cy="568034"/>
              <a:chOff x="289830" y="4206300"/>
              <a:chExt cx="1291987" cy="568034"/>
            </a:xfrm>
            <a:grpFill/>
          </p:grpSpPr>
          <p:grpSp>
            <p:nvGrpSpPr>
              <p:cNvPr id="2032" name="Group 2031">
                <a:extLst>
                  <a:ext uri="{FF2B5EF4-FFF2-40B4-BE49-F238E27FC236}">
                    <a16:creationId xmlns:a16="http://schemas.microsoft.com/office/drawing/2014/main" id="{5482A4BA-93A3-3A8A-B820-93AFBA6D9519}"/>
                  </a:ext>
                </a:extLst>
              </p:cNvPr>
              <p:cNvGrpSpPr/>
              <p:nvPr/>
            </p:nvGrpSpPr>
            <p:grpSpPr>
              <a:xfrm>
                <a:off x="289830" y="4206300"/>
                <a:ext cx="555571" cy="555571"/>
                <a:chOff x="776355" y="1849324"/>
                <a:chExt cx="1019119" cy="1019119"/>
              </a:xfrm>
              <a:grpFill/>
            </p:grpSpPr>
            <p:sp>
              <p:nvSpPr>
                <p:cNvPr id="2039" name="Oval 2038">
                  <a:extLst>
                    <a:ext uri="{FF2B5EF4-FFF2-40B4-BE49-F238E27FC236}">
                      <a16:creationId xmlns:a16="http://schemas.microsoft.com/office/drawing/2014/main" id="{D43ABAC5-A360-ED4B-A8B6-376A01A1C9D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40" name="Graphic 2039" descr="User with solid fill">
                  <a:extLst>
                    <a:ext uri="{FF2B5EF4-FFF2-40B4-BE49-F238E27FC236}">
                      <a16:creationId xmlns:a16="http://schemas.microsoft.com/office/drawing/2014/main" id="{5E78DFAE-5203-8187-0D22-54A5CA6D076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33" name="Group 2032">
                <a:extLst>
                  <a:ext uri="{FF2B5EF4-FFF2-40B4-BE49-F238E27FC236}">
                    <a16:creationId xmlns:a16="http://schemas.microsoft.com/office/drawing/2014/main" id="{716C455B-B3DC-E13B-7745-B927063B79B9}"/>
                  </a:ext>
                </a:extLst>
              </p:cNvPr>
              <p:cNvGrpSpPr/>
              <p:nvPr/>
            </p:nvGrpSpPr>
            <p:grpSpPr>
              <a:xfrm>
                <a:off x="658038" y="4206300"/>
                <a:ext cx="555571" cy="555571"/>
                <a:chOff x="776355" y="1849324"/>
                <a:chExt cx="1019119" cy="1019119"/>
              </a:xfrm>
              <a:grpFill/>
            </p:grpSpPr>
            <p:sp>
              <p:nvSpPr>
                <p:cNvPr id="2037" name="Oval 2036">
                  <a:extLst>
                    <a:ext uri="{FF2B5EF4-FFF2-40B4-BE49-F238E27FC236}">
                      <a16:creationId xmlns:a16="http://schemas.microsoft.com/office/drawing/2014/main" id="{81934206-2762-700E-9EA1-6AE515EC8C4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38" name="Graphic 2037" descr="User with solid fill">
                  <a:extLst>
                    <a:ext uri="{FF2B5EF4-FFF2-40B4-BE49-F238E27FC236}">
                      <a16:creationId xmlns:a16="http://schemas.microsoft.com/office/drawing/2014/main" id="{664225FA-9DA9-0262-6374-57F5B38CE5C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34" name="Group 2033">
                <a:extLst>
                  <a:ext uri="{FF2B5EF4-FFF2-40B4-BE49-F238E27FC236}">
                    <a16:creationId xmlns:a16="http://schemas.microsoft.com/office/drawing/2014/main" id="{C5899A46-4E2D-D5DD-AC3B-6530A8DC3A0C}"/>
                  </a:ext>
                </a:extLst>
              </p:cNvPr>
              <p:cNvGrpSpPr/>
              <p:nvPr/>
            </p:nvGrpSpPr>
            <p:grpSpPr>
              <a:xfrm>
                <a:off x="1026246" y="4218763"/>
                <a:ext cx="555571" cy="555571"/>
                <a:chOff x="776355" y="1849324"/>
                <a:chExt cx="1019119" cy="1019119"/>
              </a:xfrm>
              <a:grpFill/>
            </p:grpSpPr>
            <p:sp>
              <p:nvSpPr>
                <p:cNvPr id="2035" name="Oval 2034">
                  <a:extLst>
                    <a:ext uri="{FF2B5EF4-FFF2-40B4-BE49-F238E27FC236}">
                      <a16:creationId xmlns:a16="http://schemas.microsoft.com/office/drawing/2014/main" id="{5EC3C59F-C4E4-F264-677D-F46D98CF05A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36" name="Graphic 2035" descr="User with solid fill">
                  <a:extLst>
                    <a:ext uri="{FF2B5EF4-FFF2-40B4-BE49-F238E27FC236}">
                      <a16:creationId xmlns:a16="http://schemas.microsoft.com/office/drawing/2014/main" id="{55C31180-A9CA-820F-9506-9FF6196219E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92" name="Group 1991">
              <a:extLst>
                <a:ext uri="{FF2B5EF4-FFF2-40B4-BE49-F238E27FC236}">
                  <a16:creationId xmlns:a16="http://schemas.microsoft.com/office/drawing/2014/main" id="{8F157023-D56D-0656-ADB9-82C40BCE177E}"/>
                </a:ext>
              </a:extLst>
            </p:cNvPr>
            <p:cNvGrpSpPr/>
            <p:nvPr/>
          </p:nvGrpSpPr>
          <p:grpSpPr>
            <a:xfrm>
              <a:off x="6805564" y="5693806"/>
              <a:ext cx="1291987" cy="568034"/>
              <a:chOff x="289830" y="4206300"/>
              <a:chExt cx="1291987" cy="568034"/>
            </a:xfrm>
            <a:grpFill/>
          </p:grpSpPr>
          <p:grpSp>
            <p:nvGrpSpPr>
              <p:cNvPr id="2023" name="Group 2022">
                <a:extLst>
                  <a:ext uri="{FF2B5EF4-FFF2-40B4-BE49-F238E27FC236}">
                    <a16:creationId xmlns:a16="http://schemas.microsoft.com/office/drawing/2014/main" id="{4B63C644-B0D9-CBB0-2828-982DC66099AA}"/>
                  </a:ext>
                </a:extLst>
              </p:cNvPr>
              <p:cNvGrpSpPr/>
              <p:nvPr/>
            </p:nvGrpSpPr>
            <p:grpSpPr>
              <a:xfrm>
                <a:off x="289830" y="4206300"/>
                <a:ext cx="555571" cy="555571"/>
                <a:chOff x="776355" y="1849324"/>
                <a:chExt cx="1019119" cy="1019119"/>
              </a:xfrm>
              <a:grpFill/>
            </p:grpSpPr>
            <p:sp>
              <p:nvSpPr>
                <p:cNvPr id="2030" name="Oval 2029">
                  <a:extLst>
                    <a:ext uri="{FF2B5EF4-FFF2-40B4-BE49-F238E27FC236}">
                      <a16:creationId xmlns:a16="http://schemas.microsoft.com/office/drawing/2014/main" id="{D941F535-83FD-2764-C3CD-EF057C57848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31" name="Graphic 2030" descr="User with solid fill">
                  <a:extLst>
                    <a:ext uri="{FF2B5EF4-FFF2-40B4-BE49-F238E27FC236}">
                      <a16:creationId xmlns:a16="http://schemas.microsoft.com/office/drawing/2014/main" id="{B6AF19FF-D88B-CB2D-9068-806C8E202FC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24" name="Group 2023">
                <a:extLst>
                  <a:ext uri="{FF2B5EF4-FFF2-40B4-BE49-F238E27FC236}">
                    <a16:creationId xmlns:a16="http://schemas.microsoft.com/office/drawing/2014/main" id="{185DCB8C-9F3B-9269-341B-AD146058250F}"/>
                  </a:ext>
                </a:extLst>
              </p:cNvPr>
              <p:cNvGrpSpPr/>
              <p:nvPr/>
            </p:nvGrpSpPr>
            <p:grpSpPr>
              <a:xfrm>
                <a:off x="658038" y="4206300"/>
                <a:ext cx="555571" cy="555571"/>
                <a:chOff x="776355" y="1849324"/>
                <a:chExt cx="1019119" cy="1019119"/>
              </a:xfrm>
              <a:grpFill/>
            </p:grpSpPr>
            <p:sp>
              <p:nvSpPr>
                <p:cNvPr id="2028" name="Oval 2027">
                  <a:extLst>
                    <a:ext uri="{FF2B5EF4-FFF2-40B4-BE49-F238E27FC236}">
                      <a16:creationId xmlns:a16="http://schemas.microsoft.com/office/drawing/2014/main" id="{00FAEDA1-039F-7E39-1F51-9CCC57E65C0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29" name="Graphic 2028" descr="User with solid fill">
                  <a:extLst>
                    <a:ext uri="{FF2B5EF4-FFF2-40B4-BE49-F238E27FC236}">
                      <a16:creationId xmlns:a16="http://schemas.microsoft.com/office/drawing/2014/main" id="{195D3403-66CD-D705-DD4F-2A06EC913F4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25" name="Group 2024">
                <a:extLst>
                  <a:ext uri="{FF2B5EF4-FFF2-40B4-BE49-F238E27FC236}">
                    <a16:creationId xmlns:a16="http://schemas.microsoft.com/office/drawing/2014/main" id="{7E8CCA7A-7895-8CBA-F305-473142E6CC32}"/>
                  </a:ext>
                </a:extLst>
              </p:cNvPr>
              <p:cNvGrpSpPr/>
              <p:nvPr/>
            </p:nvGrpSpPr>
            <p:grpSpPr>
              <a:xfrm>
                <a:off x="1026246" y="4218763"/>
                <a:ext cx="555571" cy="555571"/>
                <a:chOff x="776355" y="1849324"/>
                <a:chExt cx="1019119" cy="1019119"/>
              </a:xfrm>
              <a:grpFill/>
            </p:grpSpPr>
            <p:sp>
              <p:nvSpPr>
                <p:cNvPr id="2026" name="Oval 2025">
                  <a:extLst>
                    <a:ext uri="{FF2B5EF4-FFF2-40B4-BE49-F238E27FC236}">
                      <a16:creationId xmlns:a16="http://schemas.microsoft.com/office/drawing/2014/main" id="{A7F7045F-4F35-6D40-62B6-8304087FFB7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27" name="Graphic 2026" descr="User with solid fill">
                  <a:extLst>
                    <a:ext uri="{FF2B5EF4-FFF2-40B4-BE49-F238E27FC236}">
                      <a16:creationId xmlns:a16="http://schemas.microsoft.com/office/drawing/2014/main" id="{49D6B0BA-CEBD-5A66-85D6-DCEC4678009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93" name="Group 1992">
              <a:extLst>
                <a:ext uri="{FF2B5EF4-FFF2-40B4-BE49-F238E27FC236}">
                  <a16:creationId xmlns:a16="http://schemas.microsoft.com/office/drawing/2014/main" id="{74D453E6-0CA8-9BF4-9E6E-07B4D402EB9C}"/>
                </a:ext>
              </a:extLst>
            </p:cNvPr>
            <p:cNvGrpSpPr/>
            <p:nvPr/>
          </p:nvGrpSpPr>
          <p:grpSpPr>
            <a:xfrm>
              <a:off x="8070600" y="5693806"/>
              <a:ext cx="1291987" cy="568034"/>
              <a:chOff x="289830" y="4206300"/>
              <a:chExt cx="1291987" cy="568034"/>
            </a:xfrm>
            <a:grpFill/>
          </p:grpSpPr>
          <p:grpSp>
            <p:nvGrpSpPr>
              <p:cNvPr id="2014" name="Group 2013">
                <a:extLst>
                  <a:ext uri="{FF2B5EF4-FFF2-40B4-BE49-F238E27FC236}">
                    <a16:creationId xmlns:a16="http://schemas.microsoft.com/office/drawing/2014/main" id="{B779CEC7-B8A6-6679-7203-158DCC9399B0}"/>
                  </a:ext>
                </a:extLst>
              </p:cNvPr>
              <p:cNvGrpSpPr/>
              <p:nvPr/>
            </p:nvGrpSpPr>
            <p:grpSpPr>
              <a:xfrm>
                <a:off x="289830" y="4206300"/>
                <a:ext cx="555571" cy="555571"/>
                <a:chOff x="776355" y="1849324"/>
                <a:chExt cx="1019119" cy="1019119"/>
              </a:xfrm>
              <a:grpFill/>
            </p:grpSpPr>
            <p:sp>
              <p:nvSpPr>
                <p:cNvPr id="2021" name="Oval 2020">
                  <a:extLst>
                    <a:ext uri="{FF2B5EF4-FFF2-40B4-BE49-F238E27FC236}">
                      <a16:creationId xmlns:a16="http://schemas.microsoft.com/office/drawing/2014/main" id="{58F62E01-F8A1-DA99-477C-CE1E4181464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22" name="Graphic 2021" descr="User with solid fill">
                  <a:extLst>
                    <a:ext uri="{FF2B5EF4-FFF2-40B4-BE49-F238E27FC236}">
                      <a16:creationId xmlns:a16="http://schemas.microsoft.com/office/drawing/2014/main" id="{814F019D-74C0-1582-1127-4969278806F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15" name="Group 2014">
                <a:extLst>
                  <a:ext uri="{FF2B5EF4-FFF2-40B4-BE49-F238E27FC236}">
                    <a16:creationId xmlns:a16="http://schemas.microsoft.com/office/drawing/2014/main" id="{26B3E307-C176-C6C6-0EA5-AE09C850ADBF}"/>
                  </a:ext>
                </a:extLst>
              </p:cNvPr>
              <p:cNvGrpSpPr/>
              <p:nvPr/>
            </p:nvGrpSpPr>
            <p:grpSpPr>
              <a:xfrm>
                <a:off x="658038" y="4206300"/>
                <a:ext cx="555571" cy="555571"/>
                <a:chOff x="776355" y="1849324"/>
                <a:chExt cx="1019119" cy="1019119"/>
              </a:xfrm>
              <a:grpFill/>
            </p:grpSpPr>
            <p:sp>
              <p:nvSpPr>
                <p:cNvPr id="2019" name="Oval 2018">
                  <a:extLst>
                    <a:ext uri="{FF2B5EF4-FFF2-40B4-BE49-F238E27FC236}">
                      <a16:creationId xmlns:a16="http://schemas.microsoft.com/office/drawing/2014/main" id="{E75FA24A-4138-6889-2D56-44071AD9070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20" name="Graphic 2019" descr="User with solid fill">
                  <a:extLst>
                    <a:ext uri="{FF2B5EF4-FFF2-40B4-BE49-F238E27FC236}">
                      <a16:creationId xmlns:a16="http://schemas.microsoft.com/office/drawing/2014/main" id="{51B6870D-0503-6058-9D5C-805E72BE43E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16" name="Group 2015">
                <a:extLst>
                  <a:ext uri="{FF2B5EF4-FFF2-40B4-BE49-F238E27FC236}">
                    <a16:creationId xmlns:a16="http://schemas.microsoft.com/office/drawing/2014/main" id="{454107A6-9E2B-EDD5-1920-0E793B5CF4F5}"/>
                  </a:ext>
                </a:extLst>
              </p:cNvPr>
              <p:cNvGrpSpPr/>
              <p:nvPr/>
            </p:nvGrpSpPr>
            <p:grpSpPr>
              <a:xfrm>
                <a:off x="1026246" y="4218763"/>
                <a:ext cx="555571" cy="555571"/>
                <a:chOff x="776355" y="1849324"/>
                <a:chExt cx="1019119" cy="1019119"/>
              </a:xfrm>
              <a:grpFill/>
            </p:grpSpPr>
            <p:sp>
              <p:nvSpPr>
                <p:cNvPr id="2017" name="Oval 2016">
                  <a:extLst>
                    <a:ext uri="{FF2B5EF4-FFF2-40B4-BE49-F238E27FC236}">
                      <a16:creationId xmlns:a16="http://schemas.microsoft.com/office/drawing/2014/main" id="{393E8596-86C1-257E-EAE0-0C3137EF75C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18" name="Graphic 2017" descr="User with solid fill">
                  <a:extLst>
                    <a:ext uri="{FF2B5EF4-FFF2-40B4-BE49-F238E27FC236}">
                      <a16:creationId xmlns:a16="http://schemas.microsoft.com/office/drawing/2014/main" id="{B0B6506D-8D7A-742D-7C41-E4BD29C1CAB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94" name="Group 1993">
              <a:extLst>
                <a:ext uri="{FF2B5EF4-FFF2-40B4-BE49-F238E27FC236}">
                  <a16:creationId xmlns:a16="http://schemas.microsoft.com/office/drawing/2014/main" id="{BD635503-8156-280E-B015-6DBE047C954C}"/>
                </a:ext>
              </a:extLst>
            </p:cNvPr>
            <p:cNvGrpSpPr/>
            <p:nvPr/>
          </p:nvGrpSpPr>
          <p:grpSpPr>
            <a:xfrm>
              <a:off x="9335636" y="5693806"/>
              <a:ext cx="1291987" cy="568034"/>
              <a:chOff x="289830" y="4206300"/>
              <a:chExt cx="1291987" cy="568034"/>
            </a:xfrm>
            <a:grpFill/>
          </p:grpSpPr>
          <p:grpSp>
            <p:nvGrpSpPr>
              <p:cNvPr id="2005" name="Group 2004">
                <a:extLst>
                  <a:ext uri="{FF2B5EF4-FFF2-40B4-BE49-F238E27FC236}">
                    <a16:creationId xmlns:a16="http://schemas.microsoft.com/office/drawing/2014/main" id="{878A2DE8-79DB-D06C-0679-B7A316455ABE}"/>
                  </a:ext>
                </a:extLst>
              </p:cNvPr>
              <p:cNvGrpSpPr/>
              <p:nvPr/>
            </p:nvGrpSpPr>
            <p:grpSpPr>
              <a:xfrm>
                <a:off x="289830" y="4206300"/>
                <a:ext cx="555571" cy="555571"/>
                <a:chOff x="776355" y="1849324"/>
                <a:chExt cx="1019119" cy="1019119"/>
              </a:xfrm>
              <a:grpFill/>
            </p:grpSpPr>
            <p:sp>
              <p:nvSpPr>
                <p:cNvPr id="2012" name="Oval 2011">
                  <a:extLst>
                    <a:ext uri="{FF2B5EF4-FFF2-40B4-BE49-F238E27FC236}">
                      <a16:creationId xmlns:a16="http://schemas.microsoft.com/office/drawing/2014/main" id="{AA44C19D-A821-4C88-8A61-09574578258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13" name="Graphic 2012" descr="User with solid fill">
                  <a:extLst>
                    <a:ext uri="{FF2B5EF4-FFF2-40B4-BE49-F238E27FC236}">
                      <a16:creationId xmlns:a16="http://schemas.microsoft.com/office/drawing/2014/main" id="{25EEB954-CD16-378D-A5DA-33AA45A60CA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06" name="Group 2005">
                <a:extLst>
                  <a:ext uri="{FF2B5EF4-FFF2-40B4-BE49-F238E27FC236}">
                    <a16:creationId xmlns:a16="http://schemas.microsoft.com/office/drawing/2014/main" id="{4CC4EAF7-27F3-C360-E5BA-D503EC285E59}"/>
                  </a:ext>
                </a:extLst>
              </p:cNvPr>
              <p:cNvGrpSpPr/>
              <p:nvPr/>
            </p:nvGrpSpPr>
            <p:grpSpPr>
              <a:xfrm>
                <a:off x="658038" y="4206300"/>
                <a:ext cx="555571" cy="555571"/>
                <a:chOff x="776355" y="1849324"/>
                <a:chExt cx="1019119" cy="1019119"/>
              </a:xfrm>
              <a:grpFill/>
            </p:grpSpPr>
            <p:sp>
              <p:nvSpPr>
                <p:cNvPr id="2010" name="Oval 2009">
                  <a:extLst>
                    <a:ext uri="{FF2B5EF4-FFF2-40B4-BE49-F238E27FC236}">
                      <a16:creationId xmlns:a16="http://schemas.microsoft.com/office/drawing/2014/main" id="{A30F1059-46A9-D763-8B21-FA0F99267488}"/>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11" name="Graphic 2010" descr="User with solid fill">
                  <a:extLst>
                    <a:ext uri="{FF2B5EF4-FFF2-40B4-BE49-F238E27FC236}">
                      <a16:creationId xmlns:a16="http://schemas.microsoft.com/office/drawing/2014/main" id="{9CC44C64-068A-073E-DEA8-26C2D17C4B7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007" name="Group 2006">
                <a:extLst>
                  <a:ext uri="{FF2B5EF4-FFF2-40B4-BE49-F238E27FC236}">
                    <a16:creationId xmlns:a16="http://schemas.microsoft.com/office/drawing/2014/main" id="{477055BF-13CC-491F-C8A1-220BA48CEC65}"/>
                  </a:ext>
                </a:extLst>
              </p:cNvPr>
              <p:cNvGrpSpPr/>
              <p:nvPr/>
            </p:nvGrpSpPr>
            <p:grpSpPr>
              <a:xfrm>
                <a:off x="1026246" y="4218763"/>
                <a:ext cx="555571" cy="555571"/>
                <a:chOff x="776355" y="1849324"/>
                <a:chExt cx="1019119" cy="1019119"/>
              </a:xfrm>
              <a:grpFill/>
            </p:grpSpPr>
            <p:sp>
              <p:nvSpPr>
                <p:cNvPr id="2008" name="Oval 2007">
                  <a:extLst>
                    <a:ext uri="{FF2B5EF4-FFF2-40B4-BE49-F238E27FC236}">
                      <a16:creationId xmlns:a16="http://schemas.microsoft.com/office/drawing/2014/main" id="{A13DC334-2C8C-FFB2-0BD8-CB942C2A20F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09" name="Graphic 2008" descr="User with solid fill">
                  <a:extLst>
                    <a:ext uri="{FF2B5EF4-FFF2-40B4-BE49-F238E27FC236}">
                      <a16:creationId xmlns:a16="http://schemas.microsoft.com/office/drawing/2014/main" id="{9CAF4D03-A573-93F9-F106-BD9320F3F3C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1995" name="Group 1994">
              <a:extLst>
                <a:ext uri="{FF2B5EF4-FFF2-40B4-BE49-F238E27FC236}">
                  <a16:creationId xmlns:a16="http://schemas.microsoft.com/office/drawing/2014/main" id="{8F9B0E52-1702-492D-08CD-13A2390E1499}"/>
                </a:ext>
              </a:extLst>
            </p:cNvPr>
            <p:cNvGrpSpPr/>
            <p:nvPr/>
          </p:nvGrpSpPr>
          <p:grpSpPr>
            <a:xfrm>
              <a:off x="10600664" y="5693806"/>
              <a:ext cx="1291987" cy="568034"/>
              <a:chOff x="289830" y="4206300"/>
              <a:chExt cx="1291987" cy="568034"/>
            </a:xfrm>
            <a:grpFill/>
          </p:grpSpPr>
          <p:grpSp>
            <p:nvGrpSpPr>
              <p:cNvPr id="1996" name="Group 1995">
                <a:extLst>
                  <a:ext uri="{FF2B5EF4-FFF2-40B4-BE49-F238E27FC236}">
                    <a16:creationId xmlns:a16="http://schemas.microsoft.com/office/drawing/2014/main" id="{A0137791-3A5E-B4D1-8199-F9E860D18CA0}"/>
                  </a:ext>
                </a:extLst>
              </p:cNvPr>
              <p:cNvGrpSpPr/>
              <p:nvPr/>
            </p:nvGrpSpPr>
            <p:grpSpPr>
              <a:xfrm>
                <a:off x="289830" y="4206300"/>
                <a:ext cx="555571" cy="555571"/>
                <a:chOff x="776355" y="1849324"/>
                <a:chExt cx="1019119" cy="1019119"/>
              </a:xfrm>
              <a:grpFill/>
            </p:grpSpPr>
            <p:sp>
              <p:nvSpPr>
                <p:cNvPr id="2003" name="Oval 2002">
                  <a:extLst>
                    <a:ext uri="{FF2B5EF4-FFF2-40B4-BE49-F238E27FC236}">
                      <a16:creationId xmlns:a16="http://schemas.microsoft.com/office/drawing/2014/main" id="{E4840FF9-BF4D-DC21-DED6-FC2BF89D10D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04" name="Graphic 2003" descr="User with solid fill">
                  <a:extLst>
                    <a:ext uri="{FF2B5EF4-FFF2-40B4-BE49-F238E27FC236}">
                      <a16:creationId xmlns:a16="http://schemas.microsoft.com/office/drawing/2014/main" id="{06C5E8D9-A27B-7D4B-7446-3F4EA46765F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997" name="Group 1996">
                <a:extLst>
                  <a:ext uri="{FF2B5EF4-FFF2-40B4-BE49-F238E27FC236}">
                    <a16:creationId xmlns:a16="http://schemas.microsoft.com/office/drawing/2014/main" id="{FBD100A7-044F-686D-20BB-6CB1E63522FF}"/>
                  </a:ext>
                </a:extLst>
              </p:cNvPr>
              <p:cNvGrpSpPr/>
              <p:nvPr/>
            </p:nvGrpSpPr>
            <p:grpSpPr>
              <a:xfrm>
                <a:off x="658038" y="4206300"/>
                <a:ext cx="555571" cy="555571"/>
                <a:chOff x="776355" y="1849324"/>
                <a:chExt cx="1019119" cy="1019119"/>
              </a:xfrm>
              <a:grpFill/>
            </p:grpSpPr>
            <p:sp>
              <p:nvSpPr>
                <p:cNvPr id="2001" name="Oval 2000">
                  <a:extLst>
                    <a:ext uri="{FF2B5EF4-FFF2-40B4-BE49-F238E27FC236}">
                      <a16:creationId xmlns:a16="http://schemas.microsoft.com/office/drawing/2014/main" id="{14543F26-12B8-E651-2392-699D3D79B13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02" name="Graphic 2001" descr="User with solid fill">
                  <a:extLst>
                    <a:ext uri="{FF2B5EF4-FFF2-40B4-BE49-F238E27FC236}">
                      <a16:creationId xmlns:a16="http://schemas.microsoft.com/office/drawing/2014/main" id="{4680514D-737C-ED4F-CE69-5F4DC4CDECC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1998" name="Group 1997">
                <a:extLst>
                  <a:ext uri="{FF2B5EF4-FFF2-40B4-BE49-F238E27FC236}">
                    <a16:creationId xmlns:a16="http://schemas.microsoft.com/office/drawing/2014/main" id="{2BAAD33C-A3C2-05D0-943C-5CE234FC09B0}"/>
                  </a:ext>
                </a:extLst>
              </p:cNvPr>
              <p:cNvGrpSpPr/>
              <p:nvPr/>
            </p:nvGrpSpPr>
            <p:grpSpPr>
              <a:xfrm>
                <a:off x="1026246" y="4218763"/>
                <a:ext cx="555571" cy="555571"/>
                <a:chOff x="776355" y="1849324"/>
                <a:chExt cx="1019119" cy="1019119"/>
              </a:xfrm>
              <a:grpFill/>
            </p:grpSpPr>
            <p:sp>
              <p:nvSpPr>
                <p:cNvPr id="1999" name="Oval 1998">
                  <a:extLst>
                    <a:ext uri="{FF2B5EF4-FFF2-40B4-BE49-F238E27FC236}">
                      <a16:creationId xmlns:a16="http://schemas.microsoft.com/office/drawing/2014/main" id="{64057591-2E37-D985-DC6A-70BDFFF76AAA}"/>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000" name="Graphic 1999" descr="User with solid fill">
                  <a:extLst>
                    <a:ext uri="{FF2B5EF4-FFF2-40B4-BE49-F238E27FC236}">
                      <a16:creationId xmlns:a16="http://schemas.microsoft.com/office/drawing/2014/main" id="{87BBEF8A-47AD-A51C-2E06-AD47CEDE800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0" name="Group 2339">
              <a:extLst>
                <a:ext uri="{FF2B5EF4-FFF2-40B4-BE49-F238E27FC236}">
                  <a16:creationId xmlns:a16="http://schemas.microsoft.com/office/drawing/2014/main" id="{8AA0FF8E-2779-3EAC-DA69-814068FECB55}"/>
                </a:ext>
              </a:extLst>
            </p:cNvPr>
            <p:cNvGrpSpPr/>
            <p:nvPr/>
          </p:nvGrpSpPr>
          <p:grpSpPr>
            <a:xfrm>
              <a:off x="649461" y="5681343"/>
              <a:ext cx="1291987" cy="568034"/>
              <a:chOff x="289830" y="4206300"/>
              <a:chExt cx="1291987" cy="568034"/>
            </a:xfrm>
            <a:grpFill/>
          </p:grpSpPr>
          <p:grpSp>
            <p:nvGrpSpPr>
              <p:cNvPr id="2511" name="Group 2510">
                <a:extLst>
                  <a:ext uri="{FF2B5EF4-FFF2-40B4-BE49-F238E27FC236}">
                    <a16:creationId xmlns:a16="http://schemas.microsoft.com/office/drawing/2014/main" id="{E5406D1D-0644-752C-77D3-5B52EDD93FF6}"/>
                  </a:ext>
                </a:extLst>
              </p:cNvPr>
              <p:cNvGrpSpPr/>
              <p:nvPr/>
            </p:nvGrpSpPr>
            <p:grpSpPr>
              <a:xfrm>
                <a:off x="289830" y="4206300"/>
                <a:ext cx="555571" cy="555571"/>
                <a:chOff x="776355" y="1849324"/>
                <a:chExt cx="1019119" cy="1019119"/>
              </a:xfrm>
              <a:grpFill/>
            </p:grpSpPr>
            <p:sp>
              <p:nvSpPr>
                <p:cNvPr id="2518" name="Oval 2517">
                  <a:extLst>
                    <a:ext uri="{FF2B5EF4-FFF2-40B4-BE49-F238E27FC236}">
                      <a16:creationId xmlns:a16="http://schemas.microsoft.com/office/drawing/2014/main" id="{BE9D0268-BC95-4E80-4DF5-4C2524AEC34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519" name="Graphic 2518" descr="User with solid fill">
                  <a:extLst>
                    <a:ext uri="{FF2B5EF4-FFF2-40B4-BE49-F238E27FC236}">
                      <a16:creationId xmlns:a16="http://schemas.microsoft.com/office/drawing/2014/main" id="{430105D8-E2B0-1541-95BB-0E8D6956E65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512" name="Group 2511">
                <a:extLst>
                  <a:ext uri="{FF2B5EF4-FFF2-40B4-BE49-F238E27FC236}">
                    <a16:creationId xmlns:a16="http://schemas.microsoft.com/office/drawing/2014/main" id="{EE15D629-FE87-AC85-E860-6BC101C0269E}"/>
                  </a:ext>
                </a:extLst>
              </p:cNvPr>
              <p:cNvGrpSpPr/>
              <p:nvPr/>
            </p:nvGrpSpPr>
            <p:grpSpPr>
              <a:xfrm>
                <a:off x="658038" y="4206300"/>
                <a:ext cx="555571" cy="555571"/>
                <a:chOff x="776355" y="1849324"/>
                <a:chExt cx="1019119" cy="1019119"/>
              </a:xfrm>
              <a:grpFill/>
            </p:grpSpPr>
            <p:sp>
              <p:nvSpPr>
                <p:cNvPr id="2516" name="Oval 2515">
                  <a:extLst>
                    <a:ext uri="{FF2B5EF4-FFF2-40B4-BE49-F238E27FC236}">
                      <a16:creationId xmlns:a16="http://schemas.microsoft.com/office/drawing/2014/main" id="{69D41267-7AC2-C3D8-5D9A-E250DB141B3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517" name="Graphic 2516" descr="User with solid fill">
                  <a:extLst>
                    <a:ext uri="{FF2B5EF4-FFF2-40B4-BE49-F238E27FC236}">
                      <a16:creationId xmlns:a16="http://schemas.microsoft.com/office/drawing/2014/main" id="{350774D7-E039-1B64-ABF7-9709AF49553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513" name="Group 2512">
                <a:extLst>
                  <a:ext uri="{FF2B5EF4-FFF2-40B4-BE49-F238E27FC236}">
                    <a16:creationId xmlns:a16="http://schemas.microsoft.com/office/drawing/2014/main" id="{50107C48-EFE8-681E-6A7E-5B266BDE1D9D}"/>
                  </a:ext>
                </a:extLst>
              </p:cNvPr>
              <p:cNvGrpSpPr/>
              <p:nvPr/>
            </p:nvGrpSpPr>
            <p:grpSpPr>
              <a:xfrm>
                <a:off x="1026246" y="4218763"/>
                <a:ext cx="555571" cy="555571"/>
                <a:chOff x="776355" y="1849324"/>
                <a:chExt cx="1019119" cy="1019119"/>
              </a:xfrm>
              <a:grpFill/>
            </p:grpSpPr>
            <p:sp>
              <p:nvSpPr>
                <p:cNvPr id="2514" name="Oval 2513">
                  <a:extLst>
                    <a:ext uri="{FF2B5EF4-FFF2-40B4-BE49-F238E27FC236}">
                      <a16:creationId xmlns:a16="http://schemas.microsoft.com/office/drawing/2014/main" id="{270D8A75-89A9-446F-230F-6956C446B7B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515" name="Graphic 2514" descr="User with solid fill">
                  <a:extLst>
                    <a:ext uri="{FF2B5EF4-FFF2-40B4-BE49-F238E27FC236}">
                      <a16:creationId xmlns:a16="http://schemas.microsoft.com/office/drawing/2014/main" id="{780F8231-78CC-816F-9B76-61BB4048A1B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1" name="Group 2340">
              <a:extLst>
                <a:ext uri="{FF2B5EF4-FFF2-40B4-BE49-F238E27FC236}">
                  <a16:creationId xmlns:a16="http://schemas.microsoft.com/office/drawing/2014/main" id="{E189CCCE-215C-F824-329E-B568B3410E24}"/>
                </a:ext>
              </a:extLst>
            </p:cNvPr>
            <p:cNvGrpSpPr/>
            <p:nvPr/>
          </p:nvGrpSpPr>
          <p:grpSpPr>
            <a:xfrm>
              <a:off x="1914497" y="5681343"/>
              <a:ext cx="1291987" cy="568034"/>
              <a:chOff x="289830" y="4206300"/>
              <a:chExt cx="1291987" cy="568034"/>
            </a:xfrm>
            <a:grpFill/>
          </p:grpSpPr>
          <p:grpSp>
            <p:nvGrpSpPr>
              <p:cNvPr id="2502" name="Group 2501">
                <a:extLst>
                  <a:ext uri="{FF2B5EF4-FFF2-40B4-BE49-F238E27FC236}">
                    <a16:creationId xmlns:a16="http://schemas.microsoft.com/office/drawing/2014/main" id="{87A56538-292C-76AE-23D5-9F000A3A01DB}"/>
                  </a:ext>
                </a:extLst>
              </p:cNvPr>
              <p:cNvGrpSpPr/>
              <p:nvPr/>
            </p:nvGrpSpPr>
            <p:grpSpPr>
              <a:xfrm>
                <a:off x="289830" y="4206300"/>
                <a:ext cx="555571" cy="555571"/>
                <a:chOff x="776355" y="1849324"/>
                <a:chExt cx="1019119" cy="1019119"/>
              </a:xfrm>
              <a:grpFill/>
            </p:grpSpPr>
            <p:sp>
              <p:nvSpPr>
                <p:cNvPr id="2509" name="Oval 2508">
                  <a:extLst>
                    <a:ext uri="{FF2B5EF4-FFF2-40B4-BE49-F238E27FC236}">
                      <a16:creationId xmlns:a16="http://schemas.microsoft.com/office/drawing/2014/main" id="{B265B3DF-080E-E4E9-25CF-7AAD77307CC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510" name="Graphic 2509" descr="User with solid fill">
                  <a:extLst>
                    <a:ext uri="{FF2B5EF4-FFF2-40B4-BE49-F238E27FC236}">
                      <a16:creationId xmlns:a16="http://schemas.microsoft.com/office/drawing/2014/main" id="{6F3695FE-070F-A994-F3AD-F5DAF367D62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503" name="Group 2502">
                <a:extLst>
                  <a:ext uri="{FF2B5EF4-FFF2-40B4-BE49-F238E27FC236}">
                    <a16:creationId xmlns:a16="http://schemas.microsoft.com/office/drawing/2014/main" id="{991DAB2D-80D1-7724-BC57-190981DCF625}"/>
                  </a:ext>
                </a:extLst>
              </p:cNvPr>
              <p:cNvGrpSpPr/>
              <p:nvPr/>
            </p:nvGrpSpPr>
            <p:grpSpPr>
              <a:xfrm>
                <a:off x="658038" y="4206300"/>
                <a:ext cx="555571" cy="555571"/>
                <a:chOff x="776355" y="1849324"/>
                <a:chExt cx="1019119" cy="1019119"/>
              </a:xfrm>
              <a:grpFill/>
            </p:grpSpPr>
            <p:sp>
              <p:nvSpPr>
                <p:cNvPr id="2507" name="Oval 2506">
                  <a:extLst>
                    <a:ext uri="{FF2B5EF4-FFF2-40B4-BE49-F238E27FC236}">
                      <a16:creationId xmlns:a16="http://schemas.microsoft.com/office/drawing/2014/main" id="{A813565D-23F5-932A-2668-D2767E3105A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508" name="Graphic 2507" descr="User with solid fill">
                  <a:extLst>
                    <a:ext uri="{FF2B5EF4-FFF2-40B4-BE49-F238E27FC236}">
                      <a16:creationId xmlns:a16="http://schemas.microsoft.com/office/drawing/2014/main" id="{BDFFA8E3-F230-A3A4-B581-58E88172AB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504" name="Group 2503">
                <a:extLst>
                  <a:ext uri="{FF2B5EF4-FFF2-40B4-BE49-F238E27FC236}">
                    <a16:creationId xmlns:a16="http://schemas.microsoft.com/office/drawing/2014/main" id="{EB119A12-5AC4-C7EB-707E-E4DCA5163DB3}"/>
                  </a:ext>
                </a:extLst>
              </p:cNvPr>
              <p:cNvGrpSpPr/>
              <p:nvPr/>
            </p:nvGrpSpPr>
            <p:grpSpPr>
              <a:xfrm>
                <a:off x="1026246" y="4218763"/>
                <a:ext cx="555571" cy="555571"/>
                <a:chOff x="776355" y="1849324"/>
                <a:chExt cx="1019119" cy="1019119"/>
              </a:xfrm>
              <a:grpFill/>
            </p:grpSpPr>
            <p:sp>
              <p:nvSpPr>
                <p:cNvPr id="2505" name="Oval 2504">
                  <a:extLst>
                    <a:ext uri="{FF2B5EF4-FFF2-40B4-BE49-F238E27FC236}">
                      <a16:creationId xmlns:a16="http://schemas.microsoft.com/office/drawing/2014/main" id="{387411CE-3FDF-A67F-6655-1493DC7EF21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506" name="Graphic 2505" descr="User with solid fill">
                  <a:extLst>
                    <a:ext uri="{FF2B5EF4-FFF2-40B4-BE49-F238E27FC236}">
                      <a16:creationId xmlns:a16="http://schemas.microsoft.com/office/drawing/2014/main" id="{C39C3454-31B2-0261-9FA8-13A521D464C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2" name="Group 2341">
              <a:extLst>
                <a:ext uri="{FF2B5EF4-FFF2-40B4-BE49-F238E27FC236}">
                  <a16:creationId xmlns:a16="http://schemas.microsoft.com/office/drawing/2014/main" id="{A3C20A74-9AD0-C6EE-9BA9-FFB9BAEB450B}"/>
                </a:ext>
              </a:extLst>
            </p:cNvPr>
            <p:cNvGrpSpPr/>
            <p:nvPr/>
          </p:nvGrpSpPr>
          <p:grpSpPr>
            <a:xfrm>
              <a:off x="3179533" y="5681343"/>
              <a:ext cx="1291987" cy="568034"/>
              <a:chOff x="289830" y="4206300"/>
              <a:chExt cx="1291987" cy="568034"/>
            </a:xfrm>
            <a:grpFill/>
          </p:grpSpPr>
          <p:grpSp>
            <p:nvGrpSpPr>
              <p:cNvPr id="2493" name="Group 2492">
                <a:extLst>
                  <a:ext uri="{FF2B5EF4-FFF2-40B4-BE49-F238E27FC236}">
                    <a16:creationId xmlns:a16="http://schemas.microsoft.com/office/drawing/2014/main" id="{EC15D455-9E9A-19B8-BF3A-FC6E9A313A47}"/>
                  </a:ext>
                </a:extLst>
              </p:cNvPr>
              <p:cNvGrpSpPr/>
              <p:nvPr/>
            </p:nvGrpSpPr>
            <p:grpSpPr>
              <a:xfrm>
                <a:off x="289830" y="4206300"/>
                <a:ext cx="555571" cy="555571"/>
                <a:chOff x="776355" y="1849324"/>
                <a:chExt cx="1019119" cy="1019119"/>
              </a:xfrm>
              <a:grpFill/>
            </p:grpSpPr>
            <p:sp>
              <p:nvSpPr>
                <p:cNvPr id="2500" name="Oval 2499">
                  <a:extLst>
                    <a:ext uri="{FF2B5EF4-FFF2-40B4-BE49-F238E27FC236}">
                      <a16:creationId xmlns:a16="http://schemas.microsoft.com/office/drawing/2014/main" id="{34DF6A6D-2B6E-537A-6921-2AB91E49F8E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501" name="Graphic 2500" descr="User with solid fill">
                  <a:extLst>
                    <a:ext uri="{FF2B5EF4-FFF2-40B4-BE49-F238E27FC236}">
                      <a16:creationId xmlns:a16="http://schemas.microsoft.com/office/drawing/2014/main" id="{B16831F4-FEE4-2A0B-1EB2-88EEC0A246B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94" name="Group 2493">
                <a:extLst>
                  <a:ext uri="{FF2B5EF4-FFF2-40B4-BE49-F238E27FC236}">
                    <a16:creationId xmlns:a16="http://schemas.microsoft.com/office/drawing/2014/main" id="{64E85E47-6FFD-2EDF-A005-E6BB87C6D25E}"/>
                  </a:ext>
                </a:extLst>
              </p:cNvPr>
              <p:cNvGrpSpPr/>
              <p:nvPr/>
            </p:nvGrpSpPr>
            <p:grpSpPr>
              <a:xfrm>
                <a:off x="658038" y="4206300"/>
                <a:ext cx="555571" cy="555571"/>
                <a:chOff x="776355" y="1849324"/>
                <a:chExt cx="1019119" cy="1019119"/>
              </a:xfrm>
              <a:grpFill/>
            </p:grpSpPr>
            <p:sp>
              <p:nvSpPr>
                <p:cNvPr id="2498" name="Oval 2497">
                  <a:extLst>
                    <a:ext uri="{FF2B5EF4-FFF2-40B4-BE49-F238E27FC236}">
                      <a16:creationId xmlns:a16="http://schemas.microsoft.com/office/drawing/2014/main" id="{5F8C68D8-311E-F53A-4164-B677FC86DD2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99" name="Graphic 2498" descr="User with solid fill">
                  <a:extLst>
                    <a:ext uri="{FF2B5EF4-FFF2-40B4-BE49-F238E27FC236}">
                      <a16:creationId xmlns:a16="http://schemas.microsoft.com/office/drawing/2014/main" id="{73D50A49-249C-5F4A-D64B-9FEEE8BCB01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95" name="Group 2494">
                <a:extLst>
                  <a:ext uri="{FF2B5EF4-FFF2-40B4-BE49-F238E27FC236}">
                    <a16:creationId xmlns:a16="http://schemas.microsoft.com/office/drawing/2014/main" id="{06A21860-B920-815C-6DD8-FB36F69D71FE}"/>
                  </a:ext>
                </a:extLst>
              </p:cNvPr>
              <p:cNvGrpSpPr/>
              <p:nvPr/>
            </p:nvGrpSpPr>
            <p:grpSpPr>
              <a:xfrm>
                <a:off x="1026246" y="4218763"/>
                <a:ext cx="555571" cy="555571"/>
                <a:chOff x="776355" y="1849324"/>
                <a:chExt cx="1019119" cy="1019119"/>
              </a:xfrm>
              <a:grpFill/>
            </p:grpSpPr>
            <p:sp>
              <p:nvSpPr>
                <p:cNvPr id="2496" name="Oval 2495">
                  <a:extLst>
                    <a:ext uri="{FF2B5EF4-FFF2-40B4-BE49-F238E27FC236}">
                      <a16:creationId xmlns:a16="http://schemas.microsoft.com/office/drawing/2014/main" id="{20016E74-3048-EDB8-26E0-5C4C984F8B5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97" name="Graphic 2496" descr="User with solid fill">
                  <a:extLst>
                    <a:ext uri="{FF2B5EF4-FFF2-40B4-BE49-F238E27FC236}">
                      <a16:creationId xmlns:a16="http://schemas.microsoft.com/office/drawing/2014/main" id="{74627EA4-8525-2CF7-0446-CEA4F283B10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3" name="Group 2342">
              <a:extLst>
                <a:ext uri="{FF2B5EF4-FFF2-40B4-BE49-F238E27FC236}">
                  <a16:creationId xmlns:a16="http://schemas.microsoft.com/office/drawing/2014/main" id="{FD69D7DE-1EBF-2CFF-259E-CA3D9BB5B82A}"/>
                </a:ext>
              </a:extLst>
            </p:cNvPr>
            <p:cNvGrpSpPr/>
            <p:nvPr/>
          </p:nvGrpSpPr>
          <p:grpSpPr>
            <a:xfrm>
              <a:off x="4444569" y="5681343"/>
              <a:ext cx="1291987" cy="568034"/>
              <a:chOff x="289830" y="4206300"/>
              <a:chExt cx="1291987" cy="568034"/>
            </a:xfrm>
            <a:grpFill/>
          </p:grpSpPr>
          <p:grpSp>
            <p:nvGrpSpPr>
              <p:cNvPr id="2484" name="Group 2483">
                <a:extLst>
                  <a:ext uri="{FF2B5EF4-FFF2-40B4-BE49-F238E27FC236}">
                    <a16:creationId xmlns:a16="http://schemas.microsoft.com/office/drawing/2014/main" id="{2DDF72C5-2749-3D29-078D-7C681FF845DA}"/>
                  </a:ext>
                </a:extLst>
              </p:cNvPr>
              <p:cNvGrpSpPr/>
              <p:nvPr/>
            </p:nvGrpSpPr>
            <p:grpSpPr>
              <a:xfrm>
                <a:off x="289830" y="4206300"/>
                <a:ext cx="555571" cy="555571"/>
                <a:chOff x="776355" y="1849324"/>
                <a:chExt cx="1019119" cy="1019119"/>
              </a:xfrm>
              <a:grpFill/>
            </p:grpSpPr>
            <p:sp>
              <p:nvSpPr>
                <p:cNvPr id="2491" name="Oval 2490">
                  <a:extLst>
                    <a:ext uri="{FF2B5EF4-FFF2-40B4-BE49-F238E27FC236}">
                      <a16:creationId xmlns:a16="http://schemas.microsoft.com/office/drawing/2014/main" id="{C29F0BAA-04D2-F08D-3A8A-4FD7ADD05D3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92" name="Graphic 2491" descr="User with solid fill">
                  <a:extLst>
                    <a:ext uri="{FF2B5EF4-FFF2-40B4-BE49-F238E27FC236}">
                      <a16:creationId xmlns:a16="http://schemas.microsoft.com/office/drawing/2014/main" id="{C2E25C78-5EA3-9B22-E12B-80A8551B17D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85" name="Group 2484">
                <a:extLst>
                  <a:ext uri="{FF2B5EF4-FFF2-40B4-BE49-F238E27FC236}">
                    <a16:creationId xmlns:a16="http://schemas.microsoft.com/office/drawing/2014/main" id="{508FC5AC-D089-4EC0-FF97-033F5ABEFC2E}"/>
                  </a:ext>
                </a:extLst>
              </p:cNvPr>
              <p:cNvGrpSpPr/>
              <p:nvPr/>
            </p:nvGrpSpPr>
            <p:grpSpPr>
              <a:xfrm>
                <a:off x="658038" y="4206300"/>
                <a:ext cx="555571" cy="555571"/>
                <a:chOff x="776355" y="1849324"/>
                <a:chExt cx="1019119" cy="1019119"/>
              </a:xfrm>
              <a:grpFill/>
            </p:grpSpPr>
            <p:sp>
              <p:nvSpPr>
                <p:cNvPr id="2489" name="Oval 2488">
                  <a:extLst>
                    <a:ext uri="{FF2B5EF4-FFF2-40B4-BE49-F238E27FC236}">
                      <a16:creationId xmlns:a16="http://schemas.microsoft.com/office/drawing/2014/main" id="{11E1D577-75D9-77FE-C69C-F2CE2011BE9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90" name="Graphic 2489" descr="User with solid fill">
                  <a:extLst>
                    <a:ext uri="{FF2B5EF4-FFF2-40B4-BE49-F238E27FC236}">
                      <a16:creationId xmlns:a16="http://schemas.microsoft.com/office/drawing/2014/main" id="{6BCBA591-3133-D512-7E48-DA98FA289F0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86" name="Group 2485">
                <a:extLst>
                  <a:ext uri="{FF2B5EF4-FFF2-40B4-BE49-F238E27FC236}">
                    <a16:creationId xmlns:a16="http://schemas.microsoft.com/office/drawing/2014/main" id="{8FAE2E58-AF83-2713-EE9E-1D3AB880A386}"/>
                  </a:ext>
                </a:extLst>
              </p:cNvPr>
              <p:cNvGrpSpPr/>
              <p:nvPr/>
            </p:nvGrpSpPr>
            <p:grpSpPr>
              <a:xfrm>
                <a:off x="1026246" y="4218763"/>
                <a:ext cx="555571" cy="555571"/>
                <a:chOff x="776355" y="1849324"/>
                <a:chExt cx="1019119" cy="1019119"/>
              </a:xfrm>
              <a:grpFill/>
            </p:grpSpPr>
            <p:sp>
              <p:nvSpPr>
                <p:cNvPr id="2487" name="Oval 2486">
                  <a:extLst>
                    <a:ext uri="{FF2B5EF4-FFF2-40B4-BE49-F238E27FC236}">
                      <a16:creationId xmlns:a16="http://schemas.microsoft.com/office/drawing/2014/main" id="{E0AB90F9-B5C0-A1C8-02BD-22DCE2BD610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88" name="Graphic 2487" descr="User with solid fill">
                  <a:extLst>
                    <a:ext uri="{FF2B5EF4-FFF2-40B4-BE49-F238E27FC236}">
                      <a16:creationId xmlns:a16="http://schemas.microsoft.com/office/drawing/2014/main" id="{3A64007B-CDAA-4BE1-65DD-C840631422E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4" name="Group 2343">
              <a:extLst>
                <a:ext uri="{FF2B5EF4-FFF2-40B4-BE49-F238E27FC236}">
                  <a16:creationId xmlns:a16="http://schemas.microsoft.com/office/drawing/2014/main" id="{5F126E75-6E23-51D2-E25E-9B2BCD6F5D29}"/>
                </a:ext>
              </a:extLst>
            </p:cNvPr>
            <p:cNvGrpSpPr/>
            <p:nvPr/>
          </p:nvGrpSpPr>
          <p:grpSpPr>
            <a:xfrm>
              <a:off x="5709605" y="5681343"/>
              <a:ext cx="1291987" cy="568034"/>
              <a:chOff x="289830" y="4206300"/>
              <a:chExt cx="1291987" cy="568034"/>
            </a:xfrm>
            <a:grpFill/>
          </p:grpSpPr>
          <p:grpSp>
            <p:nvGrpSpPr>
              <p:cNvPr id="2475" name="Group 2474">
                <a:extLst>
                  <a:ext uri="{FF2B5EF4-FFF2-40B4-BE49-F238E27FC236}">
                    <a16:creationId xmlns:a16="http://schemas.microsoft.com/office/drawing/2014/main" id="{2EE3ED7F-1F71-33D0-0814-9E982B8C5CA9}"/>
                  </a:ext>
                </a:extLst>
              </p:cNvPr>
              <p:cNvGrpSpPr/>
              <p:nvPr/>
            </p:nvGrpSpPr>
            <p:grpSpPr>
              <a:xfrm>
                <a:off x="289830" y="4206300"/>
                <a:ext cx="555571" cy="555571"/>
                <a:chOff x="776355" y="1849324"/>
                <a:chExt cx="1019119" cy="1019119"/>
              </a:xfrm>
              <a:grpFill/>
            </p:grpSpPr>
            <p:sp>
              <p:nvSpPr>
                <p:cNvPr id="2482" name="Oval 2481">
                  <a:extLst>
                    <a:ext uri="{FF2B5EF4-FFF2-40B4-BE49-F238E27FC236}">
                      <a16:creationId xmlns:a16="http://schemas.microsoft.com/office/drawing/2014/main" id="{DF6BA927-E3C6-CC00-A844-47A8BB04948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83" name="Graphic 2482" descr="User with solid fill">
                  <a:extLst>
                    <a:ext uri="{FF2B5EF4-FFF2-40B4-BE49-F238E27FC236}">
                      <a16:creationId xmlns:a16="http://schemas.microsoft.com/office/drawing/2014/main" id="{94E89235-52F7-56CB-F003-F0A26240C64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76" name="Group 2475">
                <a:extLst>
                  <a:ext uri="{FF2B5EF4-FFF2-40B4-BE49-F238E27FC236}">
                    <a16:creationId xmlns:a16="http://schemas.microsoft.com/office/drawing/2014/main" id="{87065E5C-15AE-6A60-B63E-5A6BE55492B4}"/>
                  </a:ext>
                </a:extLst>
              </p:cNvPr>
              <p:cNvGrpSpPr/>
              <p:nvPr/>
            </p:nvGrpSpPr>
            <p:grpSpPr>
              <a:xfrm>
                <a:off x="658038" y="4206300"/>
                <a:ext cx="555571" cy="555571"/>
                <a:chOff x="776355" y="1849324"/>
                <a:chExt cx="1019119" cy="1019119"/>
              </a:xfrm>
              <a:grpFill/>
            </p:grpSpPr>
            <p:sp>
              <p:nvSpPr>
                <p:cNvPr id="2480" name="Oval 2479">
                  <a:extLst>
                    <a:ext uri="{FF2B5EF4-FFF2-40B4-BE49-F238E27FC236}">
                      <a16:creationId xmlns:a16="http://schemas.microsoft.com/office/drawing/2014/main" id="{81E29451-59A5-83B8-E315-2EB8D66B90C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81" name="Graphic 2480" descr="User with solid fill">
                  <a:extLst>
                    <a:ext uri="{FF2B5EF4-FFF2-40B4-BE49-F238E27FC236}">
                      <a16:creationId xmlns:a16="http://schemas.microsoft.com/office/drawing/2014/main" id="{F919AD94-BA13-5898-A805-A19AA7FB9C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77" name="Group 2476">
                <a:extLst>
                  <a:ext uri="{FF2B5EF4-FFF2-40B4-BE49-F238E27FC236}">
                    <a16:creationId xmlns:a16="http://schemas.microsoft.com/office/drawing/2014/main" id="{BB342476-4DFA-55FF-5F61-4B3469C410DA}"/>
                  </a:ext>
                </a:extLst>
              </p:cNvPr>
              <p:cNvGrpSpPr/>
              <p:nvPr/>
            </p:nvGrpSpPr>
            <p:grpSpPr>
              <a:xfrm>
                <a:off x="1026246" y="4218763"/>
                <a:ext cx="555571" cy="555571"/>
                <a:chOff x="776355" y="1849324"/>
                <a:chExt cx="1019119" cy="1019119"/>
              </a:xfrm>
              <a:grpFill/>
            </p:grpSpPr>
            <p:sp>
              <p:nvSpPr>
                <p:cNvPr id="2478" name="Oval 2477">
                  <a:extLst>
                    <a:ext uri="{FF2B5EF4-FFF2-40B4-BE49-F238E27FC236}">
                      <a16:creationId xmlns:a16="http://schemas.microsoft.com/office/drawing/2014/main" id="{87F9D3B1-BED6-B15F-4D18-2457039FF8D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79" name="Graphic 2478" descr="User with solid fill">
                  <a:extLst>
                    <a:ext uri="{FF2B5EF4-FFF2-40B4-BE49-F238E27FC236}">
                      <a16:creationId xmlns:a16="http://schemas.microsoft.com/office/drawing/2014/main" id="{4B9BA524-9CB2-CD44-C63D-B72208CDCBF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5" name="Group 2344">
              <a:extLst>
                <a:ext uri="{FF2B5EF4-FFF2-40B4-BE49-F238E27FC236}">
                  <a16:creationId xmlns:a16="http://schemas.microsoft.com/office/drawing/2014/main" id="{B869F1A8-5F8C-8579-D6E6-07CD63B9BD9E}"/>
                </a:ext>
              </a:extLst>
            </p:cNvPr>
            <p:cNvGrpSpPr/>
            <p:nvPr/>
          </p:nvGrpSpPr>
          <p:grpSpPr>
            <a:xfrm>
              <a:off x="6974641" y="5681343"/>
              <a:ext cx="1291987" cy="568034"/>
              <a:chOff x="289830" y="4206300"/>
              <a:chExt cx="1291987" cy="568034"/>
            </a:xfrm>
            <a:grpFill/>
          </p:grpSpPr>
          <p:grpSp>
            <p:nvGrpSpPr>
              <p:cNvPr id="2466" name="Group 2465">
                <a:extLst>
                  <a:ext uri="{FF2B5EF4-FFF2-40B4-BE49-F238E27FC236}">
                    <a16:creationId xmlns:a16="http://schemas.microsoft.com/office/drawing/2014/main" id="{58281CF9-5B38-B662-D39E-3D4BEBBB34F2}"/>
                  </a:ext>
                </a:extLst>
              </p:cNvPr>
              <p:cNvGrpSpPr/>
              <p:nvPr/>
            </p:nvGrpSpPr>
            <p:grpSpPr>
              <a:xfrm>
                <a:off x="289830" y="4206300"/>
                <a:ext cx="555571" cy="555571"/>
                <a:chOff x="776355" y="1849324"/>
                <a:chExt cx="1019119" cy="1019119"/>
              </a:xfrm>
              <a:grpFill/>
            </p:grpSpPr>
            <p:sp>
              <p:nvSpPr>
                <p:cNvPr id="2473" name="Oval 2472">
                  <a:extLst>
                    <a:ext uri="{FF2B5EF4-FFF2-40B4-BE49-F238E27FC236}">
                      <a16:creationId xmlns:a16="http://schemas.microsoft.com/office/drawing/2014/main" id="{12EA1084-14E1-8D1B-4B27-BADF14FB2CB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74" name="Graphic 2473" descr="User with solid fill">
                  <a:extLst>
                    <a:ext uri="{FF2B5EF4-FFF2-40B4-BE49-F238E27FC236}">
                      <a16:creationId xmlns:a16="http://schemas.microsoft.com/office/drawing/2014/main" id="{2472EE30-FB3D-85C9-A8D9-8D80FD3A1D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67" name="Group 2466">
                <a:extLst>
                  <a:ext uri="{FF2B5EF4-FFF2-40B4-BE49-F238E27FC236}">
                    <a16:creationId xmlns:a16="http://schemas.microsoft.com/office/drawing/2014/main" id="{540CBA52-AC5F-E7FC-DA9F-3AC0E01E5929}"/>
                  </a:ext>
                </a:extLst>
              </p:cNvPr>
              <p:cNvGrpSpPr/>
              <p:nvPr/>
            </p:nvGrpSpPr>
            <p:grpSpPr>
              <a:xfrm>
                <a:off x="658038" y="4206300"/>
                <a:ext cx="555571" cy="555571"/>
                <a:chOff x="776355" y="1849324"/>
                <a:chExt cx="1019119" cy="1019119"/>
              </a:xfrm>
              <a:grpFill/>
            </p:grpSpPr>
            <p:sp>
              <p:nvSpPr>
                <p:cNvPr id="2471" name="Oval 2470">
                  <a:extLst>
                    <a:ext uri="{FF2B5EF4-FFF2-40B4-BE49-F238E27FC236}">
                      <a16:creationId xmlns:a16="http://schemas.microsoft.com/office/drawing/2014/main" id="{BDD19FEC-C200-CFDD-C95A-DE13B8CF75B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72" name="Graphic 2471" descr="User with solid fill">
                  <a:extLst>
                    <a:ext uri="{FF2B5EF4-FFF2-40B4-BE49-F238E27FC236}">
                      <a16:creationId xmlns:a16="http://schemas.microsoft.com/office/drawing/2014/main" id="{1690F750-3A6D-3704-BC09-6F30F3FEBB1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68" name="Group 2467">
                <a:extLst>
                  <a:ext uri="{FF2B5EF4-FFF2-40B4-BE49-F238E27FC236}">
                    <a16:creationId xmlns:a16="http://schemas.microsoft.com/office/drawing/2014/main" id="{B9C749D2-A37E-42CB-4F9F-BBB8B25FCAD8}"/>
                  </a:ext>
                </a:extLst>
              </p:cNvPr>
              <p:cNvGrpSpPr/>
              <p:nvPr/>
            </p:nvGrpSpPr>
            <p:grpSpPr>
              <a:xfrm>
                <a:off x="1026246" y="4218763"/>
                <a:ext cx="555571" cy="555571"/>
                <a:chOff x="776355" y="1849324"/>
                <a:chExt cx="1019119" cy="1019119"/>
              </a:xfrm>
              <a:grpFill/>
            </p:grpSpPr>
            <p:sp>
              <p:nvSpPr>
                <p:cNvPr id="2469" name="Oval 2468">
                  <a:extLst>
                    <a:ext uri="{FF2B5EF4-FFF2-40B4-BE49-F238E27FC236}">
                      <a16:creationId xmlns:a16="http://schemas.microsoft.com/office/drawing/2014/main" id="{91EC774D-0ACE-CAEC-F68A-794D144019A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70" name="Graphic 2469" descr="User with solid fill">
                  <a:extLst>
                    <a:ext uri="{FF2B5EF4-FFF2-40B4-BE49-F238E27FC236}">
                      <a16:creationId xmlns:a16="http://schemas.microsoft.com/office/drawing/2014/main" id="{69AD04E5-6D0E-48B2-3CFD-9E61E46E622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6" name="Group 2345">
              <a:extLst>
                <a:ext uri="{FF2B5EF4-FFF2-40B4-BE49-F238E27FC236}">
                  <a16:creationId xmlns:a16="http://schemas.microsoft.com/office/drawing/2014/main" id="{06B324C2-2918-93EB-4A21-C2A6F987FAEB}"/>
                </a:ext>
              </a:extLst>
            </p:cNvPr>
            <p:cNvGrpSpPr/>
            <p:nvPr/>
          </p:nvGrpSpPr>
          <p:grpSpPr>
            <a:xfrm>
              <a:off x="8239677" y="5681343"/>
              <a:ext cx="1291987" cy="568034"/>
              <a:chOff x="289830" y="4206300"/>
              <a:chExt cx="1291987" cy="568034"/>
            </a:xfrm>
            <a:grpFill/>
          </p:grpSpPr>
          <p:grpSp>
            <p:nvGrpSpPr>
              <p:cNvPr id="2457" name="Group 2456">
                <a:extLst>
                  <a:ext uri="{FF2B5EF4-FFF2-40B4-BE49-F238E27FC236}">
                    <a16:creationId xmlns:a16="http://schemas.microsoft.com/office/drawing/2014/main" id="{DF15168F-6396-98B9-C1AD-47DA31EB308E}"/>
                  </a:ext>
                </a:extLst>
              </p:cNvPr>
              <p:cNvGrpSpPr/>
              <p:nvPr/>
            </p:nvGrpSpPr>
            <p:grpSpPr>
              <a:xfrm>
                <a:off x="289830" y="4206300"/>
                <a:ext cx="555571" cy="555571"/>
                <a:chOff x="776355" y="1849324"/>
                <a:chExt cx="1019119" cy="1019119"/>
              </a:xfrm>
              <a:grpFill/>
            </p:grpSpPr>
            <p:sp>
              <p:nvSpPr>
                <p:cNvPr id="2464" name="Oval 2463">
                  <a:extLst>
                    <a:ext uri="{FF2B5EF4-FFF2-40B4-BE49-F238E27FC236}">
                      <a16:creationId xmlns:a16="http://schemas.microsoft.com/office/drawing/2014/main" id="{FFD5964A-DC71-60A4-225C-9696E2AA5F3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65" name="Graphic 2464" descr="User with solid fill">
                  <a:extLst>
                    <a:ext uri="{FF2B5EF4-FFF2-40B4-BE49-F238E27FC236}">
                      <a16:creationId xmlns:a16="http://schemas.microsoft.com/office/drawing/2014/main" id="{81DD7301-D02B-5E68-8322-E06097EB60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58" name="Group 2457">
                <a:extLst>
                  <a:ext uri="{FF2B5EF4-FFF2-40B4-BE49-F238E27FC236}">
                    <a16:creationId xmlns:a16="http://schemas.microsoft.com/office/drawing/2014/main" id="{B9548C27-A363-3FB9-0E4F-9AB1F1FF8B31}"/>
                  </a:ext>
                </a:extLst>
              </p:cNvPr>
              <p:cNvGrpSpPr/>
              <p:nvPr/>
            </p:nvGrpSpPr>
            <p:grpSpPr>
              <a:xfrm>
                <a:off x="658038" y="4206300"/>
                <a:ext cx="555571" cy="555571"/>
                <a:chOff x="776355" y="1849324"/>
                <a:chExt cx="1019119" cy="1019119"/>
              </a:xfrm>
              <a:grpFill/>
            </p:grpSpPr>
            <p:sp>
              <p:nvSpPr>
                <p:cNvPr id="2462" name="Oval 2461">
                  <a:extLst>
                    <a:ext uri="{FF2B5EF4-FFF2-40B4-BE49-F238E27FC236}">
                      <a16:creationId xmlns:a16="http://schemas.microsoft.com/office/drawing/2014/main" id="{7AF888E0-E768-E999-D8F6-2673AA543F2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63" name="Graphic 2462" descr="User with solid fill">
                  <a:extLst>
                    <a:ext uri="{FF2B5EF4-FFF2-40B4-BE49-F238E27FC236}">
                      <a16:creationId xmlns:a16="http://schemas.microsoft.com/office/drawing/2014/main" id="{BA5B82A4-ECFE-CA13-94C2-A4A4B56A2E4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59" name="Group 2458">
                <a:extLst>
                  <a:ext uri="{FF2B5EF4-FFF2-40B4-BE49-F238E27FC236}">
                    <a16:creationId xmlns:a16="http://schemas.microsoft.com/office/drawing/2014/main" id="{E11B8002-6EAB-4FBD-896B-F04F6FF83016}"/>
                  </a:ext>
                </a:extLst>
              </p:cNvPr>
              <p:cNvGrpSpPr/>
              <p:nvPr/>
            </p:nvGrpSpPr>
            <p:grpSpPr>
              <a:xfrm>
                <a:off x="1026246" y="4218763"/>
                <a:ext cx="555571" cy="555571"/>
                <a:chOff x="776355" y="1849324"/>
                <a:chExt cx="1019119" cy="1019119"/>
              </a:xfrm>
              <a:grpFill/>
            </p:grpSpPr>
            <p:sp>
              <p:nvSpPr>
                <p:cNvPr id="2460" name="Oval 2459">
                  <a:extLst>
                    <a:ext uri="{FF2B5EF4-FFF2-40B4-BE49-F238E27FC236}">
                      <a16:creationId xmlns:a16="http://schemas.microsoft.com/office/drawing/2014/main" id="{46F33274-24F2-72C0-FCE4-EA155E51CC9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61" name="Graphic 2460" descr="User with solid fill">
                  <a:extLst>
                    <a:ext uri="{FF2B5EF4-FFF2-40B4-BE49-F238E27FC236}">
                      <a16:creationId xmlns:a16="http://schemas.microsoft.com/office/drawing/2014/main" id="{10FC5209-1251-34E9-5D44-B79837F23B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7" name="Group 2346">
              <a:extLst>
                <a:ext uri="{FF2B5EF4-FFF2-40B4-BE49-F238E27FC236}">
                  <a16:creationId xmlns:a16="http://schemas.microsoft.com/office/drawing/2014/main" id="{C217B70A-447D-1393-269B-0604B286BA61}"/>
                </a:ext>
              </a:extLst>
            </p:cNvPr>
            <p:cNvGrpSpPr/>
            <p:nvPr/>
          </p:nvGrpSpPr>
          <p:grpSpPr>
            <a:xfrm>
              <a:off x="9504713" y="5681343"/>
              <a:ext cx="1291987" cy="568034"/>
              <a:chOff x="289830" y="4206300"/>
              <a:chExt cx="1291987" cy="568034"/>
            </a:xfrm>
            <a:grpFill/>
          </p:grpSpPr>
          <p:grpSp>
            <p:nvGrpSpPr>
              <p:cNvPr id="2448" name="Group 2447">
                <a:extLst>
                  <a:ext uri="{FF2B5EF4-FFF2-40B4-BE49-F238E27FC236}">
                    <a16:creationId xmlns:a16="http://schemas.microsoft.com/office/drawing/2014/main" id="{AF2DD375-FA95-4C1D-24C6-3BB8CAFD40C8}"/>
                  </a:ext>
                </a:extLst>
              </p:cNvPr>
              <p:cNvGrpSpPr/>
              <p:nvPr/>
            </p:nvGrpSpPr>
            <p:grpSpPr>
              <a:xfrm>
                <a:off x="289830" y="4206300"/>
                <a:ext cx="555571" cy="555571"/>
                <a:chOff x="776355" y="1849324"/>
                <a:chExt cx="1019119" cy="1019119"/>
              </a:xfrm>
              <a:grpFill/>
            </p:grpSpPr>
            <p:sp>
              <p:nvSpPr>
                <p:cNvPr id="2455" name="Oval 2454">
                  <a:extLst>
                    <a:ext uri="{FF2B5EF4-FFF2-40B4-BE49-F238E27FC236}">
                      <a16:creationId xmlns:a16="http://schemas.microsoft.com/office/drawing/2014/main" id="{F44D6457-A34F-0210-3595-62B25E928CA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56" name="Graphic 2455" descr="User with solid fill">
                  <a:extLst>
                    <a:ext uri="{FF2B5EF4-FFF2-40B4-BE49-F238E27FC236}">
                      <a16:creationId xmlns:a16="http://schemas.microsoft.com/office/drawing/2014/main" id="{AC2E23CB-896C-AA91-1D48-7AA0F64DCCD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49" name="Group 2448">
                <a:extLst>
                  <a:ext uri="{FF2B5EF4-FFF2-40B4-BE49-F238E27FC236}">
                    <a16:creationId xmlns:a16="http://schemas.microsoft.com/office/drawing/2014/main" id="{5BF67663-FA39-7E20-B69D-B4A17BDC1477}"/>
                  </a:ext>
                </a:extLst>
              </p:cNvPr>
              <p:cNvGrpSpPr/>
              <p:nvPr/>
            </p:nvGrpSpPr>
            <p:grpSpPr>
              <a:xfrm>
                <a:off x="658038" y="4206300"/>
                <a:ext cx="555571" cy="555571"/>
                <a:chOff x="776355" y="1849324"/>
                <a:chExt cx="1019119" cy="1019119"/>
              </a:xfrm>
              <a:grpFill/>
            </p:grpSpPr>
            <p:sp>
              <p:nvSpPr>
                <p:cNvPr id="2453" name="Oval 2452">
                  <a:extLst>
                    <a:ext uri="{FF2B5EF4-FFF2-40B4-BE49-F238E27FC236}">
                      <a16:creationId xmlns:a16="http://schemas.microsoft.com/office/drawing/2014/main" id="{BE292A59-ED98-8628-B6E3-6DD20B059FA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54" name="Graphic 2453" descr="User with solid fill">
                  <a:extLst>
                    <a:ext uri="{FF2B5EF4-FFF2-40B4-BE49-F238E27FC236}">
                      <a16:creationId xmlns:a16="http://schemas.microsoft.com/office/drawing/2014/main" id="{71B39657-D88F-3201-F0F0-0B89285595D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50" name="Group 2449">
                <a:extLst>
                  <a:ext uri="{FF2B5EF4-FFF2-40B4-BE49-F238E27FC236}">
                    <a16:creationId xmlns:a16="http://schemas.microsoft.com/office/drawing/2014/main" id="{0D3E0234-900E-A6D2-F920-C12F1CBCCAD1}"/>
                  </a:ext>
                </a:extLst>
              </p:cNvPr>
              <p:cNvGrpSpPr/>
              <p:nvPr/>
            </p:nvGrpSpPr>
            <p:grpSpPr>
              <a:xfrm>
                <a:off x="1026246" y="4218763"/>
                <a:ext cx="555571" cy="555571"/>
                <a:chOff x="776355" y="1849324"/>
                <a:chExt cx="1019119" cy="1019119"/>
              </a:xfrm>
              <a:grpFill/>
            </p:grpSpPr>
            <p:sp>
              <p:nvSpPr>
                <p:cNvPr id="2451" name="Oval 2450">
                  <a:extLst>
                    <a:ext uri="{FF2B5EF4-FFF2-40B4-BE49-F238E27FC236}">
                      <a16:creationId xmlns:a16="http://schemas.microsoft.com/office/drawing/2014/main" id="{66661700-E67C-1A7D-AD66-1A873929B75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52" name="Graphic 2451" descr="User with solid fill">
                  <a:extLst>
                    <a:ext uri="{FF2B5EF4-FFF2-40B4-BE49-F238E27FC236}">
                      <a16:creationId xmlns:a16="http://schemas.microsoft.com/office/drawing/2014/main" id="{083E67AF-3337-92E7-603F-BDE5674B485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8" name="Group 2347">
              <a:extLst>
                <a:ext uri="{FF2B5EF4-FFF2-40B4-BE49-F238E27FC236}">
                  <a16:creationId xmlns:a16="http://schemas.microsoft.com/office/drawing/2014/main" id="{BF27C628-0E55-C2C0-78D0-0CAF8D4C21E4}"/>
                </a:ext>
              </a:extLst>
            </p:cNvPr>
            <p:cNvGrpSpPr/>
            <p:nvPr/>
          </p:nvGrpSpPr>
          <p:grpSpPr>
            <a:xfrm>
              <a:off x="10769749" y="5681343"/>
              <a:ext cx="1291987" cy="568034"/>
              <a:chOff x="289830" y="4206300"/>
              <a:chExt cx="1291987" cy="568034"/>
            </a:xfrm>
            <a:grpFill/>
          </p:grpSpPr>
          <p:grpSp>
            <p:nvGrpSpPr>
              <p:cNvPr id="2439" name="Group 2438">
                <a:extLst>
                  <a:ext uri="{FF2B5EF4-FFF2-40B4-BE49-F238E27FC236}">
                    <a16:creationId xmlns:a16="http://schemas.microsoft.com/office/drawing/2014/main" id="{BC6D7973-AD9E-05A1-D462-3E2739139EB1}"/>
                  </a:ext>
                </a:extLst>
              </p:cNvPr>
              <p:cNvGrpSpPr/>
              <p:nvPr/>
            </p:nvGrpSpPr>
            <p:grpSpPr>
              <a:xfrm>
                <a:off x="289830" y="4206300"/>
                <a:ext cx="555571" cy="555571"/>
                <a:chOff x="776355" y="1849324"/>
                <a:chExt cx="1019119" cy="1019119"/>
              </a:xfrm>
              <a:grpFill/>
            </p:grpSpPr>
            <p:sp>
              <p:nvSpPr>
                <p:cNvPr id="2446" name="Oval 2445">
                  <a:extLst>
                    <a:ext uri="{FF2B5EF4-FFF2-40B4-BE49-F238E27FC236}">
                      <a16:creationId xmlns:a16="http://schemas.microsoft.com/office/drawing/2014/main" id="{94A9923D-DE26-0E4D-0C45-5E1A6821D9A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47" name="Graphic 2446" descr="User with solid fill">
                  <a:extLst>
                    <a:ext uri="{FF2B5EF4-FFF2-40B4-BE49-F238E27FC236}">
                      <a16:creationId xmlns:a16="http://schemas.microsoft.com/office/drawing/2014/main" id="{25B82260-B73C-0CCA-1AE0-64ADA26FD73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40" name="Group 2439">
                <a:extLst>
                  <a:ext uri="{FF2B5EF4-FFF2-40B4-BE49-F238E27FC236}">
                    <a16:creationId xmlns:a16="http://schemas.microsoft.com/office/drawing/2014/main" id="{2CE30512-0D5A-70C6-8DDE-29F381E0F003}"/>
                  </a:ext>
                </a:extLst>
              </p:cNvPr>
              <p:cNvGrpSpPr/>
              <p:nvPr/>
            </p:nvGrpSpPr>
            <p:grpSpPr>
              <a:xfrm>
                <a:off x="658038" y="4206300"/>
                <a:ext cx="555571" cy="555571"/>
                <a:chOff x="776355" y="1849324"/>
                <a:chExt cx="1019119" cy="1019119"/>
              </a:xfrm>
              <a:grpFill/>
            </p:grpSpPr>
            <p:sp>
              <p:nvSpPr>
                <p:cNvPr id="2444" name="Oval 2443">
                  <a:extLst>
                    <a:ext uri="{FF2B5EF4-FFF2-40B4-BE49-F238E27FC236}">
                      <a16:creationId xmlns:a16="http://schemas.microsoft.com/office/drawing/2014/main" id="{A5D4C25B-B861-EF83-61E0-2E6BBC36B6E1}"/>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45" name="Graphic 2444" descr="User with solid fill">
                  <a:extLst>
                    <a:ext uri="{FF2B5EF4-FFF2-40B4-BE49-F238E27FC236}">
                      <a16:creationId xmlns:a16="http://schemas.microsoft.com/office/drawing/2014/main" id="{33370E49-C491-50E5-AD94-89277B638F0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41" name="Group 2440">
                <a:extLst>
                  <a:ext uri="{FF2B5EF4-FFF2-40B4-BE49-F238E27FC236}">
                    <a16:creationId xmlns:a16="http://schemas.microsoft.com/office/drawing/2014/main" id="{6CF02759-88EF-7E66-B178-8497551CA231}"/>
                  </a:ext>
                </a:extLst>
              </p:cNvPr>
              <p:cNvGrpSpPr/>
              <p:nvPr/>
            </p:nvGrpSpPr>
            <p:grpSpPr>
              <a:xfrm>
                <a:off x="1026246" y="4218763"/>
                <a:ext cx="555571" cy="555571"/>
                <a:chOff x="776355" y="1849324"/>
                <a:chExt cx="1019119" cy="1019119"/>
              </a:xfrm>
              <a:grpFill/>
            </p:grpSpPr>
            <p:sp>
              <p:nvSpPr>
                <p:cNvPr id="2442" name="Oval 2441">
                  <a:extLst>
                    <a:ext uri="{FF2B5EF4-FFF2-40B4-BE49-F238E27FC236}">
                      <a16:creationId xmlns:a16="http://schemas.microsoft.com/office/drawing/2014/main" id="{0FB52905-DCC5-60AD-E41D-D8C32E84F360}"/>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43" name="Graphic 2442" descr="User with solid fill">
                  <a:extLst>
                    <a:ext uri="{FF2B5EF4-FFF2-40B4-BE49-F238E27FC236}">
                      <a16:creationId xmlns:a16="http://schemas.microsoft.com/office/drawing/2014/main" id="{FBBE365E-1F80-329F-FA0D-BBA305E5721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49" name="Group 2348">
              <a:extLst>
                <a:ext uri="{FF2B5EF4-FFF2-40B4-BE49-F238E27FC236}">
                  <a16:creationId xmlns:a16="http://schemas.microsoft.com/office/drawing/2014/main" id="{E5BB2951-3DF1-376C-6A94-1F0586114CDF}"/>
                </a:ext>
              </a:extLst>
            </p:cNvPr>
            <p:cNvGrpSpPr/>
            <p:nvPr/>
          </p:nvGrpSpPr>
          <p:grpSpPr>
            <a:xfrm>
              <a:off x="1281979" y="5681343"/>
              <a:ext cx="1291987" cy="568034"/>
              <a:chOff x="289830" y="4206300"/>
              <a:chExt cx="1291987" cy="568034"/>
            </a:xfrm>
            <a:grpFill/>
          </p:grpSpPr>
          <p:grpSp>
            <p:nvGrpSpPr>
              <p:cNvPr id="2430" name="Group 2429">
                <a:extLst>
                  <a:ext uri="{FF2B5EF4-FFF2-40B4-BE49-F238E27FC236}">
                    <a16:creationId xmlns:a16="http://schemas.microsoft.com/office/drawing/2014/main" id="{A5419B51-82C2-893A-539A-00058FD1402A}"/>
                  </a:ext>
                </a:extLst>
              </p:cNvPr>
              <p:cNvGrpSpPr/>
              <p:nvPr/>
            </p:nvGrpSpPr>
            <p:grpSpPr>
              <a:xfrm>
                <a:off x="289830" y="4206300"/>
                <a:ext cx="555571" cy="555571"/>
                <a:chOff x="776355" y="1849324"/>
                <a:chExt cx="1019119" cy="1019119"/>
              </a:xfrm>
              <a:grpFill/>
            </p:grpSpPr>
            <p:sp>
              <p:nvSpPr>
                <p:cNvPr id="2437" name="Oval 2436">
                  <a:extLst>
                    <a:ext uri="{FF2B5EF4-FFF2-40B4-BE49-F238E27FC236}">
                      <a16:creationId xmlns:a16="http://schemas.microsoft.com/office/drawing/2014/main" id="{773FC70B-0E15-66EB-978B-3CE7AA67E2B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38" name="Graphic 2437" descr="User with solid fill">
                  <a:extLst>
                    <a:ext uri="{FF2B5EF4-FFF2-40B4-BE49-F238E27FC236}">
                      <a16:creationId xmlns:a16="http://schemas.microsoft.com/office/drawing/2014/main" id="{1EFECD2B-5970-E23C-6255-3416BCEBC4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31" name="Group 2430">
                <a:extLst>
                  <a:ext uri="{FF2B5EF4-FFF2-40B4-BE49-F238E27FC236}">
                    <a16:creationId xmlns:a16="http://schemas.microsoft.com/office/drawing/2014/main" id="{8EC70347-6BC1-B73B-A09F-A558D2E7B2D3}"/>
                  </a:ext>
                </a:extLst>
              </p:cNvPr>
              <p:cNvGrpSpPr/>
              <p:nvPr/>
            </p:nvGrpSpPr>
            <p:grpSpPr>
              <a:xfrm>
                <a:off x="658038" y="4206300"/>
                <a:ext cx="555571" cy="555571"/>
                <a:chOff x="776355" y="1849324"/>
                <a:chExt cx="1019119" cy="1019119"/>
              </a:xfrm>
              <a:grpFill/>
            </p:grpSpPr>
            <p:sp>
              <p:nvSpPr>
                <p:cNvPr id="2435" name="Oval 2434">
                  <a:extLst>
                    <a:ext uri="{FF2B5EF4-FFF2-40B4-BE49-F238E27FC236}">
                      <a16:creationId xmlns:a16="http://schemas.microsoft.com/office/drawing/2014/main" id="{8B8CE230-A62D-6AFE-0B1E-A883A2C5DEF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36" name="Graphic 2435" descr="User with solid fill">
                  <a:extLst>
                    <a:ext uri="{FF2B5EF4-FFF2-40B4-BE49-F238E27FC236}">
                      <a16:creationId xmlns:a16="http://schemas.microsoft.com/office/drawing/2014/main" id="{E02642DC-FE2D-550B-3A18-8CCE72A0A6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32" name="Group 2431">
                <a:extLst>
                  <a:ext uri="{FF2B5EF4-FFF2-40B4-BE49-F238E27FC236}">
                    <a16:creationId xmlns:a16="http://schemas.microsoft.com/office/drawing/2014/main" id="{70D0CA66-6251-0687-F9CA-16D1325E2DB4}"/>
                  </a:ext>
                </a:extLst>
              </p:cNvPr>
              <p:cNvGrpSpPr/>
              <p:nvPr/>
            </p:nvGrpSpPr>
            <p:grpSpPr>
              <a:xfrm>
                <a:off x="1026246" y="4218763"/>
                <a:ext cx="555571" cy="555571"/>
                <a:chOff x="776355" y="1849324"/>
                <a:chExt cx="1019119" cy="1019119"/>
              </a:xfrm>
              <a:grpFill/>
            </p:grpSpPr>
            <p:sp>
              <p:nvSpPr>
                <p:cNvPr id="2433" name="Oval 2432">
                  <a:extLst>
                    <a:ext uri="{FF2B5EF4-FFF2-40B4-BE49-F238E27FC236}">
                      <a16:creationId xmlns:a16="http://schemas.microsoft.com/office/drawing/2014/main" id="{7E6D3277-F77C-A57C-099D-C168EC08283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34" name="Graphic 2433" descr="User with solid fill">
                  <a:extLst>
                    <a:ext uri="{FF2B5EF4-FFF2-40B4-BE49-F238E27FC236}">
                      <a16:creationId xmlns:a16="http://schemas.microsoft.com/office/drawing/2014/main" id="{FA6BC4A5-5B9E-3860-43D7-33913D44F7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50" name="Group 2349">
              <a:extLst>
                <a:ext uri="{FF2B5EF4-FFF2-40B4-BE49-F238E27FC236}">
                  <a16:creationId xmlns:a16="http://schemas.microsoft.com/office/drawing/2014/main" id="{815BB023-AF42-5FA0-271B-74E6F863315F}"/>
                </a:ext>
              </a:extLst>
            </p:cNvPr>
            <p:cNvGrpSpPr/>
            <p:nvPr/>
          </p:nvGrpSpPr>
          <p:grpSpPr>
            <a:xfrm>
              <a:off x="2547015" y="5681343"/>
              <a:ext cx="1291987" cy="568034"/>
              <a:chOff x="289830" y="4206300"/>
              <a:chExt cx="1291987" cy="568034"/>
            </a:xfrm>
            <a:grpFill/>
          </p:grpSpPr>
          <p:grpSp>
            <p:nvGrpSpPr>
              <p:cNvPr id="2421" name="Group 2420">
                <a:extLst>
                  <a:ext uri="{FF2B5EF4-FFF2-40B4-BE49-F238E27FC236}">
                    <a16:creationId xmlns:a16="http://schemas.microsoft.com/office/drawing/2014/main" id="{86F362A3-5E5A-F730-55FD-AC096F4AAB1D}"/>
                  </a:ext>
                </a:extLst>
              </p:cNvPr>
              <p:cNvGrpSpPr/>
              <p:nvPr/>
            </p:nvGrpSpPr>
            <p:grpSpPr>
              <a:xfrm>
                <a:off x="289830" y="4206300"/>
                <a:ext cx="555571" cy="555571"/>
                <a:chOff x="776355" y="1849324"/>
                <a:chExt cx="1019119" cy="1019119"/>
              </a:xfrm>
              <a:grpFill/>
            </p:grpSpPr>
            <p:sp>
              <p:nvSpPr>
                <p:cNvPr id="2428" name="Oval 2427">
                  <a:extLst>
                    <a:ext uri="{FF2B5EF4-FFF2-40B4-BE49-F238E27FC236}">
                      <a16:creationId xmlns:a16="http://schemas.microsoft.com/office/drawing/2014/main" id="{EE9E60D1-1B58-4F87-8A2D-42F9D3C0AD3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29" name="Graphic 2428" descr="User with solid fill">
                  <a:extLst>
                    <a:ext uri="{FF2B5EF4-FFF2-40B4-BE49-F238E27FC236}">
                      <a16:creationId xmlns:a16="http://schemas.microsoft.com/office/drawing/2014/main" id="{EBB69902-CF76-7A40-160F-B3DA5C9C1D5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22" name="Group 2421">
                <a:extLst>
                  <a:ext uri="{FF2B5EF4-FFF2-40B4-BE49-F238E27FC236}">
                    <a16:creationId xmlns:a16="http://schemas.microsoft.com/office/drawing/2014/main" id="{0BB3C6D6-01F0-687E-1F94-BC7A7A96AAAA}"/>
                  </a:ext>
                </a:extLst>
              </p:cNvPr>
              <p:cNvGrpSpPr/>
              <p:nvPr/>
            </p:nvGrpSpPr>
            <p:grpSpPr>
              <a:xfrm>
                <a:off x="658038" y="4206300"/>
                <a:ext cx="555571" cy="555571"/>
                <a:chOff x="776355" y="1849324"/>
                <a:chExt cx="1019119" cy="1019119"/>
              </a:xfrm>
              <a:grpFill/>
            </p:grpSpPr>
            <p:sp>
              <p:nvSpPr>
                <p:cNvPr id="2426" name="Oval 2425">
                  <a:extLst>
                    <a:ext uri="{FF2B5EF4-FFF2-40B4-BE49-F238E27FC236}">
                      <a16:creationId xmlns:a16="http://schemas.microsoft.com/office/drawing/2014/main" id="{85C855AE-A9BC-8108-9BEB-37A2DF46108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27" name="Graphic 2426" descr="User with solid fill">
                  <a:extLst>
                    <a:ext uri="{FF2B5EF4-FFF2-40B4-BE49-F238E27FC236}">
                      <a16:creationId xmlns:a16="http://schemas.microsoft.com/office/drawing/2014/main" id="{A5457D42-A653-A7DB-3F66-77F48E7DB3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23" name="Group 2422">
                <a:extLst>
                  <a:ext uri="{FF2B5EF4-FFF2-40B4-BE49-F238E27FC236}">
                    <a16:creationId xmlns:a16="http://schemas.microsoft.com/office/drawing/2014/main" id="{59B2DB8D-9690-6099-263C-27B5ABB247C6}"/>
                  </a:ext>
                </a:extLst>
              </p:cNvPr>
              <p:cNvGrpSpPr/>
              <p:nvPr/>
            </p:nvGrpSpPr>
            <p:grpSpPr>
              <a:xfrm>
                <a:off x="1026246" y="4218763"/>
                <a:ext cx="555571" cy="555571"/>
                <a:chOff x="776355" y="1849324"/>
                <a:chExt cx="1019119" cy="1019119"/>
              </a:xfrm>
              <a:grpFill/>
            </p:grpSpPr>
            <p:sp>
              <p:nvSpPr>
                <p:cNvPr id="2424" name="Oval 2423">
                  <a:extLst>
                    <a:ext uri="{FF2B5EF4-FFF2-40B4-BE49-F238E27FC236}">
                      <a16:creationId xmlns:a16="http://schemas.microsoft.com/office/drawing/2014/main" id="{4A118DB6-537D-EB4C-0227-05BB68F50C7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25" name="Graphic 2424" descr="User with solid fill">
                  <a:extLst>
                    <a:ext uri="{FF2B5EF4-FFF2-40B4-BE49-F238E27FC236}">
                      <a16:creationId xmlns:a16="http://schemas.microsoft.com/office/drawing/2014/main" id="{1D00DA10-9362-0D54-4CEC-4DCB12BD935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51" name="Group 2350">
              <a:extLst>
                <a:ext uri="{FF2B5EF4-FFF2-40B4-BE49-F238E27FC236}">
                  <a16:creationId xmlns:a16="http://schemas.microsoft.com/office/drawing/2014/main" id="{2BA7490E-F0ED-91AD-C8B2-8CA0545912CD}"/>
                </a:ext>
              </a:extLst>
            </p:cNvPr>
            <p:cNvGrpSpPr/>
            <p:nvPr/>
          </p:nvGrpSpPr>
          <p:grpSpPr>
            <a:xfrm>
              <a:off x="3812051" y="5681343"/>
              <a:ext cx="1291987" cy="568034"/>
              <a:chOff x="289830" y="4206300"/>
              <a:chExt cx="1291987" cy="568034"/>
            </a:xfrm>
            <a:grpFill/>
          </p:grpSpPr>
          <p:grpSp>
            <p:nvGrpSpPr>
              <p:cNvPr id="2412" name="Group 2411">
                <a:extLst>
                  <a:ext uri="{FF2B5EF4-FFF2-40B4-BE49-F238E27FC236}">
                    <a16:creationId xmlns:a16="http://schemas.microsoft.com/office/drawing/2014/main" id="{DB457E0D-0E1F-969C-9B99-876BA35630C0}"/>
                  </a:ext>
                </a:extLst>
              </p:cNvPr>
              <p:cNvGrpSpPr/>
              <p:nvPr/>
            </p:nvGrpSpPr>
            <p:grpSpPr>
              <a:xfrm>
                <a:off x="289830" y="4206300"/>
                <a:ext cx="555571" cy="555571"/>
                <a:chOff x="776355" y="1849324"/>
                <a:chExt cx="1019119" cy="1019119"/>
              </a:xfrm>
              <a:grpFill/>
            </p:grpSpPr>
            <p:sp>
              <p:nvSpPr>
                <p:cNvPr id="2419" name="Oval 2418">
                  <a:extLst>
                    <a:ext uri="{FF2B5EF4-FFF2-40B4-BE49-F238E27FC236}">
                      <a16:creationId xmlns:a16="http://schemas.microsoft.com/office/drawing/2014/main" id="{878520E5-F02D-4B6F-052A-217ADBA39B7D}"/>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20" name="Graphic 2419" descr="User with solid fill">
                  <a:extLst>
                    <a:ext uri="{FF2B5EF4-FFF2-40B4-BE49-F238E27FC236}">
                      <a16:creationId xmlns:a16="http://schemas.microsoft.com/office/drawing/2014/main" id="{3BFDC1A5-3839-F07F-63AE-0DDA420B067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13" name="Group 2412">
                <a:extLst>
                  <a:ext uri="{FF2B5EF4-FFF2-40B4-BE49-F238E27FC236}">
                    <a16:creationId xmlns:a16="http://schemas.microsoft.com/office/drawing/2014/main" id="{65692683-25F0-ADBA-E642-72A5253BE0E8}"/>
                  </a:ext>
                </a:extLst>
              </p:cNvPr>
              <p:cNvGrpSpPr/>
              <p:nvPr/>
            </p:nvGrpSpPr>
            <p:grpSpPr>
              <a:xfrm>
                <a:off x="658038" y="4206300"/>
                <a:ext cx="555571" cy="555571"/>
                <a:chOff x="776355" y="1849324"/>
                <a:chExt cx="1019119" cy="1019119"/>
              </a:xfrm>
              <a:grpFill/>
            </p:grpSpPr>
            <p:sp>
              <p:nvSpPr>
                <p:cNvPr id="2417" name="Oval 2416">
                  <a:extLst>
                    <a:ext uri="{FF2B5EF4-FFF2-40B4-BE49-F238E27FC236}">
                      <a16:creationId xmlns:a16="http://schemas.microsoft.com/office/drawing/2014/main" id="{5C577D9A-8801-35AF-8CE8-3A488C03391C}"/>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18" name="Graphic 2417" descr="User with solid fill">
                  <a:extLst>
                    <a:ext uri="{FF2B5EF4-FFF2-40B4-BE49-F238E27FC236}">
                      <a16:creationId xmlns:a16="http://schemas.microsoft.com/office/drawing/2014/main" id="{AD1060A7-DD0E-F068-945B-3D21C21EF1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14" name="Group 2413">
                <a:extLst>
                  <a:ext uri="{FF2B5EF4-FFF2-40B4-BE49-F238E27FC236}">
                    <a16:creationId xmlns:a16="http://schemas.microsoft.com/office/drawing/2014/main" id="{8B205E7B-AD3D-EB50-B15D-98CEED5890D2}"/>
                  </a:ext>
                </a:extLst>
              </p:cNvPr>
              <p:cNvGrpSpPr/>
              <p:nvPr/>
            </p:nvGrpSpPr>
            <p:grpSpPr>
              <a:xfrm>
                <a:off x="1026246" y="4218763"/>
                <a:ext cx="555571" cy="555571"/>
                <a:chOff x="776355" y="1849324"/>
                <a:chExt cx="1019119" cy="1019119"/>
              </a:xfrm>
              <a:grpFill/>
            </p:grpSpPr>
            <p:sp>
              <p:nvSpPr>
                <p:cNvPr id="2415" name="Oval 2414">
                  <a:extLst>
                    <a:ext uri="{FF2B5EF4-FFF2-40B4-BE49-F238E27FC236}">
                      <a16:creationId xmlns:a16="http://schemas.microsoft.com/office/drawing/2014/main" id="{6F1EB834-A6CD-47D0-4B66-66997F4B9AD3}"/>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16" name="Graphic 2415" descr="User with solid fill">
                  <a:extLst>
                    <a:ext uri="{FF2B5EF4-FFF2-40B4-BE49-F238E27FC236}">
                      <a16:creationId xmlns:a16="http://schemas.microsoft.com/office/drawing/2014/main" id="{150F621F-B2DC-E010-E9D7-D80D7A4F52E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52" name="Group 2351">
              <a:extLst>
                <a:ext uri="{FF2B5EF4-FFF2-40B4-BE49-F238E27FC236}">
                  <a16:creationId xmlns:a16="http://schemas.microsoft.com/office/drawing/2014/main" id="{F08A325C-15E5-22AC-A1B1-98D857C0A2AE}"/>
                </a:ext>
              </a:extLst>
            </p:cNvPr>
            <p:cNvGrpSpPr/>
            <p:nvPr/>
          </p:nvGrpSpPr>
          <p:grpSpPr>
            <a:xfrm>
              <a:off x="5077087" y="5681343"/>
              <a:ext cx="1291987" cy="568034"/>
              <a:chOff x="289830" y="4206300"/>
              <a:chExt cx="1291987" cy="568034"/>
            </a:xfrm>
            <a:grpFill/>
          </p:grpSpPr>
          <p:grpSp>
            <p:nvGrpSpPr>
              <p:cNvPr id="2403" name="Group 2402">
                <a:extLst>
                  <a:ext uri="{FF2B5EF4-FFF2-40B4-BE49-F238E27FC236}">
                    <a16:creationId xmlns:a16="http://schemas.microsoft.com/office/drawing/2014/main" id="{906AEB7F-800C-1336-B3D8-5D96A4B1DE28}"/>
                  </a:ext>
                </a:extLst>
              </p:cNvPr>
              <p:cNvGrpSpPr/>
              <p:nvPr/>
            </p:nvGrpSpPr>
            <p:grpSpPr>
              <a:xfrm>
                <a:off x="289830" y="4206300"/>
                <a:ext cx="555571" cy="555571"/>
                <a:chOff x="776355" y="1849324"/>
                <a:chExt cx="1019119" cy="1019119"/>
              </a:xfrm>
              <a:grpFill/>
            </p:grpSpPr>
            <p:sp>
              <p:nvSpPr>
                <p:cNvPr id="2410" name="Oval 2409">
                  <a:extLst>
                    <a:ext uri="{FF2B5EF4-FFF2-40B4-BE49-F238E27FC236}">
                      <a16:creationId xmlns:a16="http://schemas.microsoft.com/office/drawing/2014/main" id="{8C27FAB0-6260-D033-6715-F44010C868F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11" name="Graphic 2410" descr="User with solid fill">
                  <a:extLst>
                    <a:ext uri="{FF2B5EF4-FFF2-40B4-BE49-F238E27FC236}">
                      <a16:creationId xmlns:a16="http://schemas.microsoft.com/office/drawing/2014/main" id="{48348972-A60B-7B7B-DD9B-48082E7DE07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04" name="Group 2403">
                <a:extLst>
                  <a:ext uri="{FF2B5EF4-FFF2-40B4-BE49-F238E27FC236}">
                    <a16:creationId xmlns:a16="http://schemas.microsoft.com/office/drawing/2014/main" id="{84DD9880-998C-A02B-2D8A-C90DE8C5A408}"/>
                  </a:ext>
                </a:extLst>
              </p:cNvPr>
              <p:cNvGrpSpPr/>
              <p:nvPr/>
            </p:nvGrpSpPr>
            <p:grpSpPr>
              <a:xfrm>
                <a:off x="658038" y="4206300"/>
                <a:ext cx="555571" cy="555571"/>
                <a:chOff x="776355" y="1849324"/>
                <a:chExt cx="1019119" cy="1019119"/>
              </a:xfrm>
              <a:grpFill/>
            </p:grpSpPr>
            <p:sp>
              <p:nvSpPr>
                <p:cNvPr id="2408" name="Oval 2407">
                  <a:extLst>
                    <a:ext uri="{FF2B5EF4-FFF2-40B4-BE49-F238E27FC236}">
                      <a16:creationId xmlns:a16="http://schemas.microsoft.com/office/drawing/2014/main" id="{B9FBD737-0FD2-5142-7231-0F33FC7D43A2}"/>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09" name="Graphic 2408" descr="User with solid fill">
                  <a:extLst>
                    <a:ext uri="{FF2B5EF4-FFF2-40B4-BE49-F238E27FC236}">
                      <a16:creationId xmlns:a16="http://schemas.microsoft.com/office/drawing/2014/main" id="{6F89E1D4-B24F-7A37-82B8-5F171C47A7F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405" name="Group 2404">
                <a:extLst>
                  <a:ext uri="{FF2B5EF4-FFF2-40B4-BE49-F238E27FC236}">
                    <a16:creationId xmlns:a16="http://schemas.microsoft.com/office/drawing/2014/main" id="{CA693FFA-8AA6-366A-DEEE-BB4635B6A882}"/>
                  </a:ext>
                </a:extLst>
              </p:cNvPr>
              <p:cNvGrpSpPr/>
              <p:nvPr/>
            </p:nvGrpSpPr>
            <p:grpSpPr>
              <a:xfrm>
                <a:off x="1026246" y="4218763"/>
                <a:ext cx="555571" cy="555571"/>
                <a:chOff x="776355" y="1849324"/>
                <a:chExt cx="1019119" cy="1019119"/>
              </a:xfrm>
              <a:grpFill/>
            </p:grpSpPr>
            <p:sp>
              <p:nvSpPr>
                <p:cNvPr id="2406" name="Oval 2405">
                  <a:extLst>
                    <a:ext uri="{FF2B5EF4-FFF2-40B4-BE49-F238E27FC236}">
                      <a16:creationId xmlns:a16="http://schemas.microsoft.com/office/drawing/2014/main" id="{90C9C221-7A6F-5CB2-6E4C-E16A48D1C48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07" name="Graphic 2406" descr="User with solid fill">
                  <a:extLst>
                    <a:ext uri="{FF2B5EF4-FFF2-40B4-BE49-F238E27FC236}">
                      <a16:creationId xmlns:a16="http://schemas.microsoft.com/office/drawing/2014/main" id="{3732D60F-F40A-D15E-DFB3-5A3B90D8036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53" name="Group 2352">
              <a:extLst>
                <a:ext uri="{FF2B5EF4-FFF2-40B4-BE49-F238E27FC236}">
                  <a16:creationId xmlns:a16="http://schemas.microsoft.com/office/drawing/2014/main" id="{1FCBB3CA-E260-BD61-4518-78D81ACD372C}"/>
                </a:ext>
              </a:extLst>
            </p:cNvPr>
            <p:cNvGrpSpPr/>
            <p:nvPr/>
          </p:nvGrpSpPr>
          <p:grpSpPr>
            <a:xfrm>
              <a:off x="6342123" y="5681343"/>
              <a:ext cx="1291987" cy="568034"/>
              <a:chOff x="289830" y="4206300"/>
              <a:chExt cx="1291987" cy="568034"/>
            </a:xfrm>
            <a:grpFill/>
          </p:grpSpPr>
          <p:grpSp>
            <p:nvGrpSpPr>
              <p:cNvPr id="2394" name="Group 2393">
                <a:extLst>
                  <a:ext uri="{FF2B5EF4-FFF2-40B4-BE49-F238E27FC236}">
                    <a16:creationId xmlns:a16="http://schemas.microsoft.com/office/drawing/2014/main" id="{DE544A69-D83D-5FCB-F24E-AC24C86FDF6B}"/>
                  </a:ext>
                </a:extLst>
              </p:cNvPr>
              <p:cNvGrpSpPr/>
              <p:nvPr/>
            </p:nvGrpSpPr>
            <p:grpSpPr>
              <a:xfrm>
                <a:off x="289830" y="4206300"/>
                <a:ext cx="555571" cy="555571"/>
                <a:chOff x="776355" y="1849324"/>
                <a:chExt cx="1019119" cy="1019119"/>
              </a:xfrm>
              <a:grpFill/>
            </p:grpSpPr>
            <p:sp>
              <p:nvSpPr>
                <p:cNvPr id="2401" name="Oval 2400">
                  <a:extLst>
                    <a:ext uri="{FF2B5EF4-FFF2-40B4-BE49-F238E27FC236}">
                      <a16:creationId xmlns:a16="http://schemas.microsoft.com/office/drawing/2014/main" id="{3B31D061-032E-3F7A-BC81-881A491ADD1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02" name="Graphic 2401" descr="User with solid fill">
                  <a:extLst>
                    <a:ext uri="{FF2B5EF4-FFF2-40B4-BE49-F238E27FC236}">
                      <a16:creationId xmlns:a16="http://schemas.microsoft.com/office/drawing/2014/main" id="{9BF929F4-3DB7-2929-A937-AAAD96E7EBF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95" name="Group 2394">
                <a:extLst>
                  <a:ext uri="{FF2B5EF4-FFF2-40B4-BE49-F238E27FC236}">
                    <a16:creationId xmlns:a16="http://schemas.microsoft.com/office/drawing/2014/main" id="{5BDF739E-4EBB-E8D4-A8D1-0DFE403CE37D}"/>
                  </a:ext>
                </a:extLst>
              </p:cNvPr>
              <p:cNvGrpSpPr/>
              <p:nvPr/>
            </p:nvGrpSpPr>
            <p:grpSpPr>
              <a:xfrm>
                <a:off x="658038" y="4206300"/>
                <a:ext cx="555571" cy="555571"/>
                <a:chOff x="776355" y="1849324"/>
                <a:chExt cx="1019119" cy="1019119"/>
              </a:xfrm>
              <a:grpFill/>
            </p:grpSpPr>
            <p:sp>
              <p:nvSpPr>
                <p:cNvPr id="2399" name="Oval 2398">
                  <a:extLst>
                    <a:ext uri="{FF2B5EF4-FFF2-40B4-BE49-F238E27FC236}">
                      <a16:creationId xmlns:a16="http://schemas.microsoft.com/office/drawing/2014/main" id="{C4103464-A2A1-D7FA-C42D-7766EB89394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400" name="Graphic 2399" descr="User with solid fill">
                  <a:extLst>
                    <a:ext uri="{FF2B5EF4-FFF2-40B4-BE49-F238E27FC236}">
                      <a16:creationId xmlns:a16="http://schemas.microsoft.com/office/drawing/2014/main" id="{788B9906-65A0-CDE9-257B-587C74BC9CA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96" name="Group 2395">
                <a:extLst>
                  <a:ext uri="{FF2B5EF4-FFF2-40B4-BE49-F238E27FC236}">
                    <a16:creationId xmlns:a16="http://schemas.microsoft.com/office/drawing/2014/main" id="{DAD71B06-E940-8030-B885-3BE7C15DDAE3}"/>
                  </a:ext>
                </a:extLst>
              </p:cNvPr>
              <p:cNvGrpSpPr/>
              <p:nvPr/>
            </p:nvGrpSpPr>
            <p:grpSpPr>
              <a:xfrm>
                <a:off x="1026246" y="4218763"/>
                <a:ext cx="555571" cy="555571"/>
                <a:chOff x="776355" y="1849324"/>
                <a:chExt cx="1019119" cy="1019119"/>
              </a:xfrm>
              <a:grpFill/>
            </p:grpSpPr>
            <p:sp>
              <p:nvSpPr>
                <p:cNvPr id="2397" name="Oval 2396">
                  <a:extLst>
                    <a:ext uri="{FF2B5EF4-FFF2-40B4-BE49-F238E27FC236}">
                      <a16:creationId xmlns:a16="http://schemas.microsoft.com/office/drawing/2014/main" id="{B83B99CC-0EBA-4D7E-3F13-EA669D0E5618}"/>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98" name="Graphic 2397" descr="User with solid fill">
                  <a:extLst>
                    <a:ext uri="{FF2B5EF4-FFF2-40B4-BE49-F238E27FC236}">
                      <a16:creationId xmlns:a16="http://schemas.microsoft.com/office/drawing/2014/main" id="{D11C7638-CE00-E53D-862D-33033288F60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54" name="Group 2353">
              <a:extLst>
                <a:ext uri="{FF2B5EF4-FFF2-40B4-BE49-F238E27FC236}">
                  <a16:creationId xmlns:a16="http://schemas.microsoft.com/office/drawing/2014/main" id="{6F89B636-08BF-6C3C-23B1-9FB76C2897DA}"/>
                </a:ext>
              </a:extLst>
            </p:cNvPr>
            <p:cNvGrpSpPr/>
            <p:nvPr/>
          </p:nvGrpSpPr>
          <p:grpSpPr>
            <a:xfrm>
              <a:off x="7607159" y="5681343"/>
              <a:ext cx="1291987" cy="568034"/>
              <a:chOff x="289830" y="4206300"/>
              <a:chExt cx="1291987" cy="568034"/>
            </a:xfrm>
            <a:grpFill/>
          </p:grpSpPr>
          <p:grpSp>
            <p:nvGrpSpPr>
              <p:cNvPr id="2385" name="Group 2384">
                <a:extLst>
                  <a:ext uri="{FF2B5EF4-FFF2-40B4-BE49-F238E27FC236}">
                    <a16:creationId xmlns:a16="http://schemas.microsoft.com/office/drawing/2014/main" id="{B88A0EF9-9AFB-1592-ACAE-0377919A07A0}"/>
                  </a:ext>
                </a:extLst>
              </p:cNvPr>
              <p:cNvGrpSpPr/>
              <p:nvPr/>
            </p:nvGrpSpPr>
            <p:grpSpPr>
              <a:xfrm>
                <a:off x="289830" y="4206300"/>
                <a:ext cx="555571" cy="555571"/>
                <a:chOff x="776355" y="1849324"/>
                <a:chExt cx="1019119" cy="1019119"/>
              </a:xfrm>
              <a:grpFill/>
            </p:grpSpPr>
            <p:sp>
              <p:nvSpPr>
                <p:cNvPr id="2392" name="Oval 2391">
                  <a:extLst>
                    <a:ext uri="{FF2B5EF4-FFF2-40B4-BE49-F238E27FC236}">
                      <a16:creationId xmlns:a16="http://schemas.microsoft.com/office/drawing/2014/main" id="{570D9BFE-A576-CE55-B1C6-FAB676A5D014}"/>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93" name="Graphic 2392" descr="User with solid fill">
                  <a:extLst>
                    <a:ext uri="{FF2B5EF4-FFF2-40B4-BE49-F238E27FC236}">
                      <a16:creationId xmlns:a16="http://schemas.microsoft.com/office/drawing/2014/main" id="{51469C90-664E-AA2A-1A68-750F3A2F5EE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86" name="Group 2385">
                <a:extLst>
                  <a:ext uri="{FF2B5EF4-FFF2-40B4-BE49-F238E27FC236}">
                    <a16:creationId xmlns:a16="http://schemas.microsoft.com/office/drawing/2014/main" id="{A66FEB4F-4A8C-7739-BBF4-C8022371747D}"/>
                  </a:ext>
                </a:extLst>
              </p:cNvPr>
              <p:cNvGrpSpPr/>
              <p:nvPr/>
            </p:nvGrpSpPr>
            <p:grpSpPr>
              <a:xfrm>
                <a:off x="658038" y="4206300"/>
                <a:ext cx="555571" cy="555571"/>
                <a:chOff x="776355" y="1849324"/>
                <a:chExt cx="1019119" cy="1019119"/>
              </a:xfrm>
              <a:grpFill/>
            </p:grpSpPr>
            <p:sp>
              <p:nvSpPr>
                <p:cNvPr id="2390" name="Oval 2389">
                  <a:extLst>
                    <a:ext uri="{FF2B5EF4-FFF2-40B4-BE49-F238E27FC236}">
                      <a16:creationId xmlns:a16="http://schemas.microsoft.com/office/drawing/2014/main" id="{B0A10872-5E3A-ED3E-1B8C-A02344BB934A}"/>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91" name="Graphic 2390" descr="User with solid fill">
                  <a:extLst>
                    <a:ext uri="{FF2B5EF4-FFF2-40B4-BE49-F238E27FC236}">
                      <a16:creationId xmlns:a16="http://schemas.microsoft.com/office/drawing/2014/main" id="{B665D225-D241-6DB3-E90F-40A6AC22A43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87" name="Group 2386">
                <a:extLst>
                  <a:ext uri="{FF2B5EF4-FFF2-40B4-BE49-F238E27FC236}">
                    <a16:creationId xmlns:a16="http://schemas.microsoft.com/office/drawing/2014/main" id="{75189FF0-421E-0867-CC25-2F8B1F2C4EE4}"/>
                  </a:ext>
                </a:extLst>
              </p:cNvPr>
              <p:cNvGrpSpPr/>
              <p:nvPr/>
            </p:nvGrpSpPr>
            <p:grpSpPr>
              <a:xfrm>
                <a:off x="1026246" y="4218763"/>
                <a:ext cx="555571" cy="555571"/>
                <a:chOff x="776355" y="1849324"/>
                <a:chExt cx="1019119" cy="1019119"/>
              </a:xfrm>
              <a:grpFill/>
            </p:grpSpPr>
            <p:sp>
              <p:nvSpPr>
                <p:cNvPr id="2388" name="Oval 2387">
                  <a:extLst>
                    <a:ext uri="{FF2B5EF4-FFF2-40B4-BE49-F238E27FC236}">
                      <a16:creationId xmlns:a16="http://schemas.microsoft.com/office/drawing/2014/main" id="{4335BD39-8E81-4DFC-664F-546D7F4D2FC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89" name="Graphic 2388" descr="User with solid fill">
                  <a:extLst>
                    <a:ext uri="{FF2B5EF4-FFF2-40B4-BE49-F238E27FC236}">
                      <a16:creationId xmlns:a16="http://schemas.microsoft.com/office/drawing/2014/main" id="{079090E5-6C81-6934-BE56-5EBE81A3530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55" name="Group 2354">
              <a:extLst>
                <a:ext uri="{FF2B5EF4-FFF2-40B4-BE49-F238E27FC236}">
                  <a16:creationId xmlns:a16="http://schemas.microsoft.com/office/drawing/2014/main" id="{8AE49DDA-E79A-D410-1397-CD4946629300}"/>
                </a:ext>
              </a:extLst>
            </p:cNvPr>
            <p:cNvGrpSpPr/>
            <p:nvPr/>
          </p:nvGrpSpPr>
          <p:grpSpPr>
            <a:xfrm>
              <a:off x="8872195" y="5681343"/>
              <a:ext cx="1291987" cy="568034"/>
              <a:chOff x="289830" y="4206300"/>
              <a:chExt cx="1291987" cy="568034"/>
            </a:xfrm>
            <a:grpFill/>
          </p:grpSpPr>
          <p:grpSp>
            <p:nvGrpSpPr>
              <p:cNvPr id="2376" name="Group 2375">
                <a:extLst>
                  <a:ext uri="{FF2B5EF4-FFF2-40B4-BE49-F238E27FC236}">
                    <a16:creationId xmlns:a16="http://schemas.microsoft.com/office/drawing/2014/main" id="{1A3F6864-EE15-CF74-4CE6-CA1A8975870D}"/>
                  </a:ext>
                </a:extLst>
              </p:cNvPr>
              <p:cNvGrpSpPr/>
              <p:nvPr/>
            </p:nvGrpSpPr>
            <p:grpSpPr>
              <a:xfrm>
                <a:off x="289830" y="4206300"/>
                <a:ext cx="555571" cy="555571"/>
                <a:chOff x="776355" y="1849324"/>
                <a:chExt cx="1019119" cy="1019119"/>
              </a:xfrm>
              <a:grpFill/>
            </p:grpSpPr>
            <p:sp>
              <p:nvSpPr>
                <p:cNvPr id="2383" name="Oval 2382">
                  <a:extLst>
                    <a:ext uri="{FF2B5EF4-FFF2-40B4-BE49-F238E27FC236}">
                      <a16:creationId xmlns:a16="http://schemas.microsoft.com/office/drawing/2014/main" id="{C38003C0-7536-9A4F-49B0-426B864346BE}"/>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84" name="Graphic 2383" descr="User with solid fill">
                  <a:extLst>
                    <a:ext uri="{FF2B5EF4-FFF2-40B4-BE49-F238E27FC236}">
                      <a16:creationId xmlns:a16="http://schemas.microsoft.com/office/drawing/2014/main" id="{6F7B76C7-F939-3C89-3FB3-6BEA498E480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77" name="Group 2376">
                <a:extLst>
                  <a:ext uri="{FF2B5EF4-FFF2-40B4-BE49-F238E27FC236}">
                    <a16:creationId xmlns:a16="http://schemas.microsoft.com/office/drawing/2014/main" id="{E1CDB718-40F4-6C21-8FBF-22063F4341CC}"/>
                  </a:ext>
                </a:extLst>
              </p:cNvPr>
              <p:cNvGrpSpPr/>
              <p:nvPr/>
            </p:nvGrpSpPr>
            <p:grpSpPr>
              <a:xfrm>
                <a:off x="658038" y="4206300"/>
                <a:ext cx="555571" cy="555571"/>
                <a:chOff x="776355" y="1849324"/>
                <a:chExt cx="1019119" cy="1019119"/>
              </a:xfrm>
              <a:grpFill/>
            </p:grpSpPr>
            <p:sp>
              <p:nvSpPr>
                <p:cNvPr id="2381" name="Oval 2380">
                  <a:extLst>
                    <a:ext uri="{FF2B5EF4-FFF2-40B4-BE49-F238E27FC236}">
                      <a16:creationId xmlns:a16="http://schemas.microsoft.com/office/drawing/2014/main" id="{432DCF92-0D1B-61FD-2060-9B962020207B}"/>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82" name="Graphic 2381" descr="User with solid fill">
                  <a:extLst>
                    <a:ext uri="{FF2B5EF4-FFF2-40B4-BE49-F238E27FC236}">
                      <a16:creationId xmlns:a16="http://schemas.microsoft.com/office/drawing/2014/main" id="{E4E7D148-A7FF-37DD-F5D4-F6A5721557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78" name="Group 2377">
                <a:extLst>
                  <a:ext uri="{FF2B5EF4-FFF2-40B4-BE49-F238E27FC236}">
                    <a16:creationId xmlns:a16="http://schemas.microsoft.com/office/drawing/2014/main" id="{D98D06FB-01CE-B89C-321D-770663645962}"/>
                  </a:ext>
                </a:extLst>
              </p:cNvPr>
              <p:cNvGrpSpPr/>
              <p:nvPr/>
            </p:nvGrpSpPr>
            <p:grpSpPr>
              <a:xfrm>
                <a:off x="1026246" y="4218763"/>
                <a:ext cx="555571" cy="555571"/>
                <a:chOff x="776355" y="1849324"/>
                <a:chExt cx="1019119" cy="1019119"/>
              </a:xfrm>
              <a:grpFill/>
            </p:grpSpPr>
            <p:sp>
              <p:nvSpPr>
                <p:cNvPr id="2379" name="Oval 2378">
                  <a:extLst>
                    <a:ext uri="{FF2B5EF4-FFF2-40B4-BE49-F238E27FC236}">
                      <a16:creationId xmlns:a16="http://schemas.microsoft.com/office/drawing/2014/main" id="{8E55298A-6C00-7525-8B8D-DBFB16AAAA0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80" name="Graphic 2379" descr="User with solid fill">
                  <a:extLst>
                    <a:ext uri="{FF2B5EF4-FFF2-40B4-BE49-F238E27FC236}">
                      <a16:creationId xmlns:a16="http://schemas.microsoft.com/office/drawing/2014/main" id="{0D96B4F9-6BC2-FE76-829D-958BC3A27CA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56" name="Group 2355">
              <a:extLst>
                <a:ext uri="{FF2B5EF4-FFF2-40B4-BE49-F238E27FC236}">
                  <a16:creationId xmlns:a16="http://schemas.microsoft.com/office/drawing/2014/main" id="{4796254A-9B67-B9D1-6735-7F3045E98EE2}"/>
                </a:ext>
              </a:extLst>
            </p:cNvPr>
            <p:cNvGrpSpPr/>
            <p:nvPr/>
          </p:nvGrpSpPr>
          <p:grpSpPr>
            <a:xfrm>
              <a:off x="10137231" y="5681343"/>
              <a:ext cx="1291987" cy="568034"/>
              <a:chOff x="289830" y="4206300"/>
              <a:chExt cx="1291987" cy="568034"/>
            </a:xfrm>
            <a:grpFill/>
          </p:grpSpPr>
          <p:grpSp>
            <p:nvGrpSpPr>
              <p:cNvPr id="2367" name="Group 2366">
                <a:extLst>
                  <a:ext uri="{FF2B5EF4-FFF2-40B4-BE49-F238E27FC236}">
                    <a16:creationId xmlns:a16="http://schemas.microsoft.com/office/drawing/2014/main" id="{A594715D-E5D7-5E31-607D-9EFCB1064768}"/>
                  </a:ext>
                </a:extLst>
              </p:cNvPr>
              <p:cNvGrpSpPr/>
              <p:nvPr/>
            </p:nvGrpSpPr>
            <p:grpSpPr>
              <a:xfrm>
                <a:off x="289830" y="4206300"/>
                <a:ext cx="555571" cy="555571"/>
                <a:chOff x="776355" y="1849324"/>
                <a:chExt cx="1019119" cy="1019119"/>
              </a:xfrm>
              <a:grpFill/>
            </p:grpSpPr>
            <p:sp>
              <p:nvSpPr>
                <p:cNvPr id="2374" name="Oval 2373">
                  <a:extLst>
                    <a:ext uri="{FF2B5EF4-FFF2-40B4-BE49-F238E27FC236}">
                      <a16:creationId xmlns:a16="http://schemas.microsoft.com/office/drawing/2014/main" id="{3795055C-DD35-0762-144C-A5F5C718A73F}"/>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75" name="Graphic 2374" descr="User with solid fill">
                  <a:extLst>
                    <a:ext uri="{FF2B5EF4-FFF2-40B4-BE49-F238E27FC236}">
                      <a16:creationId xmlns:a16="http://schemas.microsoft.com/office/drawing/2014/main" id="{1E53ABD9-5BF6-5BDB-E428-7CD35BCA2F0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68" name="Group 2367">
                <a:extLst>
                  <a:ext uri="{FF2B5EF4-FFF2-40B4-BE49-F238E27FC236}">
                    <a16:creationId xmlns:a16="http://schemas.microsoft.com/office/drawing/2014/main" id="{E73DB7B4-85A0-E585-7718-DA28DD4E9D9E}"/>
                  </a:ext>
                </a:extLst>
              </p:cNvPr>
              <p:cNvGrpSpPr/>
              <p:nvPr/>
            </p:nvGrpSpPr>
            <p:grpSpPr>
              <a:xfrm>
                <a:off x="658038" y="4206300"/>
                <a:ext cx="555571" cy="555571"/>
                <a:chOff x="776355" y="1849324"/>
                <a:chExt cx="1019119" cy="1019119"/>
              </a:xfrm>
              <a:grpFill/>
            </p:grpSpPr>
            <p:sp>
              <p:nvSpPr>
                <p:cNvPr id="2372" name="Oval 2371">
                  <a:extLst>
                    <a:ext uri="{FF2B5EF4-FFF2-40B4-BE49-F238E27FC236}">
                      <a16:creationId xmlns:a16="http://schemas.microsoft.com/office/drawing/2014/main" id="{AD3B3ADF-C7A0-6D0E-55B8-0F3B88D2A186}"/>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73" name="Graphic 2372" descr="User with solid fill">
                  <a:extLst>
                    <a:ext uri="{FF2B5EF4-FFF2-40B4-BE49-F238E27FC236}">
                      <a16:creationId xmlns:a16="http://schemas.microsoft.com/office/drawing/2014/main" id="{548A7A34-BE59-B920-AF4D-1338CD046FC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69" name="Group 2368">
                <a:extLst>
                  <a:ext uri="{FF2B5EF4-FFF2-40B4-BE49-F238E27FC236}">
                    <a16:creationId xmlns:a16="http://schemas.microsoft.com/office/drawing/2014/main" id="{12A46CB3-34C2-8CBB-2C0B-95E85F59B260}"/>
                  </a:ext>
                </a:extLst>
              </p:cNvPr>
              <p:cNvGrpSpPr/>
              <p:nvPr/>
            </p:nvGrpSpPr>
            <p:grpSpPr>
              <a:xfrm>
                <a:off x="1026246" y="4218763"/>
                <a:ext cx="555571" cy="555571"/>
                <a:chOff x="776355" y="1849324"/>
                <a:chExt cx="1019119" cy="1019119"/>
              </a:xfrm>
              <a:grpFill/>
            </p:grpSpPr>
            <p:sp>
              <p:nvSpPr>
                <p:cNvPr id="2370" name="Oval 2369">
                  <a:extLst>
                    <a:ext uri="{FF2B5EF4-FFF2-40B4-BE49-F238E27FC236}">
                      <a16:creationId xmlns:a16="http://schemas.microsoft.com/office/drawing/2014/main" id="{D33614D6-D355-7301-75EF-3B91525F9A8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71" name="Graphic 2370" descr="User with solid fill">
                  <a:extLst>
                    <a:ext uri="{FF2B5EF4-FFF2-40B4-BE49-F238E27FC236}">
                      <a16:creationId xmlns:a16="http://schemas.microsoft.com/office/drawing/2014/main" id="{8CB73BBC-9C2F-A1E2-2703-0CBFDE0F5D0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nvGrpSpPr>
            <p:cNvPr id="2357" name="Group 2356">
              <a:extLst>
                <a:ext uri="{FF2B5EF4-FFF2-40B4-BE49-F238E27FC236}">
                  <a16:creationId xmlns:a16="http://schemas.microsoft.com/office/drawing/2014/main" id="{CA7811B2-D219-F9B2-FE9E-C60EA10D0422}"/>
                </a:ext>
              </a:extLst>
            </p:cNvPr>
            <p:cNvGrpSpPr/>
            <p:nvPr/>
          </p:nvGrpSpPr>
          <p:grpSpPr>
            <a:xfrm>
              <a:off x="11402259" y="5681343"/>
              <a:ext cx="1291987" cy="568034"/>
              <a:chOff x="289830" y="4206300"/>
              <a:chExt cx="1291987" cy="568034"/>
            </a:xfrm>
            <a:grpFill/>
          </p:grpSpPr>
          <p:grpSp>
            <p:nvGrpSpPr>
              <p:cNvPr id="2358" name="Group 2357">
                <a:extLst>
                  <a:ext uri="{FF2B5EF4-FFF2-40B4-BE49-F238E27FC236}">
                    <a16:creationId xmlns:a16="http://schemas.microsoft.com/office/drawing/2014/main" id="{133E458A-64CB-AA98-2BB2-92D081E40FC5}"/>
                  </a:ext>
                </a:extLst>
              </p:cNvPr>
              <p:cNvGrpSpPr/>
              <p:nvPr/>
            </p:nvGrpSpPr>
            <p:grpSpPr>
              <a:xfrm>
                <a:off x="289830" y="4206300"/>
                <a:ext cx="555571" cy="555571"/>
                <a:chOff x="776355" y="1849324"/>
                <a:chExt cx="1019119" cy="1019119"/>
              </a:xfrm>
              <a:grpFill/>
            </p:grpSpPr>
            <p:sp>
              <p:nvSpPr>
                <p:cNvPr id="2365" name="Oval 2364">
                  <a:extLst>
                    <a:ext uri="{FF2B5EF4-FFF2-40B4-BE49-F238E27FC236}">
                      <a16:creationId xmlns:a16="http://schemas.microsoft.com/office/drawing/2014/main" id="{7693FC7A-E1FE-603E-D960-0A0C6C292F47}"/>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66" name="Graphic 2365" descr="User with solid fill">
                  <a:extLst>
                    <a:ext uri="{FF2B5EF4-FFF2-40B4-BE49-F238E27FC236}">
                      <a16:creationId xmlns:a16="http://schemas.microsoft.com/office/drawing/2014/main" id="{6C5DF6FA-7816-EE1E-9DF0-DB8930ABA20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59" name="Group 2358">
                <a:extLst>
                  <a:ext uri="{FF2B5EF4-FFF2-40B4-BE49-F238E27FC236}">
                    <a16:creationId xmlns:a16="http://schemas.microsoft.com/office/drawing/2014/main" id="{0C5D0B56-D0C5-88E0-129E-392E1E81CA09}"/>
                  </a:ext>
                </a:extLst>
              </p:cNvPr>
              <p:cNvGrpSpPr/>
              <p:nvPr/>
            </p:nvGrpSpPr>
            <p:grpSpPr>
              <a:xfrm>
                <a:off x="658038" y="4206300"/>
                <a:ext cx="555571" cy="555571"/>
                <a:chOff x="776355" y="1849324"/>
                <a:chExt cx="1019119" cy="1019119"/>
              </a:xfrm>
              <a:grpFill/>
            </p:grpSpPr>
            <p:sp>
              <p:nvSpPr>
                <p:cNvPr id="2363" name="Oval 2362">
                  <a:extLst>
                    <a:ext uri="{FF2B5EF4-FFF2-40B4-BE49-F238E27FC236}">
                      <a16:creationId xmlns:a16="http://schemas.microsoft.com/office/drawing/2014/main" id="{42A47CFD-48C8-239F-8C1D-9DF8A09C2625}"/>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64" name="Graphic 2363" descr="User with solid fill">
                  <a:extLst>
                    <a:ext uri="{FF2B5EF4-FFF2-40B4-BE49-F238E27FC236}">
                      <a16:creationId xmlns:a16="http://schemas.microsoft.com/office/drawing/2014/main" id="{2E740D8B-F26B-33BA-049D-02C5F3724DA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nvGrpSpPr>
              <p:cNvPr id="2360" name="Group 2359">
                <a:extLst>
                  <a:ext uri="{FF2B5EF4-FFF2-40B4-BE49-F238E27FC236}">
                    <a16:creationId xmlns:a16="http://schemas.microsoft.com/office/drawing/2014/main" id="{FDC8CA31-EE8B-A96E-7554-D2C22696AAC4}"/>
                  </a:ext>
                </a:extLst>
              </p:cNvPr>
              <p:cNvGrpSpPr/>
              <p:nvPr/>
            </p:nvGrpSpPr>
            <p:grpSpPr>
              <a:xfrm>
                <a:off x="1026246" y="4218763"/>
                <a:ext cx="555571" cy="555571"/>
                <a:chOff x="776355" y="1849324"/>
                <a:chExt cx="1019119" cy="1019119"/>
              </a:xfrm>
              <a:grpFill/>
            </p:grpSpPr>
            <p:sp>
              <p:nvSpPr>
                <p:cNvPr id="2361" name="Oval 2360">
                  <a:extLst>
                    <a:ext uri="{FF2B5EF4-FFF2-40B4-BE49-F238E27FC236}">
                      <a16:creationId xmlns:a16="http://schemas.microsoft.com/office/drawing/2014/main" id="{98A357ED-755C-EDD9-0CEF-28BB42F35499}"/>
                    </a:ext>
                  </a:extLst>
                </p:cNvPr>
                <p:cNvSpPr/>
                <p:nvPr/>
              </p:nvSpPr>
              <p:spPr>
                <a:xfrm>
                  <a:off x="776355" y="1849324"/>
                  <a:ext cx="1019119" cy="1019119"/>
                </a:xfrm>
                <a:prstGeom prst="ellipse">
                  <a:avLst/>
                </a:prstGeom>
                <a:gr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62" name="Graphic 2361" descr="User with solid fill">
                  <a:extLst>
                    <a:ext uri="{FF2B5EF4-FFF2-40B4-BE49-F238E27FC236}">
                      <a16:creationId xmlns:a16="http://schemas.microsoft.com/office/drawing/2014/main" id="{390A5455-E7B4-C01C-D2C9-64B8D64F050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3130" y="1872185"/>
                  <a:ext cx="914400" cy="914400"/>
                </a:xfrm>
                <a:prstGeom prst="rect">
                  <a:avLst/>
                </a:prstGeom>
              </p:spPr>
            </p:pic>
          </p:grpSp>
        </p:grpSp>
      </p:grpSp>
    </p:spTree>
    <p:extLst>
      <p:ext uri="{BB962C8B-B14F-4D97-AF65-F5344CB8AC3E}">
        <p14:creationId xmlns:p14="http://schemas.microsoft.com/office/powerpoint/2010/main" val="25298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50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par>
                                <p:cTn id="8" presetID="22" presetClass="entr" presetSubtype="1"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wipe(up)">
                                      <p:cBhvr>
                                        <p:cTn id="10" dur="500"/>
                                        <p:tgtEl>
                                          <p:spTgt spid="25"/>
                                        </p:tgtEl>
                                      </p:cBhvr>
                                    </p:animEffect>
                                  </p:childTnLst>
                                </p:cTn>
                              </p:par>
                              <p:par>
                                <p:cTn id="11" presetID="22" presetClass="entr" presetSubtype="1"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wipe(up)">
                                      <p:cBhvr>
                                        <p:cTn id="13" dur="500"/>
                                        <p:tgtEl>
                                          <p:spTgt spid="29"/>
                                        </p:tgtEl>
                                      </p:cBhvr>
                                    </p:animEffect>
                                  </p:childTnLst>
                                </p:cTn>
                              </p:par>
                            </p:childTnLst>
                          </p:cTn>
                        </p:par>
                        <p:par>
                          <p:cTn id="14" fill="hold">
                            <p:stCondLst>
                              <p:cond delay="1000"/>
                            </p:stCondLst>
                            <p:childTnLst>
                              <p:par>
                                <p:cTn id="15" presetID="22" presetClass="entr" presetSubtype="1" fill="hold" nodeType="afterEffect">
                                  <p:stCondLst>
                                    <p:cond delay="500"/>
                                  </p:stCondLst>
                                  <p:childTnLst>
                                    <p:set>
                                      <p:cBhvr>
                                        <p:cTn id="16" dur="1" fill="hold">
                                          <p:stCondLst>
                                            <p:cond delay="0"/>
                                          </p:stCondLst>
                                        </p:cTn>
                                        <p:tgtEl>
                                          <p:spTgt spid="1971"/>
                                        </p:tgtEl>
                                        <p:attrNameLst>
                                          <p:attrName>style.visibility</p:attrName>
                                        </p:attrNameLst>
                                      </p:cBhvr>
                                      <p:to>
                                        <p:strVal val="visible"/>
                                      </p:to>
                                    </p:set>
                                    <p:animEffect transition="in" filter="wipe(up)">
                                      <p:cBhvr>
                                        <p:cTn id="17" dur="500"/>
                                        <p:tgtEl>
                                          <p:spTgt spid="1971"/>
                                        </p:tgtEl>
                                      </p:cBhvr>
                                    </p:animEffect>
                                  </p:childTnLst>
                                </p:cTn>
                              </p:par>
                            </p:childTnLst>
                          </p:cTn>
                        </p:par>
                        <p:par>
                          <p:cTn id="18" fill="hold">
                            <p:stCondLst>
                              <p:cond delay="2000"/>
                            </p:stCondLst>
                            <p:childTnLst>
                              <p:par>
                                <p:cTn id="19" presetID="22" presetClass="entr" presetSubtype="1" fill="hold" nodeType="afterEffect">
                                  <p:stCondLst>
                                    <p:cond delay="0"/>
                                  </p:stCondLst>
                                  <p:childTnLst>
                                    <p:set>
                                      <p:cBhvr>
                                        <p:cTn id="20" dur="1" fill="hold">
                                          <p:stCondLst>
                                            <p:cond delay="0"/>
                                          </p:stCondLst>
                                        </p:cTn>
                                        <p:tgtEl>
                                          <p:spTgt spid="1972"/>
                                        </p:tgtEl>
                                        <p:attrNameLst>
                                          <p:attrName>style.visibility</p:attrName>
                                        </p:attrNameLst>
                                      </p:cBhvr>
                                      <p:to>
                                        <p:strVal val="visible"/>
                                      </p:to>
                                    </p:set>
                                    <p:animEffect transition="in" filter="wipe(up)">
                                      <p:cBhvr>
                                        <p:cTn id="21" dur="500"/>
                                        <p:tgtEl>
                                          <p:spTgt spid="1972"/>
                                        </p:tgtEl>
                                      </p:cBhvr>
                                    </p:animEffect>
                                  </p:childTnLst>
                                </p:cTn>
                              </p:par>
                            </p:childTnLst>
                          </p:cTn>
                        </p:par>
                        <p:par>
                          <p:cTn id="22" fill="hold">
                            <p:stCondLst>
                              <p:cond delay="2500"/>
                            </p:stCondLst>
                            <p:childTnLst>
                              <p:par>
                                <p:cTn id="23" presetID="22" presetClass="entr" presetSubtype="1" fill="hold" nodeType="afterEffect">
                                  <p:stCondLst>
                                    <p:cond delay="0"/>
                                  </p:stCondLst>
                                  <p:childTnLst>
                                    <p:set>
                                      <p:cBhvr>
                                        <p:cTn id="24" dur="1" fill="hold">
                                          <p:stCondLst>
                                            <p:cond delay="0"/>
                                          </p:stCondLst>
                                        </p:cTn>
                                        <p:tgtEl>
                                          <p:spTgt spid="1973"/>
                                        </p:tgtEl>
                                        <p:attrNameLst>
                                          <p:attrName>style.visibility</p:attrName>
                                        </p:attrNameLst>
                                      </p:cBhvr>
                                      <p:to>
                                        <p:strVal val="visible"/>
                                      </p:to>
                                    </p:set>
                                    <p:animEffect transition="in" filter="wipe(up)">
                                      <p:cBhvr>
                                        <p:cTn id="25" dur="500"/>
                                        <p:tgtEl>
                                          <p:spTgt spid="1973"/>
                                        </p:tgtEl>
                                      </p:cBhvr>
                                    </p:animEffect>
                                  </p:childTnLst>
                                </p:cTn>
                              </p:par>
                            </p:childTnLst>
                          </p:cTn>
                        </p:par>
                        <p:par>
                          <p:cTn id="26" fill="hold">
                            <p:stCondLst>
                              <p:cond delay="3000"/>
                            </p:stCondLst>
                            <p:childTnLst>
                              <p:par>
                                <p:cTn id="27" presetID="22" presetClass="entr" presetSubtype="1" fill="hold" nodeType="afterEffect">
                                  <p:stCondLst>
                                    <p:cond delay="500"/>
                                  </p:stCondLst>
                                  <p:childTnLst>
                                    <p:set>
                                      <p:cBhvr>
                                        <p:cTn id="28" dur="1" fill="hold">
                                          <p:stCondLst>
                                            <p:cond delay="0"/>
                                          </p:stCondLst>
                                        </p:cTn>
                                        <p:tgtEl>
                                          <p:spTgt spid="1969"/>
                                        </p:tgtEl>
                                        <p:attrNameLst>
                                          <p:attrName>style.visibility</p:attrName>
                                        </p:attrNameLst>
                                      </p:cBhvr>
                                      <p:to>
                                        <p:strVal val="visible"/>
                                      </p:to>
                                    </p:set>
                                    <p:animEffect transition="in" filter="wipe(up)">
                                      <p:cBhvr>
                                        <p:cTn id="29" dur="500"/>
                                        <p:tgtEl>
                                          <p:spTgt spid="1969"/>
                                        </p:tgtEl>
                                      </p:cBhvr>
                                    </p:animEffect>
                                  </p:childTnLst>
                                </p:cTn>
                              </p:par>
                            </p:childTnLst>
                          </p:cTn>
                        </p:par>
                        <p:par>
                          <p:cTn id="30" fill="hold">
                            <p:stCondLst>
                              <p:cond delay="4000"/>
                            </p:stCondLst>
                            <p:childTnLst>
                              <p:par>
                                <p:cTn id="31" presetID="42" presetClass="entr" presetSubtype="0" fill="hold"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childTnLst>
                          </p:cTn>
                        </p:par>
                        <p:par>
                          <p:cTn id="36" fill="hold">
                            <p:stCondLst>
                              <p:cond delay="5000"/>
                            </p:stCondLst>
                            <p:childTnLst>
                              <p:par>
                                <p:cTn id="37" presetID="22" presetClass="entr" presetSubtype="1" fill="hold" nodeType="afterEffect">
                                  <p:stCondLst>
                                    <p:cond delay="0"/>
                                  </p:stCondLst>
                                  <p:childTnLst>
                                    <p:set>
                                      <p:cBhvr>
                                        <p:cTn id="38" dur="1" fill="hold">
                                          <p:stCondLst>
                                            <p:cond delay="0"/>
                                          </p:stCondLst>
                                        </p:cTn>
                                        <p:tgtEl>
                                          <p:spTgt spid="1453"/>
                                        </p:tgtEl>
                                        <p:attrNameLst>
                                          <p:attrName>style.visibility</p:attrName>
                                        </p:attrNameLst>
                                      </p:cBhvr>
                                      <p:to>
                                        <p:strVal val="visible"/>
                                      </p:to>
                                    </p:set>
                                    <p:animEffect transition="in" filter="wipe(up)">
                                      <p:cBhvr>
                                        <p:cTn id="39" dur="1000"/>
                                        <p:tgtEl>
                                          <p:spTgt spid="1453"/>
                                        </p:tgtEl>
                                      </p:cBhvr>
                                    </p:animEffect>
                                  </p:childTnLst>
                                </p:cTn>
                              </p:par>
                            </p:childTnLst>
                          </p:cTn>
                        </p:par>
                        <p:par>
                          <p:cTn id="40" fill="hold">
                            <p:stCondLst>
                              <p:cond delay="6000"/>
                            </p:stCondLst>
                            <p:childTnLst>
                              <p:par>
                                <p:cTn id="41" presetID="22" presetClass="entr" presetSubtype="1" fill="hold" nodeType="afterEffect">
                                  <p:stCondLst>
                                    <p:cond delay="0"/>
                                  </p:stCondLst>
                                  <p:childTnLst>
                                    <p:set>
                                      <p:cBhvr>
                                        <p:cTn id="42" dur="1" fill="hold">
                                          <p:stCondLst>
                                            <p:cond delay="0"/>
                                          </p:stCondLst>
                                        </p:cTn>
                                        <p:tgtEl>
                                          <p:spTgt spid="2520"/>
                                        </p:tgtEl>
                                        <p:attrNameLst>
                                          <p:attrName>style.visibility</p:attrName>
                                        </p:attrNameLst>
                                      </p:cBhvr>
                                      <p:to>
                                        <p:strVal val="visible"/>
                                      </p:to>
                                    </p:set>
                                    <p:animEffect transition="in" filter="wipe(up)">
                                      <p:cBhvr>
                                        <p:cTn id="43" dur="1000"/>
                                        <p:tgtEl>
                                          <p:spTgt spid="25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Shape 82"/>
        <p:cNvGrpSpPr/>
        <p:nvPr/>
      </p:nvGrpSpPr>
      <p:grpSpPr>
        <a:xfrm>
          <a:off x="0" y="0"/>
          <a:ext cx="0" cy="0"/>
          <a:chOff x="0" y="0"/>
          <a:chExt cx="0" cy="0"/>
        </a:xfrm>
      </p:grpSpPr>
      <p:pic>
        <p:nvPicPr>
          <p:cNvPr id="3" name="Picture 2" descr="A blue and black background with text&#10;&#10;Description automatically generated">
            <a:extLst>
              <a:ext uri="{FF2B5EF4-FFF2-40B4-BE49-F238E27FC236}">
                <a16:creationId xmlns:a16="http://schemas.microsoft.com/office/drawing/2014/main" id="{D14DFB8A-0038-BB3E-1660-D412181895A3}"/>
              </a:ext>
            </a:extLst>
          </p:cNvPr>
          <p:cNvPicPr>
            <a:picLocks noChangeAspect="1"/>
          </p:cNvPicPr>
          <p:nvPr/>
        </p:nvPicPr>
        <p:blipFill rotWithShape="1">
          <a:blip r:embed="rId3">
            <a:alphaModFix amt="4000"/>
          </a:blip>
          <a:srcRect l="7326" t="17627" r="7326"/>
          <a:stretch/>
        </p:blipFill>
        <p:spPr>
          <a:xfrm>
            <a:off x="0" y="13316"/>
            <a:ext cx="12192000" cy="6858000"/>
          </a:xfrm>
          <a:prstGeom prst="rect">
            <a:avLst/>
          </a:prstGeom>
        </p:spPr>
      </p:pic>
      <p:grpSp>
        <p:nvGrpSpPr>
          <p:cNvPr id="26" name="Group 25">
            <a:extLst>
              <a:ext uri="{FF2B5EF4-FFF2-40B4-BE49-F238E27FC236}">
                <a16:creationId xmlns:a16="http://schemas.microsoft.com/office/drawing/2014/main" id="{78032DAF-BEE2-8A3D-0B7F-C1CE3E8A31BE}"/>
              </a:ext>
            </a:extLst>
          </p:cNvPr>
          <p:cNvGrpSpPr/>
          <p:nvPr/>
        </p:nvGrpSpPr>
        <p:grpSpPr>
          <a:xfrm>
            <a:off x="1" y="304657"/>
            <a:ext cx="12192000" cy="1329888"/>
            <a:chOff x="0" y="609313"/>
            <a:chExt cx="24384001" cy="2659776"/>
          </a:xfrm>
        </p:grpSpPr>
        <p:sp>
          <p:nvSpPr>
            <p:cNvPr id="84" name="Google Shape;84;p3"/>
            <p:cNvSpPr txBox="1"/>
            <p:nvPr/>
          </p:nvSpPr>
          <p:spPr>
            <a:xfrm>
              <a:off x="0" y="609313"/>
              <a:ext cx="24384001" cy="1843174"/>
            </a:xfrm>
            <a:prstGeom prst="rect">
              <a:avLst/>
            </a:prstGeom>
            <a:noFill/>
            <a:ln>
              <a:noFill/>
            </a:ln>
          </p:spPr>
          <p:txBody>
            <a:bodyPr spcFirstLastPara="1" wrap="square" lIns="35713" tIns="35713" rIns="35713" bIns="35713" anchor="ctr" anchorCtr="0">
              <a:spAutoFit/>
            </a:bodyPr>
            <a:lstStyle/>
            <a:p>
              <a:pPr marL="0" marR="0" lvl="0" indent="0" algn="ctr" defTabSz="457200" rtl="0" eaLnBrk="1" fontAlgn="auto" latinLnBrk="0" hangingPunct="1">
                <a:lnSpc>
                  <a:spcPct val="80000"/>
                </a:lnSpc>
                <a:spcBef>
                  <a:spcPts val="0"/>
                </a:spcBef>
                <a:spcAft>
                  <a:spcPts val="0"/>
                </a:spcAft>
                <a:buClr>
                  <a:srgbClr val="4F92D3"/>
                </a:buClr>
                <a:buSzPts val="6700"/>
                <a:buFontTx/>
                <a:buNone/>
                <a:tabLst/>
                <a:defRPr/>
              </a:pPr>
              <a:r>
                <a:rPr kumimoji="0" lang="en-US" sz="6900" b="1" i="0" u="none" strike="noStrike" kern="0" cap="none" spc="0" normalizeH="0" baseline="0" noProof="0" dirty="0">
                  <a:ln>
                    <a:noFill/>
                  </a:ln>
                  <a:solidFill>
                    <a:srgbClr val="0D2D51"/>
                  </a:solidFill>
                  <a:effectLst/>
                  <a:uLnTx/>
                  <a:uFillTx/>
                  <a:latin typeface="Calibri" panose="020F0502020204030204" pitchFamily="34" charset="0"/>
                  <a:ea typeface="Helvetica Neue"/>
                  <a:cs typeface="Calibri" panose="020F0502020204030204" pitchFamily="34" charset="0"/>
                  <a:sym typeface="Helvetica Neue"/>
                </a:rPr>
                <a:t>EARN BONUSES</a:t>
              </a:r>
              <a:endParaRPr kumimoji="0" sz="1600" b="0" i="0" u="none" strike="noStrike" kern="0" cap="none" spc="0" normalizeH="0" baseline="0" noProof="0" dirty="0">
                <a:ln>
                  <a:noFill/>
                </a:ln>
                <a:solidFill>
                  <a:srgbClr val="0D2D51"/>
                </a:solidFill>
                <a:effectLst/>
                <a:uLnTx/>
                <a:uFillTx/>
                <a:latin typeface="Calibri" panose="020F0502020204030204" pitchFamily="34" charset="0"/>
                <a:ea typeface="+mn-ea"/>
                <a:cs typeface="Calibri" panose="020F0502020204030204" pitchFamily="34" charset="0"/>
                <a:sym typeface="Arial"/>
              </a:endParaRPr>
            </a:p>
          </p:txBody>
        </p:sp>
        <p:sp>
          <p:nvSpPr>
            <p:cNvPr id="25" name="TextBox 24">
              <a:extLst>
                <a:ext uri="{FF2B5EF4-FFF2-40B4-BE49-F238E27FC236}">
                  <a16:creationId xmlns:a16="http://schemas.microsoft.com/office/drawing/2014/main" id="{0893A39E-8CE7-6883-68C7-6C7F69C01BC0}"/>
                </a:ext>
              </a:extLst>
            </p:cNvPr>
            <p:cNvSpPr txBox="1"/>
            <p:nvPr/>
          </p:nvSpPr>
          <p:spPr>
            <a:xfrm>
              <a:off x="0" y="1937511"/>
              <a:ext cx="24384000" cy="1331578"/>
            </a:xfrm>
            <a:prstGeom prst="rect">
              <a:avLst/>
            </a:prstGeom>
            <a:noFill/>
          </p:spPr>
          <p:txBody>
            <a:bodyPr wrap="square" anchor="ctr">
              <a:noAutofit/>
            </a:bodyPr>
            <a:lstStyle/>
            <a:p>
              <a:pPr marL="0" marR="0" lvl="0" indent="0" algn="ctr" defTabSz="457200" rtl="0" eaLnBrk="1" fontAlgn="auto" latinLnBrk="0" hangingPunct="1">
                <a:lnSpc>
                  <a:spcPct val="100000"/>
                </a:lnSpc>
                <a:spcBef>
                  <a:spcPts val="0"/>
                </a:spcBef>
                <a:spcAft>
                  <a:spcPts val="0"/>
                </a:spcAft>
                <a:buClr>
                  <a:srgbClr val="00437E"/>
                </a:buClr>
                <a:buSzPts val="6600"/>
                <a:buFontTx/>
                <a:buNone/>
                <a:tabLst/>
                <a:defRPr/>
              </a:pPr>
              <a:r>
                <a:rPr kumimoji="0" lang="en-US" sz="3600" b="0" i="1" u="none" strike="noStrike" kern="0" cap="none" spc="0" normalizeH="0" baseline="0" noProof="0" dirty="0">
                  <a:ln>
                    <a:noFill/>
                  </a:ln>
                  <a:solidFill>
                    <a:srgbClr val="3A7BC8"/>
                  </a:solidFill>
                  <a:effectLst/>
                  <a:uLnTx/>
                  <a:uFillTx/>
                  <a:latin typeface="Calibri Light" panose="020F0302020204030204" pitchFamily="34" charset="0"/>
                  <a:ea typeface="Helvetica Neue"/>
                  <a:cs typeface="Calibri Light" panose="020F0302020204030204" pitchFamily="34" charset="0"/>
                  <a:sym typeface="Helvetica Neue"/>
                </a:rPr>
                <a:t>To Cover Your Services*</a:t>
              </a:r>
              <a:endParaRPr kumimoji="0" lang="en-US" sz="2000" b="0" i="1" u="none" strike="noStrike" kern="0" cap="none" spc="0" normalizeH="0" baseline="0" noProof="0" dirty="0">
                <a:ln>
                  <a:noFill/>
                </a:ln>
                <a:solidFill>
                  <a:srgbClr val="3A7BC8"/>
                </a:solidFill>
                <a:effectLst/>
                <a:uLnTx/>
                <a:uFillTx/>
                <a:latin typeface="Calibri Light" panose="020F0302020204030204" pitchFamily="34" charset="0"/>
                <a:ea typeface="+mn-ea"/>
                <a:cs typeface="Calibri Light" panose="020F0302020204030204" pitchFamily="34" charset="0"/>
                <a:sym typeface="Arial"/>
              </a:endParaRPr>
            </a:p>
          </p:txBody>
        </p:sp>
      </p:grpSp>
      <p:sp>
        <p:nvSpPr>
          <p:cNvPr id="36" name="Rectangle 35">
            <a:extLst>
              <a:ext uri="{FF2B5EF4-FFF2-40B4-BE49-F238E27FC236}">
                <a16:creationId xmlns:a16="http://schemas.microsoft.com/office/drawing/2014/main" id="{65C6F23E-950C-D8F3-9A14-4618BA7EE346}"/>
              </a:ext>
            </a:extLst>
          </p:cNvPr>
          <p:cNvSpPr>
            <a:spLocks/>
          </p:cNvSpPr>
          <p:nvPr/>
        </p:nvSpPr>
        <p:spPr>
          <a:xfrm>
            <a:off x="0" y="5372183"/>
            <a:ext cx="12192000" cy="533800"/>
          </a:xfrm>
          <a:prstGeom prst="rect">
            <a:avLst/>
          </a:prstGeom>
          <a:solidFill>
            <a:srgbClr val="0D2D5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0" marR="0" lvl="0" indent="0" algn="ctr" defTabSz="410766" rtl="0" eaLnBrk="1" fontAlgn="auto" latinLnBrk="0" hangingPunct="0">
              <a:lnSpc>
                <a:spcPct val="100000"/>
              </a:lnSpc>
              <a:spcBef>
                <a:spcPts val="0"/>
              </a:spcBef>
              <a:spcAft>
                <a:spcPts val="0"/>
              </a:spcAft>
              <a:buClrTx/>
              <a:buSzTx/>
              <a:buFontTx/>
              <a:buNone/>
              <a:tabLst/>
              <a:defRPr/>
            </a:pPr>
            <a:r>
              <a:rPr kumimoji="0" lang="en-US" sz="30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Calibri" panose="020F0502020204030204" pitchFamily="34" charset="0"/>
                <a:ea typeface="+mn-ea"/>
                <a:cs typeface="Calibri" panose="020F0502020204030204" pitchFamily="34" charset="0"/>
                <a:sym typeface="Myriad Pro"/>
              </a:rPr>
              <a:t>IMAGINE HOW MUCH YOU CAN SAVE </a:t>
            </a:r>
            <a:r>
              <a:rPr kumimoji="0" lang="en-US" sz="3000" b="1" i="0" u="none" strike="noStrike" kern="0" cap="none" spc="0" normalizeH="0" baseline="0" noProof="0" dirty="0">
                <a:ln>
                  <a:noFill/>
                </a:ln>
                <a:solidFill>
                  <a:srgbClr val="FFFF00"/>
                </a:solidFill>
                <a:effectLst>
                  <a:outerShdw blurRad="50800" dist="38100" dir="5400000" algn="t" rotWithShape="0">
                    <a:prstClr val="black">
                      <a:alpha val="40000"/>
                    </a:prstClr>
                  </a:outerShdw>
                </a:effectLst>
                <a:uLnTx/>
                <a:uFillTx/>
                <a:latin typeface="Calibri" panose="020F0502020204030204" pitchFamily="34" charset="0"/>
                <a:ea typeface="+mn-ea"/>
                <a:cs typeface="Calibri" panose="020F0502020204030204" pitchFamily="34" charset="0"/>
                <a:sym typeface="Myriad Pro"/>
              </a:rPr>
              <a:t>YEAR AFTER YEAR! </a:t>
            </a:r>
          </a:p>
        </p:txBody>
      </p:sp>
      <p:sp>
        <p:nvSpPr>
          <p:cNvPr id="38" name="TextBox 37">
            <a:extLst>
              <a:ext uri="{FF2B5EF4-FFF2-40B4-BE49-F238E27FC236}">
                <a16:creationId xmlns:a16="http://schemas.microsoft.com/office/drawing/2014/main" id="{1073B5F6-B5D9-74D1-861B-C3FD3EC0ECAB}"/>
              </a:ext>
            </a:extLst>
          </p:cNvPr>
          <p:cNvSpPr txBox="1"/>
          <p:nvPr/>
        </p:nvSpPr>
        <p:spPr>
          <a:xfrm>
            <a:off x="3039139" y="5992278"/>
            <a:ext cx="6113720" cy="5796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228600" rtl="0" eaLnBrk="1" fontAlgn="auto" latinLnBrk="0" hangingPunct="0">
              <a:lnSpc>
                <a:spcPts val="185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lumMod val="65000"/>
                  </a:srgbClr>
                </a:solidFill>
                <a:effectLst/>
                <a:uLnTx/>
                <a:uFillTx/>
                <a:latin typeface="Calibri" panose="020F0502020204030204" pitchFamily="34" charset="0"/>
                <a:ea typeface="+mn-ea"/>
                <a:cs typeface="Calibri" panose="020F0502020204030204" pitchFamily="34" charset="0"/>
              </a:rPr>
              <a:t>*</a:t>
            </a:r>
            <a:r>
              <a:rPr kumimoji="0" lang="en-US" sz="1800" b="0" i="1" u="none" strike="noStrike" kern="0" cap="none" spc="0" normalizeH="0" baseline="0" noProof="0" dirty="0">
                <a:ln>
                  <a:noFill/>
                </a:ln>
                <a:solidFill>
                  <a:srgbClr val="FFFFFF">
                    <a:lumMod val="65000"/>
                  </a:srgbClr>
                </a:solidFill>
                <a:effectLst/>
                <a:uLnTx/>
                <a:uFillTx/>
                <a:latin typeface="Calibri" panose="020F0502020204030204" pitchFamily="34" charset="0"/>
                <a:ea typeface="Helvetica Neue"/>
                <a:cs typeface="Calibri" panose="020F0502020204030204" pitchFamily="34" charset="0"/>
                <a:sym typeface="Helvetica Neue"/>
              </a:rPr>
              <a:t>Refer to the ACN Compensation Plan for complete details! </a:t>
            </a:r>
            <a:endParaRPr kumimoji="0" lang="en-US" sz="1800" b="0" i="0" u="none" strike="noStrike" kern="0" cap="none" spc="0" normalizeH="0" baseline="0" noProof="0" dirty="0">
              <a:ln>
                <a:noFill/>
              </a:ln>
              <a:solidFill>
                <a:srgbClr val="FFFFFF">
                  <a:lumMod val="65000"/>
                </a:srgbClr>
              </a:solidFill>
              <a:effectLst/>
              <a:uLnTx/>
              <a:uFillTx/>
              <a:latin typeface="Calibri" panose="020F0502020204030204" pitchFamily="34" charset="0"/>
              <a:ea typeface="+mn-ea"/>
              <a:cs typeface="Calibri" panose="020F0502020204030204" pitchFamily="34" charset="0"/>
              <a:sym typeface="Arial"/>
            </a:endParaRPr>
          </a:p>
          <a:p>
            <a:pPr marL="0" marR="0" lvl="0" indent="0" algn="ctr" defTabSz="228600" rtl="0" eaLnBrk="1" fontAlgn="auto" latinLnBrk="0" hangingPunct="0">
              <a:lnSpc>
                <a:spcPts val="1850"/>
              </a:lnSpc>
              <a:spcBef>
                <a:spcPts val="0"/>
              </a:spcBef>
              <a:spcAft>
                <a:spcPts val="0"/>
              </a:spcAft>
              <a:buClrTx/>
              <a:buSzTx/>
              <a:buFontTx/>
              <a:buNone/>
              <a:tabLst/>
              <a:defRPr/>
            </a:pPr>
            <a:r>
              <a:rPr kumimoji="0" lang="en-US" sz="1800" b="0" i="1" u="none" strike="noStrike" kern="0" cap="none" spc="0" normalizeH="0" baseline="0" noProof="0" dirty="0">
                <a:ln>
                  <a:noFill/>
                </a:ln>
                <a:solidFill>
                  <a:srgbClr val="FFFFFF">
                    <a:lumMod val="65000"/>
                  </a:srgbClr>
                </a:solidFill>
                <a:effectLst/>
                <a:uLnTx/>
                <a:uFillTx/>
                <a:latin typeface="Calibri" panose="020F0502020204030204" pitchFamily="34" charset="0"/>
                <a:ea typeface="+mn-ea"/>
                <a:cs typeface="Calibri" panose="020F0502020204030204" pitchFamily="34" charset="0"/>
                <a:sym typeface="Myriad Pro"/>
              </a:rPr>
              <a:t>**Excludes taxes and surcharges. Terms and conditions apply. </a:t>
            </a:r>
            <a:endParaRPr kumimoji="0" lang="en-US" sz="1800" b="0" i="0" u="none" strike="noStrike" kern="0" cap="none" spc="0" normalizeH="0" baseline="0" noProof="0" dirty="0">
              <a:ln>
                <a:noFill/>
              </a:ln>
              <a:solidFill>
                <a:srgbClr val="FFFFFF">
                  <a:lumMod val="65000"/>
                </a:srgbClr>
              </a:solidFill>
              <a:effectLst/>
              <a:uLnTx/>
              <a:uFillTx/>
              <a:latin typeface="Calibri" panose="020F0502020204030204" pitchFamily="34" charset="0"/>
              <a:ea typeface="+mn-ea"/>
              <a:cs typeface="Calibri" panose="020F0502020204030204" pitchFamily="34" charset="0"/>
              <a:sym typeface="Myriad Pro"/>
            </a:endParaRPr>
          </a:p>
        </p:txBody>
      </p:sp>
      <p:grpSp>
        <p:nvGrpSpPr>
          <p:cNvPr id="11" name="Group 10">
            <a:extLst>
              <a:ext uri="{FF2B5EF4-FFF2-40B4-BE49-F238E27FC236}">
                <a16:creationId xmlns:a16="http://schemas.microsoft.com/office/drawing/2014/main" id="{9D448207-228F-D88D-021E-B135B6AD0EB8}"/>
              </a:ext>
            </a:extLst>
          </p:cNvPr>
          <p:cNvGrpSpPr/>
          <p:nvPr/>
        </p:nvGrpSpPr>
        <p:grpSpPr>
          <a:xfrm>
            <a:off x="1370676" y="1870209"/>
            <a:ext cx="2654300" cy="3200400"/>
            <a:chOff x="314034" y="1870209"/>
            <a:chExt cx="2654300" cy="3200400"/>
          </a:xfrm>
        </p:grpSpPr>
        <p:sp>
          <p:nvSpPr>
            <p:cNvPr id="23" name="TextBox 22">
              <a:extLst>
                <a:ext uri="{FF2B5EF4-FFF2-40B4-BE49-F238E27FC236}">
                  <a16:creationId xmlns:a16="http://schemas.microsoft.com/office/drawing/2014/main" id="{32418241-EFFD-837F-A715-5293B16075E9}"/>
                </a:ext>
              </a:extLst>
            </p:cNvPr>
            <p:cNvSpPr txBox="1"/>
            <p:nvPr/>
          </p:nvSpPr>
          <p:spPr>
            <a:xfrm>
              <a:off x="491834" y="3490070"/>
              <a:ext cx="2248636" cy="923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0" rIns="0">
              <a:spAutoFit/>
            </a:bodyPr>
            <a:lstStyle/>
            <a:p>
              <a:pPr marL="0" marR="0" lvl="0" indent="0" algn="ctr" defTabSz="228600" rtl="0" eaLnBrk="1" fontAlgn="auto" latinLnBrk="0" hangingPunct="0">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Refer 5+ Flash Mobile customers and earn a FREE** line of service. </a:t>
              </a:r>
            </a:p>
          </p:txBody>
        </p:sp>
        <p:sp>
          <p:nvSpPr>
            <p:cNvPr id="28" name="TextBox 27">
              <a:extLst>
                <a:ext uri="{FF2B5EF4-FFF2-40B4-BE49-F238E27FC236}">
                  <a16:creationId xmlns:a16="http://schemas.microsoft.com/office/drawing/2014/main" id="{78407447-374D-D719-3378-10E61125CC1B}"/>
                </a:ext>
              </a:extLst>
            </p:cNvPr>
            <p:cNvSpPr txBox="1"/>
            <p:nvPr/>
          </p:nvSpPr>
          <p:spPr>
            <a:xfrm>
              <a:off x="526705" y="2749906"/>
              <a:ext cx="2213765" cy="4014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tIns="182880">
              <a:spAutoFit/>
            </a:bodyPr>
            <a:lstStyle/>
            <a:p>
              <a:pPr marL="0" marR="0" lvl="0" indent="0" algn="ctr" defTabSz="228600" rtl="0" eaLnBrk="1" fontAlgn="auto" latinLnBrk="0" hangingPunct="0">
                <a:lnSpc>
                  <a:spcPts val="104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REFER-A-FRIEND</a:t>
              </a:r>
              <a:endParaRPr kumimoji="0" lang="en-US" sz="14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endParaRPr>
            </a:p>
          </p:txBody>
        </p:sp>
        <p:pic>
          <p:nvPicPr>
            <p:cNvPr id="29" name="Picture 28" descr="A picture containing logo&#10;&#10;Description automatically generated">
              <a:extLst>
                <a:ext uri="{FF2B5EF4-FFF2-40B4-BE49-F238E27FC236}">
                  <a16:creationId xmlns:a16="http://schemas.microsoft.com/office/drawing/2014/main" id="{6B4D734A-08E0-F918-FC1C-B78C623F72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6371" y="1995339"/>
              <a:ext cx="1334432" cy="829774"/>
            </a:xfrm>
            <a:prstGeom prst="rect">
              <a:avLst/>
            </a:prstGeom>
          </p:spPr>
        </p:pic>
        <p:sp>
          <p:nvSpPr>
            <p:cNvPr id="39" name="Rounded Rectangle 38">
              <a:extLst>
                <a:ext uri="{FF2B5EF4-FFF2-40B4-BE49-F238E27FC236}">
                  <a16:creationId xmlns:a16="http://schemas.microsoft.com/office/drawing/2014/main" id="{A96EAF46-4618-8636-CAA3-D32AB2356C61}"/>
                </a:ext>
              </a:extLst>
            </p:cNvPr>
            <p:cNvSpPr/>
            <p:nvPr/>
          </p:nvSpPr>
          <p:spPr>
            <a:xfrm>
              <a:off x="314034" y="1870209"/>
              <a:ext cx="2654300" cy="3200400"/>
            </a:xfrm>
            <a:prstGeom prst="roundRect">
              <a:avLst/>
            </a:prstGeom>
            <a:noFill/>
            <a:ln w="76200">
              <a:solidFill>
                <a:srgbClr val="0D2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w="28575">
                  <a:solidFill>
                    <a:srgbClr val="5E5E5E"/>
                  </a:solidFill>
                </a:ln>
                <a:solidFill>
                  <a:srgbClr val="FFFFFF"/>
                </a:solidFill>
                <a:effectLst/>
                <a:uLnTx/>
                <a:uFillTx/>
                <a:latin typeface="Arial"/>
                <a:ea typeface="+mn-ea"/>
                <a:cs typeface="+mn-cs"/>
                <a:sym typeface="Myriad Pro"/>
              </a:endParaRPr>
            </a:p>
          </p:txBody>
        </p:sp>
      </p:grpSp>
      <p:grpSp>
        <p:nvGrpSpPr>
          <p:cNvPr id="10" name="Group 9">
            <a:extLst>
              <a:ext uri="{FF2B5EF4-FFF2-40B4-BE49-F238E27FC236}">
                <a16:creationId xmlns:a16="http://schemas.microsoft.com/office/drawing/2014/main" id="{03BC93DF-5AA1-0721-4DA4-70081CC2D4E7}"/>
              </a:ext>
            </a:extLst>
          </p:cNvPr>
          <p:cNvGrpSpPr/>
          <p:nvPr/>
        </p:nvGrpSpPr>
        <p:grpSpPr>
          <a:xfrm>
            <a:off x="4301561" y="1890343"/>
            <a:ext cx="2654300" cy="3200400"/>
            <a:chOff x="3109632" y="1890343"/>
            <a:chExt cx="2654300" cy="3200400"/>
          </a:xfrm>
        </p:grpSpPr>
        <p:sp>
          <p:nvSpPr>
            <p:cNvPr id="33" name="TextBox 32">
              <a:extLst>
                <a:ext uri="{FF2B5EF4-FFF2-40B4-BE49-F238E27FC236}">
                  <a16:creationId xmlns:a16="http://schemas.microsoft.com/office/drawing/2014/main" id="{78464486-0CAD-A970-EBF3-D6FA3660DD10}"/>
                </a:ext>
              </a:extLst>
            </p:cNvPr>
            <p:cNvSpPr txBox="1"/>
            <p:nvPr/>
          </p:nvSpPr>
          <p:spPr>
            <a:xfrm>
              <a:off x="3276561" y="3229553"/>
              <a:ext cx="2298700" cy="17543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228600" rtl="0" eaLnBrk="1" fontAlgn="auto" latinLnBrk="0" hangingPunct="0">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Enroll &amp; authenticate 5+ customers with an </a:t>
              </a:r>
              <a:r>
                <a:rPr kumimoji="0" lang="en-US" sz="1800" b="0" i="0" u="none" strike="noStrike" kern="0" cap="none" spc="0" normalizeH="0" baseline="0" noProof="0" dirty="0" err="1">
                  <a:ln>
                    <a:noFill/>
                  </a:ln>
                  <a:solidFill>
                    <a:srgbClr val="002554"/>
                  </a:solidFill>
                  <a:effectLst/>
                  <a:uLnTx/>
                  <a:uFillTx/>
                  <a:latin typeface="Calibri" panose="020F0502020204030204" pitchFamily="34" charset="0"/>
                  <a:ea typeface="+mn-ea"/>
                  <a:cs typeface="Calibri" panose="020F0502020204030204" pitchFamily="34" charset="0"/>
                  <a:sym typeface="Myriad Pro"/>
                </a:rPr>
                <a:t>IDSeal</a:t>
              </a:r>
              <a:r>
                <a:rPr kumimoji="0" lang="en-US" sz="1800" b="0"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 Annual plan and receive a bonus equal to the cost of your Annual service.* </a:t>
              </a:r>
            </a:p>
          </p:txBody>
        </p:sp>
        <p:sp>
          <p:nvSpPr>
            <p:cNvPr id="34" name="TextBox 33">
              <a:extLst>
                <a:ext uri="{FF2B5EF4-FFF2-40B4-BE49-F238E27FC236}">
                  <a16:creationId xmlns:a16="http://schemas.microsoft.com/office/drawing/2014/main" id="{0123C379-D841-70C1-8DAC-0E3C911063BD}"/>
                </a:ext>
              </a:extLst>
            </p:cNvPr>
            <p:cNvSpPr txBox="1"/>
            <p:nvPr/>
          </p:nvSpPr>
          <p:spPr>
            <a:xfrm>
              <a:off x="3381442" y="2749906"/>
              <a:ext cx="2104130" cy="4014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tIns="182880">
              <a:spAutoFit/>
            </a:bodyPr>
            <a:lstStyle/>
            <a:p>
              <a:pPr marL="0" marR="0" lvl="0" indent="0" algn="ctr" defTabSz="228600" rtl="0" eaLnBrk="1" fontAlgn="auto" latinLnBrk="0" hangingPunct="0">
                <a:lnSpc>
                  <a:spcPts val="104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REFER-A-FRIEND</a:t>
              </a:r>
              <a:endParaRPr kumimoji="0" lang="en-US" sz="14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endParaRPr>
            </a:p>
          </p:txBody>
        </p:sp>
        <p:pic>
          <p:nvPicPr>
            <p:cNvPr id="35" name="Picture 2">
              <a:extLst>
                <a:ext uri="{FF2B5EF4-FFF2-40B4-BE49-F238E27FC236}">
                  <a16:creationId xmlns:a16="http://schemas.microsoft.com/office/drawing/2014/main" id="{D3A16BF8-B9FB-1899-A03A-E3A95DAE9A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3381442" y="2115440"/>
              <a:ext cx="2104130" cy="484001"/>
            </a:xfrm>
            <a:prstGeom prst="rect">
              <a:avLst/>
            </a:prstGeom>
            <a:noFill/>
            <a:extLst>
              <a:ext uri="{909E8E84-426E-40DD-AFC4-6F175D3DCCD1}">
                <a14:hiddenFill xmlns:a14="http://schemas.microsoft.com/office/drawing/2010/main">
                  <a:solidFill>
                    <a:srgbClr val="FFFFFF"/>
                  </a:solidFill>
                </a14:hiddenFill>
              </a:ext>
            </a:extLst>
          </p:spPr>
        </p:pic>
        <p:sp>
          <p:nvSpPr>
            <p:cNvPr id="40" name="Rounded Rectangle 39">
              <a:extLst>
                <a:ext uri="{FF2B5EF4-FFF2-40B4-BE49-F238E27FC236}">
                  <a16:creationId xmlns:a16="http://schemas.microsoft.com/office/drawing/2014/main" id="{77A990B4-F1DF-23B4-C934-66549060E755}"/>
                </a:ext>
              </a:extLst>
            </p:cNvPr>
            <p:cNvSpPr/>
            <p:nvPr/>
          </p:nvSpPr>
          <p:spPr>
            <a:xfrm>
              <a:off x="3109632" y="1890343"/>
              <a:ext cx="2654300" cy="3200400"/>
            </a:xfrm>
            <a:prstGeom prst="roundRect">
              <a:avLst/>
            </a:prstGeom>
            <a:noFill/>
            <a:ln w="76200">
              <a:solidFill>
                <a:srgbClr val="0D2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w="28575">
                  <a:solidFill>
                    <a:srgbClr val="5E5E5E"/>
                  </a:solidFill>
                </a:ln>
                <a:solidFill>
                  <a:srgbClr val="FFFFFF"/>
                </a:solidFill>
                <a:effectLst/>
                <a:uLnTx/>
                <a:uFillTx/>
                <a:latin typeface="Arial"/>
                <a:ea typeface="+mn-ea"/>
                <a:cs typeface="+mn-cs"/>
                <a:sym typeface="Myriad Pro"/>
              </a:endParaRPr>
            </a:p>
          </p:txBody>
        </p:sp>
      </p:grpSp>
      <p:grpSp>
        <p:nvGrpSpPr>
          <p:cNvPr id="8" name="Group 7">
            <a:extLst>
              <a:ext uri="{FF2B5EF4-FFF2-40B4-BE49-F238E27FC236}">
                <a16:creationId xmlns:a16="http://schemas.microsoft.com/office/drawing/2014/main" id="{1BF42C87-3994-47DD-F79F-8EA7B48D4E29}"/>
              </a:ext>
            </a:extLst>
          </p:cNvPr>
          <p:cNvGrpSpPr/>
          <p:nvPr/>
        </p:nvGrpSpPr>
        <p:grpSpPr>
          <a:xfrm>
            <a:off x="7232446" y="1870209"/>
            <a:ext cx="3444030" cy="3200400"/>
            <a:chOff x="8662972" y="1870209"/>
            <a:chExt cx="3444030" cy="3200400"/>
          </a:xfrm>
        </p:grpSpPr>
        <p:sp>
          <p:nvSpPr>
            <p:cNvPr id="30" name="TextBox 29">
              <a:extLst>
                <a:ext uri="{FF2B5EF4-FFF2-40B4-BE49-F238E27FC236}">
                  <a16:creationId xmlns:a16="http://schemas.microsoft.com/office/drawing/2014/main" id="{41A7ECAD-6014-54A3-CF42-339B3DD92EC8}"/>
                </a:ext>
              </a:extLst>
            </p:cNvPr>
            <p:cNvSpPr txBox="1"/>
            <p:nvPr/>
          </p:nvSpPr>
          <p:spPr>
            <a:xfrm>
              <a:off x="8865156" y="3093307"/>
              <a:ext cx="3096908" cy="19389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0" tIns="0" rIns="0" bIns="0">
              <a:spAutoFit/>
            </a:bodyPr>
            <a:lstStyle/>
            <a:p>
              <a:pPr marL="0" marR="0" lvl="0" indent="0" algn="ctr" defTabSz="228600" rtl="0" eaLnBrk="1" fontAlgn="auto" latinLnBrk="0" hangingPunct="0">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Refer 12+ XOOM Energy Residential</a:t>
              </a:r>
            </a:p>
            <a:p>
              <a:pPr marL="0" marR="0" lvl="0" indent="0" algn="ctr" defTabSz="228600" rtl="0" eaLnBrk="1" fontAlgn="auto" latinLnBrk="0" hangingPunct="0">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Natural Gas or 12+ XOOM Energy Electricity customers and receive a bonus equal to the average commodity-only charges of your customers’ bills. </a:t>
              </a:r>
            </a:p>
          </p:txBody>
        </p:sp>
        <p:sp>
          <p:nvSpPr>
            <p:cNvPr id="31" name="TextBox 30">
              <a:extLst>
                <a:ext uri="{FF2B5EF4-FFF2-40B4-BE49-F238E27FC236}">
                  <a16:creationId xmlns:a16="http://schemas.microsoft.com/office/drawing/2014/main" id="{873CA002-809E-D90C-159E-1D7C380E3E64}"/>
                </a:ext>
              </a:extLst>
            </p:cNvPr>
            <p:cNvSpPr txBox="1"/>
            <p:nvPr/>
          </p:nvSpPr>
          <p:spPr>
            <a:xfrm>
              <a:off x="9595287" y="2749906"/>
              <a:ext cx="1535292" cy="4014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tIns="182880">
              <a:spAutoFit/>
            </a:bodyPr>
            <a:lstStyle/>
            <a:p>
              <a:pPr marL="0" marR="0" lvl="0" indent="0" algn="ctr" defTabSz="228600" rtl="0" eaLnBrk="1" fontAlgn="auto" latinLnBrk="0" hangingPunct="0">
                <a:lnSpc>
                  <a:spcPts val="1040"/>
                </a:lnSpc>
                <a:spcBef>
                  <a:spcPts val="0"/>
                </a:spcBef>
                <a:spcAft>
                  <a:spcPts val="0"/>
                </a:spcAft>
                <a:buClrTx/>
                <a:buSzTx/>
                <a:buFontTx/>
                <a:buNone/>
                <a:tabLst/>
                <a:defRPr/>
              </a:pPr>
              <a:r>
                <a:rPr kumimoji="0" lang="en-US" sz="22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rPr>
                <a:t>POWERUP</a:t>
              </a:r>
              <a:endParaRPr kumimoji="0" lang="en-US" sz="1400" b="1" i="0" u="none" strike="noStrike" kern="0" cap="none" spc="0" normalizeH="0" baseline="0" noProof="0" dirty="0">
                <a:ln>
                  <a:noFill/>
                </a:ln>
                <a:solidFill>
                  <a:srgbClr val="002554"/>
                </a:solidFill>
                <a:effectLst/>
                <a:uLnTx/>
                <a:uFillTx/>
                <a:latin typeface="Calibri" panose="020F0502020204030204" pitchFamily="34" charset="0"/>
                <a:ea typeface="+mn-ea"/>
                <a:cs typeface="Calibri" panose="020F0502020204030204" pitchFamily="34" charset="0"/>
                <a:sym typeface="Myriad Pro"/>
              </a:endParaRPr>
            </a:p>
          </p:txBody>
        </p:sp>
        <p:pic>
          <p:nvPicPr>
            <p:cNvPr id="32" name="Picture 31" descr="Icon&#10;&#10;Description automatically generated">
              <a:extLst>
                <a:ext uri="{FF2B5EF4-FFF2-40B4-BE49-F238E27FC236}">
                  <a16:creationId xmlns:a16="http://schemas.microsoft.com/office/drawing/2014/main" id="{CBF3F2AA-FAEF-8321-4D03-ABE9863E6F3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41440" y="2115805"/>
              <a:ext cx="1842986" cy="594147"/>
            </a:xfrm>
            <a:prstGeom prst="rect">
              <a:avLst/>
            </a:prstGeom>
          </p:spPr>
        </p:pic>
        <p:sp>
          <p:nvSpPr>
            <p:cNvPr id="41" name="Rounded Rectangle 40">
              <a:extLst>
                <a:ext uri="{FF2B5EF4-FFF2-40B4-BE49-F238E27FC236}">
                  <a16:creationId xmlns:a16="http://schemas.microsoft.com/office/drawing/2014/main" id="{C9F223DE-4AC9-165B-98DF-BECC7097DAF2}"/>
                </a:ext>
              </a:extLst>
            </p:cNvPr>
            <p:cNvSpPr/>
            <p:nvPr/>
          </p:nvSpPr>
          <p:spPr>
            <a:xfrm>
              <a:off x="8662972" y="1870209"/>
              <a:ext cx="3444030" cy="3200400"/>
            </a:xfrm>
            <a:prstGeom prst="roundRect">
              <a:avLst/>
            </a:prstGeom>
            <a:noFill/>
            <a:ln w="76200">
              <a:solidFill>
                <a:srgbClr val="0D2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w="28575">
                  <a:solidFill>
                    <a:srgbClr val="5E5E5E"/>
                  </a:solidFill>
                </a:ln>
                <a:solidFill>
                  <a:srgbClr val="FFFFFF"/>
                </a:solidFill>
                <a:effectLst/>
                <a:uLnTx/>
                <a:uFillTx/>
                <a:latin typeface="Arial"/>
                <a:ea typeface="+mn-ea"/>
                <a:cs typeface="+mn-cs"/>
                <a:sym typeface="Myriad Pro"/>
              </a:endParaRPr>
            </a:p>
          </p:txBody>
        </p:sp>
      </p:grpSp>
    </p:spTree>
    <p:extLst>
      <p:ext uri="{BB962C8B-B14F-4D97-AF65-F5344CB8AC3E}">
        <p14:creationId xmlns:p14="http://schemas.microsoft.com/office/powerpoint/2010/main" val="2561120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22" presetClass="entr" presetSubtype="8" fill="hold" grpId="0" nodeType="after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wipe(left)">
                                      <p:cBhvr>
                                        <p:cTn id="30" dur="1000"/>
                                        <p:tgtEl>
                                          <p:spTgt spid="3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fade">
                                      <p:cBhvr>
                                        <p:cTn id="3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9B2EC-A71D-9F0D-BE05-95B47EF92E69}"/>
            </a:ext>
          </a:extLst>
        </p:cNvPr>
        <p:cNvGrpSpPr/>
        <p:nvPr/>
      </p:nvGrpSpPr>
      <p:grpSpPr>
        <a:xfrm>
          <a:off x="0" y="0"/>
          <a:ext cx="0" cy="0"/>
          <a:chOff x="0" y="0"/>
          <a:chExt cx="0" cy="0"/>
        </a:xfrm>
      </p:grpSpPr>
      <p:pic>
        <p:nvPicPr>
          <p:cNvPr id="2" name="Picture 1" descr="American flag background Images - Free Download on Magnific (formerly  Freepik)">
            <a:extLst>
              <a:ext uri="{FF2B5EF4-FFF2-40B4-BE49-F238E27FC236}">
                <a16:creationId xmlns:a16="http://schemas.microsoft.com/office/drawing/2014/main" id="{82B1A8CE-73CB-76AD-C2DD-0A12DE24839F}"/>
              </a:ext>
            </a:extLst>
          </p:cNvPr>
          <p:cNvPicPr>
            <a:picLocks noChangeAspect="1"/>
          </p:cNvPicPr>
          <p:nvPr/>
        </p:nvPicPr>
        <p:blipFill>
          <a:blip r:embed="rId2">
            <a:duotone>
              <a:schemeClr val="accent5">
                <a:shade val="45000"/>
                <a:satMod val="135000"/>
              </a:schemeClr>
              <a:prstClr val="white"/>
            </a:duotone>
            <a:alphaModFix amt="70000"/>
          </a:blip>
          <a:stretch>
            <a:fillRect/>
          </a:stretch>
        </p:blipFill>
        <p:spPr>
          <a:xfrm>
            <a:off x="0" y="0"/>
            <a:ext cx="6424744" cy="5889937"/>
          </a:xfrm>
          <a:prstGeom prst="rect">
            <a:avLst/>
          </a:prstGeom>
        </p:spPr>
      </p:pic>
      <p:sp>
        <p:nvSpPr>
          <p:cNvPr id="28" name="Rectangle 27">
            <a:extLst>
              <a:ext uri="{FF2B5EF4-FFF2-40B4-BE49-F238E27FC236}">
                <a16:creationId xmlns:a16="http://schemas.microsoft.com/office/drawing/2014/main" id="{3B83943B-AD92-8D8C-2BAB-A503168A403D}"/>
              </a:ext>
            </a:extLst>
          </p:cNvPr>
          <p:cNvSpPr/>
          <p:nvPr/>
        </p:nvSpPr>
        <p:spPr>
          <a:xfrm flipH="1">
            <a:off x="-2" y="5844221"/>
            <a:ext cx="12192002" cy="496631"/>
          </a:xfrm>
          <a:prstGeom prst="rect">
            <a:avLst/>
          </a:prstGeom>
          <a:gradFill>
            <a:gsLst>
              <a:gs pos="2000">
                <a:schemeClr val="bg1"/>
              </a:gs>
              <a:gs pos="60000">
                <a:srgbClr val="90B0CE"/>
              </a:gs>
            </a:gsLst>
            <a:lin ang="1134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0721826B-F14A-2717-4FF1-AA86D0802F45}"/>
              </a:ext>
            </a:extLst>
          </p:cNvPr>
          <p:cNvSpPr txBox="1"/>
          <p:nvPr/>
        </p:nvSpPr>
        <p:spPr>
          <a:xfrm>
            <a:off x="233580" y="5978920"/>
            <a:ext cx="12509671" cy="251351"/>
          </a:xfrm>
          <a:prstGeom prst="rect">
            <a:avLst/>
          </a:prstGeom>
          <a:noFill/>
        </p:spPr>
        <p:txBody>
          <a:bodyPr rot="0" spcFirstLastPara="0" vertOverflow="overflow" horzOverflow="overflow" vert="horz" wrap="square" lIns="45720" tIns="22860" rIns="45720" bIns="2286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58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00447C"/>
                </a:solidFill>
                <a:effectLst/>
                <a:uLnTx/>
                <a:uFillTx/>
                <a:latin typeface="Arial Narrow" panose="020B0604020202020204" pitchFamily="34" charset="0"/>
                <a:ea typeface="+mn-ea"/>
                <a:cs typeface="Arial Narrow" panose="020B0604020202020204" pitchFamily="34" charset="0"/>
              </a:rPr>
              <a:t>*Refer to the ACN Compensation Plan for complete details</a:t>
            </a:r>
            <a:r>
              <a:rPr kumimoji="0" lang="en-US" sz="1600" b="0" i="1" u="none" strike="noStrike" kern="1200" cap="none" spc="0" normalizeH="0" baseline="0" noProof="0" dirty="0">
                <a:ln>
                  <a:noFill/>
                </a:ln>
                <a:solidFill>
                  <a:srgbClr val="00447C"/>
                </a:solidFill>
                <a:effectLst/>
                <a:uLnTx/>
                <a:uFillTx/>
                <a:latin typeface="Arial Narrow" panose="020B0604020202020204" pitchFamily="34" charset="0"/>
                <a:ea typeface="+mn-ea"/>
                <a:cs typeface="Arial Narrow" panose="020B0604020202020204" pitchFamily="34" charset="0"/>
              </a:rPr>
              <a:t>. </a:t>
            </a:r>
            <a:r>
              <a:rPr kumimoji="0" lang="en-US" sz="1400" b="0" i="1" u="none" strike="noStrike" kern="1200" cap="none" spc="0" normalizeH="0" baseline="0" noProof="0">
                <a:ln>
                  <a:noFill/>
                </a:ln>
                <a:solidFill>
                  <a:srgbClr val="00447C"/>
                </a:solidFill>
                <a:effectLst/>
                <a:uLnTx/>
                <a:uFillTx/>
                <a:latin typeface="Arial Narrow" panose="020B0604020202020204" pitchFamily="34" charset="0"/>
                <a:ea typeface="+mn-ea"/>
                <a:cs typeface="Arial Narrow" panose="020B0604020202020204" pitchFamily="34" charset="0"/>
              </a:rPr>
              <a:t>XOOM Multi-location </a:t>
            </a:r>
            <a:r>
              <a:rPr kumimoji="0" lang="en-US" sz="1400" b="0" i="1" u="none" strike="noStrike" kern="1200" cap="none" spc="0" normalizeH="0" baseline="0" noProof="0" dirty="0">
                <a:ln>
                  <a:noFill/>
                </a:ln>
                <a:solidFill>
                  <a:srgbClr val="00447C"/>
                </a:solidFill>
                <a:effectLst/>
                <a:uLnTx/>
                <a:uFillTx/>
                <a:latin typeface="Arial Narrow" panose="020B0604020202020204" pitchFamily="34" charset="0"/>
                <a:ea typeface="+mn-ea"/>
                <a:cs typeface="Arial Narrow" panose="020B0604020202020204" pitchFamily="34" charset="0"/>
              </a:rPr>
              <a:t>enrollments and Impact Health Sharing group enrollments do not count toward this bonus program.</a:t>
            </a:r>
          </a:p>
        </p:txBody>
      </p:sp>
      <p:pic>
        <p:nvPicPr>
          <p:cNvPr id="3" name="Picture 2" descr="A blue circle with white text and stars&#10;&#10;AI-generated content may be incorrect.">
            <a:extLst>
              <a:ext uri="{FF2B5EF4-FFF2-40B4-BE49-F238E27FC236}">
                <a16:creationId xmlns:a16="http://schemas.microsoft.com/office/drawing/2014/main" id="{D1DC8144-0E0A-5D03-FA63-0ADD0F7EFFF6}"/>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7000" contrast="-6000"/>
                    </a14:imgEffect>
                  </a14:imgLayer>
                </a14:imgProps>
              </a:ext>
              <a:ext uri="{28A0092B-C50C-407E-A947-70E740481C1C}">
                <a14:useLocalDpi xmlns:a14="http://schemas.microsoft.com/office/drawing/2010/main"/>
              </a:ext>
            </a:extLst>
          </a:blip>
          <a:stretch>
            <a:fillRect/>
          </a:stretch>
        </p:blipFill>
        <p:spPr>
          <a:xfrm>
            <a:off x="4522835" y="1124711"/>
            <a:ext cx="3129448" cy="2422192"/>
          </a:xfrm>
          <a:prstGeom prst="rect">
            <a:avLst/>
          </a:prstGeom>
        </p:spPr>
      </p:pic>
      <p:sp>
        <p:nvSpPr>
          <p:cNvPr id="17" name="Rectangle 16">
            <a:extLst>
              <a:ext uri="{FF2B5EF4-FFF2-40B4-BE49-F238E27FC236}">
                <a16:creationId xmlns:a16="http://schemas.microsoft.com/office/drawing/2014/main" id="{A8D0B386-01E4-DEDD-7A99-93081775975B}"/>
              </a:ext>
            </a:extLst>
          </p:cNvPr>
          <p:cNvSpPr/>
          <p:nvPr/>
        </p:nvSpPr>
        <p:spPr>
          <a:xfrm>
            <a:off x="-1" y="6340851"/>
            <a:ext cx="12207173" cy="526465"/>
          </a:xfrm>
          <a:prstGeom prst="rect">
            <a:avLst/>
          </a:prstGeom>
          <a:gradFill>
            <a:gsLst>
              <a:gs pos="0">
                <a:srgbClr val="1E395B"/>
              </a:gs>
              <a:gs pos="90000">
                <a:srgbClr val="3A75B6"/>
              </a:gs>
            </a:gsLst>
            <a:lin ang="8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A white letter on a black background&#10;&#10;AI-generated content may be incorrect.">
            <a:extLst>
              <a:ext uri="{FF2B5EF4-FFF2-40B4-BE49-F238E27FC236}">
                <a16:creationId xmlns:a16="http://schemas.microsoft.com/office/drawing/2014/main" id="{97C270CE-8A6E-0E04-32A1-93483AF8C457}"/>
              </a:ext>
            </a:extLst>
          </p:cNvPr>
          <p:cNvPicPr>
            <a:picLocks noChangeAspect="1"/>
          </p:cNvPicPr>
          <p:nvPr/>
        </p:nvPicPr>
        <p:blipFill>
          <a:blip r:embed="rId5" cstate="screen">
            <a:alphaModFix amt="70000"/>
            <a:extLst>
              <a:ext uri="{28A0092B-C50C-407E-A947-70E740481C1C}">
                <a14:useLocalDpi xmlns:a14="http://schemas.microsoft.com/office/drawing/2010/main"/>
              </a:ext>
            </a:extLst>
          </a:blip>
          <a:stretch>
            <a:fillRect/>
          </a:stretch>
        </p:blipFill>
        <p:spPr>
          <a:xfrm>
            <a:off x="11062850" y="6471168"/>
            <a:ext cx="939932" cy="247258"/>
          </a:xfrm>
          <a:prstGeom prst="rect">
            <a:avLst/>
          </a:prstGeom>
        </p:spPr>
      </p:pic>
      <p:pic>
        <p:nvPicPr>
          <p:cNvPr id="15" name="Picture 14" descr="A blue and white card with white text and a silver ribbon&#10;&#10;AI-generated content may be incorrect.">
            <a:extLst>
              <a:ext uri="{FF2B5EF4-FFF2-40B4-BE49-F238E27FC236}">
                <a16:creationId xmlns:a16="http://schemas.microsoft.com/office/drawing/2014/main" id="{DF9ADBE6-3A24-8C31-35BF-4FE3F909E36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39903" y="627729"/>
            <a:ext cx="3129448" cy="5086175"/>
          </a:xfrm>
          <a:prstGeom prst="rect">
            <a:avLst/>
          </a:prstGeom>
        </p:spPr>
      </p:pic>
      <p:pic>
        <p:nvPicPr>
          <p:cNvPr id="20" name="Picture 19" descr="A purple and orange price tag&#10;&#10;AI-generated content may be incorrect.">
            <a:extLst>
              <a:ext uri="{FF2B5EF4-FFF2-40B4-BE49-F238E27FC236}">
                <a16:creationId xmlns:a16="http://schemas.microsoft.com/office/drawing/2014/main" id="{93235992-4F53-F0CF-B2B3-15CCF32056F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974154" y="627729"/>
            <a:ext cx="3152369" cy="5086175"/>
          </a:xfrm>
          <a:prstGeom prst="rect">
            <a:avLst/>
          </a:prstGeom>
        </p:spPr>
      </p:pic>
      <p:sp>
        <p:nvSpPr>
          <p:cNvPr id="4" name="Rectangle 3">
            <a:extLst>
              <a:ext uri="{FF2B5EF4-FFF2-40B4-BE49-F238E27FC236}">
                <a16:creationId xmlns:a16="http://schemas.microsoft.com/office/drawing/2014/main" id="{7CFFAFFA-DAD4-6CDC-7BBF-E21B5D1B27BC}"/>
              </a:ext>
            </a:extLst>
          </p:cNvPr>
          <p:cNvSpPr/>
          <p:nvPr/>
        </p:nvSpPr>
        <p:spPr>
          <a:xfrm>
            <a:off x="1329252" y="4530040"/>
            <a:ext cx="2750749" cy="830997"/>
          </a:xfrm>
          <a:prstGeom prst="rect">
            <a:avLst/>
          </a:prstGeom>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Qualify as an ETL in your</a:t>
            </a:r>
            <a:b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b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first </a:t>
            </a:r>
            <a:r>
              <a:rPr kumimoji="0" lang="en-US" sz="16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30 Days </a:t>
            </a: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with at least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15</a:t>
            </a: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 downline customer points.</a:t>
            </a:r>
          </a:p>
        </p:txBody>
      </p:sp>
      <p:sp>
        <p:nvSpPr>
          <p:cNvPr id="21" name="Rectangle 20">
            <a:extLst>
              <a:ext uri="{FF2B5EF4-FFF2-40B4-BE49-F238E27FC236}">
                <a16:creationId xmlns:a16="http://schemas.microsoft.com/office/drawing/2014/main" id="{D589D449-9C31-E5EB-5400-CE5C61959EAA}"/>
              </a:ext>
            </a:extLst>
          </p:cNvPr>
          <p:cNvSpPr/>
          <p:nvPr/>
        </p:nvSpPr>
        <p:spPr>
          <a:xfrm>
            <a:off x="8353499" y="4530040"/>
            <a:ext cx="2393677" cy="830997"/>
          </a:xfrm>
          <a:prstGeom prst="rect">
            <a:avLst/>
          </a:prstGeom>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a:t>
            </a:r>
            <a:r>
              <a:rPr kumimoji="0" lang="en-US" sz="16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$800 </a:t>
            </a: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when you qualify and the other </a:t>
            </a:r>
            <a:r>
              <a:rPr kumimoji="0" lang="en-US" sz="16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$800 </a:t>
            </a:r>
            <a:r>
              <a:rPr kumimoji="0" lang="en-US" sz="1600" b="0"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if you remain qualified for 45 days)</a:t>
            </a:r>
          </a:p>
        </p:txBody>
      </p:sp>
      <p:sp>
        <p:nvSpPr>
          <p:cNvPr id="29" name="TextBox 28">
            <a:extLst>
              <a:ext uri="{FF2B5EF4-FFF2-40B4-BE49-F238E27FC236}">
                <a16:creationId xmlns:a16="http://schemas.microsoft.com/office/drawing/2014/main" id="{F474FE67-5851-22BB-4126-D1F043B29413}"/>
              </a:ext>
            </a:extLst>
          </p:cNvPr>
          <p:cNvSpPr txBox="1"/>
          <p:nvPr/>
        </p:nvSpPr>
        <p:spPr>
          <a:xfrm>
            <a:off x="4531276" y="3603706"/>
            <a:ext cx="3129448" cy="43088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 Black" panose="020B0604020202020204" pitchFamily="34" charset="0"/>
                <a:ea typeface="+mn-ea"/>
                <a:cs typeface="Arial Black" panose="020B0604020202020204" pitchFamily="34" charset="0"/>
              </a:rPr>
              <a:t>July 1 - 31</a:t>
            </a:r>
          </a:p>
        </p:txBody>
      </p:sp>
      <p:pic>
        <p:nvPicPr>
          <p:cNvPr id="30" name="Picture 29" descr="A flag on a ball&#10;&#10;Description automatically generated">
            <a:extLst>
              <a:ext uri="{FF2B5EF4-FFF2-40B4-BE49-F238E27FC236}">
                <a16:creationId xmlns:a16="http://schemas.microsoft.com/office/drawing/2014/main" id="{C0C76D99-67BA-B4A2-BBA8-595A42A1507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173654" y="303040"/>
            <a:ext cx="718325" cy="718325"/>
          </a:xfrm>
          <a:prstGeom prst="rect">
            <a:avLst/>
          </a:prstGeom>
        </p:spPr>
      </p:pic>
    </p:spTree>
    <p:extLst>
      <p:ext uri="{BB962C8B-B14F-4D97-AF65-F5344CB8AC3E}">
        <p14:creationId xmlns:p14="http://schemas.microsoft.com/office/powerpoint/2010/main" val="3259045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7" name="Picture 6" descr="A blue and black background with text&#10;&#10;Description automatically generated">
            <a:extLst>
              <a:ext uri="{FF2B5EF4-FFF2-40B4-BE49-F238E27FC236}">
                <a16:creationId xmlns:a16="http://schemas.microsoft.com/office/drawing/2014/main" id="{370E07D9-FD16-E40E-A32D-2819C2800F17}"/>
              </a:ext>
            </a:extLst>
          </p:cNvPr>
          <p:cNvPicPr>
            <a:picLocks noChangeAspect="1"/>
          </p:cNvPicPr>
          <p:nvPr/>
        </p:nvPicPr>
        <p:blipFill rotWithShape="1">
          <a:blip r:embed="rId3">
            <a:alphaModFix amt="4000"/>
          </a:blip>
          <a:srcRect l="7326" t="17627" r="7326"/>
          <a:stretch/>
        </p:blipFill>
        <p:spPr>
          <a:xfrm>
            <a:off x="0" y="15498"/>
            <a:ext cx="12192000" cy="6858000"/>
          </a:xfrm>
          <a:prstGeom prst="rect">
            <a:avLst/>
          </a:prstGeom>
        </p:spPr>
      </p:pic>
      <p:sp>
        <p:nvSpPr>
          <p:cNvPr id="4" name="TextBox 3">
            <a:extLst>
              <a:ext uri="{FF2B5EF4-FFF2-40B4-BE49-F238E27FC236}">
                <a16:creationId xmlns:a16="http://schemas.microsoft.com/office/drawing/2014/main" id="{A9CA68A2-2F8B-F067-2B23-42226286CF61}"/>
              </a:ext>
            </a:extLst>
          </p:cNvPr>
          <p:cNvSpPr txBox="1"/>
          <p:nvPr/>
        </p:nvSpPr>
        <p:spPr>
          <a:xfrm>
            <a:off x="1" y="345691"/>
            <a:ext cx="121920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4000" b="1"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BECOME</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 an Independent Business Owner (</a:t>
            </a:r>
            <a:r>
              <a:rPr kumimoji="0" lang="en-US" sz="4000" b="1"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IBO</a:t>
            </a:r>
            <a:r>
              <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a:t>
            </a:r>
          </a:p>
        </p:txBody>
      </p:sp>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2495686" y="3066088"/>
            <a:ext cx="3562350" cy="1104900"/>
          </a:xfrm>
          <a:prstGeom prst="rect">
            <a:avLst/>
          </a:prstGeom>
        </p:spPr>
      </p:pic>
      <p:sp>
        <p:nvSpPr>
          <p:cNvPr id="6" name="TextBox 5">
            <a:extLst>
              <a:ext uri="{FF2B5EF4-FFF2-40B4-BE49-F238E27FC236}">
                <a16:creationId xmlns:a16="http://schemas.microsoft.com/office/drawing/2014/main" id="{07EE5FDC-5EA6-C260-8EC1-683538669DB3}"/>
              </a:ext>
            </a:extLst>
          </p:cNvPr>
          <p:cNvSpPr txBox="1"/>
          <p:nvPr/>
        </p:nvSpPr>
        <p:spPr>
          <a:xfrm>
            <a:off x="2731700" y="1007410"/>
            <a:ext cx="6728603" cy="395173"/>
          </a:xfrm>
          <a:prstGeom prst="rect">
            <a:avLst/>
          </a:prstGeom>
          <a:noFill/>
        </p:spPr>
        <p:txBody>
          <a:bodyPr wrap="square" tIns="45720">
            <a:spAutoFit/>
          </a:bodyPr>
          <a:lstStyle/>
          <a:p>
            <a:pPr marL="0" marR="0" lvl="0" indent="0" algn="ctr" defTabSz="457200" rtl="0" eaLnBrk="1" fontAlgn="auto" latinLnBrk="0" hangingPunct="1">
              <a:lnSpc>
                <a:spcPct val="80000"/>
              </a:lnSpc>
              <a:spcBef>
                <a:spcPts val="0"/>
              </a:spcBef>
              <a:spcAft>
                <a:spcPts val="0"/>
              </a:spcAft>
              <a:buClr>
                <a:srgbClr val="01437E"/>
              </a:buClr>
              <a:buSzPts val="6000"/>
              <a:buFontTx/>
              <a:buNone/>
              <a:tabLst/>
              <a:defRPr/>
            </a:pPr>
            <a:r>
              <a:rPr kumimoji="0" lang="en-US" sz="2400" b="1" i="1" u="none" strike="noStrike" kern="0" cap="none" spc="0" normalizeH="0" baseline="0" noProof="0" dirty="0">
                <a:ln>
                  <a:noFill/>
                </a:ln>
                <a:solidFill>
                  <a:srgbClr val="01437E"/>
                </a:solidFill>
                <a:effectLst/>
                <a:uLnTx/>
                <a:uFillTx/>
                <a:latin typeface="Calibri" panose="020F0502020204030204" pitchFamily="34" charset="0"/>
                <a:ea typeface="Helvetica Neue"/>
                <a:cs typeface="Calibri" panose="020F0502020204030204" pitchFamily="34" charset="0"/>
                <a:sym typeface="Helvetica Neue"/>
              </a:rPr>
              <a:t>$299 </a:t>
            </a:r>
            <a:r>
              <a:rPr kumimoji="0" lang="en-US" sz="2400" b="0" i="1" u="none" strike="noStrike" kern="0" cap="none" spc="0" normalizeH="0" baseline="0" noProof="0" dirty="0">
                <a:ln>
                  <a:noFill/>
                </a:ln>
                <a:solidFill>
                  <a:srgbClr val="01437E"/>
                </a:solidFill>
                <a:effectLst/>
                <a:uLnTx/>
                <a:uFillTx/>
                <a:latin typeface="Calibri" panose="020F0502020204030204" pitchFamily="34" charset="0"/>
                <a:ea typeface="Helvetica Neue"/>
                <a:cs typeface="Calibri" panose="020F0502020204030204" pitchFamily="34" charset="0"/>
                <a:sym typeface="Helvetica Neue"/>
              </a:rPr>
              <a:t>Start-Up + </a:t>
            </a:r>
            <a:r>
              <a:rPr kumimoji="0" lang="en-US" sz="2400" b="1" i="1" u="none" strike="noStrike" kern="0" cap="none" spc="0" normalizeH="0" baseline="0" noProof="0" dirty="0">
                <a:ln>
                  <a:noFill/>
                </a:ln>
                <a:solidFill>
                  <a:srgbClr val="01437E"/>
                </a:solidFill>
                <a:effectLst/>
                <a:uLnTx/>
                <a:uFillTx/>
                <a:latin typeface="Calibri" panose="020F0502020204030204" pitchFamily="34" charset="0"/>
                <a:ea typeface="Helvetica Neue"/>
                <a:cs typeface="Calibri" panose="020F0502020204030204" pitchFamily="34" charset="0"/>
                <a:sym typeface="Helvetica Neue"/>
              </a:rPr>
              <a:t>$</a:t>
            </a:r>
            <a:r>
              <a:rPr kumimoji="0" lang="en-US" sz="2400" b="1" i="1" u="none" strike="noStrike" kern="0" cap="none" spc="0" normalizeH="0" baseline="0" noProof="0">
                <a:ln>
                  <a:noFill/>
                </a:ln>
                <a:solidFill>
                  <a:srgbClr val="01437E"/>
                </a:solidFill>
                <a:effectLst/>
                <a:uLnTx/>
                <a:uFillTx/>
                <a:latin typeface="Calibri" panose="020F0502020204030204" pitchFamily="34" charset="0"/>
                <a:ea typeface="Helvetica Neue"/>
                <a:cs typeface="Calibri" panose="020F0502020204030204" pitchFamily="34" charset="0"/>
                <a:sym typeface="Helvetica Neue"/>
              </a:rPr>
              <a:t>30/</a:t>
            </a:r>
            <a:r>
              <a:rPr kumimoji="0" lang="en-US" sz="2400" b="1" i="1" u="none" strike="noStrike" kern="0" cap="none" spc="0" normalizeH="0" baseline="0" noProof="0" dirty="0">
                <a:ln>
                  <a:noFill/>
                </a:ln>
                <a:solidFill>
                  <a:srgbClr val="01437E"/>
                </a:solidFill>
                <a:effectLst/>
                <a:uLnTx/>
                <a:uFillTx/>
                <a:latin typeface="Calibri" panose="020F0502020204030204" pitchFamily="34" charset="0"/>
                <a:ea typeface="Helvetica Neue"/>
                <a:cs typeface="Calibri" panose="020F0502020204030204" pitchFamily="34" charset="0"/>
                <a:sym typeface="Helvetica Neue"/>
              </a:rPr>
              <a:t>month </a:t>
            </a:r>
            <a:r>
              <a:rPr kumimoji="0" lang="en-US" sz="2400" b="0" i="1" u="none" strike="noStrike" kern="0" cap="none" spc="0" normalizeH="0" baseline="0" noProof="0" dirty="0">
                <a:ln>
                  <a:noFill/>
                </a:ln>
                <a:solidFill>
                  <a:srgbClr val="01437E"/>
                </a:solidFill>
                <a:effectLst/>
                <a:uLnTx/>
                <a:uFillTx/>
                <a:latin typeface="Calibri" panose="020F0502020204030204" pitchFamily="34" charset="0"/>
                <a:ea typeface="Helvetica Neue"/>
                <a:cs typeface="Calibri" panose="020F0502020204030204" pitchFamily="34" charset="0"/>
                <a:sym typeface="Helvetica Neue"/>
              </a:rPr>
              <a:t>Business Support </a:t>
            </a:r>
            <a:endParaRPr kumimoji="0" lang="en-US"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pic>
        <p:nvPicPr>
          <p:cNvPr id="20" name="Google Shape;147;p5">
            <a:extLst>
              <a:ext uri="{FF2B5EF4-FFF2-40B4-BE49-F238E27FC236}">
                <a16:creationId xmlns:a16="http://schemas.microsoft.com/office/drawing/2014/main" id="{E7FAABF7-457C-8151-DDAA-94463A57A979}"/>
              </a:ext>
            </a:extLst>
          </p:cNvPr>
          <p:cNvPicPr preferRelativeResize="0">
            <a:picLocks noChangeAspect="1"/>
          </p:cNvPicPr>
          <p:nvPr/>
        </p:nvPicPr>
        <p:blipFill rotWithShape="1">
          <a:blip r:embed="rId5">
            <a:alphaModFix/>
          </a:blip>
          <a:srcRect/>
          <a:stretch/>
        </p:blipFill>
        <p:spPr>
          <a:xfrm>
            <a:off x="610695" y="1609401"/>
            <a:ext cx="716162" cy="700593"/>
          </a:xfrm>
          <a:prstGeom prst="rect">
            <a:avLst/>
          </a:prstGeom>
          <a:noFill/>
          <a:ln>
            <a:noFill/>
          </a:ln>
        </p:spPr>
      </p:pic>
      <p:sp>
        <p:nvSpPr>
          <p:cNvPr id="22" name="TextBox 21">
            <a:extLst>
              <a:ext uri="{FF2B5EF4-FFF2-40B4-BE49-F238E27FC236}">
                <a16:creationId xmlns:a16="http://schemas.microsoft.com/office/drawing/2014/main" id="{FC0D4BA2-BBED-BCA2-BAC7-3FC862E8B321}"/>
              </a:ext>
            </a:extLst>
          </p:cNvPr>
          <p:cNvSpPr txBox="1"/>
          <p:nvPr/>
        </p:nvSpPr>
        <p:spPr>
          <a:xfrm>
            <a:off x="1525023" y="1702739"/>
            <a:ext cx="4811463" cy="5078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Personalized Website</a:t>
            </a:r>
          </a:p>
        </p:txBody>
      </p:sp>
      <p:pic>
        <p:nvPicPr>
          <p:cNvPr id="17" name="Google Shape;145;p5">
            <a:extLst>
              <a:ext uri="{FF2B5EF4-FFF2-40B4-BE49-F238E27FC236}">
                <a16:creationId xmlns:a16="http://schemas.microsoft.com/office/drawing/2014/main" id="{64F131CB-C092-82C0-5FA7-EA57391C5616}"/>
              </a:ext>
            </a:extLst>
          </p:cNvPr>
          <p:cNvPicPr preferRelativeResize="0">
            <a:picLocks noChangeAspect="1"/>
          </p:cNvPicPr>
          <p:nvPr/>
        </p:nvPicPr>
        <p:blipFill rotWithShape="1">
          <a:blip r:embed="rId6">
            <a:alphaModFix/>
          </a:blip>
          <a:srcRect/>
          <a:stretch/>
        </p:blipFill>
        <p:spPr>
          <a:xfrm>
            <a:off x="500557" y="4187234"/>
            <a:ext cx="1000985" cy="700284"/>
          </a:xfrm>
          <a:prstGeom prst="rect">
            <a:avLst/>
          </a:prstGeom>
          <a:noFill/>
          <a:ln>
            <a:noFill/>
          </a:ln>
        </p:spPr>
      </p:pic>
      <p:sp>
        <p:nvSpPr>
          <p:cNvPr id="24" name="TextBox 23">
            <a:extLst>
              <a:ext uri="{FF2B5EF4-FFF2-40B4-BE49-F238E27FC236}">
                <a16:creationId xmlns:a16="http://schemas.microsoft.com/office/drawing/2014/main" id="{FAF85DA8-6745-F603-D6F9-EEECD0F35497}"/>
              </a:ext>
            </a:extLst>
          </p:cNvPr>
          <p:cNvSpPr txBox="1"/>
          <p:nvPr/>
        </p:nvSpPr>
        <p:spPr>
          <a:xfrm>
            <a:off x="1557296" y="4274483"/>
            <a:ext cx="4811463" cy="5078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Business Tracking and Reporting</a:t>
            </a:r>
          </a:p>
        </p:txBody>
      </p:sp>
      <p:pic>
        <p:nvPicPr>
          <p:cNvPr id="19" name="Google Shape;146;p5" descr="Icon&#10;&#10;Description automatically generated">
            <a:extLst>
              <a:ext uri="{FF2B5EF4-FFF2-40B4-BE49-F238E27FC236}">
                <a16:creationId xmlns:a16="http://schemas.microsoft.com/office/drawing/2014/main" id="{A3CF404F-DCCF-30F6-0502-4D02E50FE274}"/>
              </a:ext>
            </a:extLst>
          </p:cNvPr>
          <p:cNvPicPr preferRelativeResize="0">
            <a:picLocks noChangeAspect="1"/>
          </p:cNvPicPr>
          <p:nvPr/>
        </p:nvPicPr>
        <p:blipFill rotWithShape="1">
          <a:blip r:embed="rId7">
            <a:alphaModFix/>
          </a:blip>
          <a:srcRect/>
          <a:stretch/>
        </p:blipFill>
        <p:spPr>
          <a:xfrm>
            <a:off x="650907" y="5074173"/>
            <a:ext cx="700284" cy="700284"/>
          </a:xfrm>
          <a:prstGeom prst="rect">
            <a:avLst/>
          </a:prstGeom>
          <a:noFill/>
          <a:ln>
            <a:noFill/>
          </a:ln>
        </p:spPr>
      </p:pic>
      <p:sp>
        <p:nvSpPr>
          <p:cNvPr id="25" name="TextBox 24">
            <a:extLst>
              <a:ext uri="{FF2B5EF4-FFF2-40B4-BE49-F238E27FC236}">
                <a16:creationId xmlns:a16="http://schemas.microsoft.com/office/drawing/2014/main" id="{4406D028-6932-4FE4-C8AB-068D78266076}"/>
              </a:ext>
            </a:extLst>
          </p:cNvPr>
          <p:cNvSpPr txBox="1"/>
          <p:nvPr/>
        </p:nvSpPr>
        <p:spPr>
          <a:xfrm>
            <a:off x="1557296" y="5131731"/>
            <a:ext cx="4811463" cy="5078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IBO &amp; Customer Support</a:t>
            </a:r>
          </a:p>
        </p:txBody>
      </p:sp>
      <p:pic>
        <p:nvPicPr>
          <p:cNvPr id="13" name="Google Shape;143;p5">
            <a:extLst>
              <a:ext uri="{FF2B5EF4-FFF2-40B4-BE49-F238E27FC236}">
                <a16:creationId xmlns:a16="http://schemas.microsoft.com/office/drawing/2014/main" id="{433AF3AB-F406-678E-3E03-D84D82E60115}"/>
              </a:ext>
            </a:extLst>
          </p:cNvPr>
          <p:cNvPicPr preferRelativeResize="0">
            <a:picLocks noChangeAspect="1"/>
          </p:cNvPicPr>
          <p:nvPr/>
        </p:nvPicPr>
        <p:blipFill rotWithShape="1">
          <a:blip r:embed="rId8"/>
          <a:srcRect l="1731" t="-974" r="760" b="973"/>
          <a:stretch/>
        </p:blipFill>
        <p:spPr>
          <a:xfrm>
            <a:off x="500557" y="6054294"/>
            <a:ext cx="1056739" cy="507831"/>
          </a:xfrm>
          <a:prstGeom prst="rect">
            <a:avLst/>
          </a:prstGeom>
          <a:noFill/>
          <a:ln>
            <a:noFill/>
          </a:ln>
        </p:spPr>
      </p:pic>
      <p:sp>
        <p:nvSpPr>
          <p:cNvPr id="26" name="TextBox 25">
            <a:extLst>
              <a:ext uri="{FF2B5EF4-FFF2-40B4-BE49-F238E27FC236}">
                <a16:creationId xmlns:a16="http://schemas.microsoft.com/office/drawing/2014/main" id="{33005349-EC51-0FA3-60D1-AF194D915516}"/>
              </a:ext>
            </a:extLst>
          </p:cNvPr>
          <p:cNvSpPr txBox="1"/>
          <p:nvPr/>
        </p:nvSpPr>
        <p:spPr>
          <a:xfrm>
            <a:off x="1557296" y="5988979"/>
            <a:ext cx="4811463" cy="5078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ACN Loyalty Reward Program</a:t>
            </a:r>
          </a:p>
        </p:txBody>
      </p:sp>
      <p:grpSp>
        <p:nvGrpSpPr>
          <p:cNvPr id="60" name="Group 59">
            <a:extLst>
              <a:ext uri="{FF2B5EF4-FFF2-40B4-BE49-F238E27FC236}">
                <a16:creationId xmlns:a16="http://schemas.microsoft.com/office/drawing/2014/main" id="{C566CFE9-ABED-148C-4FB2-05BE0853C53E}"/>
              </a:ext>
            </a:extLst>
          </p:cNvPr>
          <p:cNvGrpSpPr/>
          <p:nvPr/>
        </p:nvGrpSpPr>
        <p:grpSpPr>
          <a:xfrm>
            <a:off x="6530820" y="1427299"/>
            <a:ext cx="5661181" cy="5430702"/>
            <a:chOff x="13061638" y="2854598"/>
            <a:chExt cx="11322362" cy="10861401"/>
          </a:xfrm>
        </p:grpSpPr>
        <p:pic>
          <p:nvPicPr>
            <p:cNvPr id="10" name="Picture 9" descr="A computer and phone with a screen on&#10;&#10;Description automatically generated">
              <a:extLst>
                <a:ext uri="{FF2B5EF4-FFF2-40B4-BE49-F238E27FC236}">
                  <a16:creationId xmlns:a16="http://schemas.microsoft.com/office/drawing/2014/main" id="{899513D3-7B01-C37A-B51C-80F6BAF1E56A}"/>
                </a:ext>
              </a:extLst>
            </p:cNvPr>
            <p:cNvPicPr>
              <a:picLocks noChangeAspect="1"/>
            </p:cNvPicPr>
            <p:nvPr/>
          </p:nvPicPr>
          <p:blipFill rotWithShape="1">
            <a:blip r:embed="rId9"/>
            <a:srcRect l="12912" r="21892" b="8555"/>
            <a:stretch/>
          </p:blipFill>
          <p:spPr>
            <a:xfrm>
              <a:off x="14469754" y="7006912"/>
              <a:ext cx="9914246" cy="6709087"/>
            </a:xfrm>
            <a:prstGeom prst="rect">
              <a:avLst/>
            </a:prstGeom>
          </p:spPr>
        </p:pic>
        <p:grpSp>
          <p:nvGrpSpPr>
            <p:cNvPr id="59" name="Group 58">
              <a:extLst>
                <a:ext uri="{FF2B5EF4-FFF2-40B4-BE49-F238E27FC236}">
                  <a16:creationId xmlns:a16="http://schemas.microsoft.com/office/drawing/2014/main" id="{A2004DE7-ABA4-3B40-B59B-E7921DD89528}"/>
                </a:ext>
              </a:extLst>
            </p:cNvPr>
            <p:cNvGrpSpPr/>
            <p:nvPr/>
          </p:nvGrpSpPr>
          <p:grpSpPr>
            <a:xfrm>
              <a:off x="13061638" y="2854598"/>
              <a:ext cx="10657563" cy="4474654"/>
              <a:chOff x="13530486" y="2273598"/>
              <a:chExt cx="10657563" cy="4474654"/>
            </a:xfrm>
          </p:grpSpPr>
          <p:sp>
            <p:nvSpPr>
              <p:cNvPr id="45" name="Google Shape;152;p5">
                <a:extLst>
                  <a:ext uri="{FF2B5EF4-FFF2-40B4-BE49-F238E27FC236}">
                    <a16:creationId xmlns:a16="http://schemas.microsoft.com/office/drawing/2014/main" id="{CB571686-22C5-6014-81D4-3B3321664522}"/>
                  </a:ext>
                </a:extLst>
              </p:cNvPr>
              <p:cNvSpPr txBox="1"/>
              <p:nvPr/>
            </p:nvSpPr>
            <p:spPr>
              <a:xfrm>
                <a:off x="13530486" y="4052171"/>
                <a:ext cx="10657563" cy="2696081"/>
              </a:xfrm>
              <a:prstGeom prst="rect">
                <a:avLst/>
              </a:prstGeom>
              <a:noFill/>
              <a:ln>
                <a:noFill/>
              </a:ln>
            </p:spPr>
            <p:txBody>
              <a:bodyPr spcFirstLastPara="1" wrap="square" lIns="45713" tIns="22850" rIns="45713" bIns="22850" anchor="t" anchorCtr="0">
                <a:spAutoFit/>
              </a:bodyPr>
              <a:lstStyle/>
              <a:p>
                <a:pPr marL="342900" marR="0" lvl="0" indent="-342900" algn="l" defTabSz="457200" rtl="0" eaLnBrk="1" fontAlgn="auto" latinLnBrk="0" hangingPunct="1">
                  <a:lnSpc>
                    <a:spcPct val="90000"/>
                  </a:lnSpc>
                  <a:spcBef>
                    <a:spcPts val="0"/>
                  </a:spcBef>
                  <a:spcAft>
                    <a:spcPts val="0"/>
                  </a:spcAft>
                  <a:buClr>
                    <a:srgbClr val="464646"/>
                  </a:buClr>
                  <a:buSzPct val="120000"/>
                  <a:buFontTx/>
                  <a:buBlip>
                    <a:blip r:embed="rId10"/>
                  </a:buBlip>
                  <a:tabLst/>
                  <a:defRPr/>
                </a:pPr>
                <a:r>
                  <a:rPr kumimoji="0" lang="en-US" sz="2800" b="0" i="0" u="none" strike="noStrike" kern="0" cap="none" spc="0" normalizeH="0" baseline="0" noProof="0" dirty="0">
                    <a:ln>
                      <a:noFill/>
                    </a:ln>
                    <a:solidFill>
                      <a:srgbClr val="0D2D53"/>
                    </a:solidFill>
                    <a:effectLst/>
                    <a:uLnTx/>
                    <a:uFillTx/>
                    <a:latin typeface="Calibri" panose="020F0502020204030204" pitchFamily="34" charset="0"/>
                    <a:ea typeface="Helvetica Neue"/>
                    <a:cs typeface="Calibri" panose="020F0502020204030204" pitchFamily="34" charset="0"/>
                    <a:sym typeface="Helvetica Neue"/>
                  </a:rPr>
                  <a:t>Enroll customers</a:t>
                </a:r>
              </a:p>
              <a:p>
                <a:pPr marL="342900" marR="0" lvl="0" indent="-342900" algn="l" defTabSz="457200" rtl="0" eaLnBrk="1" fontAlgn="auto" latinLnBrk="0" hangingPunct="1">
                  <a:lnSpc>
                    <a:spcPct val="90000"/>
                  </a:lnSpc>
                  <a:spcBef>
                    <a:spcPts val="0"/>
                  </a:spcBef>
                  <a:spcAft>
                    <a:spcPts val="0"/>
                  </a:spcAft>
                  <a:buClr>
                    <a:srgbClr val="464646"/>
                  </a:buClr>
                  <a:buSzPct val="120000"/>
                  <a:buFontTx/>
                  <a:buBlip>
                    <a:blip r:embed="rId10"/>
                  </a:buBlip>
                  <a:tabLst/>
                  <a:defRPr/>
                </a:pPr>
                <a:endParaRPr kumimoji="0" lang="en-US" sz="1400" b="0" i="0" u="none" strike="noStrike" kern="0" cap="none" spc="0" normalizeH="0" baseline="0" noProof="0" dirty="0">
                  <a:ln>
                    <a:noFill/>
                  </a:ln>
                  <a:solidFill>
                    <a:srgbClr val="0D2D53"/>
                  </a:solidFill>
                  <a:effectLst/>
                  <a:uLnTx/>
                  <a:uFillTx/>
                  <a:latin typeface="Calibri" panose="020F0502020204030204" pitchFamily="34" charset="0"/>
                  <a:ea typeface="Helvetica Neue"/>
                  <a:cs typeface="Calibri" panose="020F0502020204030204" pitchFamily="34" charset="0"/>
                  <a:sym typeface="Helvetica Neue"/>
                </a:endParaRPr>
              </a:p>
              <a:p>
                <a:pPr marL="342900" marR="0" lvl="0" indent="-342900" algn="l" defTabSz="457200" rtl="0" eaLnBrk="1" fontAlgn="auto" latinLnBrk="0" hangingPunct="1">
                  <a:lnSpc>
                    <a:spcPct val="90000"/>
                  </a:lnSpc>
                  <a:spcBef>
                    <a:spcPts val="0"/>
                  </a:spcBef>
                  <a:spcAft>
                    <a:spcPts val="0"/>
                  </a:spcAft>
                  <a:buClr>
                    <a:srgbClr val="464646"/>
                  </a:buClr>
                  <a:buSzPct val="120000"/>
                  <a:buFontTx/>
                  <a:buBlip>
                    <a:blip r:embed="rId10"/>
                  </a:buBlip>
                  <a:tabLst/>
                  <a:defRPr/>
                </a:pPr>
                <a:r>
                  <a:rPr kumimoji="0" lang="en-US" sz="2800" b="0" i="0" u="none" strike="noStrike" kern="0" cap="none" spc="0" normalizeH="0" baseline="0" noProof="0" dirty="0">
                    <a:ln>
                      <a:noFill/>
                    </a:ln>
                    <a:solidFill>
                      <a:srgbClr val="0D2D53"/>
                    </a:solidFill>
                    <a:effectLst/>
                    <a:uLnTx/>
                    <a:uFillTx/>
                    <a:latin typeface="Calibri" panose="020F0502020204030204" pitchFamily="34" charset="0"/>
                    <a:ea typeface="Helvetica Neue"/>
                    <a:cs typeface="Calibri" panose="020F0502020204030204" pitchFamily="34" charset="0"/>
                    <a:sym typeface="Helvetica Neue"/>
                  </a:rPr>
                  <a:t>Help others to do the same thing</a:t>
                </a:r>
                <a:endParaRPr kumimoji="0" lang="en-US" sz="2200" b="0"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endParaRPr>
              </a:p>
              <a:p>
                <a:pPr marL="342900" marR="0" lvl="0" indent="-342900" algn="l" defTabSz="457200" rtl="0" eaLnBrk="1" fontAlgn="auto" latinLnBrk="0" hangingPunct="1">
                  <a:lnSpc>
                    <a:spcPct val="90000"/>
                  </a:lnSpc>
                  <a:spcBef>
                    <a:spcPts val="0"/>
                  </a:spcBef>
                  <a:spcAft>
                    <a:spcPts val="0"/>
                  </a:spcAft>
                  <a:buClr>
                    <a:srgbClr val="464646"/>
                  </a:buClr>
                  <a:buSzPts val="4000"/>
                  <a:buFontTx/>
                  <a:buBlip>
                    <a:blip r:embed="rId10"/>
                  </a:buBlip>
                  <a:tabLst/>
                  <a:defRPr/>
                </a:pPr>
                <a:endParaRPr kumimoji="0" sz="2200" b="0"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endParaRPr>
              </a:p>
            </p:txBody>
          </p:sp>
          <p:sp>
            <p:nvSpPr>
              <p:cNvPr id="55" name="Google Shape;160;p5">
                <a:extLst>
                  <a:ext uri="{FF2B5EF4-FFF2-40B4-BE49-F238E27FC236}">
                    <a16:creationId xmlns:a16="http://schemas.microsoft.com/office/drawing/2014/main" id="{3A5A6171-C18D-32F2-8A80-066CCB3B81A6}"/>
                  </a:ext>
                </a:extLst>
              </p:cNvPr>
              <p:cNvSpPr txBox="1"/>
              <p:nvPr/>
            </p:nvSpPr>
            <p:spPr>
              <a:xfrm>
                <a:off x="13893754" y="2273598"/>
                <a:ext cx="4529840" cy="1754285"/>
              </a:xfrm>
              <a:prstGeom prst="rect">
                <a:avLst/>
              </a:prstGeom>
              <a:noFill/>
              <a:ln>
                <a:noFill/>
              </a:ln>
            </p:spPr>
            <p:txBody>
              <a:bodyPr spcFirstLastPara="1" wrap="square" lIns="45713" tIns="22850" rIns="45713" bIns="22850" anchor="t" anchorCtr="0">
                <a:spAutoFit/>
              </a:bodyPr>
              <a:lstStyle/>
              <a:p>
                <a:pPr marL="0" marR="0" lvl="0" indent="0" algn="l" defTabSz="457200" rtl="0" eaLnBrk="1" fontAlgn="auto" latinLnBrk="0" hangingPunct="1">
                  <a:lnSpc>
                    <a:spcPct val="150000"/>
                  </a:lnSpc>
                  <a:spcBef>
                    <a:spcPts val="0"/>
                  </a:spcBef>
                  <a:spcAft>
                    <a:spcPts val="0"/>
                  </a:spcAft>
                  <a:buClr>
                    <a:srgbClr val="00437E"/>
                  </a:buClr>
                  <a:buSzPts val="5400"/>
                  <a:buFontTx/>
                  <a:buNone/>
                  <a:tabLst/>
                  <a:defRPr/>
                </a:pPr>
                <a:r>
                  <a:rPr kumimoji="0" lang="en-US" sz="3600" b="1" i="1" u="none" strike="noStrike" kern="0" cap="none" spc="0" normalizeH="0" baseline="0" noProof="0" dirty="0">
                    <a:ln>
                      <a:noFill/>
                    </a:ln>
                    <a:solidFill>
                      <a:srgbClr val="00437E"/>
                    </a:solidFill>
                    <a:effectLst/>
                    <a:uLnTx/>
                    <a:uFillTx/>
                    <a:latin typeface="Calibri" panose="020F0502020204030204" pitchFamily="34" charset="0"/>
                    <a:ea typeface="Helvetica Neue"/>
                    <a:cs typeface="Calibri" panose="020F0502020204030204" pitchFamily="34" charset="0"/>
                    <a:sym typeface="Helvetica Neue"/>
                  </a:rPr>
                  <a:t>All we do:</a:t>
                </a:r>
                <a:endParaRPr kumimoji="0" sz="10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grpSp>
      </p:grpSp>
      <p:sp>
        <p:nvSpPr>
          <p:cNvPr id="23" name="TextBox 22">
            <a:extLst>
              <a:ext uri="{FF2B5EF4-FFF2-40B4-BE49-F238E27FC236}">
                <a16:creationId xmlns:a16="http://schemas.microsoft.com/office/drawing/2014/main" id="{EE71FD09-065B-3C8C-3F3A-3A558D7D4E61}"/>
              </a:ext>
            </a:extLst>
          </p:cNvPr>
          <p:cNvSpPr txBox="1"/>
          <p:nvPr/>
        </p:nvSpPr>
        <p:spPr>
          <a:xfrm>
            <a:off x="1557297" y="3417235"/>
            <a:ext cx="4957123" cy="5078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Training and Marketing Materials</a:t>
            </a:r>
          </a:p>
        </p:txBody>
      </p:sp>
      <p:pic>
        <p:nvPicPr>
          <p:cNvPr id="62" name="Picture 61">
            <a:extLst>
              <a:ext uri="{FF2B5EF4-FFF2-40B4-BE49-F238E27FC236}">
                <a16:creationId xmlns:a16="http://schemas.microsoft.com/office/drawing/2014/main" id="{2398DCE2-CCBC-C940-34B1-248F04C8243E}"/>
              </a:ext>
            </a:extLst>
          </p:cNvPr>
          <p:cNvPicPr>
            <a:picLocks noChangeAspect="1"/>
          </p:cNvPicPr>
          <p:nvPr/>
        </p:nvPicPr>
        <p:blipFill>
          <a:blip r:embed="rId11"/>
          <a:stretch>
            <a:fillRect/>
          </a:stretch>
        </p:blipFill>
        <p:spPr>
          <a:xfrm>
            <a:off x="623186" y="3328806"/>
            <a:ext cx="755727" cy="699516"/>
          </a:xfrm>
          <a:prstGeom prst="rect">
            <a:avLst/>
          </a:prstGeom>
        </p:spPr>
      </p:pic>
      <p:sp>
        <p:nvSpPr>
          <p:cNvPr id="8" name="TextBox 7">
            <a:extLst>
              <a:ext uri="{FF2B5EF4-FFF2-40B4-BE49-F238E27FC236}">
                <a16:creationId xmlns:a16="http://schemas.microsoft.com/office/drawing/2014/main" id="{5F914E6D-357B-77AF-726D-D6B0620EAD0A}"/>
              </a:ext>
            </a:extLst>
          </p:cNvPr>
          <p:cNvSpPr txBox="1"/>
          <p:nvPr/>
        </p:nvSpPr>
        <p:spPr>
          <a:xfrm>
            <a:off x="1557296" y="2559987"/>
            <a:ext cx="3674404" cy="5078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0"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Cutting Edge AI Assistant</a:t>
            </a:r>
            <a:endParaRPr kumimoji="0" lang="en-US" sz="2700" b="0" i="0" u="none" strike="noStrike" kern="1200" cap="none" spc="0" normalizeH="0" baseline="0" noProof="0" dirty="0">
              <a:ln>
                <a:noFill/>
              </a:ln>
              <a:solidFill>
                <a:srgbClr val="5E5E5E"/>
              </a:solidFill>
              <a:effectLst/>
              <a:uLnTx/>
              <a:uFillTx/>
              <a:latin typeface="Calibri" panose="020F0502020204030204" pitchFamily="34" charset="0"/>
              <a:ea typeface="+mn-ea"/>
              <a:cs typeface="Calibri" panose="020F0502020204030204" pitchFamily="34" charset="0"/>
            </a:endParaRPr>
          </a:p>
        </p:txBody>
      </p:sp>
      <p:pic>
        <p:nvPicPr>
          <p:cNvPr id="11" name="Graphic 10">
            <a:extLst>
              <a:ext uri="{FF2B5EF4-FFF2-40B4-BE49-F238E27FC236}">
                <a16:creationId xmlns:a16="http://schemas.microsoft.com/office/drawing/2014/main" id="{D7BA0307-051A-2754-9A8A-419E75C5ED97}"/>
              </a:ext>
            </a:extLst>
          </p:cNvPr>
          <p:cNvPicPr>
            <a:picLocks noChangeAspect="1"/>
          </p:cNvPicPr>
          <p:nvPr/>
        </p:nvPicPr>
        <p:blipFill>
          <a:blip r:embed="rId12"/>
          <a:srcRect/>
          <a:stretch/>
        </p:blipFill>
        <p:spPr>
          <a:xfrm>
            <a:off x="509572" y="2580055"/>
            <a:ext cx="933431" cy="521657"/>
          </a:xfrm>
          <a:prstGeom prst="rect">
            <a:avLst/>
          </a:prstGeom>
        </p:spPr>
      </p:pic>
    </p:spTree>
    <p:extLst>
      <p:ext uri="{BB962C8B-B14F-4D97-AF65-F5344CB8AC3E}">
        <p14:creationId xmlns:p14="http://schemas.microsoft.com/office/powerpoint/2010/main" val="324641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 presetClass="entr" presetSubtype="2" fill="hold" nodeType="afterEffect">
                                  <p:stCondLst>
                                    <p:cond delay="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750" fill="hold"/>
                                        <p:tgtEl>
                                          <p:spTgt spid="60"/>
                                        </p:tgtEl>
                                        <p:attrNameLst>
                                          <p:attrName>ppt_x</p:attrName>
                                        </p:attrNameLst>
                                      </p:cBhvr>
                                      <p:tavLst>
                                        <p:tav tm="0">
                                          <p:val>
                                            <p:strVal val="1+#ppt_w/2"/>
                                          </p:val>
                                        </p:tav>
                                        <p:tav tm="100000">
                                          <p:val>
                                            <p:strVal val="#ppt_x"/>
                                          </p:val>
                                        </p:tav>
                                      </p:tavLst>
                                    </p:anim>
                                    <p:anim calcmode="lin" valueType="num">
                                      <p:cBhvr additive="base">
                                        <p:cTn id="12" dur="750" fill="hold"/>
                                        <p:tgtEl>
                                          <p:spTgt spid="6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FDA42836-6835-0E03-1C66-080226924899}"/>
              </a:ext>
            </a:extLst>
          </p:cNvPr>
          <p:cNvPicPr>
            <a:picLocks noChangeAspect="1"/>
          </p:cNvPicPr>
          <p:nvPr/>
        </p:nvPicPr>
        <p:blipFill rotWithShape="1">
          <a:blip r:embed="rId2">
            <a:alphaModFix amt="25000"/>
          </a:blip>
          <a:srcRect l="7326" t="17627" r="7326"/>
          <a:stretch/>
        </p:blipFill>
        <p:spPr>
          <a:xfrm>
            <a:off x="0" y="0"/>
            <a:ext cx="12192000" cy="6858000"/>
          </a:xfrm>
          <a:prstGeom prst="rect">
            <a:avLst/>
          </a:prstGeom>
        </p:spPr>
      </p:pic>
      <p:pic>
        <p:nvPicPr>
          <p:cNvPr id="23" name="Picture 22" descr="A blue and grey color palette&#10;&#10;Description automatically generated">
            <a:extLst>
              <a:ext uri="{FF2B5EF4-FFF2-40B4-BE49-F238E27FC236}">
                <a16:creationId xmlns:a16="http://schemas.microsoft.com/office/drawing/2014/main" id="{4EB9EA22-9AD8-B502-A790-A3DF27E37414}"/>
              </a:ext>
            </a:extLst>
          </p:cNvPr>
          <p:cNvPicPr>
            <a:picLocks noChangeAspect="1"/>
          </p:cNvPicPr>
          <p:nvPr/>
        </p:nvPicPr>
        <p:blipFill>
          <a:blip r:embed="rId3"/>
          <a:stretch>
            <a:fillRect/>
          </a:stretch>
        </p:blipFill>
        <p:spPr>
          <a:xfrm rot="16200000">
            <a:off x="-2451080" y="3077239"/>
            <a:ext cx="3562350" cy="1104900"/>
          </a:xfrm>
          <a:prstGeom prst="rect">
            <a:avLst/>
          </a:prstGeom>
        </p:spPr>
      </p:pic>
      <p:pic>
        <p:nvPicPr>
          <p:cNvPr id="3" name="Picture 2" descr="A white letters on a black background&#10;&#10;Description automatically generated">
            <a:extLst>
              <a:ext uri="{FF2B5EF4-FFF2-40B4-BE49-F238E27FC236}">
                <a16:creationId xmlns:a16="http://schemas.microsoft.com/office/drawing/2014/main" id="{A5C6EE5C-712E-C1EF-A379-D346B9E91D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7486" y="1926893"/>
            <a:ext cx="7977027" cy="3004213"/>
          </a:xfrm>
          <a:prstGeom prst="rect">
            <a:avLst/>
          </a:prstGeom>
          <a:ln>
            <a:noFill/>
          </a:ln>
          <a:effectLst>
            <a:outerShdw blurRad="292100" dist="139700" dir="2700000" algn="tl" rotWithShape="0">
              <a:srgbClr val="333333">
                <a:alpha val="65000"/>
              </a:srgbClr>
            </a:outerShdw>
          </a:effectLst>
        </p:spPr>
      </p:pic>
      <p:sp>
        <p:nvSpPr>
          <p:cNvPr id="2" name="Rectangle 1">
            <a:extLst>
              <a:ext uri="{FF2B5EF4-FFF2-40B4-BE49-F238E27FC236}">
                <a16:creationId xmlns:a16="http://schemas.microsoft.com/office/drawing/2014/main" id="{B4A55719-3945-1B31-26BA-525442F77D46}"/>
              </a:ext>
            </a:extLst>
          </p:cNvPr>
          <p:cNvSpPr/>
          <p:nvPr/>
        </p:nvSpPr>
        <p:spPr>
          <a:xfrm>
            <a:off x="946835" y="730250"/>
            <a:ext cx="10287000" cy="5397500"/>
          </a:xfrm>
          <a:prstGeom prst="rect">
            <a:avLst/>
          </a:prstGeom>
          <a:solidFill>
            <a:schemeClr val="accent1">
              <a:alpha val="71860"/>
            </a:schemeClr>
          </a:solidFill>
          <a:ln w="152400" cap="flat">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182880" rIns="274320" rtlCol="0" anchor="ctr"/>
          <a:lstStyle/>
          <a:p>
            <a:pPr marL="127000" marR="0" lvl="0" indent="0" algn="just" defTabSz="228600" rtl="0" eaLnBrk="1" fontAlgn="auto" latinLnBrk="0" hangingPunct="0">
              <a:lnSpc>
                <a:spcPct val="100000"/>
              </a:lnSpc>
              <a:spcBef>
                <a:spcPts val="600"/>
              </a:spcBef>
              <a:spcAft>
                <a:spcPts val="0"/>
              </a:spcAft>
              <a:buClrTx/>
              <a:buSzPct val="145000"/>
              <a:buFontTx/>
              <a:buNone/>
              <a:tabLst/>
              <a:defRPr sz="5500" spc="-165"/>
            </a:pPr>
            <a:r>
              <a:rPr kumimoji="0" lang="en-US" sz="3000" b="0" i="1" u="none" strike="noStrike" kern="0" cap="none" spc="-83"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Myriad Pro"/>
              </a:rPr>
              <a:t>Refer to the ACN Compensation Plan for complete details. Earnings as an ACN IBO are based solely upon the successful sale of products to customers and their usage of those products. Individuals will incur expenses in operating their ACN business, such as the sign-up and monthly business support fees, as well as other possible operating expenses. </a:t>
            </a:r>
            <a:r>
              <a:rPr kumimoji="0" lang="en-US" sz="3000" b="0" i="1" u="none" strike="noStrike" kern="0" cap="none" spc="-83" normalizeH="0" baseline="0" noProof="0" dirty="0">
                <a:ln>
                  <a:noFill/>
                </a:ln>
                <a:solidFill>
                  <a:srgbClr val="FFFFFF"/>
                </a:solidFill>
                <a:effectLst/>
                <a:uLnTx/>
                <a:uFillTx/>
                <a:latin typeface="Calibri" panose="020F0502020204030204" pitchFamily="34" charset="0"/>
                <a:ea typeface="MyriadPro-BoldIt"/>
                <a:cs typeface="Calibri" panose="020F0502020204030204" pitchFamily="34" charset="0"/>
                <a:sym typeface="MyriadPro-BoldIt"/>
              </a:rPr>
              <a:t>As with any business, earnings and success at ACN are not guaranteed but depend primarily on the individual’s persistence, effort and results of acquiring customers personally and/or through their team. Individuals will not earn income and will lose money as an IBO if customers are not acquired. </a:t>
            </a:r>
          </a:p>
        </p:txBody>
      </p:sp>
    </p:spTree>
    <p:extLst>
      <p:ext uri="{BB962C8B-B14F-4D97-AF65-F5344CB8AC3E}">
        <p14:creationId xmlns:p14="http://schemas.microsoft.com/office/powerpoint/2010/main" val="30130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 name="Picture 86" descr="A blue and black background with text&#10;&#10;Description automatically generated">
            <a:extLst>
              <a:ext uri="{FF2B5EF4-FFF2-40B4-BE49-F238E27FC236}">
                <a16:creationId xmlns:a16="http://schemas.microsoft.com/office/drawing/2014/main" id="{BDDC405E-E829-DD81-4A20-9E9312BFF513}"/>
              </a:ext>
            </a:extLst>
          </p:cNvPr>
          <p:cNvPicPr>
            <a:picLocks noChangeAspect="1"/>
          </p:cNvPicPr>
          <p:nvPr/>
        </p:nvPicPr>
        <p:blipFill rotWithShape="1">
          <a:blip r:embed="rId2">
            <a:alphaModFix amt="4000"/>
          </a:blip>
          <a:srcRect l="7326" t="17627" r="7326"/>
          <a:stretch/>
        </p:blipFill>
        <p:spPr>
          <a:xfrm>
            <a:off x="-1" y="0"/>
            <a:ext cx="12192000" cy="6858000"/>
          </a:xfrm>
          <a:prstGeom prst="rect">
            <a:avLst/>
          </a:prstGeom>
        </p:spPr>
      </p:pic>
      <p:grpSp>
        <p:nvGrpSpPr>
          <p:cNvPr id="9" name="Group 8">
            <a:extLst>
              <a:ext uri="{FF2B5EF4-FFF2-40B4-BE49-F238E27FC236}">
                <a16:creationId xmlns:a16="http://schemas.microsoft.com/office/drawing/2014/main" id="{A605ACCF-2353-CA57-3013-2D57FB046A95}"/>
              </a:ext>
            </a:extLst>
          </p:cNvPr>
          <p:cNvGrpSpPr/>
          <p:nvPr/>
        </p:nvGrpSpPr>
        <p:grpSpPr>
          <a:xfrm>
            <a:off x="299654" y="345800"/>
            <a:ext cx="11592690" cy="6153148"/>
            <a:chOff x="293867" y="-8411"/>
            <a:chExt cx="11592690" cy="6153148"/>
          </a:xfrm>
        </p:grpSpPr>
        <p:sp>
          <p:nvSpPr>
            <p:cNvPr id="39" name="Rectangle 38">
              <a:extLst>
                <a:ext uri="{FF2B5EF4-FFF2-40B4-BE49-F238E27FC236}">
                  <a16:creationId xmlns:a16="http://schemas.microsoft.com/office/drawing/2014/main" id="{DA0F875A-D32B-AFD2-0325-A7093620369A}"/>
                </a:ext>
              </a:extLst>
            </p:cNvPr>
            <p:cNvSpPr/>
            <p:nvPr/>
          </p:nvSpPr>
          <p:spPr>
            <a:xfrm>
              <a:off x="305443" y="1162394"/>
              <a:ext cx="11581114" cy="4544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0" name="Rectangle 39">
              <a:extLst>
                <a:ext uri="{FF2B5EF4-FFF2-40B4-BE49-F238E27FC236}">
                  <a16:creationId xmlns:a16="http://schemas.microsoft.com/office/drawing/2014/main" id="{D2567875-C362-D3DF-5990-F11CDE43D6E6}"/>
                </a:ext>
              </a:extLst>
            </p:cNvPr>
            <p:cNvSpPr/>
            <p:nvPr/>
          </p:nvSpPr>
          <p:spPr>
            <a:xfrm>
              <a:off x="305443" y="1615183"/>
              <a:ext cx="11581114" cy="45445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1" name="Rectangle 40">
              <a:extLst>
                <a:ext uri="{FF2B5EF4-FFF2-40B4-BE49-F238E27FC236}">
                  <a16:creationId xmlns:a16="http://schemas.microsoft.com/office/drawing/2014/main" id="{7FD09E27-34BF-09E7-A5EE-ECCDAA14576B}"/>
                </a:ext>
              </a:extLst>
            </p:cNvPr>
            <p:cNvSpPr/>
            <p:nvPr/>
          </p:nvSpPr>
          <p:spPr>
            <a:xfrm>
              <a:off x="305443" y="2067972"/>
              <a:ext cx="11581114" cy="4544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2" name="Rectangle 41">
              <a:extLst>
                <a:ext uri="{FF2B5EF4-FFF2-40B4-BE49-F238E27FC236}">
                  <a16:creationId xmlns:a16="http://schemas.microsoft.com/office/drawing/2014/main" id="{93C83A1B-4909-0FE5-6198-86492D86DBBD}"/>
                </a:ext>
              </a:extLst>
            </p:cNvPr>
            <p:cNvSpPr/>
            <p:nvPr/>
          </p:nvSpPr>
          <p:spPr>
            <a:xfrm>
              <a:off x="305443" y="2520761"/>
              <a:ext cx="11581114" cy="45445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3" name="Rectangle 42">
              <a:extLst>
                <a:ext uri="{FF2B5EF4-FFF2-40B4-BE49-F238E27FC236}">
                  <a16:creationId xmlns:a16="http://schemas.microsoft.com/office/drawing/2014/main" id="{9671825A-C72B-C9E3-DF33-FE33528CC985}"/>
                </a:ext>
              </a:extLst>
            </p:cNvPr>
            <p:cNvSpPr/>
            <p:nvPr/>
          </p:nvSpPr>
          <p:spPr>
            <a:xfrm>
              <a:off x="305443" y="2973550"/>
              <a:ext cx="11581114" cy="4544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4" name="Rectangle 43">
              <a:extLst>
                <a:ext uri="{FF2B5EF4-FFF2-40B4-BE49-F238E27FC236}">
                  <a16:creationId xmlns:a16="http://schemas.microsoft.com/office/drawing/2014/main" id="{8E0CDFE0-17F3-199C-E44B-4EE0FF993D53}"/>
                </a:ext>
              </a:extLst>
            </p:cNvPr>
            <p:cNvSpPr/>
            <p:nvPr/>
          </p:nvSpPr>
          <p:spPr>
            <a:xfrm>
              <a:off x="305443" y="3426339"/>
              <a:ext cx="11581114" cy="45445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5" name="Rectangle 44">
              <a:extLst>
                <a:ext uri="{FF2B5EF4-FFF2-40B4-BE49-F238E27FC236}">
                  <a16:creationId xmlns:a16="http://schemas.microsoft.com/office/drawing/2014/main" id="{E7F269A8-0351-3A57-6D49-E4D07EB3E264}"/>
                </a:ext>
              </a:extLst>
            </p:cNvPr>
            <p:cNvSpPr/>
            <p:nvPr/>
          </p:nvSpPr>
          <p:spPr>
            <a:xfrm>
              <a:off x="305443" y="3879128"/>
              <a:ext cx="11581114" cy="4544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6" name="Rectangle 45">
              <a:extLst>
                <a:ext uri="{FF2B5EF4-FFF2-40B4-BE49-F238E27FC236}">
                  <a16:creationId xmlns:a16="http://schemas.microsoft.com/office/drawing/2014/main" id="{746D4845-9266-BEC1-C359-4D938B3EC803}"/>
                </a:ext>
              </a:extLst>
            </p:cNvPr>
            <p:cNvSpPr/>
            <p:nvPr/>
          </p:nvSpPr>
          <p:spPr>
            <a:xfrm>
              <a:off x="305443" y="4331917"/>
              <a:ext cx="11581114" cy="45445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7" name="Rectangle 46">
              <a:extLst>
                <a:ext uri="{FF2B5EF4-FFF2-40B4-BE49-F238E27FC236}">
                  <a16:creationId xmlns:a16="http://schemas.microsoft.com/office/drawing/2014/main" id="{65A06B87-A656-2A52-ED73-FCACA5D91003}"/>
                </a:ext>
              </a:extLst>
            </p:cNvPr>
            <p:cNvSpPr/>
            <p:nvPr/>
          </p:nvSpPr>
          <p:spPr>
            <a:xfrm>
              <a:off x="305443" y="4784706"/>
              <a:ext cx="11581114" cy="4544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8" name="Rectangle 47">
              <a:extLst>
                <a:ext uri="{FF2B5EF4-FFF2-40B4-BE49-F238E27FC236}">
                  <a16:creationId xmlns:a16="http://schemas.microsoft.com/office/drawing/2014/main" id="{4486D911-B7CE-208B-D0E2-7837E7590226}"/>
                </a:ext>
              </a:extLst>
            </p:cNvPr>
            <p:cNvSpPr/>
            <p:nvPr/>
          </p:nvSpPr>
          <p:spPr>
            <a:xfrm>
              <a:off x="305443" y="5237495"/>
              <a:ext cx="11581114" cy="45445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9" name="Rectangle 48">
              <a:extLst>
                <a:ext uri="{FF2B5EF4-FFF2-40B4-BE49-F238E27FC236}">
                  <a16:creationId xmlns:a16="http://schemas.microsoft.com/office/drawing/2014/main" id="{66600BBF-0A54-98F6-803F-B8E657917DC8}"/>
                </a:ext>
              </a:extLst>
            </p:cNvPr>
            <p:cNvSpPr/>
            <p:nvPr/>
          </p:nvSpPr>
          <p:spPr>
            <a:xfrm>
              <a:off x="305443" y="5690284"/>
              <a:ext cx="11581114" cy="4544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51" name="TextBox 50">
              <a:extLst>
                <a:ext uri="{FF2B5EF4-FFF2-40B4-BE49-F238E27FC236}">
                  <a16:creationId xmlns:a16="http://schemas.microsoft.com/office/drawing/2014/main" id="{ABD3BE35-9D0E-826A-C94F-5397773CAF0A}"/>
                </a:ext>
              </a:extLst>
            </p:cNvPr>
            <p:cNvSpPr txBox="1"/>
            <p:nvPr/>
          </p:nvSpPr>
          <p:spPr>
            <a:xfrm>
              <a:off x="305443" y="1162394"/>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mn-cs"/>
                </a:rPr>
                <a:t>Better Value on Services</a:t>
              </a:r>
            </a:p>
          </p:txBody>
        </p:sp>
        <p:sp>
          <p:nvSpPr>
            <p:cNvPr id="52" name="TextBox 51">
              <a:extLst>
                <a:ext uri="{FF2B5EF4-FFF2-40B4-BE49-F238E27FC236}">
                  <a16:creationId xmlns:a16="http://schemas.microsoft.com/office/drawing/2014/main" id="{5908708E-B8FB-E6E7-D58F-0D6F053F1273}"/>
                </a:ext>
              </a:extLst>
            </p:cNvPr>
            <p:cNvSpPr txBox="1"/>
            <p:nvPr/>
          </p:nvSpPr>
          <p:spPr>
            <a:xfrm>
              <a:off x="305443" y="2980207"/>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mn-cs"/>
                </a:rPr>
                <a:t>Personal Residual Income (Up to 20%)</a:t>
              </a:r>
            </a:p>
          </p:txBody>
        </p:sp>
        <p:sp>
          <p:nvSpPr>
            <p:cNvPr id="53" name="TextBox 52">
              <a:extLst>
                <a:ext uri="{FF2B5EF4-FFF2-40B4-BE49-F238E27FC236}">
                  <a16:creationId xmlns:a16="http://schemas.microsoft.com/office/drawing/2014/main" id="{59DC3DB7-C383-2831-22ED-00495D07845E}"/>
                </a:ext>
              </a:extLst>
            </p:cNvPr>
            <p:cNvSpPr txBox="1"/>
            <p:nvPr/>
          </p:nvSpPr>
          <p:spPr>
            <a:xfrm>
              <a:off x="305443" y="4798018"/>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mn-cs"/>
                </a:rPr>
                <a:t>12 Industries, 12 Services, Both Home and Business</a:t>
              </a:r>
            </a:p>
          </p:txBody>
        </p:sp>
        <p:sp>
          <p:nvSpPr>
            <p:cNvPr id="2" name="TextBox 1">
              <a:extLst>
                <a:ext uri="{FF2B5EF4-FFF2-40B4-BE49-F238E27FC236}">
                  <a16:creationId xmlns:a16="http://schemas.microsoft.com/office/drawing/2014/main" id="{5C822A71-C7AB-3CDC-E8FC-5BFD683BF842}"/>
                </a:ext>
              </a:extLst>
            </p:cNvPr>
            <p:cNvSpPr txBox="1"/>
            <p:nvPr/>
          </p:nvSpPr>
          <p:spPr>
            <a:xfrm>
              <a:off x="293867" y="-8411"/>
              <a:ext cx="11592689" cy="923330"/>
            </a:xfrm>
            <a:prstGeom prst="rect">
              <a:avLst/>
            </a:prstGeom>
            <a:solidFill>
              <a:schemeClr val="accent1"/>
            </a:solidFill>
            <a:ln w="38100">
              <a:solidFill>
                <a:schemeClr val="accent2"/>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D700"/>
                  </a:solidFill>
                  <a:effectLst/>
                  <a:uLnTx/>
                  <a:uFillTx/>
                  <a:latin typeface="Roboto" panose="02000000000000000000" pitchFamily="2" charset="0"/>
                  <a:ea typeface="Roboto" panose="02000000000000000000" pitchFamily="2" charset="0"/>
                  <a:cs typeface="+mn-cs"/>
                </a:rPr>
                <a:t>BENEFITS</a:t>
              </a:r>
            </a:p>
          </p:txBody>
        </p:sp>
        <p:sp>
          <p:nvSpPr>
            <p:cNvPr id="54" name="TextBox 53">
              <a:extLst>
                <a:ext uri="{FF2B5EF4-FFF2-40B4-BE49-F238E27FC236}">
                  <a16:creationId xmlns:a16="http://schemas.microsoft.com/office/drawing/2014/main" id="{A64C9358-E6DE-7748-F841-4B8BDD4E3E43}"/>
                </a:ext>
              </a:extLst>
            </p:cNvPr>
            <p:cNvSpPr txBox="1"/>
            <p:nvPr/>
          </p:nvSpPr>
          <p:spPr>
            <a:xfrm>
              <a:off x="305443" y="3889112"/>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mn-cs"/>
                </a:rPr>
                <a:t>Weekly Bonuses</a:t>
              </a:r>
            </a:p>
          </p:txBody>
        </p:sp>
        <p:sp>
          <p:nvSpPr>
            <p:cNvPr id="55" name="TextBox 54">
              <a:extLst>
                <a:ext uri="{FF2B5EF4-FFF2-40B4-BE49-F238E27FC236}">
                  <a16:creationId xmlns:a16="http://schemas.microsoft.com/office/drawing/2014/main" id="{EC99B923-EBF4-E536-DD69-E9EC679BEF20}"/>
                </a:ext>
              </a:extLst>
            </p:cNvPr>
            <p:cNvSpPr txBox="1"/>
            <p:nvPr/>
          </p:nvSpPr>
          <p:spPr>
            <a:xfrm>
              <a:off x="305443" y="2066299"/>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mn-cs"/>
                </a:rPr>
                <a:t>Free Services: Mobile, ID Theft Protection, Electric &amp; Gas</a:t>
              </a:r>
            </a:p>
          </p:txBody>
        </p:sp>
        <p:sp>
          <p:nvSpPr>
            <p:cNvPr id="56" name="TextBox 55">
              <a:extLst>
                <a:ext uri="{FF2B5EF4-FFF2-40B4-BE49-F238E27FC236}">
                  <a16:creationId xmlns:a16="http://schemas.microsoft.com/office/drawing/2014/main" id="{03B71D3E-CA84-1DCB-8D24-E39907B757A7}"/>
                </a:ext>
              </a:extLst>
            </p:cNvPr>
            <p:cNvSpPr txBox="1"/>
            <p:nvPr/>
          </p:nvSpPr>
          <p:spPr>
            <a:xfrm>
              <a:off x="305443" y="5252472"/>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F65A7"/>
                  </a:solidFill>
                  <a:effectLst/>
                  <a:uLnTx/>
                  <a:uFillTx/>
                  <a:latin typeface="Roboto" panose="02000000000000000000" pitchFamily="2" charset="0"/>
                  <a:ea typeface="Roboto" panose="02000000000000000000" pitchFamily="2" charset="0"/>
                  <a:cs typeface="+mn-cs"/>
                </a:rPr>
                <a:t>Remote Access | Run Your Business from Anywhere</a:t>
              </a:r>
            </a:p>
          </p:txBody>
        </p:sp>
        <p:sp>
          <p:nvSpPr>
            <p:cNvPr id="57" name="TextBox 56">
              <a:extLst>
                <a:ext uri="{FF2B5EF4-FFF2-40B4-BE49-F238E27FC236}">
                  <a16:creationId xmlns:a16="http://schemas.microsoft.com/office/drawing/2014/main" id="{0027808F-E88C-321C-1067-F2DB44D20AF0}"/>
                </a:ext>
              </a:extLst>
            </p:cNvPr>
            <p:cNvSpPr txBox="1"/>
            <p:nvPr/>
          </p:nvSpPr>
          <p:spPr>
            <a:xfrm>
              <a:off x="305443" y="1616847"/>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F65A7"/>
                  </a:solidFill>
                  <a:effectLst/>
                  <a:uLnTx/>
                  <a:uFillTx/>
                  <a:latin typeface="Roboto" panose="02000000000000000000" pitchFamily="2" charset="0"/>
                  <a:ea typeface="Roboto" panose="02000000000000000000" pitchFamily="2" charset="0"/>
                  <a:cs typeface="+mn-cs"/>
                </a:rPr>
                <a:t>Project Feeding Kids</a:t>
              </a:r>
            </a:p>
          </p:txBody>
        </p:sp>
        <p:sp>
          <p:nvSpPr>
            <p:cNvPr id="58" name="TextBox 57">
              <a:extLst>
                <a:ext uri="{FF2B5EF4-FFF2-40B4-BE49-F238E27FC236}">
                  <a16:creationId xmlns:a16="http://schemas.microsoft.com/office/drawing/2014/main" id="{31B3B7C6-E1E7-89C0-220D-9417C84D3EFA}"/>
                </a:ext>
              </a:extLst>
            </p:cNvPr>
            <p:cNvSpPr txBox="1"/>
            <p:nvPr/>
          </p:nvSpPr>
          <p:spPr>
            <a:xfrm>
              <a:off x="305443" y="3434660"/>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F65A7"/>
                  </a:solidFill>
                  <a:effectLst/>
                  <a:uLnTx/>
                  <a:uFillTx/>
                  <a:latin typeface="Roboto" panose="02000000000000000000" pitchFamily="2" charset="0"/>
                  <a:ea typeface="Roboto" panose="02000000000000000000" pitchFamily="2" charset="0"/>
                  <a:cs typeface="+mn-cs"/>
                </a:rPr>
                <a:t>Overriding Residual Income (Up to 4%)</a:t>
              </a:r>
            </a:p>
          </p:txBody>
        </p:sp>
        <p:sp>
          <p:nvSpPr>
            <p:cNvPr id="59" name="TextBox 58">
              <a:extLst>
                <a:ext uri="{FF2B5EF4-FFF2-40B4-BE49-F238E27FC236}">
                  <a16:creationId xmlns:a16="http://schemas.microsoft.com/office/drawing/2014/main" id="{882ADEA1-6ACB-3E85-D482-AFADD05D1708}"/>
                </a:ext>
              </a:extLst>
            </p:cNvPr>
            <p:cNvSpPr txBox="1"/>
            <p:nvPr/>
          </p:nvSpPr>
          <p:spPr>
            <a:xfrm>
              <a:off x="305443" y="2525754"/>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F65A7"/>
                  </a:solidFill>
                  <a:effectLst/>
                  <a:uLnTx/>
                  <a:uFillTx/>
                  <a:latin typeface="Roboto" panose="02000000000000000000" pitchFamily="2" charset="0"/>
                  <a:ea typeface="Roboto" panose="02000000000000000000" pitchFamily="2" charset="0"/>
                  <a:cs typeface="+mn-cs"/>
                </a:rPr>
                <a:t>Tax Benefits from Business Ownership</a:t>
              </a:r>
            </a:p>
          </p:txBody>
        </p:sp>
        <p:sp>
          <p:nvSpPr>
            <p:cNvPr id="60" name="TextBox 59">
              <a:extLst>
                <a:ext uri="{FF2B5EF4-FFF2-40B4-BE49-F238E27FC236}">
                  <a16:creationId xmlns:a16="http://schemas.microsoft.com/office/drawing/2014/main" id="{598ACB94-44C3-8A7D-E55A-96DFA26B72D0}"/>
                </a:ext>
              </a:extLst>
            </p:cNvPr>
            <p:cNvSpPr txBox="1"/>
            <p:nvPr/>
          </p:nvSpPr>
          <p:spPr>
            <a:xfrm>
              <a:off x="305443" y="4343565"/>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F65A7"/>
                  </a:solidFill>
                  <a:effectLst/>
                  <a:uLnTx/>
                  <a:uFillTx/>
                  <a:latin typeface="Roboto" panose="02000000000000000000" pitchFamily="2" charset="0"/>
                  <a:ea typeface="Roboto" panose="02000000000000000000" pitchFamily="2" charset="0"/>
                  <a:cs typeface="+mn-cs"/>
                </a:rPr>
                <a:t>Partner with a company that has a 32-year track record</a:t>
              </a:r>
            </a:p>
          </p:txBody>
        </p:sp>
        <p:sp>
          <p:nvSpPr>
            <p:cNvPr id="61" name="TextBox 60">
              <a:extLst>
                <a:ext uri="{FF2B5EF4-FFF2-40B4-BE49-F238E27FC236}">
                  <a16:creationId xmlns:a16="http://schemas.microsoft.com/office/drawing/2014/main" id="{3652EC44-DAD9-7769-7479-745A182B3382}"/>
                </a:ext>
              </a:extLst>
            </p:cNvPr>
            <p:cNvSpPr txBox="1"/>
            <p:nvPr/>
          </p:nvSpPr>
          <p:spPr>
            <a:xfrm>
              <a:off x="305443" y="5706926"/>
              <a:ext cx="66142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mn-cs"/>
                </a:rPr>
                <a:t>Proven System</a:t>
              </a:r>
            </a:p>
          </p:txBody>
        </p:sp>
        <p:sp>
          <p:nvSpPr>
            <p:cNvPr id="62" name="Rectangle 61">
              <a:extLst>
                <a:ext uri="{FF2B5EF4-FFF2-40B4-BE49-F238E27FC236}">
                  <a16:creationId xmlns:a16="http://schemas.microsoft.com/office/drawing/2014/main" id="{943263F3-7C8F-1C81-4487-5A35F11E1D1E}"/>
                </a:ext>
              </a:extLst>
            </p:cNvPr>
            <p:cNvSpPr/>
            <p:nvPr/>
          </p:nvSpPr>
          <p:spPr>
            <a:xfrm>
              <a:off x="305443" y="1162394"/>
              <a:ext cx="11581114" cy="4982343"/>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TextBox 3">
              <a:extLst>
                <a:ext uri="{FF2B5EF4-FFF2-40B4-BE49-F238E27FC236}">
                  <a16:creationId xmlns:a16="http://schemas.microsoft.com/office/drawing/2014/main" id="{39611903-B128-665D-A96D-05C34590B17D}"/>
                </a:ext>
              </a:extLst>
            </p:cNvPr>
            <p:cNvSpPr txBox="1"/>
            <p:nvPr/>
          </p:nvSpPr>
          <p:spPr>
            <a:xfrm>
              <a:off x="9451252" y="222422"/>
              <a:ext cx="228814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D700"/>
                  </a:solidFill>
                  <a:effectLst/>
                  <a:uLnTx/>
                  <a:uFillTx/>
                  <a:latin typeface="Roboto" panose="02000000000000000000" pitchFamily="2" charset="0"/>
                  <a:ea typeface="Roboto" panose="02000000000000000000" pitchFamily="2" charset="0"/>
                  <a:cs typeface="+mn-cs"/>
                </a:rPr>
                <a:t>CUSTOMER</a:t>
              </a:r>
            </a:p>
          </p:txBody>
        </p:sp>
        <p:sp>
          <p:nvSpPr>
            <p:cNvPr id="3" name="TextBox 2">
              <a:extLst>
                <a:ext uri="{FF2B5EF4-FFF2-40B4-BE49-F238E27FC236}">
                  <a16:creationId xmlns:a16="http://schemas.microsoft.com/office/drawing/2014/main" id="{1C6BEBBE-2910-CFFC-0AC2-109AF6841E38}"/>
                </a:ext>
              </a:extLst>
            </p:cNvPr>
            <p:cNvSpPr txBox="1"/>
            <p:nvPr/>
          </p:nvSpPr>
          <p:spPr>
            <a:xfrm>
              <a:off x="7627747" y="222422"/>
              <a:ext cx="204871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D700"/>
                  </a:solidFill>
                  <a:effectLst/>
                  <a:uLnTx/>
                  <a:uFillTx/>
                  <a:latin typeface="Roboto" panose="02000000000000000000" pitchFamily="2" charset="0"/>
                  <a:ea typeface="Roboto" panose="02000000000000000000" pitchFamily="2" charset="0"/>
                  <a:cs typeface="+mn-cs"/>
                </a:rPr>
                <a:t>IBO</a:t>
              </a:r>
            </a:p>
          </p:txBody>
        </p:sp>
        <p:sp>
          <p:nvSpPr>
            <p:cNvPr id="63" name="Oval 62">
              <a:extLst>
                <a:ext uri="{FF2B5EF4-FFF2-40B4-BE49-F238E27FC236}">
                  <a16:creationId xmlns:a16="http://schemas.microsoft.com/office/drawing/2014/main" id="{A51831E7-B795-4B97-981D-516326657568}"/>
                </a:ext>
              </a:extLst>
            </p:cNvPr>
            <p:cNvSpPr/>
            <p:nvPr/>
          </p:nvSpPr>
          <p:spPr>
            <a:xfrm>
              <a:off x="8483786" y="1214368"/>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64" name="Oval 63">
              <a:extLst>
                <a:ext uri="{FF2B5EF4-FFF2-40B4-BE49-F238E27FC236}">
                  <a16:creationId xmlns:a16="http://schemas.microsoft.com/office/drawing/2014/main" id="{1AF6CD8C-2BB0-11EB-3896-7753C075496C}"/>
                </a:ext>
              </a:extLst>
            </p:cNvPr>
            <p:cNvSpPr/>
            <p:nvPr/>
          </p:nvSpPr>
          <p:spPr>
            <a:xfrm>
              <a:off x="8483786" y="1666797"/>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65" name="Oval 64">
              <a:extLst>
                <a:ext uri="{FF2B5EF4-FFF2-40B4-BE49-F238E27FC236}">
                  <a16:creationId xmlns:a16="http://schemas.microsoft.com/office/drawing/2014/main" id="{A8EF0595-0A9A-280C-C123-DD9D61B35963}"/>
                </a:ext>
              </a:extLst>
            </p:cNvPr>
            <p:cNvSpPr/>
            <p:nvPr/>
          </p:nvSpPr>
          <p:spPr>
            <a:xfrm>
              <a:off x="8483786" y="2119226"/>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66" name="Oval 65">
              <a:extLst>
                <a:ext uri="{FF2B5EF4-FFF2-40B4-BE49-F238E27FC236}">
                  <a16:creationId xmlns:a16="http://schemas.microsoft.com/office/drawing/2014/main" id="{4818F935-A833-31D0-C6C4-E7719F988AEC}"/>
                </a:ext>
              </a:extLst>
            </p:cNvPr>
            <p:cNvSpPr/>
            <p:nvPr/>
          </p:nvSpPr>
          <p:spPr>
            <a:xfrm>
              <a:off x="8483786" y="2571655"/>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67" name="Oval 66">
              <a:extLst>
                <a:ext uri="{FF2B5EF4-FFF2-40B4-BE49-F238E27FC236}">
                  <a16:creationId xmlns:a16="http://schemas.microsoft.com/office/drawing/2014/main" id="{34E1341F-4B7C-5924-5971-ECE04A000BBF}"/>
                </a:ext>
              </a:extLst>
            </p:cNvPr>
            <p:cNvSpPr/>
            <p:nvPr/>
          </p:nvSpPr>
          <p:spPr>
            <a:xfrm>
              <a:off x="8483786" y="3024084"/>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68" name="Oval 67">
              <a:extLst>
                <a:ext uri="{FF2B5EF4-FFF2-40B4-BE49-F238E27FC236}">
                  <a16:creationId xmlns:a16="http://schemas.microsoft.com/office/drawing/2014/main" id="{775A4698-49ED-7E2E-DD5B-63C2424BE591}"/>
                </a:ext>
              </a:extLst>
            </p:cNvPr>
            <p:cNvSpPr/>
            <p:nvPr/>
          </p:nvSpPr>
          <p:spPr>
            <a:xfrm>
              <a:off x="8483786" y="3476513"/>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69" name="Oval 68">
              <a:extLst>
                <a:ext uri="{FF2B5EF4-FFF2-40B4-BE49-F238E27FC236}">
                  <a16:creationId xmlns:a16="http://schemas.microsoft.com/office/drawing/2014/main" id="{6A282582-F55E-6677-2819-A8ED6F14D26E}"/>
                </a:ext>
              </a:extLst>
            </p:cNvPr>
            <p:cNvSpPr/>
            <p:nvPr/>
          </p:nvSpPr>
          <p:spPr>
            <a:xfrm>
              <a:off x="8483786" y="3928942"/>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70" name="Oval 69">
              <a:extLst>
                <a:ext uri="{FF2B5EF4-FFF2-40B4-BE49-F238E27FC236}">
                  <a16:creationId xmlns:a16="http://schemas.microsoft.com/office/drawing/2014/main" id="{7551318D-0D2B-1AAA-BDCE-15CB795A70F5}"/>
                </a:ext>
              </a:extLst>
            </p:cNvPr>
            <p:cNvSpPr/>
            <p:nvPr/>
          </p:nvSpPr>
          <p:spPr>
            <a:xfrm>
              <a:off x="8483786" y="4381371"/>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71" name="Oval 70">
              <a:extLst>
                <a:ext uri="{FF2B5EF4-FFF2-40B4-BE49-F238E27FC236}">
                  <a16:creationId xmlns:a16="http://schemas.microsoft.com/office/drawing/2014/main" id="{ED80F6BD-0B07-8E57-2DF9-09780C99C770}"/>
                </a:ext>
              </a:extLst>
            </p:cNvPr>
            <p:cNvSpPr/>
            <p:nvPr/>
          </p:nvSpPr>
          <p:spPr>
            <a:xfrm>
              <a:off x="8483786" y="5286229"/>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72" name="Oval 71">
              <a:extLst>
                <a:ext uri="{FF2B5EF4-FFF2-40B4-BE49-F238E27FC236}">
                  <a16:creationId xmlns:a16="http://schemas.microsoft.com/office/drawing/2014/main" id="{CFE4544D-47CE-645B-20DB-EB403EDC0345}"/>
                </a:ext>
              </a:extLst>
            </p:cNvPr>
            <p:cNvSpPr/>
            <p:nvPr/>
          </p:nvSpPr>
          <p:spPr>
            <a:xfrm>
              <a:off x="8483786" y="5738661"/>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73" name="Oval 72">
              <a:extLst>
                <a:ext uri="{FF2B5EF4-FFF2-40B4-BE49-F238E27FC236}">
                  <a16:creationId xmlns:a16="http://schemas.microsoft.com/office/drawing/2014/main" id="{4C88E0F8-BD24-D844-9542-B107B68CCABC}"/>
                </a:ext>
              </a:extLst>
            </p:cNvPr>
            <p:cNvSpPr/>
            <p:nvPr/>
          </p:nvSpPr>
          <p:spPr>
            <a:xfrm>
              <a:off x="8483786" y="4833800"/>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74" name="Oval 73">
              <a:extLst>
                <a:ext uri="{FF2B5EF4-FFF2-40B4-BE49-F238E27FC236}">
                  <a16:creationId xmlns:a16="http://schemas.microsoft.com/office/drawing/2014/main" id="{46231DC1-141B-0398-5A73-25C75DC887FD}"/>
                </a:ext>
              </a:extLst>
            </p:cNvPr>
            <p:cNvSpPr/>
            <p:nvPr/>
          </p:nvSpPr>
          <p:spPr>
            <a:xfrm>
              <a:off x="10427003" y="1216224"/>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sp>
          <p:nvSpPr>
            <p:cNvPr id="75" name="Oval 74">
              <a:extLst>
                <a:ext uri="{FF2B5EF4-FFF2-40B4-BE49-F238E27FC236}">
                  <a16:creationId xmlns:a16="http://schemas.microsoft.com/office/drawing/2014/main" id="{1DB802A9-FA59-9FC3-004D-CA33434183B1}"/>
                </a:ext>
              </a:extLst>
            </p:cNvPr>
            <p:cNvSpPr/>
            <p:nvPr/>
          </p:nvSpPr>
          <p:spPr>
            <a:xfrm>
              <a:off x="10427003" y="1666797"/>
              <a:ext cx="336640" cy="336640"/>
            </a:xfrm>
            <a:prstGeom prst="ellipse">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a:t>
              </a:r>
            </a:p>
          </p:txBody>
        </p:sp>
        <p:cxnSp>
          <p:nvCxnSpPr>
            <p:cNvPr id="78" name="Straight Connector 77">
              <a:extLst>
                <a:ext uri="{FF2B5EF4-FFF2-40B4-BE49-F238E27FC236}">
                  <a16:creationId xmlns:a16="http://schemas.microsoft.com/office/drawing/2014/main" id="{5AA2CC8D-AD8A-04EF-2767-CDB58737659A}"/>
                </a:ext>
              </a:extLst>
            </p:cNvPr>
            <p:cNvCxnSpPr>
              <a:cxnSpLocks/>
            </p:cNvCxnSpPr>
            <p:nvPr/>
          </p:nvCxnSpPr>
          <p:spPr>
            <a:xfrm>
              <a:off x="10381191" y="2287514"/>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E73111F7-5FA7-5813-F180-0F8506EB6D6F}"/>
                </a:ext>
              </a:extLst>
            </p:cNvPr>
            <p:cNvCxnSpPr>
              <a:cxnSpLocks/>
            </p:cNvCxnSpPr>
            <p:nvPr/>
          </p:nvCxnSpPr>
          <p:spPr>
            <a:xfrm>
              <a:off x="10381191" y="2744284"/>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6084A008-B372-5220-9301-7226C9EF63BF}"/>
                </a:ext>
              </a:extLst>
            </p:cNvPr>
            <p:cNvCxnSpPr>
              <a:cxnSpLocks/>
            </p:cNvCxnSpPr>
            <p:nvPr/>
          </p:nvCxnSpPr>
          <p:spPr>
            <a:xfrm>
              <a:off x="10381191" y="3646249"/>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4585A07F-2D6B-9D72-39AE-9BCA2D5C6371}"/>
                </a:ext>
              </a:extLst>
            </p:cNvPr>
            <p:cNvCxnSpPr>
              <a:cxnSpLocks/>
            </p:cNvCxnSpPr>
            <p:nvPr/>
          </p:nvCxnSpPr>
          <p:spPr>
            <a:xfrm>
              <a:off x="10381191" y="4091444"/>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C2309F53-AAD2-8A0E-D99C-13750FA517B9}"/>
                </a:ext>
              </a:extLst>
            </p:cNvPr>
            <p:cNvCxnSpPr>
              <a:cxnSpLocks/>
            </p:cNvCxnSpPr>
            <p:nvPr/>
          </p:nvCxnSpPr>
          <p:spPr>
            <a:xfrm>
              <a:off x="10381191" y="4548214"/>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64BB1FD1-7C59-08EA-3AD3-3823011D4946}"/>
                </a:ext>
              </a:extLst>
            </p:cNvPr>
            <p:cNvCxnSpPr>
              <a:cxnSpLocks/>
            </p:cNvCxnSpPr>
            <p:nvPr/>
          </p:nvCxnSpPr>
          <p:spPr>
            <a:xfrm>
              <a:off x="10381191" y="5004984"/>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47716E6-48AB-58E0-BB81-0C4437B8DDDC}"/>
                </a:ext>
              </a:extLst>
            </p:cNvPr>
            <p:cNvCxnSpPr>
              <a:cxnSpLocks/>
            </p:cNvCxnSpPr>
            <p:nvPr/>
          </p:nvCxnSpPr>
          <p:spPr>
            <a:xfrm>
              <a:off x="10381191" y="5461754"/>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83E94AB-33FD-C1E7-2E0D-5CA9759D6F64}"/>
                </a:ext>
              </a:extLst>
            </p:cNvPr>
            <p:cNvCxnSpPr>
              <a:cxnSpLocks/>
            </p:cNvCxnSpPr>
            <p:nvPr/>
          </p:nvCxnSpPr>
          <p:spPr>
            <a:xfrm>
              <a:off x="10381191" y="5895372"/>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31351033-B737-EF58-EE70-656739440362}"/>
                </a:ext>
              </a:extLst>
            </p:cNvPr>
            <p:cNvCxnSpPr>
              <a:cxnSpLocks/>
            </p:cNvCxnSpPr>
            <p:nvPr/>
          </p:nvCxnSpPr>
          <p:spPr>
            <a:xfrm>
              <a:off x="10381191" y="3201054"/>
              <a:ext cx="42826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Image" descr="Image">
              <a:extLst>
                <a:ext uri="{FF2B5EF4-FFF2-40B4-BE49-F238E27FC236}">
                  <a16:creationId xmlns:a16="http://schemas.microsoft.com/office/drawing/2014/main" id="{B34C602A-46CA-3500-3CD3-A2131465FA02}"/>
                </a:ext>
              </a:extLst>
            </p:cNvPr>
            <p:cNvPicPr>
              <a:picLocks noChangeAspect="1"/>
            </p:cNvPicPr>
            <p:nvPr/>
          </p:nvPicPr>
          <p:blipFill>
            <a:blip r:embed="rId3"/>
            <a:stretch>
              <a:fillRect/>
            </a:stretch>
          </p:blipFill>
          <p:spPr>
            <a:xfrm>
              <a:off x="2858319" y="1567502"/>
              <a:ext cx="1052586" cy="505465"/>
            </a:xfrm>
            <a:prstGeom prst="rect">
              <a:avLst/>
            </a:prstGeom>
            <a:noFill/>
            <a:ln w="76200">
              <a:noFill/>
              <a:miter lim="400000"/>
            </a:ln>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1924588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7" name="Picture 6" descr="A blue and black background with text&#10;&#10;Description automatically generated">
            <a:extLst>
              <a:ext uri="{FF2B5EF4-FFF2-40B4-BE49-F238E27FC236}">
                <a16:creationId xmlns:a16="http://schemas.microsoft.com/office/drawing/2014/main" id="{370E07D9-FD16-E40E-A32D-2819C2800F17}"/>
              </a:ext>
            </a:extLst>
          </p:cNvPr>
          <p:cNvPicPr>
            <a:picLocks noChangeAspect="1"/>
          </p:cNvPicPr>
          <p:nvPr/>
        </p:nvPicPr>
        <p:blipFill rotWithShape="1">
          <a:blip r:embed="rId3">
            <a:alphaModFix amt="4000"/>
          </a:blip>
          <a:srcRect l="7326" t="17627" r="7326"/>
          <a:stretch/>
        </p:blipFill>
        <p:spPr>
          <a:xfrm>
            <a:off x="0" y="15498"/>
            <a:ext cx="12192000" cy="6858000"/>
          </a:xfrm>
          <a:prstGeom prst="rect">
            <a:avLst/>
          </a:prstGeom>
        </p:spPr>
      </p:pic>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2495686" y="3066088"/>
            <a:ext cx="3562350" cy="1104900"/>
          </a:xfrm>
          <a:prstGeom prst="rect">
            <a:avLst/>
          </a:prstGeom>
        </p:spPr>
      </p:pic>
      <p:sp>
        <p:nvSpPr>
          <p:cNvPr id="2" name="TextBox 1">
            <a:extLst>
              <a:ext uri="{FF2B5EF4-FFF2-40B4-BE49-F238E27FC236}">
                <a16:creationId xmlns:a16="http://schemas.microsoft.com/office/drawing/2014/main" id="{D34EB46B-6E87-C6AD-7602-02AFB0F61CCE}"/>
              </a:ext>
            </a:extLst>
          </p:cNvPr>
          <p:cNvSpPr txBox="1"/>
          <p:nvPr/>
        </p:nvSpPr>
        <p:spPr>
          <a:xfrm>
            <a:off x="1" y="345691"/>
            <a:ext cx="12192000"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6600" b="1"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You are 1 of 3 people</a:t>
            </a:r>
            <a:endParaRPr kumimoji="0" lang="en-US" sz="66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endParaRPr>
          </a:p>
        </p:txBody>
      </p:sp>
      <p:sp>
        <p:nvSpPr>
          <p:cNvPr id="3" name="Oval 2">
            <a:extLst>
              <a:ext uri="{FF2B5EF4-FFF2-40B4-BE49-F238E27FC236}">
                <a16:creationId xmlns:a16="http://schemas.microsoft.com/office/drawing/2014/main" id="{7AAC0DCA-EAAB-AD90-AED7-6F15B16FE8B3}"/>
              </a:ext>
            </a:extLst>
          </p:cNvPr>
          <p:cNvSpPr/>
          <p:nvPr/>
        </p:nvSpPr>
        <p:spPr>
          <a:xfrm>
            <a:off x="8367096" y="2420134"/>
            <a:ext cx="3106567" cy="2976282"/>
          </a:xfrm>
          <a:prstGeom prst="ellipse">
            <a:avLst/>
          </a:prstGeom>
          <a:solidFill>
            <a:srgbClr val="AE1D14"/>
          </a:solidFill>
          <a:ln w="762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Not for me…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Become a Customer!</a:t>
            </a:r>
          </a:p>
        </p:txBody>
      </p:sp>
      <p:sp>
        <p:nvSpPr>
          <p:cNvPr id="4" name="Oval 3">
            <a:extLst>
              <a:ext uri="{FF2B5EF4-FFF2-40B4-BE49-F238E27FC236}">
                <a16:creationId xmlns:a16="http://schemas.microsoft.com/office/drawing/2014/main" id="{152F95E1-3607-FBC1-20FA-C6FAB4D8C80C}"/>
              </a:ext>
            </a:extLst>
          </p:cNvPr>
          <p:cNvSpPr/>
          <p:nvPr/>
        </p:nvSpPr>
        <p:spPr>
          <a:xfrm>
            <a:off x="4542192" y="2420134"/>
            <a:ext cx="3106567" cy="2976282"/>
          </a:xfrm>
          <a:prstGeom prst="ellipse">
            <a:avLst/>
          </a:prstGeom>
          <a:solidFill>
            <a:srgbClr val="E7B105"/>
          </a:solidFill>
          <a:ln w="762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srgbClr val="002956"/>
                </a:solidFill>
                <a:effectLst/>
                <a:uLnTx/>
                <a:uFillTx/>
                <a:latin typeface="Calibri" panose="020F0502020204030204" pitchFamily="34" charset="0"/>
                <a:ea typeface="+mn-ea"/>
                <a:cs typeface="Calibri" panose="020F0502020204030204" pitchFamily="34" charset="0"/>
              </a:rPr>
              <a:t>INTERESTED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956"/>
                </a:solidFill>
                <a:effectLst/>
                <a:uLnTx/>
                <a:uFillTx/>
                <a:latin typeface="Calibri" panose="020F0502020204030204" pitchFamily="34" charset="0"/>
                <a:ea typeface="+mn-ea"/>
                <a:cs typeface="Calibri" panose="020F0502020204030204" pitchFamily="34" charset="0"/>
              </a:rPr>
              <a:t>Learn More</a:t>
            </a:r>
          </a:p>
        </p:txBody>
      </p:sp>
      <p:sp>
        <p:nvSpPr>
          <p:cNvPr id="6" name="Oval 5">
            <a:extLst>
              <a:ext uri="{FF2B5EF4-FFF2-40B4-BE49-F238E27FC236}">
                <a16:creationId xmlns:a16="http://schemas.microsoft.com/office/drawing/2014/main" id="{77938D43-698F-24F4-5F01-7BC2EEE585F0}"/>
              </a:ext>
            </a:extLst>
          </p:cNvPr>
          <p:cNvSpPr/>
          <p:nvPr/>
        </p:nvSpPr>
        <p:spPr>
          <a:xfrm>
            <a:off x="739419" y="2420134"/>
            <a:ext cx="3106567" cy="2976282"/>
          </a:xfrm>
          <a:prstGeom prst="ellipse">
            <a:avLst/>
          </a:prstGeom>
          <a:solidFill>
            <a:srgbClr val="04814E"/>
          </a:solidFill>
          <a:ln w="7620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I’M IN!</a:t>
            </a:r>
            <a:endParaRPr kumimoji="0" lang="en-US" sz="40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Enroll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Training</a:t>
            </a:r>
          </a:p>
        </p:txBody>
      </p:sp>
    </p:spTree>
    <p:extLst>
      <p:ext uri="{BB962C8B-B14F-4D97-AF65-F5344CB8AC3E}">
        <p14:creationId xmlns:p14="http://schemas.microsoft.com/office/powerpoint/2010/main" val="3871167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15000">
              <a:schemeClr val="accent1"/>
            </a:gs>
            <a:gs pos="87000">
              <a:schemeClr val="accent3"/>
            </a:gs>
          </a:gsLst>
          <a:lin ang="5400000" scaled="1"/>
          <a:tileRect/>
        </a:gradFill>
        <a:effectLst/>
      </p:bgPr>
    </p:bg>
    <p:spTree>
      <p:nvGrpSpPr>
        <p:cNvPr id="1" name="Shape 167"/>
        <p:cNvGrpSpPr/>
        <p:nvPr/>
      </p:nvGrpSpPr>
      <p:grpSpPr>
        <a:xfrm>
          <a:off x="0" y="0"/>
          <a:ext cx="0" cy="0"/>
          <a:chOff x="0" y="0"/>
          <a:chExt cx="0" cy="0"/>
        </a:xfrm>
      </p:grpSpPr>
      <p:pic>
        <p:nvPicPr>
          <p:cNvPr id="58" name="Picture 57" descr="A blue and grey color palette&#10;&#10;Description automatically generated">
            <a:extLst>
              <a:ext uri="{FF2B5EF4-FFF2-40B4-BE49-F238E27FC236}">
                <a16:creationId xmlns:a16="http://schemas.microsoft.com/office/drawing/2014/main" id="{F2BB3AB9-0A86-4B33-4519-69B8D7FDAA15}"/>
              </a:ext>
            </a:extLst>
          </p:cNvPr>
          <p:cNvPicPr>
            <a:picLocks noChangeAspect="1"/>
          </p:cNvPicPr>
          <p:nvPr/>
        </p:nvPicPr>
        <p:blipFill>
          <a:blip r:embed="rId3"/>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94" name="TextBox 93">
            <a:extLst>
              <a:ext uri="{FF2B5EF4-FFF2-40B4-BE49-F238E27FC236}">
                <a16:creationId xmlns:a16="http://schemas.microsoft.com/office/drawing/2014/main" id="{8A72D37E-6B86-14B9-F5B1-EADCE33BD67C}"/>
              </a:ext>
            </a:extLst>
          </p:cNvPr>
          <p:cNvSpPr txBox="1"/>
          <p:nvPr/>
        </p:nvSpPr>
        <p:spPr>
          <a:xfrm>
            <a:off x="1" y="969524"/>
            <a:ext cx="12192000"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FFFFFF"/>
                </a:solidFill>
                <a:effectLst/>
                <a:uLnTx/>
                <a:uFillTx/>
                <a:latin typeface="Arial"/>
                <a:ea typeface="+mn-ea"/>
                <a:cs typeface="+mn-cs"/>
              </a:rPr>
              <a:t>Guests are welcome for all events.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FFFFFF"/>
                </a:solidFill>
                <a:effectLst/>
                <a:uLnTx/>
                <a:uFillTx/>
                <a:latin typeface="Arial"/>
                <a:ea typeface="+mn-ea"/>
                <a:cs typeface="+mn-cs"/>
              </a:rPr>
              <a:t>New IBO Trainings are preceded by a short business overview.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FFFFFF"/>
                </a:solidFill>
                <a:effectLst/>
                <a:uLnTx/>
                <a:uFillTx/>
                <a:latin typeface="Arial"/>
                <a:ea typeface="+mn-ea"/>
                <a:cs typeface="+mn-cs"/>
              </a:rPr>
              <a:t>The Healthcare Coverage informational Zoom will be followed by a short business overview</a:t>
            </a:r>
          </a:p>
        </p:txBody>
      </p:sp>
      <p:sp>
        <p:nvSpPr>
          <p:cNvPr id="8" name="TextBox 7">
            <a:extLst>
              <a:ext uri="{FF2B5EF4-FFF2-40B4-BE49-F238E27FC236}">
                <a16:creationId xmlns:a16="http://schemas.microsoft.com/office/drawing/2014/main" id="{09691BFE-15B6-1742-735D-6BE20EA5B816}"/>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srgbClr val="FFFFFF"/>
                </a:solidFill>
                <a:effectLst/>
                <a:uLnTx/>
                <a:uFillTx/>
                <a:latin typeface="Calibri Light" panose="020F0302020204030204" pitchFamily="34" charset="0"/>
                <a:ea typeface="+mn-ea"/>
                <a:cs typeface="Calibri Light" panose="020F0302020204030204" pitchFamily="34" charset="0"/>
              </a:rPr>
              <a:t>LegacyPartners.biz</a:t>
            </a:r>
            <a:endParaRPr kumimoji="0" lang="en-US" sz="1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srgbClr val="FFFFFF"/>
                </a:solidFill>
                <a:effectLst/>
                <a:uLnTx/>
                <a:uFillTx/>
                <a:latin typeface="Calibri Light" panose="020F0302020204030204" pitchFamily="34" charset="0"/>
                <a:ea typeface="+mn-ea"/>
                <a:cs typeface="Calibri Light" panose="020F0302020204030204" pitchFamily="34" charset="0"/>
              </a:rPr>
              <a:t>TheSVPSystem.com</a:t>
            </a:r>
            <a:endParaRPr kumimoji="0" lang="en-US" sz="1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pic>
        <p:nvPicPr>
          <p:cNvPr id="15" name="Picture 14" descr="A blue and yellow sign with a white circle in the middle&#10;&#10;Description automatically generated">
            <a:extLst>
              <a:ext uri="{FF2B5EF4-FFF2-40B4-BE49-F238E27FC236}">
                <a16:creationId xmlns:a16="http://schemas.microsoft.com/office/drawing/2014/main" id="{E0876A0F-6FD4-D11E-4D71-4C0076A3F4B2}"/>
              </a:ext>
            </a:extLst>
          </p:cNvPr>
          <p:cNvPicPr>
            <a:picLocks noChangeAspect="1"/>
          </p:cNvPicPr>
          <p:nvPr/>
        </p:nvPicPr>
        <p:blipFill>
          <a:blip r:embed="rId4"/>
          <a:stretch>
            <a:fillRect/>
          </a:stretch>
        </p:blipFill>
        <p:spPr>
          <a:xfrm>
            <a:off x="3847155" y="-4186"/>
            <a:ext cx="4497690" cy="1324901"/>
          </a:xfrm>
          <a:prstGeom prst="rect">
            <a:avLst/>
          </a:prstGeom>
        </p:spPr>
      </p:pic>
      <p:pic>
        <p:nvPicPr>
          <p:cNvPr id="26" name="Picture 25">
            <a:extLst>
              <a:ext uri="{FF2B5EF4-FFF2-40B4-BE49-F238E27FC236}">
                <a16:creationId xmlns:a16="http://schemas.microsoft.com/office/drawing/2014/main" id="{CB0589D1-7D1F-25CE-E804-2471914D138E}"/>
              </a:ext>
            </a:extLst>
          </p:cNvPr>
          <p:cNvPicPr>
            <a:picLocks noChangeAspect="1"/>
          </p:cNvPicPr>
          <p:nvPr/>
        </p:nvPicPr>
        <p:blipFill rotWithShape="1">
          <a:blip r:embed="rId5"/>
          <a:srcRect l="-3732" r="-8168"/>
          <a:stretch/>
        </p:blipFill>
        <p:spPr>
          <a:xfrm>
            <a:off x="10038299" y="6438550"/>
            <a:ext cx="2067322" cy="245835"/>
          </a:xfrm>
          <a:prstGeom prst="rect">
            <a:avLst/>
          </a:prstGeom>
        </p:spPr>
      </p:pic>
      <p:pic>
        <p:nvPicPr>
          <p:cNvPr id="27" name="Picture 26">
            <a:extLst>
              <a:ext uri="{FF2B5EF4-FFF2-40B4-BE49-F238E27FC236}">
                <a16:creationId xmlns:a16="http://schemas.microsoft.com/office/drawing/2014/main" id="{35742AD6-79DC-BBA7-B45D-01C87CD5632A}"/>
              </a:ext>
            </a:extLst>
          </p:cNvPr>
          <p:cNvPicPr>
            <a:picLocks noChangeAspect="1"/>
          </p:cNvPicPr>
          <p:nvPr/>
        </p:nvPicPr>
        <p:blipFill>
          <a:blip r:embed="rId6"/>
          <a:srcRect/>
          <a:stretch/>
        </p:blipFill>
        <p:spPr>
          <a:xfrm>
            <a:off x="10038299" y="6145009"/>
            <a:ext cx="2067322" cy="288376"/>
          </a:xfrm>
          <a:prstGeom prst="rect">
            <a:avLst/>
          </a:prstGeom>
        </p:spPr>
      </p:pic>
      <p:grpSp>
        <p:nvGrpSpPr>
          <p:cNvPr id="76" name="Group 75">
            <a:extLst>
              <a:ext uri="{FF2B5EF4-FFF2-40B4-BE49-F238E27FC236}">
                <a16:creationId xmlns:a16="http://schemas.microsoft.com/office/drawing/2014/main" id="{86EF900F-DBBE-8B7B-0723-C3C553B421A0}"/>
              </a:ext>
            </a:extLst>
          </p:cNvPr>
          <p:cNvGrpSpPr/>
          <p:nvPr/>
        </p:nvGrpSpPr>
        <p:grpSpPr>
          <a:xfrm>
            <a:off x="386728" y="1879791"/>
            <a:ext cx="1836057" cy="4030133"/>
            <a:chOff x="386728" y="1879791"/>
            <a:chExt cx="1836057" cy="4030133"/>
          </a:xfrm>
        </p:grpSpPr>
        <p:grpSp>
          <p:nvGrpSpPr>
            <p:cNvPr id="39" name="Group 38">
              <a:extLst>
                <a:ext uri="{FF2B5EF4-FFF2-40B4-BE49-F238E27FC236}">
                  <a16:creationId xmlns:a16="http://schemas.microsoft.com/office/drawing/2014/main" id="{F7E6AE98-C92B-E425-0371-C56BD7264D15}"/>
                </a:ext>
              </a:extLst>
            </p:cNvPr>
            <p:cNvGrpSpPr/>
            <p:nvPr/>
          </p:nvGrpSpPr>
          <p:grpSpPr>
            <a:xfrm>
              <a:off x="386728" y="1879791"/>
              <a:ext cx="1836057" cy="4030133"/>
              <a:chOff x="615126" y="1886590"/>
              <a:chExt cx="2016769" cy="4030133"/>
            </a:xfrm>
          </p:grpSpPr>
          <p:sp>
            <p:nvSpPr>
              <p:cNvPr id="16" name="Rectangle 15">
                <a:extLst>
                  <a:ext uri="{FF2B5EF4-FFF2-40B4-BE49-F238E27FC236}">
                    <a16:creationId xmlns:a16="http://schemas.microsoft.com/office/drawing/2014/main" id="{C6520418-803B-9E3E-542E-2410C8AB60E6}"/>
                  </a:ext>
                </a:extLst>
              </p:cNvPr>
              <p:cNvSpPr/>
              <p:nvPr/>
            </p:nvSpPr>
            <p:spPr>
              <a:xfrm>
                <a:off x="624260" y="1886590"/>
                <a:ext cx="1991606" cy="4030133"/>
              </a:xfrm>
              <a:prstGeom prst="rect">
                <a:avLst/>
              </a:prstGeom>
              <a:solidFill>
                <a:schemeClr val="bg1"/>
              </a:solidFill>
              <a:ln w="57150">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74C"/>
                  </a:solidFill>
                  <a:effectLst/>
                  <a:uLnTx/>
                  <a:uFillTx/>
                  <a:latin typeface="Calibri" panose="020F0502020204030204"/>
                  <a:ea typeface="+mn-ea"/>
                  <a:cs typeface="+mn-cs"/>
                </a:endParaRPr>
              </a:p>
            </p:txBody>
          </p:sp>
          <p:sp>
            <p:nvSpPr>
              <p:cNvPr id="81" name="TextBox 80">
                <a:extLst>
                  <a:ext uri="{FF2B5EF4-FFF2-40B4-BE49-F238E27FC236}">
                    <a16:creationId xmlns:a16="http://schemas.microsoft.com/office/drawing/2014/main" id="{617F0788-8C04-F53F-8696-B390C27EB1BD}"/>
                  </a:ext>
                </a:extLst>
              </p:cNvPr>
              <p:cNvSpPr txBox="1"/>
              <p:nvPr/>
            </p:nvSpPr>
            <p:spPr>
              <a:xfrm>
                <a:off x="615126" y="2524223"/>
                <a:ext cx="1991605" cy="461665"/>
              </a:xfrm>
              <a:prstGeom prst="rect">
                <a:avLst/>
              </a:prstGeom>
              <a:gradFill>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7:00 p.m. CT</a:t>
                </a:r>
              </a:p>
            </p:txBody>
          </p:sp>
          <p:sp>
            <p:nvSpPr>
              <p:cNvPr id="83" name="TextBox 82">
                <a:extLst>
                  <a:ext uri="{FF2B5EF4-FFF2-40B4-BE49-F238E27FC236}">
                    <a16:creationId xmlns:a16="http://schemas.microsoft.com/office/drawing/2014/main" id="{8535CEAB-707A-8621-6715-B3875BB1699C}"/>
                  </a:ext>
                </a:extLst>
              </p:cNvPr>
              <p:cNvSpPr txBox="1"/>
              <p:nvPr/>
            </p:nvSpPr>
            <p:spPr>
              <a:xfrm>
                <a:off x="640289" y="1964969"/>
                <a:ext cx="199160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74C"/>
                    </a:solidFill>
                    <a:effectLst/>
                    <a:uLnTx/>
                    <a:uFillTx/>
                    <a:latin typeface="Calibri" panose="020F0502020204030204"/>
                    <a:ea typeface="+mn-ea"/>
                    <a:cs typeface="+mn-cs"/>
                  </a:rPr>
                  <a:t>SUNDAY</a:t>
                </a:r>
              </a:p>
            </p:txBody>
          </p:sp>
          <p:sp>
            <p:nvSpPr>
              <p:cNvPr id="80" name="TextBox 79">
                <a:extLst>
                  <a:ext uri="{FF2B5EF4-FFF2-40B4-BE49-F238E27FC236}">
                    <a16:creationId xmlns:a16="http://schemas.microsoft.com/office/drawing/2014/main" id="{28C10034-3592-6453-245A-0A3588909911}"/>
                  </a:ext>
                </a:extLst>
              </p:cNvPr>
              <p:cNvSpPr txBox="1"/>
              <p:nvPr/>
            </p:nvSpPr>
            <p:spPr>
              <a:xfrm>
                <a:off x="646227" y="5075905"/>
                <a:ext cx="1947672" cy="738664"/>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IBOs Plug 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Every Sunday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Also great for guests!</a:t>
                </a:r>
              </a:p>
            </p:txBody>
          </p:sp>
        </p:grpSp>
        <p:sp>
          <p:nvSpPr>
            <p:cNvPr id="5" name="TextBox 4">
              <a:extLst>
                <a:ext uri="{FF2B5EF4-FFF2-40B4-BE49-F238E27FC236}">
                  <a16:creationId xmlns:a16="http://schemas.microsoft.com/office/drawing/2014/main" id="{2F3D52DF-F772-6728-C885-2E0AD6622844}"/>
                </a:ext>
              </a:extLst>
            </p:cNvPr>
            <p:cNvSpPr txBox="1"/>
            <p:nvPr/>
          </p:nvSpPr>
          <p:spPr>
            <a:xfrm>
              <a:off x="459429" y="3272204"/>
              <a:ext cx="1690655"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74C"/>
                  </a:solidFill>
                  <a:effectLst/>
                  <a:uLnTx/>
                  <a:uFillTx/>
                  <a:latin typeface="Marker Felt Wide" panose="02000400000000000000" pitchFamily="2" charset="77"/>
                  <a:ea typeface="+mn-ea"/>
                  <a:cs typeface="+mn-cs"/>
                </a:rPr>
                <a:t>Sunday</a:t>
              </a:r>
              <a:endParaRPr kumimoji="0" lang="en-US" sz="1000" b="1" i="0" u="none" strike="noStrike" kern="1200" cap="none" spc="0" normalizeH="0" baseline="0" noProof="0" dirty="0">
                <a:ln>
                  <a:noFill/>
                </a:ln>
                <a:solidFill>
                  <a:srgbClr val="00274C"/>
                </a:solidFill>
                <a:effectLst/>
                <a:uLnTx/>
                <a:uFillTx/>
                <a:latin typeface="Marker Felt Wide" panose="02000400000000000000" pitchFamily="2" charset="77"/>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74C"/>
                  </a:solidFill>
                  <a:effectLst/>
                  <a:uLnTx/>
                  <a:uFillTx/>
                  <a:latin typeface="Marker Felt Wide" panose="02000400000000000000" pitchFamily="2" charset="77"/>
                  <a:ea typeface="+mn-ea"/>
                  <a:cs typeface="+mn-cs"/>
                </a:rPr>
                <a:t>Night</a:t>
              </a:r>
            </a:p>
          </p:txBody>
        </p:sp>
        <p:pic>
          <p:nvPicPr>
            <p:cNvPr id="6" name="Picture 5">
              <a:extLst>
                <a:ext uri="{FF2B5EF4-FFF2-40B4-BE49-F238E27FC236}">
                  <a16:creationId xmlns:a16="http://schemas.microsoft.com/office/drawing/2014/main" id="{2305888E-3E4A-20A6-BF2A-1DF31E904CA4}"/>
                </a:ext>
              </a:extLst>
            </p:cNvPr>
            <p:cNvPicPr>
              <a:picLocks noChangeAspect="1"/>
            </p:cNvPicPr>
            <p:nvPr/>
          </p:nvPicPr>
          <p:blipFill>
            <a:blip r:embed="rId7"/>
            <a:stretch>
              <a:fillRect/>
            </a:stretch>
          </p:blipFill>
          <p:spPr>
            <a:xfrm rot="21276407">
              <a:off x="795362" y="4412511"/>
              <a:ext cx="1018789" cy="230627"/>
            </a:xfrm>
            <a:prstGeom prst="rect">
              <a:avLst/>
            </a:prstGeom>
            <a:effectLst>
              <a:outerShdw blurRad="50800" dist="38100" dir="2700000" algn="tl" rotWithShape="0">
                <a:prstClr val="black">
                  <a:alpha val="40000"/>
                </a:prstClr>
              </a:outerShdw>
            </a:effectLst>
          </p:spPr>
        </p:pic>
      </p:grpSp>
      <p:grpSp>
        <p:nvGrpSpPr>
          <p:cNvPr id="82" name="Group 81">
            <a:extLst>
              <a:ext uri="{FF2B5EF4-FFF2-40B4-BE49-F238E27FC236}">
                <a16:creationId xmlns:a16="http://schemas.microsoft.com/office/drawing/2014/main" id="{9EFFD7F4-6A9F-D9F6-BFF6-4D9C90259A01}"/>
              </a:ext>
            </a:extLst>
          </p:cNvPr>
          <p:cNvGrpSpPr/>
          <p:nvPr/>
        </p:nvGrpSpPr>
        <p:grpSpPr>
          <a:xfrm>
            <a:off x="2352658" y="1879791"/>
            <a:ext cx="1810512" cy="4030133"/>
            <a:chOff x="2352658" y="1879791"/>
            <a:chExt cx="1810512" cy="4030133"/>
          </a:xfrm>
        </p:grpSpPr>
        <p:grpSp>
          <p:nvGrpSpPr>
            <p:cNvPr id="40" name="Group 39">
              <a:extLst>
                <a:ext uri="{FF2B5EF4-FFF2-40B4-BE49-F238E27FC236}">
                  <a16:creationId xmlns:a16="http://schemas.microsoft.com/office/drawing/2014/main" id="{65886CD9-C941-373D-E59E-6266234FD3BB}"/>
                </a:ext>
              </a:extLst>
            </p:cNvPr>
            <p:cNvGrpSpPr/>
            <p:nvPr/>
          </p:nvGrpSpPr>
          <p:grpSpPr>
            <a:xfrm>
              <a:off x="2352658" y="1879791"/>
              <a:ext cx="1810512" cy="4030133"/>
              <a:chOff x="2851609" y="1885118"/>
              <a:chExt cx="2003708" cy="4030133"/>
            </a:xfrm>
          </p:grpSpPr>
          <p:sp>
            <p:nvSpPr>
              <p:cNvPr id="17" name="Rectangle 16">
                <a:extLst>
                  <a:ext uri="{FF2B5EF4-FFF2-40B4-BE49-F238E27FC236}">
                    <a16:creationId xmlns:a16="http://schemas.microsoft.com/office/drawing/2014/main" id="{B114B2C9-2C42-100B-0DE5-5150A3EB12A1}"/>
                  </a:ext>
                </a:extLst>
              </p:cNvPr>
              <p:cNvSpPr/>
              <p:nvPr/>
            </p:nvSpPr>
            <p:spPr>
              <a:xfrm>
                <a:off x="2854868" y="1885118"/>
                <a:ext cx="1991606" cy="4030133"/>
              </a:xfrm>
              <a:prstGeom prst="rect">
                <a:avLst/>
              </a:prstGeom>
              <a:solidFill>
                <a:schemeClr val="bg1"/>
              </a:solidFill>
              <a:ln w="57150">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74C"/>
                  </a:solidFill>
                  <a:effectLst/>
                  <a:uLnTx/>
                  <a:uFillTx/>
                  <a:latin typeface="Calibri" panose="020F0502020204030204"/>
                  <a:ea typeface="+mn-ea"/>
                  <a:cs typeface="+mn-cs"/>
                </a:endParaRPr>
              </a:p>
            </p:txBody>
          </p:sp>
          <p:sp>
            <p:nvSpPr>
              <p:cNvPr id="75" name="TextBox 74">
                <a:extLst>
                  <a:ext uri="{FF2B5EF4-FFF2-40B4-BE49-F238E27FC236}">
                    <a16:creationId xmlns:a16="http://schemas.microsoft.com/office/drawing/2014/main" id="{EFA4EFF7-CF84-8E40-FB64-BE1F67D65D89}"/>
                  </a:ext>
                </a:extLst>
              </p:cNvPr>
              <p:cNvSpPr txBox="1"/>
              <p:nvPr/>
            </p:nvSpPr>
            <p:spPr>
              <a:xfrm>
                <a:off x="2851609" y="2524223"/>
                <a:ext cx="1991605" cy="461665"/>
              </a:xfrm>
              <a:prstGeom prst="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7:00 p.m. CT</a:t>
                </a:r>
              </a:p>
            </p:txBody>
          </p:sp>
          <p:sp>
            <p:nvSpPr>
              <p:cNvPr id="77" name="TextBox 76">
                <a:extLst>
                  <a:ext uri="{FF2B5EF4-FFF2-40B4-BE49-F238E27FC236}">
                    <a16:creationId xmlns:a16="http://schemas.microsoft.com/office/drawing/2014/main" id="{166701BB-8E58-6443-6219-828739035DC7}"/>
                  </a:ext>
                </a:extLst>
              </p:cNvPr>
              <p:cNvSpPr txBox="1"/>
              <p:nvPr/>
            </p:nvSpPr>
            <p:spPr>
              <a:xfrm>
                <a:off x="2863711" y="1964969"/>
                <a:ext cx="199160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MONDAY</a:t>
                </a:r>
              </a:p>
            </p:txBody>
          </p:sp>
          <p:sp>
            <p:nvSpPr>
              <p:cNvPr id="74" name="TextBox 73">
                <a:extLst>
                  <a:ext uri="{FF2B5EF4-FFF2-40B4-BE49-F238E27FC236}">
                    <a16:creationId xmlns:a16="http://schemas.microsoft.com/office/drawing/2014/main" id="{7952D50C-EC33-52AE-7546-A4B7D4FA1E60}"/>
                  </a:ext>
                </a:extLst>
              </p:cNvPr>
              <p:cNvSpPr txBox="1"/>
              <p:nvPr/>
            </p:nvSpPr>
            <p:spPr>
              <a:xfrm>
                <a:off x="2876835" y="5075905"/>
                <a:ext cx="1947672" cy="738664"/>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Have a goal to have at least one guest 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each week!</a:t>
                </a:r>
              </a:p>
            </p:txBody>
          </p:sp>
        </p:grpSp>
        <p:sp>
          <p:nvSpPr>
            <p:cNvPr id="7" name="TextBox 6">
              <a:extLst>
                <a:ext uri="{FF2B5EF4-FFF2-40B4-BE49-F238E27FC236}">
                  <a16:creationId xmlns:a16="http://schemas.microsoft.com/office/drawing/2014/main" id="{2CEDABE1-1F43-415B-9FBB-9B66F3DF50F1}"/>
                </a:ext>
              </a:extLst>
            </p:cNvPr>
            <p:cNvSpPr txBox="1"/>
            <p:nvPr/>
          </p:nvSpPr>
          <p:spPr>
            <a:xfrm>
              <a:off x="2409441" y="4166296"/>
              <a:ext cx="1676399" cy="400110"/>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74C"/>
                  </a:solidFill>
                  <a:effectLst/>
                  <a:uLnTx/>
                  <a:uFillTx/>
                  <a:latin typeface="Calibri" panose="020F0502020204030204"/>
                  <a:ea typeface="+mn-ea"/>
                  <a:cs typeface="+mn-cs"/>
                </a:rPr>
                <a:t>PRESENTATION</a:t>
              </a:r>
              <a:endParaRPr kumimoji="0" lang="en-US" sz="2400" b="1" i="0" u="none" strike="noStrike" kern="1200" cap="none" spc="0" normalizeH="0" baseline="0" noProof="0" dirty="0">
                <a:ln>
                  <a:noFill/>
                </a:ln>
                <a:solidFill>
                  <a:srgbClr val="00274C"/>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4083CB83-357F-EA59-2B69-0A4170599A2E}"/>
                </a:ext>
              </a:extLst>
            </p:cNvPr>
            <p:cNvSpPr txBox="1"/>
            <p:nvPr/>
          </p:nvSpPr>
          <p:spPr>
            <a:xfrm>
              <a:off x="2409440" y="3364145"/>
              <a:ext cx="1676399"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F65A7"/>
                  </a:solidFill>
                  <a:effectLst/>
                  <a:uLnTx/>
                  <a:uFillTx/>
                  <a:latin typeface="Marker Felt Thin" panose="02000400000000000000" pitchFamily="2" charset="77"/>
                  <a:ea typeface="+mn-ea"/>
                  <a:cs typeface="+mn-cs"/>
                </a:rPr>
                <a:t>Invite Guests</a:t>
              </a:r>
            </a:p>
          </p:txBody>
        </p:sp>
        <p:pic>
          <p:nvPicPr>
            <p:cNvPr id="12" name="Picture 11" descr="A blue letter c on a black background&#10;&#10;Description automatically generated">
              <a:extLst>
                <a:ext uri="{FF2B5EF4-FFF2-40B4-BE49-F238E27FC236}">
                  <a16:creationId xmlns:a16="http://schemas.microsoft.com/office/drawing/2014/main" id="{A7BCD42C-F6E7-7310-5A3C-070AB14F60B7}"/>
                </a:ext>
              </a:extLst>
            </p:cNvPr>
            <p:cNvPicPr>
              <a:picLocks noChangeAspect="1"/>
            </p:cNvPicPr>
            <p:nvPr/>
          </p:nvPicPr>
          <p:blipFill>
            <a:blip r:embed="rId8"/>
            <a:stretch>
              <a:fillRect/>
            </a:stretch>
          </p:blipFill>
          <p:spPr>
            <a:xfrm>
              <a:off x="2409441" y="3745901"/>
              <a:ext cx="1676399" cy="466039"/>
            </a:xfrm>
            <a:prstGeom prst="rect">
              <a:avLst/>
            </a:prstGeom>
          </p:spPr>
        </p:pic>
      </p:grpSp>
      <p:grpSp>
        <p:nvGrpSpPr>
          <p:cNvPr id="84" name="Group 83">
            <a:extLst>
              <a:ext uri="{FF2B5EF4-FFF2-40B4-BE49-F238E27FC236}">
                <a16:creationId xmlns:a16="http://schemas.microsoft.com/office/drawing/2014/main" id="{8BE3DD44-12B9-5106-5562-97BDCB14A460}"/>
              </a:ext>
            </a:extLst>
          </p:cNvPr>
          <p:cNvGrpSpPr/>
          <p:nvPr/>
        </p:nvGrpSpPr>
        <p:grpSpPr>
          <a:xfrm>
            <a:off x="4293043" y="1879791"/>
            <a:ext cx="1810512" cy="4030133"/>
            <a:chOff x="4280850" y="1879791"/>
            <a:chExt cx="1810512" cy="4030133"/>
          </a:xfrm>
        </p:grpSpPr>
        <p:sp>
          <p:nvSpPr>
            <p:cNvPr id="18" name="Rectangle 17">
              <a:extLst>
                <a:ext uri="{FF2B5EF4-FFF2-40B4-BE49-F238E27FC236}">
                  <a16:creationId xmlns:a16="http://schemas.microsoft.com/office/drawing/2014/main" id="{E739B4BC-DE2F-09BA-3E28-62073AF33984}"/>
                </a:ext>
              </a:extLst>
            </p:cNvPr>
            <p:cNvSpPr/>
            <p:nvPr/>
          </p:nvSpPr>
          <p:spPr>
            <a:xfrm>
              <a:off x="4280850" y="1879791"/>
              <a:ext cx="1809546" cy="4030133"/>
            </a:xfrm>
            <a:prstGeom prst="rect">
              <a:avLst/>
            </a:prstGeom>
            <a:solidFill>
              <a:schemeClr val="bg1"/>
            </a:solidFill>
            <a:ln w="57150">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74C"/>
                </a:solidFill>
                <a:effectLst/>
                <a:uLnTx/>
                <a:uFillTx/>
                <a:latin typeface="Calibri" panose="020F0502020204030204"/>
                <a:ea typeface="+mn-ea"/>
                <a:cs typeface="+mn-cs"/>
              </a:endParaRPr>
            </a:p>
          </p:txBody>
        </p:sp>
        <p:sp>
          <p:nvSpPr>
            <p:cNvPr id="63" name="TextBox 62">
              <a:extLst>
                <a:ext uri="{FF2B5EF4-FFF2-40B4-BE49-F238E27FC236}">
                  <a16:creationId xmlns:a16="http://schemas.microsoft.com/office/drawing/2014/main" id="{671076FA-F19A-7B22-D2DD-A9E5B1077527}"/>
                </a:ext>
              </a:extLst>
            </p:cNvPr>
            <p:cNvSpPr txBox="1"/>
            <p:nvPr/>
          </p:nvSpPr>
          <p:spPr>
            <a:xfrm>
              <a:off x="4283437" y="2518896"/>
              <a:ext cx="1807924" cy="461665"/>
            </a:xfrm>
            <a:prstGeom prst="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7:00 p.m. CT</a:t>
              </a:r>
            </a:p>
          </p:txBody>
        </p:sp>
        <p:sp>
          <p:nvSpPr>
            <p:cNvPr id="65" name="TextBox 64">
              <a:extLst>
                <a:ext uri="{FF2B5EF4-FFF2-40B4-BE49-F238E27FC236}">
                  <a16:creationId xmlns:a16="http://schemas.microsoft.com/office/drawing/2014/main" id="{0140A829-E413-136E-284E-944E9E0409DB}"/>
                </a:ext>
              </a:extLst>
            </p:cNvPr>
            <p:cNvSpPr txBox="1"/>
            <p:nvPr/>
          </p:nvSpPr>
          <p:spPr>
            <a:xfrm>
              <a:off x="4283437" y="1959642"/>
              <a:ext cx="180792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74C"/>
                  </a:solidFill>
                  <a:effectLst/>
                  <a:uLnTx/>
                  <a:uFillTx/>
                  <a:latin typeface="Calibri" panose="020F0502020204030204"/>
                  <a:ea typeface="+mn-ea"/>
                  <a:cs typeface="+mn-cs"/>
                </a:rPr>
                <a:t>TUESDAY</a:t>
              </a:r>
            </a:p>
          </p:txBody>
        </p:sp>
        <p:sp>
          <p:nvSpPr>
            <p:cNvPr id="62" name="TextBox 61">
              <a:extLst>
                <a:ext uri="{FF2B5EF4-FFF2-40B4-BE49-F238E27FC236}">
                  <a16:creationId xmlns:a16="http://schemas.microsoft.com/office/drawing/2014/main" id="{AF272F6E-A792-37A0-213E-B457F18F0ABF}"/>
                </a:ext>
              </a:extLst>
            </p:cNvPr>
            <p:cNvSpPr txBox="1"/>
            <p:nvPr/>
          </p:nvSpPr>
          <p:spPr>
            <a:xfrm>
              <a:off x="4300791" y="5070578"/>
              <a:ext cx="1768043" cy="738664"/>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New IBOs MUST be on this training as soon as they enroll!</a:t>
              </a:r>
            </a:p>
          </p:txBody>
        </p:sp>
      </p:grpSp>
      <p:grpSp>
        <p:nvGrpSpPr>
          <p:cNvPr id="85" name="Group 84">
            <a:extLst>
              <a:ext uri="{FF2B5EF4-FFF2-40B4-BE49-F238E27FC236}">
                <a16:creationId xmlns:a16="http://schemas.microsoft.com/office/drawing/2014/main" id="{293237FE-2BFF-2BF7-80B2-25B28E2F3CB5}"/>
              </a:ext>
            </a:extLst>
          </p:cNvPr>
          <p:cNvGrpSpPr/>
          <p:nvPr/>
        </p:nvGrpSpPr>
        <p:grpSpPr>
          <a:xfrm>
            <a:off x="6233428" y="1879791"/>
            <a:ext cx="1810512" cy="4030133"/>
            <a:chOff x="6221235" y="1879791"/>
            <a:chExt cx="1810512" cy="4030133"/>
          </a:xfrm>
        </p:grpSpPr>
        <p:grpSp>
          <p:nvGrpSpPr>
            <p:cNvPr id="42" name="Group 41">
              <a:extLst>
                <a:ext uri="{FF2B5EF4-FFF2-40B4-BE49-F238E27FC236}">
                  <a16:creationId xmlns:a16="http://schemas.microsoft.com/office/drawing/2014/main" id="{DC8CECE4-E7D2-BFE4-A2A9-9EF87AFF8F72}"/>
                </a:ext>
              </a:extLst>
            </p:cNvPr>
            <p:cNvGrpSpPr/>
            <p:nvPr/>
          </p:nvGrpSpPr>
          <p:grpSpPr>
            <a:xfrm>
              <a:off x="6221235" y="1879791"/>
              <a:ext cx="1810512" cy="4030133"/>
              <a:chOff x="7336681" y="1885118"/>
              <a:chExt cx="1993177" cy="4030133"/>
            </a:xfrm>
          </p:grpSpPr>
          <p:sp>
            <p:nvSpPr>
              <p:cNvPr id="19" name="Rectangle 18">
                <a:extLst>
                  <a:ext uri="{FF2B5EF4-FFF2-40B4-BE49-F238E27FC236}">
                    <a16:creationId xmlns:a16="http://schemas.microsoft.com/office/drawing/2014/main" id="{7328B8E9-B5E5-65DD-12A3-82E65F9A7CD7}"/>
                  </a:ext>
                </a:extLst>
              </p:cNvPr>
              <p:cNvSpPr/>
              <p:nvPr/>
            </p:nvSpPr>
            <p:spPr>
              <a:xfrm>
                <a:off x="7338252" y="1885118"/>
                <a:ext cx="1991606" cy="4030133"/>
              </a:xfrm>
              <a:prstGeom prst="rect">
                <a:avLst/>
              </a:prstGeom>
              <a:solidFill>
                <a:schemeClr val="bg1"/>
              </a:solidFill>
              <a:ln w="57150">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74C"/>
                  </a:solidFill>
                  <a:effectLst/>
                  <a:uLnTx/>
                  <a:uFillTx/>
                  <a:latin typeface="Calibri" panose="020F0502020204030204"/>
                  <a:ea typeface="+mn-ea"/>
                  <a:cs typeface="+mn-cs"/>
                </a:endParaRPr>
              </a:p>
            </p:txBody>
          </p:sp>
          <p:sp>
            <p:nvSpPr>
              <p:cNvPr id="88" name="TextBox 87">
                <a:extLst>
                  <a:ext uri="{FF2B5EF4-FFF2-40B4-BE49-F238E27FC236}">
                    <a16:creationId xmlns:a16="http://schemas.microsoft.com/office/drawing/2014/main" id="{C4B064C3-19D4-A7B3-F052-ADB51BEB0C51}"/>
                  </a:ext>
                </a:extLst>
              </p:cNvPr>
              <p:cNvSpPr txBox="1"/>
              <p:nvPr/>
            </p:nvSpPr>
            <p:spPr>
              <a:xfrm>
                <a:off x="7336682" y="2524223"/>
                <a:ext cx="1991605" cy="461665"/>
              </a:xfrm>
              <a:prstGeom prst="rect">
                <a:avLst/>
              </a:prstGeom>
              <a:solidFill>
                <a:schemeClr val="accent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74C"/>
                    </a:solidFill>
                    <a:effectLst/>
                    <a:uLnTx/>
                    <a:uFillTx/>
                    <a:latin typeface="Calibri" panose="020F0502020204030204"/>
                    <a:ea typeface="+mn-ea"/>
                    <a:cs typeface="+mn-cs"/>
                  </a:rPr>
                  <a:t>8:00 p.m. CT</a:t>
                </a:r>
              </a:p>
            </p:txBody>
          </p:sp>
          <p:sp>
            <p:nvSpPr>
              <p:cNvPr id="90" name="TextBox 89">
                <a:extLst>
                  <a:ext uri="{FF2B5EF4-FFF2-40B4-BE49-F238E27FC236}">
                    <a16:creationId xmlns:a16="http://schemas.microsoft.com/office/drawing/2014/main" id="{F14AE829-2211-A7ED-8ADE-73727E2FFC10}"/>
                  </a:ext>
                </a:extLst>
              </p:cNvPr>
              <p:cNvSpPr txBox="1"/>
              <p:nvPr/>
            </p:nvSpPr>
            <p:spPr>
              <a:xfrm>
                <a:off x="7336681" y="1964969"/>
                <a:ext cx="199160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74C"/>
                    </a:solidFill>
                    <a:effectLst/>
                    <a:uLnTx/>
                    <a:uFillTx/>
                    <a:latin typeface="Calibri" panose="020F0502020204030204"/>
                    <a:ea typeface="+mn-ea"/>
                    <a:cs typeface="+mn-cs"/>
                  </a:rPr>
                  <a:t>WEDNESDAY</a:t>
                </a:r>
              </a:p>
            </p:txBody>
          </p:sp>
          <p:sp>
            <p:nvSpPr>
              <p:cNvPr id="87" name="TextBox 86">
                <a:extLst>
                  <a:ext uri="{FF2B5EF4-FFF2-40B4-BE49-F238E27FC236}">
                    <a16:creationId xmlns:a16="http://schemas.microsoft.com/office/drawing/2014/main" id="{9E9E8869-E80C-1A6D-E275-2C524258FD46}"/>
                  </a:ext>
                </a:extLst>
              </p:cNvPr>
              <p:cNvSpPr txBox="1"/>
              <p:nvPr/>
            </p:nvSpPr>
            <p:spPr>
              <a:xfrm>
                <a:off x="7360219" y="5075905"/>
                <a:ext cx="1947672" cy="738664"/>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Perfect for potential Impact customers.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Includes Q&amp;A</a:t>
                </a:r>
              </a:p>
            </p:txBody>
          </p:sp>
        </p:grpSp>
        <p:pic>
          <p:nvPicPr>
            <p:cNvPr id="23" name="Picture 22">
              <a:extLst>
                <a:ext uri="{FF2B5EF4-FFF2-40B4-BE49-F238E27FC236}">
                  <a16:creationId xmlns:a16="http://schemas.microsoft.com/office/drawing/2014/main" id="{C19D3E01-38F0-ABD4-87D7-C09677680924}"/>
                </a:ext>
              </a:extLst>
            </p:cNvPr>
            <p:cNvPicPr>
              <a:picLocks noChangeAspect="1"/>
            </p:cNvPicPr>
            <p:nvPr/>
          </p:nvPicPr>
          <p:blipFill rotWithShape="1">
            <a:blip r:embed="rId9"/>
            <a:srcRect l="279" r="559"/>
            <a:stretch/>
          </p:blipFill>
          <p:spPr>
            <a:xfrm>
              <a:off x="6282880" y="3260973"/>
              <a:ext cx="1685794" cy="1623778"/>
            </a:xfrm>
            <a:prstGeom prst="rect">
              <a:avLst/>
            </a:prstGeom>
            <a:ln>
              <a:noFill/>
            </a:ln>
          </p:spPr>
        </p:pic>
      </p:grpSp>
      <p:grpSp>
        <p:nvGrpSpPr>
          <p:cNvPr id="89" name="Group 88">
            <a:extLst>
              <a:ext uri="{FF2B5EF4-FFF2-40B4-BE49-F238E27FC236}">
                <a16:creationId xmlns:a16="http://schemas.microsoft.com/office/drawing/2014/main" id="{F0FB7A6B-D36F-80FE-A0F0-8C7987F76DB6}"/>
              </a:ext>
            </a:extLst>
          </p:cNvPr>
          <p:cNvGrpSpPr/>
          <p:nvPr/>
        </p:nvGrpSpPr>
        <p:grpSpPr>
          <a:xfrm>
            <a:off x="10114200" y="1879791"/>
            <a:ext cx="1810512" cy="4030133"/>
            <a:chOff x="10114200" y="1879791"/>
            <a:chExt cx="1810512" cy="4030133"/>
          </a:xfrm>
        </p:grpSpPr>
        <p:grpSp>
          <p:nvGrpSpPr>
            <p:cNvPr id="31" name="Group 30">
              <a:extLst>
                <a:ext uri="{FF2B5EF4-FFF2-40B4-BE49-F238E27FC236}">
                  <a16:creationId xmlns:a16="http://schemas.microsoft.com/office/drawing/2014/main" id="{60396924-2EDA-BEDB-6BAB-DA38F04C5AE5}"/>
                </a:ext>
              </a:extLst>
            </p:cNvPr>
            <p:cNvGrpSpPr/>
            <p:nvPr/>
          </p:nvGrpSpPr>
          <p:grpSpPr>
            <a:xfrm>
              <a:off x="10114200" y="1879791"/>
              <a:ext cx="1810512" cy="4030133"/>
              <a:chOff x="5097346" y="1885118"/>
              <a:chExt cx="1994456" cy="4030133"/>
            </a:xfrm>
          </p:grpSpPr>
          <p:sp>
            <p:nvSpPr>
              <p:cNvPr id="45" name="Rectangle 44">
                <a:extLst>
                  <a:ext uri="{FF2B5EF4-FFF2-40B4-BE49-F238E27FC236}">
                    <a16:creationId xmlns:a16="http://schemas.microsoft.com/office/drawing/2014/main" id="{BD2A4C53-1E1A-66FB-CCD5-DB320C3EE927}"/>
                  </a:ext>
                </a:extLst>
              </p:cNvPr>
              <p:cNvSpPr/>
              <p:nvPr/>
            </p:nvSpPr>
            <p:spPr>
              <a:xfrm>
                <a:off x="5097346" y="1885118"/>
                <a:ext cx="1993392" cy="4030133"/>
              </a:xfrm>
              <a:prstGeom prst="rect">
                <a:avLst/>
              </a:prstGeom>
              <a:solidFill>
                <a:schemeClr val="bg1"/>
              </a:solidFill>
              <a:ln w="57150">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74C"/>
                  </a:solidFill>
                  <a:effectLst/>
                  <a:uLnTx/>
                  <a:uFillTx/>
                  <a:latin typeface="Calibri" panose="020F0502020204030204"/>
                  <a:ea typeface="+mn-ea"/>
                  <a:cs typeface="+mn-cs"/>
                </a:endParaRPr>
              </a:p>
            </p:txBody>
          </p:sp>
          <p:sp>
            <p:nvSpPr>
              <p:cNvPr id="46" name="TextBox 45">
                <a:extLst>
                  <a:ext uri="{FF2B5EF4-FFF2-40B4-BE49-F238E27FC236}">
                    <a16:creationId xmlns:a16="http://schemas.microsoft.com/office/drawing/2014/main" id="{5ED4888E-F748-4B56-6C48-E2128EF97E63}"/>
                  </a:ext>
                </a:extLst>
              </p:cNvPr>
              <p:cNvSpPr txBox="1"/>
              <p:nvPr/>
            </p:nvSpPr>
            <p:spPr>
              <a:xfrm>
                <a:off x="5100196" y="2524223"/>
                <a:ext cx="1991605" cy="461665"/>
              </a:xfrm>
              <a:prstGeom prst="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9:00 a.m. CT</a:t>
                </a:r>
              </a:p>
            </p:txBody>
          </p:sp>
          <p:sp>
            <p:nvSpPr>
              <p:cNvPr id="47" name="TextBox 46">
                <a:extLst>
                  <a:ext uri="{FF2B5EF4-FFF2-40B4-BE49-F238E27FC236}">
                    <a16:creationId xmlns:a16="http://schemas.microsoft.com/office/drawing/2014/main" id="{92E8DA2E-2ED3-CA1D-AD0E-2D8B9DE4074D}"/>
                  </a:ext>
                </a:extLst>
              </p:cNvPr>
              <p:cNvSpPr txBox="1"/>
              <p:nvPr/>
            </p:nvSpPr>
            <p:spPr>
              <a:xfrm>
                <a:off x="5100196" y="1964969"/>
                <a:ext cx="199160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74C"/>
                    </a:solidFill>
                    <a:effectLst/>
                    <a:uLnTx/>
                    <a:uFillTx/>
                    <a:latin typeface="Calibri" panose="020F0502020204030204"/>
                    <a:ea typeface="+mn-ea"/>
                    <a:cs typeface="+mn-cs"/>
                  </a:rPr>
                  <a:t>SATURDAY</a:t>
                </a:r>
              </a:p>
            </p:txBody>
          </p:sp>
          <p:sp>
            <p:nvSpPr>
              <p:cNvPr id="48" name="TextBox 47">
                <a:extLst>
                  <a:ext uri="{FF2B5EF4-FFF2-40B4-BE49-F238E27FC236}">
                    <a16:creationId xmlns:a16="http://schemas.microsoft.com/office/drawing/2014/main" id="{97CBEBDA-7422-FD67-BD6D-AC32929CC5FA}"/>
                  </a:ext>
                </a:extLst>
              </p:cNvPr>
              <p:cNvSpPr txBox="1"/>
              <p:nvPr/>
            </p:nvSpPr>
            <p:spPr>
              <a:xfrm>
                <a:off x="5119313" y="5075905"/>
                <a:ext cx="1947672" cy="738664"/>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New IBOs MUST be on this training as soon as they enroll!</a:t>
                </a:r>
              </a:p>
            </p:txBody>
          </p:sp>
          <p:sp>
            <p:nvSpPr>
              <p:cNvPr id="49" name="TextBox 48">
                <a:extLst>
                  <a:ext uri="{FF2B5EF4-FFF2-40B4-BE49-F238E27FC236}">
                    <a16:creationId xmlns:a16="http://schemas.microsoft.com/office/drawing/2014/main" id="{3CF01B48-91C9-AAA4-C55F-4CF503971824}"/>
                  </a:ext>
                </a:extLst>
              </p:cNvPr>
              <p:cNvSpPr txBox="1"/>
              <p:nvPr/>
            </p:nvSpPr>
            <p:spPr>
              <a:xfrm>
                <a:off x="5104075" y="4373569"/>
                <a:ext cx="1973336" cy="770596"/>
              </a:xfrm>
              <a:prstGeom prst="rect">
                <a:avLst/>
              </a:prstGeom>
              <a:noFill/>
            </p:spPr>
            <p:txBody>
              <a:bodyPr wrap="square" lIns="0" rIns="0">
                <a:spAutoFit/>
              </a:bodyPr>
              <a:lstStyle/>
              <a:p>
                <a:pPr marL="0" marR="0" lvl="0" indent="0" algn="ctr" defTabSz="914400" rtl="0" eaLnBrk="1" fontAlgn="auto" latinLnBrk="0" hangingPunct="1">
                  <a:lnSpc>
                    <a:spcPts val="2560"/>
                  </a:lnSpc>
                  <a:spcBef>
                    <a:spcPts val="0"/>
                  </a:spcBef>
                  <a:spcAft>
                    <a:spcPts val="0"/>
                  </a:spcAft>
                  <a:buClrTx/>
                  <a:buSzTx/>
                  <a:buFontTx/>
                  <a:buNone/>
                  <a:tabLst/>
                  <a:defRPr/>
                </a:pPr>
                <a:r>
                  <a:rPr kumimoji="0" lang="en-US" sz="2800" b="1" i="0" u="none" strike="noStrike" kern="1200" cap="none" spc="300" normalizeH="0" baseline="0" noProof="0" dirty="0">
                    <a:ln>
                      <a:noFill/>
                    </a:ln>
                    <a:gradFill>
                      <a:gsLst>
                        <a:gs pos="0">
                          <a:srgbClr val="A2790D">
                            <a:lumMod val="40000"/>
                            <a:lumOff val="60000"/>
                          </a:srgbClr>
                        </a:gs>
                        <a:gs pos="46000">
                          <a:srgbClr val="A2790D">
                            <a:lumMod val="95000"/>
                            <a:lumOff val="5000"/>
                          </a:srgbClr>
                        </a:gs>
                        <a:gs pos="100000">
                          <a:srgbClr val="A2790D">
                            <a:lumMod val="60000"/>
                          </a:srgbClr>
                        </a:gs>
                      </a:gsLst>
                      <a:path path="circle">
                        <a:fillToRect l="50000" t="130000" r="50000" b="-30000"/>
                      </a:path>
                    </a:gradFill>
                    <a:effectLst>
                      <a:outerShdw blurRad="50800" dist="38100" dir="2700000" algn="tl" rotWithShape="0">
                        <a:prstClr val="black">
                          <a:alpha val="40000"/>
                        </a:prstClr>
                      </a:outerShdw>
                    </a:effectLst>
                    <a:uLnTx/>
                    <a:uFillTx/>
                    <a:latin typeface="Calibri" panose="020F0502020204030204"/>
                    <a:ea typeface="+mn-ea"/>
                    <a:cs typeface="+mn-cs"/>
                  </a:rPr>
                  <a:t>IB</a:t>
                </a:r>
                <a:r>
                  <a:rPr kumimoji="0" lang="en-US" sz="2800" b="1" i="0" u="none" strike="noStrike" kern="1200" cap="none" spc="0" normalizeH="0" baseline="0" noProof="0" dirty="0">
                    <a:ln>
                      <a:noFill/>
                    </a:ln>
                    <a:gradFill>
                      <a:gsLst>
                        <a:gs pos="0">
                          <a:srgbClr val="A2790D">
                            <a:lumMod val="40000"/>
                            <a:lumOff val="60000"/>
                          </a:srgbClr>
                        </a:gs>
                        <a:gs pos="46000">
                          <a:srgbClr val="A2790D">
                            <a:lumMod val="95000"/>
                            <a:lumOff val="5000"/>
                          </a:srgbClr>
                        </a:gs>
                        <a:gs pos="100000">
                          <a:srgbClr val="A2790D">
                            <a:lumMod val="60000"/>
                          </a:srgbClr>
                        </a:gs>
                      </a:gsLst>
                      <a:path path="circle">
                        <a:fillToRect l="50000" t="130000" r="50000" b="-30000"/>
                      </a:path>
                    </a:gradFill>
                    <a:effectLst>
                      <a:outerShdw blurRad="50800" dist="38100" dir="2700000" algn="tl" rotWithShape="0">
                        <a:prstClr val="black">
                          <a:alpha val="40000"/>
                        </a:prstClr>
                      </a:outerShdw>
                    </a:effectLst>
                    <a:uLnTx/>
                    <a:uFillTx/>
                    <a:latin typeface="Calibri" panose="020F0502020204030204"/>
                    <a:ea typeface="+mn-ea"/>
                    <a:cs typeface="+mn-cs"/>
                  </a:rPr>
                  <a:t>O TRAINING</a:t>
                </a:r>
                <a:endParaRPr kumimoji="0" lang="en-US" sz="1400" b="1" i="0" u="none" strike="noStrike" kern="1200" cap="none" spc="0" normalizeH="0" baseline="0" noProof="0" dirty="0">
                  <a:ln>
                    <a:noFill/>
                  </a:ln>
                  <a:gradFill>
                    <a:gsLst>
                      <a:gs pos="0">
                        <a:srgbClr val="A2790D">
                          <a:lumMod val="40000"/>
                          <a:lumOff val="60000"/>
                        </a:srgbClr>
                      </a:gs>
                      <a:gs pos="46000">
                        <a:srgbClr val="A2790D">
                          <a:lumMod val="95000"/>
                          <a:lumOff val="5000"/>
                        </a:srgbClr>
                      </a:gs>
                      <a:gs pos="100000">
                        <a:srgbClr val="A2790D">
                          <a:lumMod val="60000"/>
                        </a:srgbClr>
                      </a:gs>
                    </a:gsLst>
                    <a:path path="circle">
                      <a:fillToRect l="50000" t="130000" r="50000" b="-30000"/>
                    </a:path>
                  </a:gradFill>
                  <a:effectLst>
                    <a:outerShdw blurRad="50800" dist="38100" dir="2700000" algn="tl" rotWithShape="0">
                      <a:prstClr val="black">
                        <a:alpha val="40000"/>
                      </a:prstClr>
                    </a:outerShdw>
                  </a:effectLst>
                  <a:uLnTx/>
                  <a:uFillTx/>
                  <a:latin typeface="Calibri" panose="020F0502020204030204"/>
                  <a:ea typeface="+mn-ea"/>
                  <a:cs typeface="+mn-cs"/>
                </a:endParaRPr>
              </a:p>
            </p:txBody>
          </p:sp>
          <p:sp>
            <p:nvSpPr>
              <p:cNvPr id="50" name="TextBox 49">
                <a:extLst>
                  <a:ext uri="{FF2B5EF4-FFF2-40B4-BE49-F238E27FC236}">
                    <a16:creationId xmlns:a16="http://schemas.microsoft.com/office/drawing/2014/main" id="{A33CB101-BA2D-B0F8-B119-2D7D3E8AB4C9}"/>
                  </a:ext>
                </a:extLst>
              </p:cNvPr>
              <p:cNvSpPr txBox="1"/>
              <p:nvPr/>
            </p:nvSpPr>
            <p:spPr>
              <a:xfrm>
                <a:off x="5832174" y="4042968"/>
                <a:ext cx="613154" cy="410112"/>
              </a:xfrm>
              <a:prstGeom prst="rect">
                <a:avLst/>
              </a:prstGeom>
              <a:noFill/>
            </p:spPr>
            <p:txBody>
              <a:bodyPr wrap="square" lIns="0" rIns="0">
                <a:spAutoFit/>
              </a:bodyPr>
              <a:lstStyle/>
              <a:p>
                <a:pPr marL="0" marR="0" lvl="0" indent="0" algn="ctr" defTabSz="914400" rtl="0" eaLnBrk="1" fontAlgn="auto" latinLnBrk="0" hangingPunct="1">
                  <a:lnSpc>
                    <a:spcPts val="2560"/>
                  </a:lnSpc>
                  <a:spcBef>
                    <a:spcPts val="0"/>
                  </a:spcBef>
                  <a:spcAft>
                    <a:spcPts val="0"/>
                  </a:spcAft>
                  <a:buClrTx/>
                  <a:buSzTx/>
                  <a:buFontTx/>
                  <a:buNone/>
                  <a:tabLst/>
                  <a:defRPr/>
                </a:pPr>
                <a:r>
                  <a:rPr kumimoji="0" lang="en-US" sz="2000" b="1" i="0" u="none" strike="noStrike" kern="1200" cap="none" spc="300" normalizeH="0" baseline="0" noProof="0" dirty="0">
                    <a:ln>
                      <a:noFill/>
                    </a:ln>
                    <a:gradFill>
                      <a:gsLst>
                        <a:gs pos="0">
                          <a:srgbClr val="A2790D">
                            <a:lumMod val="40000"/>
                            <a:lumOff val="60000"/>
                          </a:srgbClr>
                        </a:gs>
                        <a:gs pos="46000">
                          <a:srgbClr val="A2790D">
                            <a:lumMod val="95000"/>
                            <a:lumOff val="5000"/>
                          </a:srgbClr>
                        </a:gs>
                        <a:gs pos="100000">
                          <a:srgbClr val="A2790D">
                            <a:lumMod val="60000"/>
                          </a:srgbClr>
                        </a:gs>
                      </a:gsLst>
                      <a:path path="circle">
                        <a:fillToRect l="50000" t="130000" r="50000" b="-30000"/>
                      </a:path>
                    </a:gradFill>
                    <a:effectLst>
                      <a:outerShdw blurRad="50800" dist="38100" dir="2700000" algn="tl" rotWithShape="0">
                        <a:prstClr val="black">
                          <a:alpha val="40000"/>
                        </a:prstClr>
                      </a:outerShdw>
                    </a:effectLst>
                    <a:uLnTx/>
                    <a:uFillTx/>
                    <a:latin typeface="Calibri" panose="020F0502020204030204"/>
                    <a:ea typeface="+mn-ea"/>
                    <a:cs typeface="+mn-cs"/>
                  </a:rPr>
                  <a:t>+</a:t>
                </a:r>
                <a:endParaRPr kumimoji="0" lang="en-US" sz="1400" b="1" i="0" u="none" strike="noStrike" kern="1200" cap="none" spc="0" normalizeH="0" baseline="0" noProof="0" dirty="0">
                  <a:ln>
                    <a:noFill/>
                  </a:ln>
                  <a:gradFill>
                    <a:gsLst>
                      <a:gs pos="0">
                        <a:srgbClr val="A2790D">
                          <a:lumMod val="40000"/>
                          <a:lumOff val="60000"/>
                        </a:srgbClr>
                      </a:gs>
                      <a:gs pos="46000">
                        <a:srgbClr val="A2790D">
                          <a:lumMod val="95000"/>
                          <a:lumOff val="5000"/>
                        </a:srgbClr>
                      </a:gs>
                      <a:gs pos="100000">
                        <a:srgbClr val="A2790D">
                          <a:lumMod val="60000"/>
                        </a:srgbClr>
                      </a:gs>
                    </a:gsLst>
                    <a:path path="circle">
                      <a:fillToRect l="50000" t="130000" r="50000" b="-30000"/>
                    </a:path>
                  </a:gradFill>
                  <a:effectLst>
                    <a:outerShdw blurRad="50800" dist="38100" dir="2700000" algn="tl" rotWithShape="0">
                      <a:prstClr val="black">
                        <a:alpha val="40000"/>
                      </a:prstClr>
                    </a:outerShdw>
                  </a:effectLst>
                  <a:uLnTx/>
                  <a:uFillTx/>
                  <a:latin typeface="Calibri" panose="020F0502020204030204"/>
                  <a:ea typeface="+mn-ea"/>
                  <a:cs typeface="+mn-cs"/>
                </a:endParaRPr>
              </a:p>
            </p:txBody>
          </p:sp>
        </p:grpSp>
        <p:sp>
          <p:nvSpPr>
            <p:cNvPr id="32" name="TextBox 31">
              <a:extLst>
                <a:ext uri="{FF2B5EF4-FFF2-40B4-BE49-F238E27FC236}">
                  <a16:creationId xmlns:a16="http://schemas.microsoft.com/office/drawing/2014/main" id="{A9621A3F-F059-7AFE-ED44-4EA4C7ED1183}"/>
                </a:ext>
              </a:extLst>
            </p:cNvPr>
            <p:cNvSpPr txBox="1"/>
            <p:nvPr/>
          </p:nvSpPr>
          <p:spPr>
            <a:xfrm>
              <a:off x="10181257" y="3798468"/>
              <a:ext cx="1676399" cy="400110"/>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74C"/>
                  </a:solidFill>
                  <a:effectLst/>
                  <a:uLnTx/>
                  <a:uFillTx/>
                  <a:latin typeface="Calibri" panose="020F0502020204030204"/>
                  <a:ea typeface="+mn-ea"/>
                  <a:cs typeface="+mn-cs"/>
                </a:rPr>
                <a:t>PRESENTATION</a:t>
              </a:r>
              <a:endParaRPr kumimoji="0" lang="en-US" sz="2400" b="1" i="0" u="none" strike="noStrike" kern="1200" cap="none" spc="0" normalizeH="0" baseline="0" noProof="0" dirty="0">
                <a:ln>
                  <a:noFill/>
                </a:ln>
                <a:solidFill>
                  <a:srgbClr val="00274C"/>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6FBC5536-DE79-6ADA-EC3A-E568F8C44A89}"/>
                </a:ext>
              </a:extLst>
            </p:cNvPr>
            <p:cNvSpPr txBox="1"/>
            <p:nvPr/>
          </p:nvSpPr>
          <p:spPr>
            <a:xfrm>
              <a:off x="10172051" y="2996317"/>
              <a:ext cx="1685605"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F65A7"/>
                  </a:solidFill>
                  <a:effectLst/>
                  <a:uLnTx/>
                  <a:uFillTx/>
                  <a:latin typeface="Marker Felt Thin" panose="02000400000000000000" pitchFamily="2" charset="77"/>
                  <a:ea typeface="+mn-ea"/>
                  <a:cs typeface="+mn-cs"/>
                </a:rPr>
                <a:t>Invite Guests</a:t>
              </a:r>
            </a:p>
          </p:txBody>
        </p:sp>
        <p:pic>
          <p:nvPicPr>
            <p:cNvPr id="44" name="Picture 43" descr="A blue letter c on a black background&#10;&#10;Description automatically generated">
              <a:extLst>
                <a:ext uri="{FF2B5EF4-FFF2-40B4-BE49-F238E27FC236}">
                  <a16:creationId xmlns:a16="http://schemas.microsoft.com/office/drawing/2014/main" id="{AB1B220A-E3A8-2EB9-C47E-2C90A44FB0E9}"/>
                </a:ext>
              </a:extLst>
            </p:cNvPr>
            <p:cNvPicPr>
              <a:picLocks noChangeAspect="1"/>
            </p:cNvPicPr>
            <p:nvPr/>
          </p:nvPicPr>
          <p:blipFill>
            <a:blip r:embed="rId8"/>
            <a:stretch>
              <a:fillRect/>
            </a:stretch>
          </p:blipFill>
          <p:spPr>
            <a:xfrm>
              <a:off x="10181257" y="3378073"/>
              <a:ext cx="1676399" cy="466039"/>
            </a:xfrm>
            <a:prstGeom prst="rect">
              <a:avLst/>
            </a:prstGeom>
          </p:spPr>
        </p:pic>
      </p:grpSp>
      <p:grpSp>
        <p:nvGrpSpPr>
          <p:cNvPr id="59" name="Group 58">
            <a:extLst>
              <a:ext uri="{FF2B5EF4-FFF2-40B4-BE49-F238E27FC236}">
                <a16:creationId xmlns:a16="http://schemas.microsoft.com/office/drawing/2014/main" id="{D507ED4B-9185-BF67-379C-9B31A27A0761}"/>
              </a:ext>
            </a:extLst>
          </p:cNvPr>
          <p:cNvGrpSpPr/>
          <p:nvPr/>
        </p:nvGrpSpPr>
        <p:grpSpPr>
          <a:xfrm>
            <a:off x="8173813" y="1879791"/>
            <a:ext cx="1810512" cy="4030133"/>
            <a:chOff x="7336681" y="1885118"/>
            <a:chExt cx="1993177" cy="4030133"/>
          </a:xfrm>
        </p:grpSpPr>
        <p:sp>
          <p:nvSpPr>
            <p:cNvPr id="61" name="Rectangle 60">
              <a:extLst>
                <a:ext uri="{FF2B5EF4-FFF2-40B4-BE49-F238E27FC236}">
                  <a16:creationId xmlns:a16="http://schemas.microsoft.com/office/drawing/2014/main" id="{31263C87-1CDB-CBE3-5EA6-5F0370803371}"/>
                </a:ext>
              </a:extLst>
            </p:cNvPr>
            <p:cNvSpPr/>
            <p:nvPr/>
          </p:nvSpPr>
          <p:spPr>
            <a:xfrm>
              <a:off x="7338252" y="1885118"/>
              <a:ext cx="1991606" cy="4030133"/>
            </a:xfrm>
            <a:prstGeom prst="rect">
              <a:avLst/>
            </a:prstGeom>
            <a:solidFill>
              <a:schemeClr val="bg1"/>
            </a:solidFill>
            <a:ln w="57150">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74C"/>
                </a:solidFill>
                <a:effectLst/>
                <a:uLnTx/>
                <a:uFillTx/>
                <a:latin typeface="Calibri" panose="020F0502020204030204"/>
                <a:ea typeface="+mn-ea"/>
                <a:cs typeface="+mn-cs"/>
              </a:endParaRPr>
            </a:p>
          </p:txBody>
        </p:sp>
        <p:sp>
          <p:nvSpPr>
            <p:cNvPr id="64" name="TextBox 63">
              <a:extLst>
                <a:ext uri="{FF2B5EF4-FFF2-40B4-BE49-F238E27FC236}">
                  <a16:creationId xmlns:a16="http://schemas.microsoft.com/office/drawing/2014/main" id="{DF7D8755-D17A-8B39-E4A3-E11D54D5E5F8}"/>
                </a:ext>
              </a:extLst>
            </p:cNvPr>
            <p:cNvSpPr txBox="1"/>
            <p:nvPr/>
          </p:nvSpPr>
          <p:spPr>
            <a:xfrm>
              <a:off x="7336682" y="2524223"/>
              <a:ext cx="1991605" cy="461665"/>
            </a:xfrm>
            <a:prstGeom prst="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7:00 p.m. CT</a:t>
              </a:r>
            </a:p>
          </p:txBody>
        </p:sp>
        <p:sp>
          <p:nvSpPr>
            <p:cNvPr id="67" name="TextBox 66">
              <a:extLst>
                <a:ext uri="{FF2B5EF4-FFF2-40B4-BE49-F238E27FC236}">
                  <a16:creationId xmlns:a16="http://schemas.microsoft.com/office/drawing/2014/main" id="{B3F7D138-6C34-B5C5-80AF-2D138BFD3C65}"/>
                </a:ext>
              </a:extLst>
            </p:cNvPr>
            <p:cNvSpPr txBox="1"/>
            <p:nvPr/>
          </p:nvSpPr>
          <p:spPr>
            <a:xfrm>
              <a:off x="7336681" y="1964969"/>
              <a:ext cx="199160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74C"/>
                  </a:solidFill>
                  <a:effectLst/>
                  <a:uLnTx/>
                  <a:uFillTx/>
                  <a:latin typeface="Calibri" panose="020F0502020204030204"/>
                  <a:ea typeface="+mn-ea"/>
                  <a:cs typeface="+mn-cs"/>
                </a:rPr>
                <a:t>THURSDAY</a:t>
              </a:r>
            </a:p>
          </p:txBody>
        </p:sp>
        <p:sp>
          <p:nvSpPr>
            <p:cNvPr id="70" name="TextBox 69">
              <a:extLst>
                <a:ext uri="{FF2B5EF4-FFF2-40B4-BE49-F238E27FC236}">
                  <a16:creationId xmlns:a16="http://schemas.microsoft.com/office/drawing/2014/main" id="{941D2E20-9F4A-622E-DF93-9360281CA8A8}"/>
                </a:ext>
              </a:extLst>
            </p:cNvPr>
            <p:cNvSpPr txBox="1"/>
            <p:nvPr/>
          </p:nvSpPr>
          <p:spPr>
            <a:xfrm>
              <a:off x="7360219" y="5075905"/>
              <a:ext cx="1947672" cy="738664"/>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Perfect for potential Impact customers.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Includes Q&amp;A</a:t>
              </a:r>
            </a:p>
          </p:txBody>
        </p:sp>
      </p:grpSp>
      <p:pic>
        <p:nvPicPr>
          <p:cNvPr id="24" name="Picture 23">
            <a:extLst>
              <a:ext uri="{FF2B5EF4-FFF2-40B4-BE49-F238E27FC236}">
                <a16:creationId xmlns:a16="http://schemas.microsoft.com/office/drawing/2014/main" id="{0AD877D4-F98D-8452-D474-72E9E4276C63}"/>
              </a:ext>
            </a:extLst>
          </p:cNvPr>
          <p:cNvPicPr>
            <a:picLocks noChangeAspect="1"/>
          </p:cNvPicPr>
          <p:nvPr/>
        </p:nvPicPr>
        <p:blipFill rotWithShape="1">
          <a:blip r:embed="rId9"/>
          <a:srcRect l="279" r="559"/>
          <a:stretch/>
        </p:blipFill>
        <p:spPr>
          <a:xfrm>
            <a:off x="8235458" y="3272204"/>
            <a:ext cx="1685794" cy="1623778"/>
          </a:xfrm>
          <a:prstGeom prst="rect">
            <a:avLst/>
          </a:prstGeom>
          <a:ln>
            <a:noFill/>
          </a:ln>
        </p:spPr>
      </p:pic>
      <p:sp>
        <p:nvSpPr>
          <p:cNvPr id="2" name="TextBox 1">
            <a:extLst>
              <a:ext uri="{FF2B5EF4-FFF2-40B4-BE49-F238E27FC236}">
                <a16:creationId xmlns:a16="http://schemas.microsoft.com/office/drawing/2014/main" id="{AE71227A-BECB-7C73-FF5C-D692EC60B7B4}"/>
              </a:ext>
            </a:extLst>
          </p:cNvPr>
          <p:cNvSpPr txBox="1"/>
          <p:nvPr/>
        </p:nvSpPr>
        <p:spPr>
          <a:xfrm>
            <a:off x="4356251" y="4163013"/>
            <a:ext cx="1676399" cy="400110"/>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74C"/>
                </a:solidFill>
                <a:effectLst/>
                <a:uLnTx/>
                <a:uFillTx/>
                <a:latin typeface="Calibri" panose="020F0502020204030204"/>
                <a:ea typeface="+mn-ea"/>
                <a:cs typeface="+mn-cs"/>
              </a:rPr>
              <a:t>PRESENTATION</a:t>
            </a:r>
            <a:endParaRPr kumimoji="0" lang="en-US" sz="2400" b="1" i="0" u="none" strike="noStrike" kern="1200" cap="none" spc="0" normalizeH="0" baseline="0" noProof="0" dirty="0">
              <a:ln>
                <a:noFill/>
              </a:ln>
              <a:solidFill>
                <a:srgbClr val="00274C"/>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3762979B-0F6C-8E70-9269-50114EB560E8}"/>
              </a:ext>
            </a:extLst>
          </p:cNvPr>
          <p:cNvSpPr txBox="1"/>
          <p:nvPr/>
        </p:nvSpPr>
        <p:spPr>
          <a:xfrm>
            <a:off x="4356250" y="3360862"/>
            <a:ext cx="1676399"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F65A7"/>
                </a:solidFill>
                <a:effectLst/>
                <a:uLnTx/>
                <a:uFillTx/>
                <a:latin typeface="Marker Felt Thin" panose="02000400000000000000" pitchFamily="2" charset="77"/>
                <a:ea typeface="+mn-ea"/>
                <a:cs typeface="+mn-cs"/>
              </a:rPr>
              <a:t>Invite Guests</a:t>
            </a:r>
          </a:p>
        </p:txBody>
      </p:sp>
      <p:pic>
        <p:nvPicPr>
          <p:cNvPr id="4" name="Picture 3" descr="A blue letter c on a black background&#10;&#10;Description automatically generated">
            <a:extLst>
              <a:ext uri="{FF2B5EF4-FFF2-40B4-BE49-F238E27FC236}">
                <a16:creationId xmlns:a16="http://schemas.microsoft.com/office/drawing/2014/main" id="{25CCDC29-FDAB-2AED-3124-6AD404FDD9ED}"/>
              </a:ext>
            </a:extLst>
          </p:cNvPr>
          <p:cNvPicPr>
            <a:picLocks noChangeAspect="1"/>
          </p:cNvPicPr>
          <p:nvPr/>
        </p:nvPicPr>
        <p:blipFill>
          <a:blip r:embed="rId8"/>
          <a:stretch>
            <a:fillRect/>
          </a:stretch>
        </p:blipFill>
        <p:spPr>
          <a:xfrm>
            <a:off x="4356251" y="3742618"/>
            <a:ext cx="1676399" cy="466039"/>
          </a:xfrm>
          <a:prstGeom prst="rect">
            <a:avLst/>
          </a:prstGeom>
        </p:spPr>
      </p:pic>
    </p:spTree>
    <p:extLst>
      <p:ext uri="{BB962C8B-B14F-4D97-AF65-F5344CB8AC3E}">
        <p14:creationId xmlns:p14="http://schemas.microsoft.com/office/powerpoint/2010/main" val="3026997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7" name="Picture 6" descr="A blue and black background with text&#10;&#10;Description automatically generated">
            <a:extLst>
              <a:ext uri="{FF2B5EF4-FFF2-40B4-BE49-F238E27FC236}">
                <a16:creationId xmlns:a16="http://schemas.microsoft.com/office/drawing/2014/main" id="{370E07D9-FD16-E40E-A32D-2819C2800F17}"/>
              </a:ext>
            </a:extLst>
          </p:cNvPr>
          <p:cNvPicPr>
            <a:picLocks noChangeAspect="1"/>
          </p:cNvPicPr>
          <p:nvPr/>
        </p:nvPicPr>
        <p:blipFill rotWithShape="1">
          <a:blip r:embed="rId3">
            <a:alphaModFix amt="4000"/>
          </a:blip>
          <a:srcRect l="7326" t="17627" r="7326"/>
          <a:stretch/>
        </p:blipFill>
        <p:spPr>
          <a:xfrm>
            <a:off x="0" y="15498"/>
            <a:ext cx="12192000" cy="6858000"/>
          </a:xfrm>
          <a:prstGeom prst="rect">
            <a:avLst/>
          </a:prstGeom>
        </p:spPr>
      </p:pic>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2495686" y="3066088"/>
            <a:ext cx="3562350" cy="1104900"/>
          </a:xfrm>
          <a:prstGeom prst="rect">
            <a:avLst/>
          </a:prstGeom>
        </p:spPr>
      </p:pic>
      <p:sp>
        <p:nvSpPr>
          <p:cNvPr id="2" name="TextBox 1">
            <a:extLst>
              <a:ext uri="{FF2B5EF4-FFF2-40B4-BE49-F238E27FC236}">
                <a16:creationId xmlns:a16="http://schemas.microsoft.com/office/drawing/2014/main" id="{D34EB46B-6E87-C6AD-7602-02AFB0F61CCE}"/>
              </a:ext>
            </a:extLst>
          </p:cNvPr>
          <p:cNvSpPr txBox="1"/>
          <p:nvPr/>
        </p:nvSpPr>
        <p:spPr>
          <a:xfrm>
            <a:off x="1" y="345691"/>
            <a:ext cx="121920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4000" b="1"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rPr>
              <a:t>How to Start Earning TODAY…</a:t>
            </a:r>
            <a:endParaRPr kumimoji="0" lang="en-US" sz="4000" b="0" i="0" u="none" strike="noStrike" kern="0" cap="none" spc="0" normalizeH="0" baseline="0" noProof="0" dirty="0">
              <a:ln>
                <a:noFill/>
              </a:ln>
              <a:solidFill>
                <a:srgbClr val="3E7CBF"/>
              </a:solidFill>
              <a:effectLst/>
              <a:uLnTx/>
              <a:uFillTx/>
              <a:latin typeface="Calibri" panose="020F0502020204030204" pitchFamily="34" charset="0"/>
              <a:ea typeface="+mn-ea"/>
              <a:cs typeface="Calibri" panose="020F0502020204030204" pitchFamily="34" charset="0"/>
              <a:sym typeface="Arial"/>
            </a:endParaRPr>
          </a:p>
        </p:txBody>
      </p:sp>
      <p:sp>
        <p:nvSpPr>
          <p:cNvPr id="8" name="Rectangle 7">
            <a:extLst>
              <a:ext uri="{FF2B5EF4-FFF2-40B4-BE49-F238E27FC236}">
                <a16:creationId xmlns:a16="http://schemas.microsoft.com/office/drawing/2014/main" id="{D38C7120-AC1F-8DB2-9A1E-BDCAE367C43C}"/>
              </a:ext>
            </a:extLst>
          </p:cNvPr>
          <p:cNvSpPr/>
          <p:nvPr/>
        </p:nvSpPr>
        <p:spPr>
          <a:xfrm>
            <a:off x="778810" y="2701940"/>
            <a:ext cx="3200400" cy="2560320"/>
          </a:xfrm>
          <a:prstGeom prst="rect">
            <a:avLst/>
          </a:prstGeom>
          <a:solidFill>
            <a:srgbClr val="3F7CBF"/>
          </a:solidFill>
          <a:ln w="38100">
            <a:solidFill>
              <a:srgbClr val="0D2D52"/>
            </a:solidFill>
            <a:extLst>
              <a:ext uri="{C807C97D-BFC1-408E-A445-0C87EB9F89A2}">
                <ask:lineSketchStyleProps xmlns:ask="http://schemas.microsoft.com/office/drawing/2018/sketchyshapes" sd="1219033472">
                  <a:custGeom>
                    <a:avLst/>
                    <a:gdLst>
                      <a:gd name="connsiteX0" fmla="*/ 0 w 2831727"/>
                      <a:gd name="connsiteY0" fmla="*/ 0 h 2164976"/>
                      <a:gd name="connsiteX1" fmla="*/ 509711 w 2831727"/>
                      <a:gd name="connsiteY1" fmla="*/ 0 h 2164976"/>
                      <a:gd name="connsiteX2" fmla="*/ 1104374 w 2831727"/>
                      <a:gd name="connsiteY2" fmla="*/ 0 h 2164976"/>
                      <a:gd name="connsiteX3" fmla="*/ 1642402 w 2831727"/>
                      <a:gd name="connsiteY3" fmla="*/ 0 h 2164976"/>
                      <a:gd name="connsiteX4" fmla="*/ 2152113 w 2831727"/>
                      <a:gd name="connsiteY4" fmla="*/ 0 h 2164976"/>
                      <a:gd name="connsiteX5" fmla="*/ 2831727 w 2831727"/>
                      <a:gd name="connsiteY5" fmla="*/ 0 h 2164976"/>
                      <a:gd name="connsiteX6" fmla="*/ 2831727 w 2831727"/>
                      <a:gd name="connsiteY6" fmla="*/ 541244 h 2164976"/>
                      <a:gd name="connsiteX7" fmla="*/ 2831727 w 2831727"/>
                      <a:gd name="connsiteY7" fmla="*/ 1082488 h 2164976"/>
                      <a:gd name="connsiteX8" fmla="*/ 2831727 w 2831727"/>
                      <a:gd name="connsiteY8" fmla="*/ 1580432 h 2164976"/>
                      <a:gd name="connsiteX9" fmla="*/ 2831727 w 2831727"/>
                      <a:gd name="connsiteY9" fmla="*/ 2164976 h 2164976"/>
                      <a:gd name="connsiteX10" fmla="*/ 2322016 w 2831727"/>
                      <a:gd name="connsiteY10" fmla="*/ 2164976 h 2164976"/>
                      <a:gd name="connsiteX11" fmla="*/ 1840623 w 2831727"/>
                      <a:gd name="connsiteY11" fmla="*/ 2164976 h 2164976"/>
                      <a:gd name="connsiteX12" fmla="*/ 1245960 w 2831727"/>
                      <a:gd name="connsiteY12" fmla="*/ 2164976 h 2164976"/>
                      <a:gd name="connsiteX13" fmla="*/ 736249 w 2831727"/>
                      <a:gd name="connsiteY13" fmla="*/ 2164976 h 2164976"/>
                      <a:gd name="connsiteX14" fmla="*/ 0 w 2831727"/>
                      <a:gd name="connsiteY14" fmla="*/ 2164976 h 2164976"/>
                      <a:gd name="connsiteX15" fmla="*/ 0 w 2831727"/>
                      <a:gd name="connsiteY15" fmla="*/ 1580432 h 2164976"/>
                      <a:gd name="connsiteX16" fmla="*/ 0 w 2831727"/>
                      <a:gd name="connsiteY16" fmla="*/ 1082488 h 2164976"/>
                      <a:gd name="connsiteX17" fmla="*/ 0 w 2831727"/>
                      <a:gd name="connsiteY17" fmla="*/ 519594 h 2164976"/>
                      <a:gd name="connsiteX18" fmla="*/ 0 w 2831727"/>
                      <a:gd name="connsiteY18" fmla="*/ 0 h 216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1727" h="2164976" fill="none" extrusionOk="0">
                        <a:moveTo>
                          <a:pt x="0" y="0"/>
                        </a:moveTo>
                        <a:cubicBezTo>
                          <a:pt x="171712" y="-19242"/>
                          <a:pt x="352160" y="12610"/>
                          <a:pt x="509711" y="0"/>
                        </a:cubicBezTo>
                        <a:cubicBezTo>
                          <a:pt x="667262" y="-12610"/>
                          <a:pt x="918349" y="-8844"/>
                          <a:pt x="1104374" y="0"/>
                        </a:cubicBezTo>
                        <a:cubicBezTo>
                          <a:pt x="1290399" y="8844"/>
                          <a:pt x="1452316" y="7347"/>
                          <a:pt x="1642402" y="0"/>
                        </a:cubicBezTo>
                        <a:cubicBezTo>
                          <a:pt x="1832488" y="-7347"/>
                          <a:pt x="1910318" y="2627"/>
                          <a:pt x="2152113" y="0"/>
                        </a:cubicBezTo>
                        <a:cubicBezTo>
                          <a:pt x="2393908" y="-2627"/>
                          <a:pt x="2535723" y="-22925"/>
                          <a:pt x="2831727" y="0"/>
                        </a:cubicBezTo>
                        <a:cubicBezTo>
                          <a:pt x="2831775" y="131687"/>
                          <a:pt x="2855912" y="423015"/>
                          <a:pt x="2831727" y="541244"/>
                        </a:cubicBezTo>
                        <a:cubicBezTo>
                          <a:pt x="2807542" y="659473"/>
                          <a:pt x="2825414" y="826918"/>
                          <a:pt x="2831727" y="1082488"/>
                        </a:cubicBezTo>
                        <a:cubicBezTo>
                          <a:pt x="2838040" y="1338058"/>
                          <a:pt x="2810682" y="1344199"/>
                          <a:pt x="2831727" y="1580432"/>
                        </a:cubicBezTo>
                        <a:cubicBezTo>
                          <a:pt x="2852772" y="1816665"/>
                          <a:pt x="2846844" y="1887514"/>
                          <a:pt x="2831727" y="2164976"/>
                        </a:cubicBezTo>
                        <a:cubicBezTo>
                          <a:pt x="2635153" y="2148356"/>
                          <a:pt x="2552060" y="2180184"/>
                          <a:pt x="2322016" y="2164976"/>
                        </a:cubicBezTo>
                        <a:cubicBezTo>
                          <a:pt x="2091972" y="2149768"/>
                          <a:pt x="2005096" y="2143249"/>
                          <a:pt x="1840623" y="2164976"/>
                        </a:cubicBezTo>
                        <a:cubicBezTo>
                          <a:pt x="1676150" y="2186703"/>
                          <a:pt x="1435440" y="2186099"/>
                          <a:pt x="1245960" y="2164976"/>
                        </a:cubicBezTo>
                        <a:cubicBezTo>
                          <a:pt x="1056480" y="2143853"/>
                          <a:pt x="895470" y="2156681"/>
                          <a:pt x="736249" y="2164976"/>
                        </a:cubicBezTo>
                        <a:cubicBezTo>
                          <a:pt x="577028" y="2173271"/>
                          <a:pt x="163375" y="2160053"/>
                          <a:pt x="0" y="2164976"/>
                        </a:cubicBezTo>
                        <a:cubicBezTo>
                          <a:pt x="-25553" y="2028363"/>
                          <a:pt x="-20640" y="1809905"/>
                          <a:pt x="0" y="1580432"/>
                        </a:cubicBezTo>
                        <a:cubicBezTo>
                          <a:pt x="20640" y="1350959"/>
                          <a:pt x="3925" y="1256321"/>
                          <a:pt x="0" y="1082488"/>
                        </a:cubicBezTo>
                        <a:cubicBezTo>
                          <a:pt x="-3925" y="908655"/>
                          <a:pt x="503" y="725560"/>
                          <a:pt x="0" y="519594"/>
                        </a:cubicBezTo>
                        <a:cubicBezTo>
                          <a:pt x="-503" y="313628"/>
                          <a:pt x="12413" y="230271"/>
                          <a:pt x="0" y="0"/>
                        </a:cubicBezTo>
                        <a:close/>
                      </a:path>
                      <a:path w="2831727" h="2164976" stroke="0" extrusionOk="0">
                        <a:moveTo>
                          <a:pt x="0" y="0"/>
                        </a:moveTo>
                        <a:cubicBezTo>
                          <a:pt x="161589" y="18525"/>
                          <a:pt x="324382" y="3218"/>
                          <a:pt x="538028" y="0"/>
                        </a:cubicBezTo>
                        <a:cubicBezTo>
                          <a:pt x="751674" y="-3218"/>
                          <a:pt x="879538" y="9819"/>
                          <a:pt x="1019422" y="0"/>
                        </a:cubicBezTo>
                        <a:cubicBezTo>
                          <a:pt x="1159306" y="-9819"/>
                          <a:pt x="1376262" y="-238"/>
                          <a:pt x="1642402" y="0"/>
                        </a:cubicBezTo>
                        <a:cubicBezTo>
                          <a:pt x="1908542" y="238"/>
                          <a:pt x="2019213" y="9957"/>
                          <a:pt x="2180430" y="0"/>
                        </a:cubicBezTo>
                        <a:cubicBezTo>
                          <a:pt x="2341647" y="-9957"/>
                          <a:pt x="2579546" y="-8195"/>
                          <a:pt x="2831727" y="0"/>
                        </a:cubicBezTo>
                        <a:cubicBezTo>
                          <a:pt x="2819024" y="256265"/>
                          <a:pt x="2818366" y="462729"/>
                          <a:pt x="2831727" y="584544"/>
                        </a:cubicBezTo>
                        <a:cubicBezTo>
                          <a:pt x="2845088" y="706359"/>
                          <a:pt x="2815675" y="928773"/>
                          <a:pt x="2831727" y="1125788"/>
                        </a:cubicBezTo>
                        <a:cubicBezTo>
                          <a:pt x="2847779" y="1322803"/>
                          <a:pt x="2806786" y="1399013"/>
                          <a:pt x="2831727" y="1667032"/>
                        </a:cubicBezTo>
                        <a:cubicBezTo>
                          <a:pt x="2856668" y="1935051"/>
                          <a:pt x="2838420" y="2044277"/>
                          <a:pt x="2831727" y="2164976"/>
                        </a:cubicBezTo>
                        <a:cubicBezTo>
                          <a:pt x="2673884" y="2154445"/>
                          <a:pt x="2447319" y="2148863"/>
                          <a:pt x="2322016" y="2164976"/>
                        </a:cubicBezTo>
                        <a:cubicBezTo>
                          <a:pt x="2196713" y="2181089"/>
                          <a:pt x="1931116" y="2174979"/>
                          <a:pt x="1755671" y="2164976"/>
                        </a:cubicBezTo>
                        <a:cubicBezTo>
                          <a:pt x="1580226" y="2154973"/>
                          <a:pt x="1348590" y="2172989"/>
                          <a:pt x="1217643" y="2164976"/>
                        </a:cubicBezTo>
                        <a:cubicBezTo>
                          <a:pt x="1086696" y="2156963"/>
                          <a:pt x="755313" y="2172645"/>
                          <a:pt x="594663" y="2164976"/>
                        </a:cubicBezTo>
                        <a:cubicBezTo>
                          <a:pt x="434013" y="2157307"/>
                          <a:pt x="151548" y="2147547"/>
                          <a:pt x="0" y="2164976"/>
                        </a:cubicBezTo>
                        <a:cubicBezTo>
                          <a:pt x="-564" y="1993746"/>
                          <a:pt x="22931" y="1910518"/>
                          <a:pt x="0" y="1667032"/>
                        </a:cubicBezTo>
                        <a:cubicBezTo>
                          <a:pt x="-22931" y="1423546"/>
                          <a:pt x="-7026" y="1243198"/>
                          <a:pt x="0" y="1125788"/>
                        </a:cubicBezTo>
                        <a:cubicBezTo>
                          <a:pt x="7026" y="1008378"/>
                          <a:pt x="24185" y="733740"/>
                          <a:pt x="0" y="606193"/>
                        </a:cubicBezTo>
                        <a:cubicBezTo>
                          <a:pt x="-24185" y="478646"/>
                          <a:pt x="28064" y="12539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Enroll as an Independent Business Owner</a:t>
            </a:r>
          </a:p>
        </p:txBody>
      </p:sp>
      <p:sp>
        <p:nvSpPr>
          <p:cNvPr id="14" name="Oval 13">
            <a:extLst>
              <a:ext uri="{FF2B5EF4-FFF2-40B4-BE49-F238E27FC236}">
                <a16:creationId xmlns:a16="http://schemas.microsoft.com/office/drawing/2014/main" id="{8BCC610B-5814-AD5B-D763-0A4C47C8FFF7}"/>
              </a:ext>
            </a:extLst>
          </p:cNvPr>
          <p:cNvSpPr/>
          <p:nvPr/>
        </p:nvSpPr>
        <p:spPr>
          <a:xfrm>
            <a:off x="1982322" y="2018421"/>
            <a:ext cx="793376" cy="793376"/>
          </a:xfrm>
          <a:prstGeom prst="ellipse">
            <a:avLst/>
          </a:prstGeom>
          <a:solidFill>
            <a:srgbClr val="3F7CBF"/>
          </a:solidFill>
          <a:ln w="38100">
            <a:extLst>
              <a:ext uri="{C807C97D-BFC1-408E-A445-0C87EB9F89A2}">
                <ask:lineSketchStyleProps xmlns:ask="http://schemas.microsoft.com/office/drawing/2018/sketchyshapes" sd="3844312185">
                  <a:custGeom>
                    <a:avLst/>
                    <a:gdLst>
                      <a:gd name="connsiteX0" fmla="*/ 0 w 793376"/>
                      <a:gd name="connsiteY0" fmla="*/ 396688 h 793376"/>
                      <a:gd name="connsiteX1" fmla="*/ 396688 w 793376"/>
                      <a:gd name="connsiteY1" fmla="*/ 0 h 793376"/>
                      <a:gd name="connsiteX2" fmla="*/ 793376 w 793376"/>
                      <a:gd name="connsiteY2" fmla="*/ 396688 h 793376"/>
                      <a:gd name="connsiteX3" fmla="*/ 396688 w 793376"/>
                      <a:gd name="connsiteY3" fmla="*/ 793376 h 793376"/>
                      <a:gd name="connsiteX4" fmla="*/ 0 w 793376"/>
                      <a:gd name="connsiteY4" fmla="*/ 396688 h 793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3376" h="793376" fill="none" extrusionOk="0">
                        <a:moveTo>
                          <a:pt x="0" y="396688"/>
                        </a:moveTo>
                        <a:cubicBezTo>
                          <a:pt x="22488" y="202709"/>
                          <a:pt x="219502" y="27388"/>
                          <a:pt x="396688" y="0"/>
                        </a:cubicBezTo>
                        <a:cubicBezTo>
                          <a:pt x="623484" y="9943"/>
                          <a:pt x="783824" y="212501"/>
                          <a:pt x="793376" y="396688"/>
                        </a:cubicBezTo>
                        <a:cubicBezTo>
                          <a:pt x="775302" y="592573"/>
                          <a:pt x="618443" y="806076"/>
                          <a:pt x="396688" y="793376"/>
                        </a:cubicBezTo>
                        <a:cubicBezTo>
                          <a:pt x="153656" y="760855"/>
                          <a:pt x="10769" y="646871"/>
                          <a:pt x="0" y="396688"/>
                        </a:cubicBezTo>
                        <a:close/>
                      </a:path>
                      <a:path w="793376" h="793376" stroke="0" extrusionOk="0">
                        <a:moveTo>
                          <a:pt x="0" y="396688"/>
                        </a:moveTo>
                        <a:cubicBezTo>
                          <a:pt x="8681" y="179485"/>
                          <a:pt x="168969" y="-23590"/>
                          <a:pt x="396688" y="0"/>
                        </a:cubicBezTo>
                        <a:cubicBezTo>
                          <a:pt x="609283" y="-19497"/>
                          <a:pt x="746218" y="171548"/>
                          <a:pt x="793376" y="396688"/>
                        </a:cubicBezTo>
                        <a:cubicBezTo>
                          <a:pt x="768569" y="610192"/>
                          <a:pt x="599105" y="835083"/>
                          <a:pt x="396688" y="793376"/>
                        </a:cubicBezTo>
                        <a:cubicBezTo>
                          <a:pt x="171430" y="809923"/>
                          <a:pt x="-9510" y="634864"/>
                          <a:pt x="0" y="396688"/>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1</a:t>
            </a:r>
          </a:p>
        </p:txBody>
      </p:sp>
      <p:sp>
        <p:nvSpPr>
          <p:cNvPr id="9" name="Rectangle 8">
            <a:extLst>
              <a:ext uri="{FF2B5EF4-FFF2-40B4-BE49-F238E27FC236}">
                <a16:creationId xmlns:a16="http://schemas.microsoft.com/office/drawing/2014/main" id="{0F95E93F-6E22-5E96-7D44-B5C81EC0CD40}"/>
              </a:ext>
            </a:extLst>
          </p:cNvPr>
          <p:cNvSpPr/>
          <p:nvPr/>
        </p:nvSpPr>
        <p:spPr>
          <a:xfrm>
            <a:off x="4495800" y="2701941"/>
            <a:ext cx="3200400" cy="2560320"/>
          </a:xfrm>
          <a:prstGeom prst="rect">
            <a:avLst/>
          </a:prstGeom>
          <a:solidFill>
            <a:srgbClr val="F3682A"/>
          </a:solidFill>
          <a:ln w="38100">
            <a:solidFill>
              <a:srgbClr val="0D2D52"/>
            </a:solidFill>
            <a:extLst>
              <a:ext uri="{C807C97D-BFC1-408E-A445-0C87EB9F89A2}">
                <ask:lineSketchStyleProps xmlns:ask="http://schemas.microsoft.com/office/drawing/2018/sketchyshapes" sd="1219033472">
                  <a:custGeom>
                    <a:avLst/>
                    <a:gdLst>
                      <a:gd name="connsiteX0" fmla="*/ 0 w 2831727"/>
                      <a:gd name="connsiteY0" fmla="*/ 0 h 2164976"/>
                      <a:gd name="connsiteX1" fmla="*/ 509711 w 2831727"/>
                      <a:gd name="connsiteY1" fmla="*/ 0 h 2164976"/>
                      <a:gd name="connsiteX2" fmla="*/ 1104374 w 2831727"/>
                      <a:gd name="connsiteY2" fmla="*/ 0 h 2164976"/>
                      <a:gd name="connsiteX3" fmla="*/ 1642402 w 2831727"/>
                      <a:gd name="connsiteY3" fmla="*/ 0 h 2164976"/>
                      <a:gd name="connsiteX4" fmla="*/ 2152113 w 2831727"/>
                      <a:gd name="connsiteY4" fmla="*/ 0 h 2164976"/>
                      <a:gd name="connsiteX5" fmla="*/ 2831727 w 2831727"/>
                      <a:gd name="connsiteY5" fmla="*/ 0 h 2164976"/>
                      <a:gd name="connsiteX6" fmla="*/ 2831727 w 2831727"/>
                      <a:gd name="connsiteY6" fmla="*/ 541244 h 2164976"/>
                      <a:gd name="connsiteX7" fmla="*/ 2831727 w 2831727"/>
                      <a:gd name="connsiteY7" fmla="*/ 1082488 h 2164976"/>
                      <a:gd name="connsiteX8" fmla="*/ 2831727 w 2831727"/>
                      <a:gd name="connsiteY8" fmla="*/ 1580432 h 2164976"/>
                      <a:gd name="connsiteX9" fmla="*/ 2831727 w 2831727"/>
                      <a:gd name="connsiteY9" fmla="*/ 2164976 h 2164976"/>
                      <a:gd name="connsiteX10" fmla="*/ 2322016 w 2831727"/>
                      <a:gd name="connsiteY10" fmla="*/ 2164976 h 2164976"/>
                      <a:gd name="connsiteX11" fmla="*/ 1840623 w 2831727"/>
                      <a:gd name="connsiteY11" fmla="*/ 2164976 h 2164976"/>
                      <a:gd name="connsiteX12" fmla="*/ 1245960 w 2831727"/>
                      <a:gd name="connsiteY12" fmla="*/ 2164976 h 2164976"/>
                      <a:gd name="connsiteX13" fmla="*/ 736249 w 2831727"/>
                      <a:gd name="connsiteY13" fmla="*/ 2164976 h 2164976"/>
                      <a:gd name="connsiteX14" fmla="*/ 0 w 2831727"/>
                      <a:gd name="connsiteY14" fmla="*/ 2164976 h 2164976"/>
                      <a:gd name="connsiteX15" fmla="*/ 0 w 2831727"/>
                      <a:gd name="connsiteY15" fmla="*/ 1580432 h 2164976"/>
                      <a:gd name="connsiteX16" fmla="*/ 0 w 2831727"/>
                      <a:gd name="connsiteY16" fmla="*/ 1082488 h 2164976"/>
                      <a:gd name="connsiteX17" fmla="*/ 0 w 2831727"/>
                      <a:gd name="connsiteY17" fmla="*/ 519594 h 2164976"/>
                      <a:gd name="connsiteX18" fmla="*/ 0 w 2831727"/>
                      <a:gd name="connsiteY18" fmla="*/ 0 h 216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1727" h="2164976" fill="none" extrusionOk="0">
                        <a:moveTo>
                          <a:pt x="0" y="0"/>
                        </a:moveTo>
                        <a:cubicBezTo>
                          <a:pt x="171712" y="-19242"/>
                          <a:pt x="352160" y="12610"/>
                          <a:pt x="509711" y="0"/>
                        </a:cubicBezTo>
                        <a:cubicBezTo>
                          <a:pt x="667262" y="-12610"/>
                          <a:pt x="918349" y="-8844"/>
                          <a:pt x="1104374" y="0"/>
                        </a:cubicBezTo>
                        <a:cubicBezTo>
                          <a:pt x="1290399" y="8844"/>
                          <a:pt x="1452316" y="7347"/>
                          <a:pt x="1642402" y="0"/>
                        </a:cubicBezTo>
                        <a:cubicBezTo>
                          <a:pt x="1832488" y="-7347"/>
                          <a:pt x="1910318" y="2627"/>
                          <a:pt x="2152113" y="0"/>
                        </a:cubicBezTo>
                        <a:cubicBezTo>
                          <a:pt x="2393908" y="-2627"/>
                          <a:pt x="2535723" y="-22925"/>
                          <a:pt x="2831727" y="0"/>
                        </a:cubicBezTo>
                        <a:cubicBezTo>
                          <a:pt x="2831775" y="131687"/>
                          <a:pt x="2855912" y="423015"/>
                          <a:pt x="2831727" y="541244"/>
                        </a:cubicBezTo>
                        <a:cubicBezTo>
                          <a:pt x="2807542" y="659473"/>
                          <a:pt x="2825414" y="826918"/>
                          <a:pt x="2831727" y="1082488"/>
                        </a:cubicBezTo>
                        <a:cubicBezTo>
                          <a:pt x="2838040" y="1338058"/>
                          <a:pt x="2810682" y="1344199"/>
                          <a:pt x="2831727" y="1580432"/>
                        </a:cubicBezTo>
                        <a:cubicBezTo>
                          <a:pt x="2852772" y="1816665"/>
                          <a:pt x="2846844" y="1887514"/>
                          <a:pt x="2831727" y="2164976"/>
                        </a:cubicBezTo>
                        <a:cubicBezTo>
                          <a:pt x="2635153" y="2148356"/>
                          <a:pt x="2552060" y="2180184"/>
                          <a:pt x="2322016" y="2164976"/>
                        </a:cubicBezTo>
                        <a:cubicBezTo>
                          <a:pt x="2091972" y="2149768"/>
                          <a:pt x="2005096" y="2143249"/>
                          <a:pt x="1840623" y="2164976"/>
                        </a:cubicBezTo>
                        <a:cubicBezTo>
                          <a:pt x="1676150" y="2186703"/>
                          <a:pt x="1435440" y="2186099"/>
                          <a:pt x="1245960" y="2164976"/>
                        </a:cubicBezTo>
                        <a:cubicBezTo>
                          <a:pt x="1056480" y="2143853"/>
                          <a:pt x="895470" y="2156681"/>
                          <a:pt x="736249" y="2164976"/>
                        </a:cubicBezTo>
                        <a:cubicBezTo>
                          <a:pt x="577028" y="2173271"/>
                          <a:pt x="163375" y="2160053"/>
                          <a:pt x="0" y="2164976"/>
                        </a:cubicBezTo>
                        <a:cubicBezTo>
                          <a:pt x="-25553" y="2028363"/>
                          <a:pt x="-20640" y="1809905"/>
                          <a:pt x="0" y="1580432"/>
                        </a:cubicBezTo>
                        <a:cubicBezTo>
                          <a:pt x="20640" y="1350959"/>
                          <a:pt x="3925" y="1256321"/>
                          <a:pt x="0" y="1082488"/>
                        </a:cubicBezTo>
                        <a:cubicBezTo>
                          <a:pt x="-3925" y="908655"/>
                          <a:pt x="503" y="725560"/>
                          <a:pt x="0" y="519594"/>
                        </a:cubicBezTo>
                        <a:cubicBezTo>
                          <a:pt x="-503" y="313628"/>
                          <a:pt x="12413" y="230271"/>
                          <a:pt x="0" y="0"/>
                        </a:cubicBezTo>
                        <a:close/>
                      </a:path>
                      <a:path w="2831727" h="2164976" stroke="0" extrusionOk="0">
                        <a:moveTo>
                          <a:pt x="0" y="0"/>
                        </a:moveTo>
                        <a:cubicBezTo>
                          <a:pt x="161589" y="18525"/>
                          <a:pt x="324382" y="3218"/>
                          <a:pt x="538028" y="0"/>
                        </a:cubicBezTo>
                        <a:cubicBezTo>
                          <a:pt x="751674" y="-3218"/>
                          <a:pt x="879538" y="9819"/>
                          <a:pt x="1019422" y="0"/>
                        </a:cubicBezTo>
                        <a:cubicBezTo>
                          <a:pt x="1159306" y="-9819"/>
                          <a:pt x="1376262" y="-238"/>
                          <a:pt x="1642402" y="0"/>
                        </a:cubicBezTo>
                        <a:cubicBezTo>
                          <a:pt x="1908542" y="238"/>
                          <a:pt x="2019213" y="9957"/>
                          <a:pt x="2180430" y="0"/>
                        </a:cubicBezTo>
                        <a:cubicBezTo>
                          <a:pt x="2341647" y="-9957"/>
                          <a:pt x="2579546" y="-8195"/>
                          <a:pt x="2831727" y="0"/>
                        </a:cubicBezTo>
                        <a:cubicBezTo>
                          <a:pt x="2819024" y="256265"/>
                          <a:pt x="2818366" y="462729"/>
                          <a:pt x="2831727" y="584544"/>
                        </a:cubicBezTo>
                        <a:cubicBezTo>
                          <a:pt x="2845088" y="706359"/>
                          <a:pt x="2815675" y="928773"/>
                          <a:pt x="2831727" y="1125788"/>
                        </a:cubicBezTo>
                        <a:cubicBezTo>
                          <a:pt x="2847779" y="1322803"/>
                          <a:pt x="2806786" y="1399013"/>
                          <a:pt x="2831727" y="1667032"/>
                        </a:cubicBezTo>
                        <a:cubicBezTo>
                          <a:pt x="2856668" y="1935051"/>
                          <a:pt x="2838420" y="2044277"/>
                          <a:pt x="2831727" y="2164976"/>
                        </a:cubicBezTo>
                        <a:cubicBezTo>
                          <a:pt x="2673884" y="2154445"/>
                          <a:pt x="2447319" y="2148863"/>
                          <a:pt x="2322016" y="2164976"/>
                        </a:cubicBezTo>
                        <a:cubicBezTo>
                          <a:pt x="2196713" y="2181089"/>
                          <a:pt x="1931116" y="2174979"/>
                          <a:pt x="1755671" y="2164976"/>
                        </a:cubicBezTo>
                        <a:cubicBezTo>
                          <a:pt x="1580226" y="2154973"/>
                          <a:pt x="1348590" y="2172989"/>
                          <a:pt x="1217643" y="2164976"/>
                        </a:cubicBezTo>
                        <a:cubicBezTo>
                          <a:pt x="1086696" y="2156963"/>
                          <a:pt x="755313" y="2172645"/>
                          <a:pt x="594663" y="2164976"/>
                        </a:cubicBezTo>
                        <a:cubicBezTo>
                          <a:pt x="434013" y="2157307"/>
                          <a:pt x="151548" y="2147547"/>
                          <a:pt x="0" y="2164976"/>
                        </a:cubicBezTo>
                        <a:cubicBezTo>
                          <a:pt x="-564" y="1993746"/>
                          <a:pt x="22931" y="1910518"/>
                          <a:pt x="0" y="1667032"/>
                        </a:cubicBezTo>
                        <a:cubicBezTo>
                          <a:pt x="-22931" y="1423546"/>
                          <a:pt x="-7026" y="1243198"/>
                          <a:pt x="0" y="1125788"/>
                        </a:cubicBezTo>
                        <a:cubicBezTo>
                          <a:pt x="7026" y="1008378"/>
                          <a:pt x="24185" y="733740"/>
                          <a:pt x="0" y="606193"/>
                        </a:cubicBezTo>
                        <a:cubicBezTo>
                          <a:pt x="-24185" y="478646"/>
                          <a:pt x="28064" y="12539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Attend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Training</a:t>
            </a:r>
          </a:p>
        </p:txBody>
      </p:sp>
      <p:sp>
        <p:nvSpPr>
          <p:cNvPr id="15" name="Oval 14">
            <a:extLst>
              <a:ext uri="{FF2B5EF4-FFF2-40B4-BE49-F238E27FC236}">
                <a16:creationId xmlns:a16="http://schemas.microsoft.com/office/drawing/2014/main" id="{D0F4DE65-EA39-191B-A4FA-85E49029C336}"/>
              </a:ext>
            </a:extLst>
          </p:cNvPr>
          <p:cNvSpPr/>
          <p:nvPr/>
        </p:nvSpPr>
        <p:spPr>
          <a:xfrm>
            <a:off x="5699312" y="2018421"/>
            <a:ext cx="793376" cy="793376"/>
          </a:xfrm>
          <a:prstGeom prst="ellipse">
            <a:avLst/>
          </a:prstGeom>
          <a:solidFill>
            <a:srgbClr val="F3682A"/>
          </a:solidFill>
          <a:ln w="38100">
            <a:extLst>
              <a:ext uri="{C807C97D-BFC1-408E-A445-0C87EB9F89A2}">
                <ask:lineSketchStyleProps xmlns:ask="http://schemas.microsoft.com/office/drawing/2018/sketchyshapes" sd="3844312185">
                  <a:custGeom>
                    <a:avLst/>
                    <a:gdLst>
                      <a:gd name="connsiteX0" fmla="*/ 0 w 793376"/>
                      <a:gd name="connsiteY0" fmla="*/ 396688 h 793376"/>
                      <a:gd name="connsiteX1" fmla="*/ 396688 w 793376"/>
                      <a:gd name="connsiteY1" fmla="*/ 0 h 793376"/>
                      <a:gd name="connsiteX2" fmla="*/ 793376 w 793376"/>
                      <a:gd name="connsiteY2" fmla="*/ 396688 h 793376"/>
                      <a:gd name="connsiteX3" fmla="*/ 396688 w 793376"/>
                      <a:gd name="connsiteY3" fmla="*/ 793376 h 793376"/>
                      <a:gd name="connsiteX4" fmla="*/ 0 w 793376"/>
                      <a:gd name="connsiteY4" fmla="*/ 396688 h 793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3376" h="793376" fill="none" extrusionOk="0">
                        <a:moveTo>
                          <a:pt x="0" y="396688"/>
                        </a:moveTo>
                        <a:cubicBezTo>
                          <a:pt x="22488" y="202709"/>
                          <a:pt x="219502" y="27388"/>
                          <a:pt x="396688" y="0"/>
                        </a:cubicBezTo>
                        <a:cubicBezTo>
                          <a:pt x="623484" y="9943"/>
                          <a:pt x="783824" y="212501"/>
                          <a:pt x="793376" y="396688"/>
                        </a:cubicBezTo>
                        <a:cubicBezTo>
                          <a:pt x="775302" y="592573"/>
                          <a:pt x="618443" y="806076"/>
                          <a:pt x="396688" y="793376"/>
                        </a:cubicBezTo>
                        <a:cubicBezTo>
                          <a:pt x="153656" y="760855"/>
                          <a:pt x="10769" y="646871"/>
                          <a:pt x="0" y="396688"/>
                        </a:cubicBezTo>
                        <a:close/>
                      </a:path>
                      <a:path w="793376" h="793376" stroke="0" extrusionOk="0">
                        <a:moveTo>
                          <a:pt x="0" y="396688"/>
                        </a:moveTo>
                        <a:cubicBezTo>
                          <a:pt x="8681" y="179485"/>
                          <a:pt x="168969" y="-23590"/>
                          <a:pt x="396688" y="0"/>
                        </a:cubicBezTo>
                        <a:cubicBezTo>
                          <a:pt x="609283" y="-19497"/>
                          <a:pt x="746218" y="171548"/>
                          <a:pt x="793376" y="396688"/>
                        </a:cubicBezTo>
                        <a:cubicBezTo>
                          <a:pt x="768569" y="610192"/>
                          <a:pt x="599105" y="835083"/>
                          <a:pt x="396688" y="793376"/>
                        </a:cubicBezTo>
                        <a:cubicBezTo>
                          <a:pt x="171430" y="809923"/>
                          <a:pt x="-9510" y="634864"/>
                          <a:pt x="0" y="396688"/>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2</a:t>
            </a:r>
          </a:p>
        </p:txBody>
      </p:sp>
      <p:sp>
        <p:nvSpPr>
          <p:cNvPr id="11" name="Rectangle 10">
            <a:extLst>
              <a:ext uri="{FF2B5EF4-FFF2-40B4-BE49-F238E27FC236}">
                <a16:creationId xmlns:a16="http://schemas.microsoft.com/office/drawing/2014/main" id="{BB4061E2-ABD4-91BC-AE26-82176F9AC993}"/>
              </a:ext>
            </a:extLst>
          </p:cNvPr>
          <p:cNvSpPr/>
          <p:nvPr/>
        </p:nvSpPr>
        <p:spPr>
          <a:xfrm>
            <a:off x="8212791" y="2701941"/>
            <a:ext cx="3200400" cy="2560320"/>
          </a:xfrm>
          <a:prstGeom prst="rect">
            <a:avLst/>
          </a:prstGeom>
          <a:solidFill>
            <a:srgbClr val="75BE43"/>
          </a:solidFill>
          <a:ln w="38100">
            <a:solidFill>
              <a:srgbClr val="0D2D52"/>
            </a:solidFill>
            <a:extLst>
              <a:ext uri="{C807C97D-BFC1-408E-A445-0C87EB9F89A2}">
                <ask:lineSketchStyleProps xmlns:ask="http://schemas.microsoft.com/office/drawing/2018/sketchyshapes" sd="1219033472">
                  <a:custGeom>
                    <a:avLst/>
                    <a:gdLst>
                      <a:gd name="connsiteX0" fmla="*/ 0 w 2831727"/>
                      <a:gd name="connsiteY0" fmla="*/ 0 h 2164976"/>
                      <a:gd name="connsiteX1" fmla="*/ 509711 w 2831727"/>
                      <a:gd name="connsiteY1" fmla="*/ 0 h 2164976"/>
                      <a:gd name="connsiteX2" fmla="*/ 1104374 w 2831727"/>
                      <a:gd name="connsiteY2" fmla="*/ 0 h 2164976"/>
                      <a:gd name="connsiteX3" fmla="*/ 1642402 w 2831727"/>
                      <a:gd name="connsiteY3" fmla="*/ 0 h 2164976"/>
                      <a:gd name="connsiteX4" fmla="*/ 2152113 w 2831727"/>
                      <a:gd name="connsiteY4" fmla="*/ 0 h 2164976"/>
                      <a:gd name="connsiteX5" fmla="*/ 2831727 w 2831727"/>
                      <a:gd name="connsiteY5" fmla="*/ 0 h 2164976"/>
                      <a:gd name="connsiteX6" fmla="*/ 2831727 w 2831727"/>
                      <a:gd name="connsiteY6" fmla="*/ 541244 h 2164976"/>
                      <a:gd name="connsiteX7" fmla="*/ 2831727 w 2831727"/>
                      <a:gd name="connsiteY7" fmla="*/ 1082488 h 2164976"/>
                      <a:gd name="connsiteX8" fmla="*/ 2831727 w 2831727"/>
                      <a:gd name="connsiteY8" fmla="*/ 1580432 h 2164976"/>
                      <a:gd name="connsiteX9" fmla="*/ 2831727 w 2831727"/>
                      <a:gd name="connsiteY9" fmla="*/ 2164976 h 2164976"/>
                      <a:gd name="connsiteX10" fmla="*/ 2322016 w 2831727"/>
                      <a:gd name="connsiteY10" fmla="*/ 2164976 h 2164976"/>
                      <a:gd name="connsiteX11" fmla="*/ 1840623 w 2831727"/>
                      <a:gd name="connsiteY11" fmla="*/ 2164976 h 2164976"/>
                      <a:gd name="connsiteX12" fmla="*/ 1245960 w 2831727"/>
                      <a:gd name="connsiteY12" fmla="*/ 2164976 h 2164976"/>
                      <a:gd name="connsiteX13" fmla="*/ 736249 w 2831727"/>
                      <a:gd name="connsiteY13" fmla="*/ 2164976 h 2164976"/>
                      <a:gd name="connsiteX14" fmla="*/ 0 w 2831727"/>
                      <a:gd name="connsiteY14" fmla="*/ 2164976 h 2164976"/>
                      <a:gd name="connsiteX15" fmla="*/ 0 w 2831727"/>
                      <a:gd name="connsiteY15" fmla="*/ 1580432 h 2164976"/>
                      <a:gd name="connsiteX16" fmla="*/ 0 w 2831727"/>
                      <a:gd name="connsiteY16" fmla="*/ 1082488 h 2164976"/>
                      <a:gd name="connsiteX17" fmla="*/ 0 w 2831727"/>
                      <a:gd name="connsiteY17" fmla="*/ 519594 h 2164976"/>
                      <a:gd name="connsiteX18" fmla="*/ 0 w 2831727"/>
                      <a:gd name="connsiteY18" fmla="*/ 0 h 216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1727" h="2164976" fill="none" extrusionOk="0">
                        <a:moveTo>
                          <a:pt x="0" y="0"/>
                        </a:moveTo>
                        <a:cubicBezTo>
                          <a:pt x="171712" y="-19242"/>
                          <a:pt x="352160" y="12610"/>
                          <a:pt x="509711" y="0"/>
                        </a:cubicBezTo>
                        <a:cubicBezTo>
                          <a:pt x="667262" y="-12610"/>
                          <a:pt x="918349" y="-8844"/>
                          <a:pt x="1104374" y="0"/>
                        </a:cubicBezTo>
                        <a:cubicBezTo>
                          <a:pt x="1290399" y="8844"/>
                          <a:pt x="1452316" y="7347"/>
                          <a:pt x="1642402" y="0"/>
                        </a:cubicBezTo>
                        <a:cubicBezTo>
                          <a:pt x="1832488" y="-7347"/>
                          <a:pt x="1910318" y="2627"/>
                          <a:pt x="2152113" y="0"/>
                        </a:cubicBezTo>
                        <a:cubicBezTo>
                          <a:pt x="2393908" y="-2627"/>
                          <a:pt x="2535723" y="-22925"/>
                          <a:pt x="2831727" y="0"/>
                        </a:cubicBezTo>
                        <a:cubicBezTo>
                          <a:pt x="2831775" y="131687"/>
                          <a:pt x="2855912" y="423015"/>
                          <a:pt x="2831727" y="541244"/>
                        </a:cubicBezTo>
                        <a:cubicBezTo>
                          <a:pt x="2807542" y="659473"/>
                          <a:pt x="2825414" y="826918"/>
                          <a:pt x="2831727" y="1082488"/>
                        </a:cubicBezTo>
                        <a:cubicBezTo>
                          <a:pt x="2838040" y="1338058"/>
                          <a:pt x="2810682" y="1344199"/>
                          <a:pt x="2831727" y="1580432"/>
                        </a:cubicBezTo>
                        <a:cubicBezTo>
                          <a:pt x="2852772" y="1816665"/>
                          <a:pt x="2846844" y="1887514"/>
                          <a:pt x="2831727" y="2164976"/>
                        </a:cubicBezTo>
                        <a:cubicBezTo>
                          <a:pt x="2635153" y="2148356"/>
                          <a:pt x="2552060" y="2180184"/>
                          <a:pt x="2322016" y="2164976"/>
                        </a:cubicBezTo>
                        <a:cubicBezTo>
                          <a:pt x="2091972" y="2149768"/>
                          <a:pt x="2005096" y="2143249"/>
                          <a:pt x="1840623" y="2164976"/>
                        </a:cubicBezTo>
                        <a:cubicBezTo>
                          <a:pt x="1676150" y="2186703"/>
                          <a:pt x="1435440" y="2186099"/>
                          <a:pt x="1245960" y="2164976"/>
                        </a:cubicBezTo>
                        <a:cubicBezTo>
                          <a:pt x="1056480" y="2143853"/>
                          <a:pt x="895470" y="2156681"/>
                          <a:pt x="736249" y="2164976"/>
                        </a:cubicBezTo>
                        <a:cubicBezTo>
                          <a:pt x="577028" y="2173271"/>
                          <a:pt x="163375" y="2160053"/>
                          <a:pt x="0" y="2164976"/>
                        </a:cubicBezTo>
                        <a:cubicBezTo>
                          <a:pt x="-25553" y="2028363"/>
                          <a:pt x="-20640" y="1809905"/>
                          <a:pt x="0" y="1580432"/>
                        </a:cubicBezTo>
                        <a:cubicBezTo>
                          <a:pt x="20640" y="1350959"/>
                          <a:pt x="3925" y="1256321"/>
                          <a:pt x="0" y="1082488"/>
                        </a:cubicBezTo>
                        <a:cubicBezTo>
                          <a:pt x="-3925" y="908655"/>
                          <a:pt x="503" y="725560"/>
                          <a:pt x="0" y="519594"/>
                        </a:cubicBezTo>
                        <a:cubicBezTo>
                          <a:pt x="-503" y="313628"/>
                          <a:pt x="12413" y="230271"/>
                          <a:pt x="0" y="0"/>
                        </a:cubicBezTo>
                        <a:close/>
                      </a:path>
                      <a:path w="2831727" h="2164976" stroke="0" extrusionOk="0">
                        <a:moveTo>
                          <a:pt x="0" y="0"/>
                        </a:moveTo>
                        <a:cubicBezTo>
                          <a:pt x="161589" y="18525"/>
                          <a:pt x="324382" y="3218"/>
                          <a:pt x="538028" y="0"/>
                        </a:cubicBezTo>
                        <a:cubicBezTo>
                          <a:pt x="751674" y="-3218"/>
                          <a:pt x="879538" y="9819"/>
                          <a:pt x="1019422" y="0"/>
                        </a:cubicBezTo>
                        <a:cubicBezTo>
                          <a:pt x="1159306" y="-9819"/>
                          <a:pt x="1376262" y="-238"/>
                          <a:pt x="1642402" y="0"/>
                        </a:cubicBezTo>
                        <a:cubicBezTo>
                          <a:pt x="1908542" y="238"/>
                          <a:pt x="2019213" y="9957"/>
                          <a:pt x="2180430" y="0"/>
                        </a:cubicBezTo>
                        <a:cubicBezTo>
                          <a:pt x="2341647" y="-9957"/>
                          <a:pt x="2579546" y="-8195"/>
                          <a:pt x="2831727" y="0"/>
                        </a:cubicBezTo>
                        <a:cubicBezTo>
                          <a:pt x="2819024" y="256265"/>
                          <a:pt x="2818366" y="462729"/>
                          <a:pt x="2831727" y="584544"/>
                        </a:cubicBezTo>
                        <a:cubicBezTo>
                          <a:pt x="2845088" y="706359"/>
                          <a:pt x="2815675" y="928773"/>
                          <a:pt x="2831727" y="1125788"/>
                        </a:cubicBezTo>
                        <a:cubicBezTo>
                          <a:pt x="2847779" y="1322803"/>
                          <a:pt x="2806786" y="1399013"/>
                          <a:pt x="2831727" y="1667032"/>
                        </a:cubicBezTo>
                        <a:cubicBezTo>
                          <a:pt x="2856668" y="1935051"/>
                          <a:pt x="2838420" y="2044277"/>
                          <a:pt x="2831727" y="2164976"/>
                        </a:cubicBezTo>
                        <a:cubicBezTo>
                          <a:pt x="2673884" y="2154445"/>
                          <a:pt x="2447319" y="2148863"/>
                          <a:pt x="2322016" y="2164976"/>
                        </a:cubicBezTo>
                        <a:cubicBezTo>
                          <a:pt x="2196713" y="2181089"/>
                          <a:pt x="1931116" y="2174979"/>
                          <a:pt x="1755671" y="2164976"/>
                        </a:cubicBezTo>
                        <a:cubicBezTo>
                          <a:pt x="1580226" y="2154973"/>
                          <a:pt x="1348590" y="2172989"/>
                          <a:pt x="1217643" y="2164976"/>
                        </a:cubicBezTo>
                        <a:cubicBezTo>
                          <a:pt x="1086696" y="2156963"/>
                          <a:pt x="755313" y="2172645"/>
                          <a:pt x="594663" y="2164976"/>
                        </a:cubicBezTo>
                        <a:cubicBezTo>
                          <a:pt x="434013" y="2157307"/>
                          <a:pt x="151548" y="2147547"/>
                          <a:pt x="0" y="2164976"/>
                        </a:cubicBezTo>
                        <a:cubicBezTo>
                          <a:pt x="-564" y="1993746"/>
                          <a:pt x="22931" y="1910518"/>
                          <a:pt x="0" y="1667032"/>
                        </a:cubicBezTo>
                        <a:cubicBezTo>
                          <a:pt x="-22931" y="1423546"/>
                          <a:pt x="-7026" y="1243198"/>
                          <a:pt x="0" y="1125788"/>
                        </a:cubicBezTo>
                        <a:cubicBezTo>
                          <a:pt x="7026" y="1008378"/>
                          <a:pt x="24185" y="733740"/>
                          <a:pt x="0" y="606193"/>
                        </a:cubicBezTo>
                        <a:cubicBezTo>
                          <a:pt x="-24185" y="478646"/>
                          <a:pt x="28064" y="12539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Acquire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Customers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&amp; Business Partners</a:t>
            </a:r>
          </a:p>
        </p:txBody>
      </p:sp>
      <p:sp>
        <p:nvSpPr>
          <p:cNvPr id="16" name="Oval 15">
            <a:extLst>
              <a:ext uri="{FF2B5EF4-FFF2-40B4-BE49-F238E27FC236}">
                <a16:creationId xmlns:a16="http://schemas.microsoft.com/office/drawing/2014/main" id="{3DCCF39D-B4AE-D8D0-47C7-12FD30C3261D}"/>
              </a:ext>
            </a:extLst>
          </p:cNvPr>
          <p:cNvSpPr/>
          <p:nvPr/>
        </p:nvSpPr>
        <p:spPr>
          <a:xfrm>
            <a:off x="9416303" y="2018421"/>
            <a:ext cx="793376" cy="793376"/>
          </a:xfrm>
          <a:prstGeom prst="ellipse">
            <a:avLst/>
          </a:prstGeom>
          <a:solidFill>
            <a:srgbClr val="75BE43"/>
          </a:solidFill>
          <a:ln w="38100">
            <a:extLst>
              <a:ext uri="{C807C97D-BFC1-408E-A445-0C87EB9F89A2}">
                <ask:lineSketchStyleProps xmlns:ask="http://schemas.microsoft.com/office/drawing/2018/sketchyshapes" sd="3844312185">
                  <a:custGeom>
                    <a:avLst/>
                    <a:gdLst>
                      <a:gd name="connsiteX0" fmla="*/ 0 w 793376"/>
                      <a:gd name="connsiteY0" fmla="*/ 396688 h 793376"/>
                      <a:gd name="connsiteX1" fmla="*/ 396688 w 793376"/>
                      <a:gd name="connsiteY1" fmla="*/ 0 h 793376"/>
                      <a:gd name="connsiteX2" fmla="*/ 793376 w 793376"/>
                      <a:gd name="connsiteY2" fmla="*/ 396688 h 793376"/>
                      <a:gd name="connsiteX3" fmla="*/ 396688 w 793376"/>
                      <a:gd name="connsiteY3" fmla="*/ 793376 h 793376"/>
                      <a:gd name="connsiteX4" fmla="*/ 0 w 793376"/>
                      <a:gd name="connsiteY4" fmla="*/ 396688 h 793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3376" h="793376" fill="none" extrusionOk="0">
                        <a:moveTo>
                          <a:pt x="0" y="396688"/>
                        </a:moveTo>
                        <a:cubicBezTo>
                          <a:pt x="22488" y="202709"/>
                          <a:pt x="219502" y="27388"/>
                          <a:pt x="396688" y="0"/>
                        </a:cubicBezTo>
                        <a:cubicBezTo>
                          <a:pt x="623484" y="9943"/>
                          <a:pt x="783824" y="212501"/>
                          <a:pt x="793376" y="396688"/>
                        </a:cubicBezTo>
                        <a:cubicBezTo>
                          <a:pt x="775302" y="592573"/>
                          <a:pt x="618443" y="806076"/>
                          <a:pt x="396688" y="793376"/>
                        </a:cubicBezTo>
                        <a:cubicBezTo>
                          <a:pt x="153656" y="760855"/>
                          <a:pt x="10769" y="646871"/>
                          <a:pt x="0" y="396688"/>
                        </a:cubicBezTo>
                        <a:close/>
                      </a:path>
                      <a:path w="793376" h="793376" stroke="0" extrusionOk="0">
                        <a:moveTo>
                          <a:pt x="0" y="396688"/>
                        </a:moveTo>
                        <a:cubicBezTo>
                          <a:pt x="8681" y="179485"/>
                          <a:pt x="168969" y="-23590"/>
                          <a:pt x="396688" y="0"/>
                        </a:cubicBezTo>
                        <a:cubicBezTo>
                          <a:pt x="609283" y="-19497"/>
                          <a:pt x="746218" y="171548"/>
                          <a:pt x="793376" y="396688"/>
                        </a:cubicBezTo>
                        <a:cubicBezTo>
                          <a:pt x="768569" y="610192"/>
                          <a:pt x="599105" y="835083"/>
                          <a:pt x="396688" y="793376"/>
                        </a:cubicBezTo>
                        <a:cubicBezTo>
                          <a:pt x="171430" y="809923"/>
                          <a:pt x="-9510" y="634864"/>
                          <a:pt x="0" y="396688"/>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3</a:t>
            </a:r>
          </a:p>
        </p:txBody>
      </p:sp>
    </p:spTree>
    <p:extLst>
      <p:ext uri="{BB962C8B-B14F-4D97-AF65-F5344CB8AC3E}">
        <p14:creationId xmlns:p14="http://schemas.microsoft.com/office/powerpoint/2010/main" val="908206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ollage of images of people&#10;&#10;Description automatically generated">
            <a:extLst>
              <a:ext uri="{FF2B5EF4-FFF2-40B4-BE49-F238E27FC236}">
                <a16:creationId xmlns:a16="http://schemas.microsoft.com/office/drawing/2014/main" id="{F7EEEDC4-98E3-1743-07F6-14C69C47B2A9}"/>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498240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FFFF"/>
            </a:gs>
            <a:gs pos="64549">
              <a:srgbClr val="FFFFFF"/>
            </a:gs>
            <a:gs pos="87307">
              <a:srgbClr val="FFFFFF"/>
            </a:gs>
            <a:gs pos="100000">
              <a:srgbClr val="FFFFFF"/>
            </a:gs>
          </a:gsLst>
          <a:lin ang="5400000" scaled="0"/>
        </a:gradFill>
        <a:effectLst/>
      </p:bgPr>
    </p:bg>
    <p:spTree>
      <p:nvGrpSpPr>
        <p:cNvPr id="1" name="Shape 167"/>
        <p:cNvGrpSpPr/>
        <p:nvPr/>
      </p:nvGrpSpPr>
      <p:grpSpPr>
        <a:xfrm>
          <a:off x="0" y="0"/>
          <a:ext cx="0" cy="0"/>
          <a:chOff x="0" y="0"/>
          <a:chExt cx="0" cy="0"/>
        </a:xfrm>
      </p:grpSpPr>
      <p:pic>
        <p:nvPicPr>
          <p:cNvPr id="7" name="Picture 6" descr="A blue and black background with text&#10;&#10;Description automatically generated">
            <a:extLst>
              <a:ext uri="{FF2B5EF4-FFF2-40B4-BE49-F238E27FC236}">
                <a16:creationId xmlns:a16="http://schemas.microsoft.com/office/drawing/2014/main" id="{370E07D9-FD16-E40E-A32D-2819C2800F17}"/>
              </a:ext>
            </a:extLst>
          </p:cNvPr>
          <p:cNvPicPr>
            <a:picLocks noChangeAspect="1"/>
          </p:cNvPicPr>
          <p:nvPr/>
        </p:nvPicPr>
        <p:blipFill rotWithShape="1">
          <a:blip r:embed="rId3">
            <a:alphaModFix amt="4000"/>
          </a:blip>
          <a:srcRect l="7326" t="17627" r="7326"/>
          <a:stretch/>
        </p:blipFill>
        <p:spPr>
          <a:xfrm>
            <a:off x="0" y="15498"/>
            <a:ext cx="12192000" cy="6858000"/>
          </a:xfrm>
          <a:prstGeom prst="rect">
            <a:avLst/>
          </a:prstGeom>
        </p:spPr>
      </p:pic>
      <p:pic>
        <p:nvPicPr>
          <p:cNvPr id="5" name="Picture 4" descr="A blue and grey color palette&#10;&#10;Description automatically generated">
            <a:extLst>
              <a:ext uri="{FF2B5EF4-FFF2-40B4-BE49-F238E27FC236}">
                <a16:creationId xmlns:a16="http://schemas.microsoft.com/office/drawing/2014/main" id="{B6AE8F3F-B621-D307-7D83-E7AE075DB8DA}"/>
              </a:ext>
            </a:extLst>
          </p:cNvPr>
          <p:cNvPicPr>
            <a:picLocks noChangeAspect="1"/>
          </p:cNvPicPr>
          <p:nvPr/>
        </p:nvPicPr>
        <p:blipFill>
          <a:blip r:embed="rId4"/>
          <a:stretch>
            <a:fillRect/>
          </a:stretch>
        </p:blipFill>
        <p:spPr>
          <a:xfrm rot="16200000">
            <a:off x="-2495686" y="3066088"/>
            <a:ext cx="3562350" cy="1104900"/>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FC8ED8B6-100F-6831-5B16-9CF0095A92F7}"/>
              </a:ext>
            </a:extLst>
          </p:cNvPr>
          <p:cNvPicPr>
            <a:picLocks noChangeAspect="1"/>
          </p:cNvPicPr>
          <p:nvPr/>
        </p:nvPicPr>
        <p:blipFill rotWithShape="1">
          <a:blip r:embed="rId5"/>
          <a:srcRect l="6781" t="11335" r="7281" b="31775"/>
          <a:stretch/>
        </p:blipFill>
        <p:spPr>
          <a:xfrm>
            <a:off x="809519" y="2149816"/>
            <a:ext cx="10572962" cy="2295810"/>
          </a:xfrm>
          <a:prstGeom prst="rect">
            <a:avLst/>
          </a:prstGeom>
        </p:spPr>
      </p:pic>
    </p:spTree>
    <p:extLst>
      <p:ext uri="{BB962C8B-B14F-4D97-AF65-F5344CB8AC3E}">
        <p14:creationId xmlns:p14="http://schemas.microsoft.com/office/powerpoint/2010/main" val="1953486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grey color palette&#10;&#10;Description automatically generated">
            <a:extLst>
              <a:ext uri="{FF2B5EF4-FFF2-40B4-BE49-F238E27FC236}">
                <a16:creationId xmlns:a16="http://schemas.microsoft.com/office/drawing/2014/main" id="{4E6ED7BF-BF49-DB2A-0980-8492FCA1ADB9}"/>
              </a:ext>
            </a:extLst>
          </p:cNvPr>
          <p:cNvPicPr>
            <a:picLocks noChangeAspect="1"/>
          </p:cNvPicPr>
          <p:nvPr/>
        </p:nvPicPr>
        <p:blipFill>
          <a:blip r:embed="rId3"/>
          <a:stretch>
            <a:fillRect/>
          </a:stretch>
        </p:blipFill>
        <p:spPr>
          <a:xfrm rot="16200000">
            <a:off x="-2451080" y="3077239"/>
            <a:ext cx="3562350" cy="1104900"/>
          </a:xfrm>
          <a:prstGeom prst="rect">
            <a:avLst/>
          </a:prstGeom>
        </p:spPr>
      </p:pic>
      <p:sp>
        <p:nvSpPr>
          <p:cNvPr id="2" name="Rectangle 1">
            <a:extLst>
              <a:ext uri="{FF2B5EF4-FFF2-40B4-BE49-F238E27FC236}">
                <a16:creationId xmlns:a16="http://schemas.microsoft.com/office/drawing/2014/main" id="{A2E3C061-780C-2FAD-CF9C-F2A2027C74F3}"/>
              </a:ext>
            </a:extLst>
          </p:cNvPr>
          <p:cNvSpPr/>
          <p:nvPr/>
        </p:nvSpPr>
        <p:spPr>
          <a:xfrm>
            <a:off x="0" y="0"/>
            <a:ext cx="12203328" cy="6858000"/>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marL="0" marR="0" lvl="0" indent="0" algn="ctr" defTabSz="228600" rtl="0" eaLnBrk="1" fontAlgn="auto" latinLnBrk="0" hangingPunct="0">
              <a:lnSpc>
                <a:spcPts val="1850"/>
              </a:lnSpc>
              <a:spcBef>
                <a:spcPts val="0"/>
              </a:spcBef>
              <a:spcAft>
                <a:spcPts val="0"/>
              </a:spcAft>
              <a:buClrTx/>
              <a:buSzTx/>
              <a:buFontTx/>
              <a:buNone/>
              <a:tabLst/>
              <a:defRPr/>
            </a:pPr>
            <a:endParaRPr kumimoji="0" lang="en-US" sz="950" b="0" i="0" u="none" strike="noStrike" kern="0" cap="none" spc="0" normalizeH="0" baseline="0" noProof="0">
              <a:ln>
                <a:noFill/>
              </a:ln>
              <a:solidFill>
                <a:srgbClr val="FFFFFF"/>
              </a:solidFill>
              <a:effectLst/>
              <a:uLnTx/>
              <a:uFillTx/>
              <a:latin typeface="Arial"/>
              <a:ea typeface="+mn-ea"/>
              <a:cs typeface="+mn-cs"/>
              <a:sym typeface="Myriad Pro"/>
            </a:endParaRPr>
          </a:p>
        </p:txBody>
      </p:sp>
      <p:pic>
        <p:nvPicPr>
          <p:cNvPr id="5" name="Picture 4" descr="A blue and black background with text&#10;&#10;Description automatically generated">
            <a:extLst>
              <a:ext uri="{FF2B5EF4-FFF2-40B4-BE49-F238E27FC236}">
                <a16:creationId xmlns:a16="http://schemas.microsoft.com/office/drawing/2014/main" id="{025C7B15-5880-AC0B-565E-ABEC7C001D11}"/>
              </a:ext>
            </a:extLst>
          </p:cNvPr>
          <p:cNvPicPr>
            <a:picLocks noChangeAspect="1"/>
          </p:cNvPicPr>
          <p:nvPr/>
        </p:nvPicPr>
        <p:blipFill rotWithShape="1">
          <a:blip r:embed="rId4">
            <a:alphaModFix amt="25000"/>
          </a:blip>
          <a:srcRect l="7326" t="17627" r="7326"/>
          <a:stretch/>
        </p:blipFill>
        <p:spPr>
          <a:xfrm>
            <a:off x="0" y="0"/>
            <a:ext cx="12192000" cy="6858000"/>
          </a:xfrm>
          <a:prstGeom prst="rect">
            <a:avLst/>
          </a:prstGeom>
        </p:spPr>
      </p:pic>
      <p:pic>
        <p:nvPicPr>
          <p:cNvPr id="4" name="Picture 3" descr="A white letters on a black background&#10;&#10;Description automatically generated">
            <a:extLst>
              <a:ext uri="{FF2B5EF4-FFF2-40B4-BE49-F238E27FC236}">
                <a16:creationId xmlns:a16="http://schemas.microsoft.com/office/drawing/2014/main" id="{A7A08FB0-23D5-A213-D0EF-D92BAAC9BC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07486" y="1926893"/>
            <a:ext cx="7977027" cy="30042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34325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0084D84-F066-82F1-1F64-21B57F9E7B17}"/>
              </a:ext>
            </a:extLst>
          </p:cNvPr>
          <p:cNvPicPr>
            <a:picLocks noChangeAspect="1"/>
          </p:cNvPicPr>
          <p:nvPr/>
        </p:nvPicPr>
        <p:blipFill rotWithShape="1">
          <a:blip r:embed="rId3"/>
          <a:srcRect l="5324" t="16612" r="5430" b="30028"/>
          <a:stretch/>
        </p:blipFill>
        <p:spPr>
          <a:xfrm>
            <a:off x="4471786" y="951354"/>
            <a:ext cx="3248429" cy="392186"/>
          </a:xfrm>
          <a:prstGeom prst="rect">
            <a:avLst/>
          </a:prstGeom>
        </p:spPr>
      </p:pic>
      <p:pic>
        <p:nvPicPr>
          <p:cNvPr id="3" name="Picture 2">
            <a:extLst>
              <a:ext uri="{FF2B5EF4-FFF2-40B4-BE49-F238E27FC236}">
                <a16:creationId xmlns:a16="http://schemas.microsoft.com/office/drawing/2014/main" id="{E1F5AE17-8703-9E89-33B3-63EAD9765B4D}"/>
              </a:ext>
            </a:extLst>
          </p:cNvPr>
          <p:cNvPicPr>
            <a:picLocks noChangeAspect="1"/>
          </p:cNvPicPr>
          <p:nvPr/>
        </p:nvPicPr>
        <p:blipFill>
          <a:blip r:embed="rId4"/>
          <a:srcRect/>
          <a:stretch/>
        </p:blipFill>
        <p:spPr>
          <a:xfrm>
            <a:off x="4469807" y="442523"/>
            <a:ext cx="3252387" cy="453684"/>
          </a:xfrm>
          <a:prstGeom prst="rect">
            <a:avLst/>
          </a:prstGeom>
        </p:spPr>
      </p:pic>
      <p:sp>
        <p:nvSpPr>
          <p:cNvPr id="6" name="TextBox 5">
            <a:extLst>
              <a:ext uri="{FF2B5EF4-FFF2-40B4-BE49-F238E27FC236}">
                <a16:creationId xmlns:a16="http://schemas.microsoft.com/office/drawing/2014/main" id="{9055E770-E88B-E12D-2AAD-ED532D5B1309}"/>
              </a:ext>
            </a:extLst>
          </p:cNvPr>
          <p:cNvSpPr txBox="1"/>
          <p:nvPr/>
        </p:nvSpPr>
        <p:spPr>
          <a:xfrm>
            <a:off x="0" y="1278307"/>
            <a:ext cx="12192000" cy="1754326"/>
          </a:xfrm>
          <a:prstGeom prst="rect">
            <a:avLst/>
          </a:prstGeom>
          <a:noFill/>
        </p:spPr>
        <p:txBody>
          <a:bodyPr wrap="square" rtlCol="0">
            <a:spAutoFit/>
          </a:bodyPr>
          <a:lstStyle/>
          <a:p>
            <a:pPr algn="ctr"/>
            <a:r>
              <a:rPr lang="en-US" sz="10800" b="1" dirty="0">
                <a:gradFill flip="none" rotWithShape="1">
                  <a:gsLst>
                    <a:gs pos="0">
                      <a:schemeClr val="accent2"/>
                    </a:gs>
                    <a:gs pos="100000">
                      <a:schemeClr val="accent5"/>
                    </a:gs>
                  </a:gsLst>
                  <a:lin ang="0" scaled="1"/>
                  <a:tileRect/>
                </a:gradFill>
              </a:rPr>
              <a:t>IBO TRAINING</a:t>
            </a:r>
          </a:p>
        </p:txBody>
      </p:sp>
      <p:sp>
        <p:nvSpPr>
          <p:cNvPr id="7" name="TextBox 6">
            <a:extLst>
              <a:ext uri="{FF2B5EF4-FFF2-40B4-BE49-F238E27FC236}">
                <a16:creationId xmlns:a16="http://schemas.microsoft.com/office/drawing/2014/main" id="{DA8B9C7B-FEA8-B68A-46E9-AA2AD9F86203}"/>
              </a:ext>
            </a:extLst>
          </p:cNvPr>
          <p:cNvSpPr txBox="1"/>
          <p:nvPr/>
        </p:nvSpPr>
        <p:spPr>
          <a:xfrm>
            <a:off x="0" y="2940261"/>
            <a:ext cx="12192000" cy="584775"/>
          </a:xfrm>
          <a:prstGeom prst="rect">
            <a:avLst/>
          </a:prstGeom>
          <a:noFill/>
        </p:spPr>
        <p:txBody>
          <a:bodyPr wrap="square" rtlCol="0">
            <a:spAutoFit/>
          </a:bodyPr>
          <a:lstStyle/>
          <a:p>
            <a:pPr algn="ctr"/>
            <a:r>
              <a:rPr lang="en-US" sz="3200" i="1" dirty="0">
                <a:solidFill>
                  <a:schemeClr val="bg1"/>
                </a:solidFill>
                <a:latin typeface="Calibri Light" panose="020F0302020204030204" pitchFamily="34" charset="0"/>
                <a:cs typeface="Calibri Light" panose="020F0302020204030204" pitchFamily="34" charset="0"/>
              </a:rPr>
              <a:t>The </a:t>
            </a:r>
            <a:r>
              <a:rPr lang="en-US" sz="3200" b="1" i="1" dirty="0">
                <a:solidFill>
                  <a:schemeClr val="accent2"/>
                </a:solidFill>
                <a:latin typeface="Calibri" panose="020F0502020204030204" pitchFamily="34" charset="0"/>
                <a:cs typeface="Calibri" panose="020F0502020204030204" pitchFamily="34" charset="0"/>
              </a:rPr>
              <a:t>SYSTEM</a:t>
            </a:r>
            <a:r>
              <a:rPr lang="en-US" sz="3200" i="1" dirty="0">
                <a:solidFill>
                  <a:schemeClr val="bg1"/>
                </a:solidFill>
                <a:latin typeface="Calibri Light" panose="020F0302020204030204" pitchFamily="34" charset="0"/>
                <a:cs typeface="Calibri Light" panose="020F0302020204030204" pitchFamily="34" charset="0"/>
              </a:rPr>
              <a:t> for how to </a:t>
            </a:r>
            <a:r>
              <a:rPr lang="en-US" sz="3200" b="1" i="1" dirty="0">
                <a:solidFill>
                  <a:schemeClr val="accent2"/>
                </a:solidFill>
                <a:latin typeface="Calibri" panose="020F0502020204030204" pitchFamily="34" charset="0"/>
                <a:cs typeface="Calibri" panose="020F0502020204030204" pitchFamily="34" charset="0"/>
              </a:rPr>
              <a:t>maximize earnings </a:t>
            </a:r>
            <a:r>
              <a:rPr lang="en-US" sz="3200" i="1" dirty="0">
                <a:solidFill>
                  <a:schemeClr val="bg1"/>
                </a:solidFill>
                <a:latin typeface="Calibri Light" panose="020F0302020204030204" pitchFamily="34" charset="0"/>
                <a:cs typeface="Calibri Light" panose="020F0302020204030204" pitchFamily="34" charset="0"/>
              </a:rPr>
              <a:t>for you and </a:t>
            </a:r>
            <a:r>
              <a:rPr lang="en-US" sz="3200" b="1" i="1" dirty="0">
                <a:solidFill>
                  <a:schemeClr val="accent2"/>
                </a:solidFill>
                <a:latin typeface="Calibri" panose="020F0502020204030204" pitchFamily="34" charset="0"/>
                <a:cs typeface="Calibri" panose="020F0502020204030204" pitchFamily="34" charset="0"/>
              </a:rPr>
              <a:t>your team!</a:t>
            </a:r>
          </a:p>
        </p:txBody>
      </p:sp>
      <p:grpSp>
        <p:nvGrpSpPr>
          <p:cNvPr id="4" name="Group 3">
            <a:extLst>
              <a:ext uri="{FF2B5EF4-FFF2-40B4-BE49-F238E27FC236}">
                <a16:creationId xmlns:a16="http://schemas.microsoft.com/office/drawing/2014/main" id="{DC90DB7E-E54C-E34D-F466-15DD512C904F}"/>
              </a:ext>
            </a:extLst>
          </p:cNvPr>
          <p:cNvGrpSpPr/>
          <p:nvPr/>
        </p:nvGrpSpPr>
        <p:grpSpPr>
          <a:xfrm>
            <a:off x="978174" y="3838277"/>
            <a:ext cx="3682686" cy="914400"/>
            <a:chOff x="978174" y="3838277"/>
            <a:chExt cx="3682686" cy="914400"/>
          </a:xfrm>
        </p:grpSpPr>
        <p:pic>
          <p:nvPicPr>
            <p:cNvPr id="10" name="Graphic 9" descr="Money with solid fill">
              <a:extLst>
                <a:ext uri="{FF2B5EF4-FFF2-40B4-BE49-F238E27FC236}">
                  <a16:creationId xmlns:a16="http://schemas.microsoft.com/office/drawing/2014/main" id="{B5B97AC6-D442-3E1E-3531-4A071B0B67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8174" y="3838277"/>
              <a:ext cx="914400" cy="914400"/>
            </a:xfrm>
            <a:prstGeom prst="rect">
              <a:avLst/>
            </a:prstGeom>
          </p:spPr>
        </p:pic>
        <p:sp>
          <p:nvSpPr>
            <p:cNvPr id="17" name="TextBox 16">
              <a:extLst>
                <a:ext uri="{FF2B5EF4-FFF2-40B4-BE49-F238E27FC236}">
                  <a16:creationId xmlns:a16="http://schemas.microsoft.com/office/drawing/2014/main" id="{68876297-98CE-1473-D161-6AE7EFB192A9}"/>
                </a:ext>
              </a:extLst>
            </p:cNvPr>
            <p:cNvSpPr txBox="1"/>
            <p:nvPr/>
          </p:nvSpPr>
          <p:spPr>
            <a:xfrm>
              <a:off x="2143994" y="4033867"/>
              <a:ext cx="2516866" cy="523220"/>
            </a:xfrm>
            <a:prstGeom prst="rect">
              <a:avLst/>
            </a:prstGeom>
            <a:noFill/>
          </p:spPr>
          <p:txBody>
            <a:bodyPr wrap="square" rtlCol="0">
              <a:spAutoFit/>
            </a:bodyPr>
            <a:lstStyle/>
            <a:p>
              <a:r>
                <a:rPr lang="en-US" sz="2800" dirty="0">
                  <a:solidFill>
                    <a:schemeClr val="bg1"/>
                  </a:solidFill>
                </a:rPr>
                <a:t>Earn Bonuses</a:t>
              </a:r>
            </a:p>
          </p:txBody>
        </p:sp>
      </p:grpSp>
      <p:grpSp>
        <p:nvGrpSpPr>
          <p:cNvPr id="8" name="Group 7">
            <a:extLst>
              <a:ext uri="{FF2B5EF4-FFF2-40B4-BE49-F238E27FC236}">
                <a16:creationId xmlns:a16="http://schemas.microsoft.com/office/drawing/2014/main" id="{98CD9856-EC4D-811A-059D-57642C5C9C29}"/>
              </a:ext>
            </a:extLst>
          </p:cNvPr>
          <p:cNvGrpSpPr/>
          <p:nvPr/>
        </p:nvGrpSpPr>
        <p:grpSpPr>
          <a:xfrm>
            <a:off x="5110480" y="3838277"/>
            <a:ext cx="6492240" cy="914400"/>
            <a:chOff x="5110480" y="3838277"/>
            <a:chExt cx="6492240" cy="914400"/>
          </a:xfrm>
        </p:grpSpPr>
        <p:pic>
          <p:nvPicPr>
            <p:cNvPr id="14" name="Graphic 13" descr="Crown with solid fill">
              <a:extLst>
                <a:ext uri="{FF2B5EF4-FFF2-40B4-BE49-F238E27FC236}">
                  <a16:creationId xmlns:a16="http://schemas.microsoft.com/office/drawing/2014/main" id="{2FFB9158-32DD-18E1-0366-0CF1DA404F1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10480" y="3838277"/>
              <a:ext cx="914400" cy="914400"/>
            </a:xfrm>
            <a:prstGeom prst="rect">
              <a:avLst/>
            </a:prstGeom>
          </p:spPr>
        </p:pic>
        <p:sp>
          <p:nvSpPr>
            <p:cNvPr id="21" name="TextBox 20">
              <a:extLst>
                <a:ext uri="{FF2B5EF4-FFF2-40B4-BE49-F238E27FC236}">
                  <a16:creationId xmlns:a16="http://schemas.microsoft.com/office/drawing/2014/main" id="{1F520DD0-C916-AB59-3CDD-C1D6947244B2}"/>
                </a:ext>
              </a:extLst>
            </p:cNvPr>
            <p:cNvSpPr txBox="1"/>
            <p:nvPr/>
          </p:nvSpPr>
          <p:spPr>
            <a:xfrm>
              <a:off x="6055360" y="4033867"/>
              <a:ext cx="5547360" cy="523220"/>
            </a:xfrm>
            <a:prstGeom prst="rect">
              <a:avLst/>
            </a:prstGeom>
            <a:noFill/>
          </p:spPr>
          <p:txBody>
            <a:bodyPr wrap="square" rtlCol="0">
              <a:spAutoFit/>
            </a:bodyPr>
            <a:lstStyle/>
            <a:p>
              <a:r>
                <a:rPr lang="en-US" sz="2800" dirty="0">
                  <a:solidFill>
                    <a:schemeClr val="bg1"/>
                  </a:solidFill>
                </a:rPr>
                <a:t>Promote to First Leadership Position</a:t>
              </a:r>
            </a:p>
          </p:txBody>
        </p:sp>
      </p:grpSp>
      <p:grpSp>
        <p:nvGrpSpPr>
          <p:cNvPr id="11" name="Group 10">
            <a:extLst>
              <a:ext uri="{FF2B5EF4-FFF2-40B4-BE49-F238E27FC236}">
                <a16:creationId xmlns:a16="http://schemas.microsoft.com/office/drawing/2014/main" id="{1C61BDDB-1AC2-9493-DAAF-A29733AE99CB}"/>
              </a:ext>
            </a:extLst>
          </p:cNvPr>
          <p:cNvGrpSpPr/>
          <p:nvPr/>
        </p:nvGrpSpPr>
        <p:grpSpPr>
          <a:xfrm>
            <a:off x="5110480" y="4883537"/>
            <a:ext cx="5933206" cy="914400"/>
            <a:chOff x="5110480" y="4883537"/>
            <a:chExt cx="5933206" cy="914400"/>
          </a:xfrm>
        </p:grpSpPr>
        <p:pic>
          <p:nvPicPr>
            <p:cNvPr id="16" name="Graphic 15" descr="Rocket with solid fill">
              <a:extLst>
                <a:ext uri="{FF2B5EF4-FFF2-40B4-BE49-F238E27FC236}">
                  <a16:creationId xmlns:a16="http://schemas.microsoft.com/office/drawing/2014/main" id="{F4402BC9-D87B-7358-1ED7-803794B01EC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110480" y="4883537"/>
              <a:ext cx="914400" cy="914400"/>
            </a:xfrm>
            <a:prstGeom prst="rect">
              <a:avLst/>
            </a:prstGeom>
          </p:spPr>
        </p:pic>
        <p:sp>
          <p:nvSpPr>
            <p:cNvPr id="22" name="TextBox 21">
              <a:extLst>
                <a:ext uri="{FF2B5EF4-FFF2-40B4-BE49-F238E27FC236}">
                  <a16:creationId xmlns:a16="http://schemas.microsoft.com/office/drawing/2014/main" id="{7870AB87-D720-13EF-4CA2-1EF49F83B1A2}"/>
                </a:ext>
              </a:extLst>
            </p:cNvPr>
            <p:cNvSpPr txBox="1"/>
            <p:nvPr/>
          </p:nvSpPr>
          <p:spPr>
            <a:xfrm>
              <a:off x="6053719" y="5125822"/>
              <a:ext cx="4989967" cy="523220"/>
            </a:xfrm>
            <a:prstGeom prst="rect">
              <a:avLst/>
            </a:prstGeom>
            <a:noFill/>
          </p:spPr>
          <p:txBody>
            <a:bodyPr wrap="square" rtlCol="0">
              <a:spAutoFit/>
            </a:bodyPr>
            <a:lstStyle/>
            <a:p>
              <a:r>
                <a:rPr lang="en-US" sz="2800" dirty="0">
                  <a:solidFill>
                    <a:schemeClr val="bg1"/>
                  </a:solidFill>
                </a:rPr>
                <a:t>Supercharge Your Business</a:t>
              </a:r>
            </a:p>
          </p:txBody>
        </p:sp>
      </p:grpSp>
      <p:grpSp>
        <p:nvGrpSpPr>
          <p:cNvPr id="9" name="Group 8">
            <a:extLst>
              <a:ext uri="{FF2B5EF4-FFF2-40B4-BE49-F238E27FC236}">
                <a16:creationId xmlns:a16="http://schemas.microsoft.com/office/drawing/2014/main" id="{0BEB7C9E-B1C0-2314-C10C-80091093F911}"/>
              </a:ext>
            </a:extLst>
          </p:cNvPr>
          <p:cNvGrpSpPr/>
          <p:nvPr/>
        </p:nvGrpSpPr>
        <p:grpSpPr>
          <a:xfrm>
            <a:off x="670560" y="4883537"/>
            <a:ext cx="3990300" cy="914400"/>
            <a:chOff x="670560" y="4883537"/>
            <a:chExt cx="3990300" cy="914400"/>
          </a:xfrm>
        </p:grpSpPr>
        <p:sp>
          <p:nvSpPr>
            <p:cNvPr id="18" name="TextBox 17">
              <a:extLst>
                <a:ext uri="{FF2B5EF4-FFF2-40B4-BE49-F238E27FC236}">
                  <a16:creationId xmlns:a16="http://schemas.microsoft.com/office/drawing/2014/main" id="{2014D018-DBF3-E41C-E282-BBAE5453FD5C}"/>
                </a:ext>
              </a:extLst>
            </p:cNvPr>
            <p:cNvSpPr txBox="1"/>
            <p:nvPr/>
          </p:nvSpPr>
          <p:spPr>
            <a:xfrm>
              <a:off x="2143994" y="5125822"/>
              <a:ext cx="2516866" cy="523220"/>
            </a:xfrm>
            <a:prstGeom prst="rect">
              <a:avLst/>
            </a:prstGeom>
            <a:noFill/>
          </p:spPr>
          <p:txBody>
            <a:bodyPr wrap="square" rtlCol="0">
              <a:spAutoFit/>
            </a:bodyPr>
            <a:lstStyle/>
            <a:p>
              <a:r>
                <a:rPr lang="en-US" sz="2800" dirty="0">
                  <a:solidFill>
                    <a:schemeClr val="bg1"/>
                  </a:solidFill>
                </a:rPr>
                <a:t>Build Your Team</a:t>
              </a:r>
            </a:p>
          </p:txBody>
        </p:sp>
        <p:grpSp>
          <p:nvGrpSpPr>
            <p:cNvPr id="29" name="Group 28">
              <a:extLst>
                <a:ext uri="{FF2B5EF4-FFF2-40B4-BE49-F238E27FC236}">
                  <a16:creationId xmlns:a16="http://schemas.microsoft.com/office/drawing/2014/main" id="{AFD03A4A-36B2-6B24-7453-97A3E2C764C2}"/>
                </a:ext>
              </a:extLst>
            </p:cNvPr>
            <p:cNvGrpSpPr/>
            <p:nvPr/>
          </p:nvGrpSpPr>
          <p:grpSpPr>
            <a:xfrm>
              <a:off x="670560" y="4883537"/>
              <a:ext cx="1631032" cy="914400"/>
              <a:chOff x="1168400" y="4827654"/>
              <a:chExt cx="1631032" cy="914400"/>
            </a:xfrm>
          </p:grpSpPr>
          <p:pic>
            <p:nvPicPr>
              <p:cNvPr id="24" name="Graphic 23" descr="Man with solid fill">
                <a:extLst>
                  <a:ext uri="{FF2B5EF4-FFF2-40B4-BE49-F238E27FC236}">
                    <a16:creationId xmlns:a16="http://schemas.microsoft.com/office/drawing/2014/main" id="{F52C8857-7797-6327-9A97-38BB636559E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68400" y="4827654"/>
                <a:ext cx="914400" cy="914400"/>
              </a:xfrm>
              <a:prstGeom prst="rect">
                <a:avLst/>
              </a:prstGeom>
            </p:spPr>
          </p:pic>
          <p:pic>
            <p:nvPicPr>
              <p:cNvPr id="26" name="Graphic 25" descr="Woman with solid fill">
                <a:extLst>
                  <a:ext uri="{FF2B5EF4-FFF2-40B4-BE49-F238E27FC236}">
                    <a16:creationId xmlns:a16="http://schemas.microsoft.com/office/drawing/2014/main" id="{5169B5B6-5E6C-9E6C-0690-968FA44DF22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407277" y="4827654"/>
                <a:ext cx="914400" cy="914400"/>
              </a:xfrm>
              <a:prstGeom prst="rect">
                <a:avLst/>
              </a:prstGeom>
            </p:spPr>
          </p:pic>
          <p:pic>
            <p:nvPicPr>
              <p:cNvPr id="27" name="Graphic 26" descr="Man with solid fill">
                <a:extLst>
                  <a:ext uri="{FF2B5EF4-FFF2-40B4-BE49-F238E27FC236}">
                    <a16:creationId xmlns:a16="http://schemas.microsoft.com/office/drawing/2014/main" id="{65F9DFC0-E792-C77F-5EB2-3C4848E1D7E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646154" y="4827654"/>
                <a:ext cx="914400" cy="914400"/>
              </a:xfrm>
              <a:prstGeom prst="rect">
                <a:avLst/>
              </a:prstGeom>
            </p:spPr>
          </p:pic>
          <p:pic>
            <p:nvPicPr>
              <p:cNvPr id="28" name="Graphic 27" descr="Woman with solid fill">
                <a:extLst>
                  <a:ext uri="{FF2B5EF4-FFF2-40B4-BE49-F238E27FC236}">
                    <a16:creationId xmlns:a16="http://schemas.microsoft.com/office/drawing/2014/main" id="{707B4D2D-C9E7-5278-CA5C-92A1BD95A1C1}"/>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885032" y="4827654"/>
                <a:ext cx="914400" cy="914400"/>
              </a:xfrm>
              <a:prstGeom prst="rect">
                <a:avLst/>
              </a:prstGeom>
            </p:spPr>
          </p:pic>
        </p:grpSp>
      </p:grpSp>
    </p:spTree>
    <p:extLst>
      <p:ext uri="{BB962C8B-B14F-4D97-AF65-F5344CB8AC3E}">
        <p14:creationId xmlns:p14="http://schemas.microsoft.com/office/powerpoint/2010/main" val="3436429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50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500" fill="hold"/>
                                        <p:tgtEl>
                                          <p:spTgt spid="7"/>
                                        </p:tgtEl>
                                        <p:attrNameLst>
                                          <p:attrName>ppt_x</p:attrName>
                                        </p:attrNameLst>
                                      </p:cBhvr>
                                      <p:tavLst>
                                        <p:tav tm="0">
                                          <p:val>
                                            <p:strVal val="1+#ppt_w/2"/>
                                          </p:val>
                                        </p:tav>
                                        <p:tav tm="100000">
                                          <p:val>
                                            <p:strVal val="#ppt_x"/>
                                          </p:val>
                                        </p:tav>
                                      </p:tavLst>
                                    </p:anim>
                                    <p:anim calcmode="lin" valueType="num">
                                      <p:cBhvr additive="base">
                                        <p:cTn id="8" dur="1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dissolve">
                                      <p:cBhvr>
                                        <p:cTn id="13" dur="500"/>
                                        <p:tgtEl>
                                          <p:spTgt spid="4"/>
                                        </p:tgtEl>
                                      </p:cBhvr>
                                    </p:animEffect>
                                  </p:childTnLst>
                                </p:cTn>
                              </p:par>
                            </p:childTnLst>
                          </p:cTn>
                        </p:par>
                        <p:par>
                          <p:cTn id="14" fill="hold">
                            <p:stCondLst>
                              <p:cond delay="500"/>
                            </p:stCondLst>
                            <p:childTnLst>
                              <p:par>
                                <p:cTn id="15" presetID="9" presetClass="entr" presetSubtype="0" fill="hold" nodeType="afterEffect">
                                  <p:stCondLst>
                                    <p:cond delay="50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par>
                          <p:cTn id="18" fill="hold">
                            <p:stCondLst>
                              <p:cond delay="1500"/>
                            </p:stCondLst>
                            <p:childTnLst>
                              <p:par>
                                <p:cTn id="19" presetID="9" presetClass="entr" presetSubtype="0" fill="hold" nodeType="afterEffect">
                                  <p:stCondLst>
                                    <p:cond delay="500"/>
                                  </p:stCondLst>
                                  <p:childTnLst>
                                    <p:set>
                                      <p:cBhvr>
                                        <p:cTn id="20" dur="1" fill="hold">
                                          <p:stCondLst>
                                            <p:cond delay="0"/>
                                          </p:stCondLst>
                                        </p:cTn>
                                        <p:tgtEl>
                                          <p:spTgt spid="8"/>
                                        </p:tgtEl>
                                        <p:attrNameLst>
                                          <p:attrName>style.visibility</p:attrName>
                                        </p:attrNameLst>
                                      </p:cBhvr>
                                      <p:to>
                                        <p:strVal val="visible"/>
                                      </p:to>
                                    </p:set>
                                    <p:animEffect transition="in" filter="dissolve">
                                      <p:cBhvr>
                                        <p:cTn id="21" dur="500"/>
                                        <p:tgtEl>
                                          <p:spTgt spid="8"/>
                                        </p:tgtEl>
                                      </p:cBhvr>
                                    </p:animEffect>
                                  </p:childTnLst>
                                </p:cTn>
                              </p:par>
                            </p:childTnLst>
                          </p:cTn>
                        </p:par>
                        <p:par>
                          <p:cTn id="22" fill="hold">
                            <p:stCondLst>
                              <p:cond delay="2500"/>
                            </p:stCondLst>
                            <p:childTnLst>
                              <p:par>
                                <p:cTn id="23" presetID="9" presetClass="entr" presetSubtype="0" fill="hold" nodeType="afterEffect">
                                  <p:stCondLst>
                                    <p:cond delay="500"/>
                                  </p:stCondLst>
                                  <p:childTnLst>
                                    <p:set>
                                      <p:cBhvr>
                                        <p:cTn id="24" dur="1" fill="hold">
                                          <p:stCondLst>
                                            <p:cond delay="0"/>
                                          </p:stCondLst>
                                        </p:cTn>
                                        <p:tgtEl>
                                          <p:spTgt spid="11"/>
                                        </p:tgtEl>
                                        <p:attrNameLst>
                                          <p:attrName>style.visibility</p:attrName>
                                        </p:attrNameLst>
                                      </p:cBhvr>
                                      <p:to>
                                        <p:strVal val="visible"/>
                                      </p:to>
                                    </p:set>
                                    <p:animEffect transition="in" filter="dissolve">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1" name="Down Arrow 10">
            <a:extLst>
              <a:ext uri="{FF2B5EF4-FFF2-40B4-BE49-F238E27FC236}">
                <a16:creationId xmlns:a16="http://schemas.microsoft.com/office/drawing/2014/main" id="{2BC07368-2F1A-E25C-7A71-715E99478B5C}"/>
              </a:ext>
            </a:extLst>
          </p:cNvPr>
          <p:cNvSpPr/>
          <p:nvPr/>
        </p:nvSpPr>
        <p:spPr>
          <a:xfrm>
            <a:off x="2015494" y="2816352"/>
            <a:ext cx="2647950" cy="3390900"/>
          </a:xfrm>
          <a:prstGeom prst="downArrow">
            <a:avLst/>
          </a:prstGeom>
          <a:gradFill flip="none" rotWithShape="1">
            <a:gsLst>
              <a:gs pos="0">
                <a:schemeClr val="accent5">
                  <a:lumMod val="40000"/>
                  <a:lumOff val="60000"/>
                  <a:alpha val="0"/>
                </a:schemeClr>
              </a:gs>
              <a:gs pos="48000">
                <a:schemeClr val="accent5">
                  <a:lumMod val="95000"/>
                  <a:lumOff val="5000"/>
                  <a:alpha val="61181"/>
                </a:schemeClr>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50800" dist="38100" dir="2700000" algn="tl" rotWithShape="0">
                  <a:prstClr val="black">
                    <a:alpha val="40000"/>
                  </a:prstClr>
                </a:outerShdw>
              </a:effectLst>
            </a:endParaRPr>
          </a:p>
        </p:txBody>
      </p:sp>
      <p:sp>
        <p:nvSpPr>
          <p:cNvPr id="4" name="TextBox 3">
            <a:extLst>
              <a:ext uri="{FF2B5EF4-FFF2-40B4-BE49-F238E27FC236}">
                <a16:creationId xmlns:a16="http://schemas.microsoft.com/office/drawing/2014/main" id="{E441803D-EA34-1ADB-09CA-59723329EE23}"/>
              </a:ext>
            </a:extLst>
          </p:cNvPr>
          <p:cNvSpPr txBox="1"/>
          <p:nvPr/>
        </p:nvSpPr>
        <p:spPr>
          <a:xfrm>
            <a:off x="268931" y="2266534"/>
            <a:ext cx="6141076" cy="3662541"/>
          </a:xfrm>
          <a:prstGeom prst="rect">
            <a:avLst/>
          </a:prstGeom>
          <a:noFill/>
        </p:spPr>
        <p:txBody>
          <a:bodyPr wrap="square" rtlCol="0">
            <a:spAutoFit/>
          </a:bodyPr>
          <a:lstStyle/>
          <a:p>
            <a:pPr algn="ctr"/>
            <a:r>
              <a:rPr lang="en-US" sz="4000" b="1" dirty="0">
                <a:solidFill>
                  <a:schemeClr val="bg1"/>
                </a:solidFill>
                <a:effectLst>
                  <a:outerShdw blurRad="50800" dist="38100" dir="2700000" algn="tl" rotWithShape="0">
                    <a:prstClr val="black">
                      <a:alpha val="40000"/>
                    </a:prstClr>
                  </a:outerShdw>
                </a:effectLst>
                <a:ea typeface="Roboto" panose="02000000000000000000" pitchFamily="2" charset="0"/>
              </a:rPr>
              <a:t>Start here &gt;&gt;&gt; </a:t>
            </a:r>
            <a:r>
              <a:rPr lang="en-US" sz="4000" b="1" dirty="0" err="1">
                <a:solidFill>
                  <a:schemeClr val="bg1"/>
                </a:solidFill>
                <a:effectLst>
                  <a:outerShdw blurRad="50800" dist="38100" dir="2700000" algn="tl" rotWithShape="0">
                    <a:prstClr val="black">
                      <a:alpha val="40000"/>
                    </a:prstClr>
                  </a:outerShdw>
                </a:effectLst>
                <a:ea typeface="Roboto" panose="02000000000000000000" pitchFamily="2" charset="0"/>
              </a:rPr>
              <a:t>MyACN.AI</a:t>
            </a:r>
            <a:endParaRPr lang="en-US" sz="4000" b="1" dirty="0">
              <a:solidFill>
                <a:schemeClr val="bg1"/>
              </a:solidFill>
              <a:effectLst>
                <a:outerShdw blurRad="50800" dist="38100" dir="2700000" algn="tl" rotWithShape="0">
                  <a:prstClr val="black">
                    <a:alpha val="40000"/>
                  </a:prstClr>
                </a:outerShdw>
              </a:effectLst>
              <a:ea typeface="Roboto Light" panose="02000000000000000000" pitchFamily="2" charset="0"/>
            </a:endParaRPr>
          </a:p>
          <a:p>
            <a:pPr algn="ctr"/>
            <a:r>
              <a:rPr lang="en-US" sz="3200" dirty="0">
                <a:solidFill>
                  <a:schemeClr val="bg1"/>
                </a:solidFill>
                <a:ea typeface="Roboto Light" panose="02000000000000000000" pitchFamily="2" charset="0"/>
              </a:rPr>
              <a:t>Enroll</a:t>
            </a:r>
          </a:p>
          <a:p>
            <a:pPr algn="ctr"/>
            <a:r>
              <a:rPr lang="en-US" sz="3200" dirty="0">
                <a:solidFill>
                  <a:schemeClr val="bg1"/>
                </a:solidFill>
                <a:ea typeface="Roboto Light" panose="02000000000000000000" pitchFamily="2" charset="0"/>
              </a:rPr>
              <a:t>Complete your Profile</a:t>
            </a:r>
          </a:p>
          <a:p>
            <a:pPr algn="ctr"/>
            <a:r>
              <a:rPr lang="en-US" sz="3200" dirty="0">
                <a:solidFill>
                  <a:schemeClr val="bg1"/>
                </a:solidFill>
                <a:ea typeface="Roboto" panose="02000000000000000000" pitchFamily="2" charset="0"/>
              </a:rPr>
              <a:t>Train Your AI</a:t>
            </a:r>
          </a:p>
          <a:p>
            <a:pPr algn="ctr"/>
            <a:r>
              <a:rPr lang="en-US" sz="3200" dirty="0">
                <a:solidFill>
                  <a:schemeClr val="bg1"/>
                </a:solidFill>
                <a:ea typeface="Roboto" panose="02000000000000000000" pitchFamily="2" charset="0"/>
              </a:rPr>
              <a:t>Download &amp; Install the App</a:t>
            </a:r>
          </a:p>
          <a:p>
            <a:pPr algn="ctr"/>
            <a:r>
              <a:rPr lang="en-US" sz="3200" dirty="0">
                <a:solidFill>
                  <a:schemeClr val="bg1"/>
                </a:solidFill>
                <a:ea typeface="Roboto" panose="02000000000000000000" pitchFamily="2" charset="0"/>
              </a:rPr>
              <a:t>Login</a:t>
            </a:r>
          </a:p>
          <a:p>
            <a:pPr algn="ctr"/>
            <a:r>
              <a:rPr lang="en-US" sz="3200" dirty="0">
                <a:solidFill>
                  <a:schemeClr val="bg1"/>
                </a:solidFill>
                <a:ea typeface="Roboto" panose="02000000000000000000" pitchFamily="2" charset="0"/>
              </a:rPr>
              <a:t>Complete Onboarding</a:t>
            </a:r>
          </a:p>
        </p:txBody>
      </p:sp>
      <p:pic>
        <p:nvPicPr>
          <p:cNvPr id="9" name="Graphic 8">
            <a:extLst>
              <a:ext uri="{FF2B5EF4-FFF2-40B4-BE49-F238E27FC236}">
                <a16:creationId xmlns:a16="http://schemas.microsoft.com/office/drawing/2014/main" id="{BF71334F-03AE-354F-801B-E32A927295E2}"/>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626"/>
          <a:stretch/>
        </p:blipFill>
        <p:spPr>
          <a:xfrm>
            <a:off x="3414243" y="544877"/>
            <a:ext cx="4735500" cy="1426664"/>
          </a:xfrm>
          <a:prstGeom prst="rect">
            <a:avLst/>
          </a:prstGeom>
          <a:effectLst>
            <a:glow rad="228600">
              <a:schemeClr val="accent4"/>
            </a:glow>
          </a:effectLst>
        </p:spPr>
      </p:pic>
      <p:sp>
        <p:nvSpPr>
          <p:cNvPr id="12" name="Down Arrow 11">
            <a:extLst>
              <a:ext uri="{FF2B5EF4-FFF2-40B4-BE49-F238E27FC236}">
                <a16:creationId xmlns:a16="http://schemas.microsoft.com/office/drawing/2014/main" id="{A7DF4CFD-EFD8-F4ED-6864-3F532D19BB57}"/>
              </a:ext>
            </a:extLst>
          </p:cNvPr>
          <p:cNvSpPr/>
          <p:nvPr/>
        </p:nvSpPr>
        <p:spPr>
          <a:xfrm>
            <a:off x="7528556" y="2816352"/>
            <a:ext cx="2647950" cy="3390900"/>
          </a:xfrm>
          <a:prstGeom prst="downArrow">
            <a:avLst/>
          </a:prstGeom>
          <a:gradFill flip="none" rotWithShape="1">
            <a:gsLst>
              <a:gs pos="0">
                <a:schemeClr val="accent5">
                  <a:lumMod val="40000"/>
                  <a:lumOff val="60000"/>
                  <a:alpha val="0"/>
                </a:schemeClr>
              </a:gs>
              <a:gs pos="48000">
                <a:schemeClr val="accent5">
                  <a:lumMod val="95000"/>
                  <a:lumOff val="5000"/>
                  <a:alpha val="61181"/>
                </a:schemeClr>
              </a:gs>
              <a:gs pos="100000">
                <a:schemeClr val="accent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50800" dist="38100" dir="2700000" algn="tl" rotWithShape="0">
                  <a:prstClr val="black">
                    <a:alpha val="40000"/>
                  </a:prstClr>
                </a:outerShdw>
              </a:effectLst>
            </a:endParaRPr>
          </a:p>
        </p:txBody>
      </p:sp>
      <p:sp>
        <p:nvSpPr>
          <p:cNvPr id="13" name="TextBox 12">
            <a:extLst>
              <a:ext uri="{FF2B5EF4-FFF2-40B4-BE49-F238E27FC236}">
                <a16:creationId xmlns:a16="http://schemas.microsoft.com/office/drawing/2014/main" id="{56DAED44-3120-9084-9B05-ECAEE7DAA8A6}"/>
              </a:ext>
            </a:extLst>
          </p:cNvPr>
          <p:cNvSpPr txBox="1"/>
          <p:nvPr/>
        </p:nvSpPr>
        <p:spPr>
          <a:xfrm>
            <a:off x="5781993" y="2266534"/>
            <a:ext cx="6141076" cy="2677656"/>
          </a:xfrm>
          <a:prstGeom prst="rect">
            <a:avLst/>
          </a:prstGeom>
          <a:noFill/>
        </p:spPr>
        <p:txBody>
          <a:bodyPr wrap="square" rtlCol="0">
            <a:spAutoFit/>
          </a:bodyPr>
          <a:lstStyle/>
          <a:p>
            <a:pPr algn="ctr"/>
            <a:r>
              <a:rPr lang="en-US" sz="4000" b="1" dirty="0" err="1">
                <a:solidFill>
                  <a:schemeClr val="bg1"/>
                </a:solidFill>
                <a:effectLst>
                  <a:outerShdw blurRad="50800" dist="38100" dir="2700000" algn="tl" rotWithShape="0">
                    <a:prstClr val="black">
                      <a:alpha val="40000"/>
                    </a:prstClr>
                  </a:outerShdw>
                </a:effectLst>
                <a:ea typeface="Roboto" panose="02000000000000000000" pitchFamily="2" charset="0"/>
              </a:rPr>
              <a:t>LegacyPartners.biz</a:t>
            </a:r>
            <a:endParaRPr lang="en-US" sz="4000" b="1" dirty="0">
              <a:solidFill>
                <a:schemeClr val="bg1"/>
              </a:solidFill>
              <a:effectLst>
                <a:outerShdw blurRad="50800" dist="38100" dir="2700000" algn="tl" rotWithShape="0">
                  <a:prstClr val="black">
                    <a:alpha val="40000"/>
                  </a:prstClr>
                </a:outerShdw>
              </a:effectLst>
              <a:ea typeface="Roboto Light" panose="02000000000000000000" pitchFamily="2" charset="0"/>
            </a:endParaRPr>
          </a:p>
          <a:p>
            <a:pPr algn="ctr"/>
            <a:r>
              <a:rPr lang="en-US" sz="3200" dirty="0">
                <a:solidFill>
                  <a:schemeClr val="bg1"/>
                </a:solidFill>
                <a:ea typeface="Roboto Light" panose="02000000000000000000" pitchFamily="2" charset="0"/>
              </a:rPr>
              <a:t>Team Events</a:t>
            </a:r>
          </a:p>
          <a:p>
            <a:pPr algn="ctr"/>
            <a:r>
              <a:rPr lang="en-US" sz="3200" dirty="0">
                <a:solidFill>
                  <a:schemeClr val="bg1"/>
                </a:solidFill>
                <a:ea typeface="Roboto Light" panose="02000000000000000000" pitchFamily="2" charset="0"/>
              </a:rPr>
              <a:t>Team Emails</a:t>
            </a:r>
          </a:p>
          <a:p>
            <a:pPr algn="ctr"/>
            <a:r>
              <a:rPr lang="en-US" sz="3200" dirty="0">
                <a:solidFill>
                  <a:schemeClr val="bg1"/>
                </a:solidFill>
                <a:ea typeface="Roboto Light" panose="02000000000000000000" pitchFamily="2" charset="0"/>
              </a:rPr>
              <a:t>Important Bookmarks</a:t>
            </a:r>
          </a:p>
          <a:p>
            <a:pPr algn="ctr"/>
            <a:endParaRPr lang="en-US" sz="3200" dirty="0">
              <a:solidFill>
                <a:schemeClr val="bg1"/>
              </a:solidFill>
              <a:ea typeface="Roboto" panose="02000000000000000000" pitchFamily="2" charset="0"/>
            </a:endParaRPr>
          </a:p>
        </p:txBody>
      </p:sp>
    </p:spTree>
    <p:extLst>
      <p:ext uri="{BB962C8B-B14F-4D97-AF65-F5344CB8AC3E}">
        <p14:creationId xmlns:p14="http://schemas.microsoft.com/office/powerpoint/2010/main" val="4291289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FD20A47-B87E-3E50-89A8-BA2FBBA4075A}"/>
              </a:ext>
            </a:extLst>
          </p:cNvPr>
          <p:cNvSpPr txBox="1"/>
          <p:nvPr/>
        </p:nvSpPr>
        <p:spPr>
          <a:xfrm>
            <a:off x="3288982" y="391574"/>
            <a:ext cx="5614036" cy="5753435"/>
          </a:xfrm>
          <a:prstGeom prst="rect">
            <a:avLst/>
          </a:prstGeom>
          <a:noFill/>
        </p:spPr>
        <p:txBody>
          <a:bodyPr wrap="none" rtlCol="0">
            <a:spAutoFit/>
          </a:bodyPr>
          <a:lstStyle/>
          <a:p>
            <a:pPr algn="ctr"/>
            <a:r>
              <a:rPr kumimoji="0" lang="en-US" sz="9600" b="1" u="none" strike="noStrike" kern="0" cap="none" spc="0" normalizeH="0" baseline="0" noProof="0" dirty="0">
                <a:ln w="9525">
                  <a:solidFill>
                    <a:prstClr val="black"/>
                  </a:solidFill>
                  <a:prstDash val="solid"/>
                </a:ln>
                <a:solidFill>
                  <a:srgbClr val="FFC000"/>
                </a:solidFill>
                <a:effectLst>
                  <a:outerShdw blurRad="50800" dist="38100" dir="2700000" algn="tl" rotWithShape="0">
                    <a:prstClr val="black">
                      <a:alpha val="40000"/>
                    </a:prstClr>
                  </a:outerShdw>
                </a:effectLst>
                <a:uLnTx/>
                <a:uFillTx/>
                <a:latin typeface="Marker Felt Wide" panose="02000400000000000000" pitchFamily="2" charset="77"/>
                <a:sym typeface="Myriad Pro"/>
              </a:rPr>
              <a:t>Vision</a:t>
            </a:r>
          </a:p>
          <a:p>
            <a:pPr algn="ctr">
              <a:lnSpc>
                <a:spcPct val="150000"/>
              </a:lnSpc>
            </a:pPr>
            <a:r>
              <a:rPr lang="en-US" sz="9600" b="1" kern="0" dirty="0">
                <a:ln w="9525">
                  <a:solidFill>
                    <a:prstClr val="black"/>
                  </a:solidFill>
                  <a:prstDash val="solid"/>
                </a:ln>
                <a:solidFill>
                  <a:srgbClr val="FFC000"/>
                </a:solidFill>
                <a:effectLst>
                  <a:outerShdw blurRad="50800" dist="38100" dir="2700000" algn="tl" rotWithShape="0">
                    <a:prstClr val="black">
                      <a:alpha val="40000"/>
                    </a:prstClr>
                  </a:outerShdw>
                </a:effectLst>
                <a:latin typeface="Marker Felt Wide" panose="02000400000000000000" pitchFamily="2" charset="77"/>
                <a:sym typeface="Myriad Pro"/>
              </a:rPr>
              <a:t>Your WHY</a:t>
            </a:r>
          </a:p>
          <a:p>
            <a:pPr algn="ctr">
              <a:lnSpc>
                <a:spcPct val="150000"/>
              </a:lnSpc>
            </a:pPr>
            <a:r>
              <a:rPr kumimoji="0" lang="en-US" sz="9600" b="1" u="none" strike="noStrike" kern="0" cap="none" spc="0" normalizeH="0" baseline="0" noProof="0" dirty="0">
                <a:ln w="9525">
                  <a:solidFill>
                    <a:prstClr val="black"/>
                  </a:solidFill>
                  <a:prstDash val="solid"/>
                </a:ln>
                <a:solidFill>
                  <a:srgbClr val="FFC000"/>
                </a:solidFill>
                <a:effectLst>
                  <a:outerShdw blurRad="50800" dist="38100" dir="2700000" algn="tl" rotWithShape="0">
                    <a:prstClr val="black">
                      <a:alpha val="40000"/>
                    </a:prstClr>
                  </a:outerShdw>
                </a:effectLst>
                <a:uLnTx/>
                <a:uFillTx/>
                <a:latin typeface="Marker Felt Wide" panose="02000400000000000000" pitchFamily="2" charset="77"/>
                <a:sym typeface="Myriad Pro"/>
              </a:rPr>
              <a:t>Mindset</a:t>
            </a:r>
          </a:p>
        </p:txBody>
      </p:sp>
      <p:pic>
        <p:nvPicPr>
          <p:cNvPr id="2" name="Picture 1">
            <a:extLst>
              <a:ext uri="{FF2B5EF4-FFF2-40B4-BE49-F238E27FC236}">
                <a16:creationId xmlns:a16="http://schemas.microsoft.com/office/drawing/2014/main" id="{AB0A75AD-0BEA-D115-6DD2-231871C24D5B}"/>
              </a:ext>
            </a:extLst>
          </p:cNvPr>
          <p:cNvPicPr>
            <a:picLocks noChangeAspect="1"/>
          </p:cNvPicPr>
          <p:nvPr/>
        </p:nvPicPr>
        <p:blipFill rotWithShape="1">
          <a:blip r:embed="rId2"/>
          <a:srcRect l="-3732" r="-8168"/>
          <a:stretch/>
        </p:blipFill>
        <p:spPr>
          <a:xfrm>
            <a:off x="10038299" y="6438550"/>
            <a:ext cx="2067322" cy="245835"/>
          </a:xfrm>
          <a:prstGeom prst="rect">
            <a:avLst/>
          </a:prstGeom>
        </p:spPr>
      </p:pic>
      <p:pic>
        <p:nvPicPr>
          <p:cNvPr id="3" name="Picture 2">
            <a:extLst>
              <a:ext uri="{FF2B5EF4-FFF2-40B4-BE49-F238E27FC236}">
                <a16:creationId xmlns:a16="http://schemas.microsoft.com/office/drawing/2014/main" id="{90A84C99-DE7B-DB2E-CE1C-2AA04DBE9273}"/>
              </a:ext>
            </a:extLst>
          </p:cNvPr>
          <p:cNvPicPr>
            <a:picLocks noChangeAspect="1"/>
          </p:cNvPicPr>
          <p:nvPr/>
        </p:nvPicPr>
        <p:blipFill>
          <a:blip r:embed="rId3"/>
          <a:srcRect/>
          <a:stretch/>
        </p:blipFill>
        <p:spPr>
          <a:xfrm>
            <a:off x="10038299" y="6145009"/>
            <a:ext cx="2067322" cy="288376"/>
          </a:xfrm>
          <a:prstGeom prst="rect">
            <a:avLst/>
          </a:prstGeom>
        </p:spPr>
      </p:pic>
      <p:sp>
        <p:nvSpPr>
          <p:cNvPr id="6" name="TextBox 5">
            <a:extLst>
              <a:ext uri="{FF2B5EF4-FFF2-40B4-BE49-F238E27FC236}">
                <a16:creationId xmlns:a16="http://schemas.microsoft.com/office/drawing/2014/main" id="{20DFDF9D-AFFE-2EE9-A901-9AAAD47740D7}"/>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i="1"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LegacyPartners.biz</a:t>
            </a:r>
            <a:endParaRPr kumimoji="0" lang="en-US" sz="180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i="1"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TheSVPSystem.com</a:t>
            </a:r>
            <a:endParaRPr kumimoji="0" lang="en-US" sz="180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66436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FDA42836-6835-0E03-1C66-080226924899}"/>
              </a:ext>
            </a:extLst>
          </p:cNvPr>
          <p:cNvPicPr>
            <a:picLocks noChangeAspect="1"/>
          </p:cNvPicPr>
          <p:nvPr/>
        </p:nvPicPr>
        <p:blipFill rotWithShape="1">
          <a:blip r:embed="rId2">
            <a:alphaModFix amt="25000"/>
          </a:blip>
          <a:srcRect l="7326" t="17627" r="7326"/>
          <a:stretch/>
        </p:blipFill>
        <p:spPr>
          <a:xfrm>
            <a:off x="0" y="0"/>
            <a:ext cx="12192000" cy="6858000"/>
          </a:xfrm>
          <a:prstGeom prst="rect">
            <a:avLst/>
          </a:prstGeom>
        </p:spPr>
      </p:pic>
      <p:pic>
        <p:nvPicPr>
          <p:cNvPr id="7" name="Picture 6">
            <a:extLst>
              <a:ext uri="{FF2B5EF4-FFF2-40B4-BE49-F238E27FC236}">
                <a16:creationId xmlns:a16="http://schemas.microsoft.com/office/drawing/2014/main" id="{49EA95F4-5537-F181-6B45-94094405F048}"/>
              </a:ext>
            </a:extLst>
          </p:cNvPr>
          <p:cNvPicPr>
            <a:picLocks noChangeAspect="1"/>
          </p:cNvPicPr>
          <p:nvPr/>
        </p:nvPicPr>
        <p:blipFill>
          <a:blip r:embed="rId3"/>
          <a:stretch>
            <a:fillRect/>
          </a:stretch>
        </p:blipFill>
        <p:spPr>
          <a:xfrm>
            <a:off x="0" y="351701"/>
            <a:ext cx="12195810" cy="1437045"/>
          </a:xfrm>
          <a:prstGeom prst="rect">
            <a:avLst/>
          </a:prstGeom>
        </p:spPr>
      </p:pic>
      <p:grpSp>
        <p:nvGrpSpPr>
          <p:cNvPr id="10" name="Group 9">
            <a:extLst>
              <a:ext uri="{FF2B5EF4-FFF2-40B4-BE49-F238E27FC236}">
                <a16:creationId xmlns:a16="http://schemas.microsoft.com/office/drawing/2014/main" id="{DA306A7C-35F1-F134-6A17-5D35F1BBE0FD}"/>
              </a:ext>
            </a:extLst>
          </p:cNvPr>
          <p:cNvGrpSpPr>
            <a:grpSpLocks noChangeAspect="1"/>
          </p:cNvGrpSpPr>
          <p:nvPr/>
        </p:nvGrpSpPr>
        <p:grpSpPr>
          <a:xfrm>
            <a:off x="-125757" y="2313008"/>
            <a:ext cx="12443514" cy="4544992"/>
            <a:chOff x="6629401" y="5130800"/>
            <a:chExt cx="4728818" cy="1727200"/>
          </a:xfrm>
        </p:grpSpPr>
        <p:pic>
          <p:nvPicPr>
            <p:cNvPr id="8" name="Picture 7" descr="A group of men standing together&#10;&#10;Description automatically generated">
              <a:extLst>
                <a:ext uri="{FF2B5EF4-FFF2-40B4-BE49-F238E27FC236}">
                  <a16:creationId xmlns:a16="http://schemas.microsoft.com/office/drawing/2014/main" id="{05327783-352A-AB80-627B-87A28871314E}"/>
                </a:ext>
              </a:extLst>
            </p:cNvPr>
            <p:cNvPicPr>
              <a:picLocks noChangeAspect="1"/>
            </p:cNvPicPr>
            <p:nvPr/>
          </p:nvPicPr>
          <p:blipFill rotWithShape="1">
            <a:blip r:embed="rId4"/>
            <a:srcRect l="34347" t="8562" r="17556" b="58169"/>
            <a:stretch/>
          </p:blipFill>
          <p:spPr>
            <a:xfrm>
              <a:off x="7620001" y="5130800"/>
              <a:ext cx="3738218" cy="1727200"/>
            </a:xfrm>
            <a:prstGeom prst="rect">
              <a:avLst/>
            </a:prstGeom>
          </p:spPr>
        </p:pic>
        <p:pic>
          <p:nvPicPr>
            <p:cNvPr id="6" name="Picture 5" descr="A group of men standing together&#10;&#10;Description automatically generated">
              <a:extLst>
                <a:ext uri="{FF2B5EF4-FFF2-40B4-BE49-F238E27FC236}">
                  <a16:creationId xmlns:a16="http://schemas.microsoft.com/office/drawing/2014/main" id="{BA41B4E8-20B5-B7ED-29CA-710B48F31D5D}"/>
                </a:ext>
              </a:extLst>
            </p:cNvPr>
            <p:cNvPicPr>
              <a:picLocks noChangeAspect="1"/>
            </p:cNvPicPr>
            <p:nvPr/>
          </p:nvPicPr>
          <p:blipFill rotWithShape="1">
            <a:blip r:embed="rId4"/>
            <a:srcRect l="15393" t="8562" r="65653" b="58169"/>
            <a:stretch/>
          </p:blipFill>
          <p:spPr>
            <a:xfrm>
              <a:off x="6629401" y="5130800"/>
              <a:ext cx="1473200" cy="1727200"/>
            </a:xfrm>
            <a:prstGeom prst="rect">
              <a:avLst/>
            </a:prstGeom>
          </p:spPr>
        </p:pic>
      </p:grpSp>
      <p:sp>
        <p:nvSpPr>
          <p:cNvPr id="14" name="TextBox 13">
            <a:extLst>
              <a:ext uri="{FF2B5EF4-FFF2-40B4-BE49-F238E27FC236}">
                <a16:creationId xmlns:a16="http://schemas.microsoft.com/office/drawing/2014/main" id="{5F9AF6DA-8EC3-D2DC-5598-D9C4421952F9}"/>
              </a:ext>
            </a:extLst>
          </p:cNvPr>
          <p:cNvSpPr txBox="1"/>
          <p:nvPr/>
        </p:nvSpPr>
        <p:spPr>
          <a:xfrm>
            <a:off x="825630" y="6090811"/>
            <a:ext cx="2096729" cy="369332"/>
          </a:xfrm>
          <a:prstGeom prst="rect">
            <a:avLst/>
          </a:prstGeom>
          <a:solidFill>
            <a:schemeClr val="tx1">
              <a:lumMod val="50000"/>
              <a:lumOff val="50000"/>
              <a:alpha val="64636"/>
            </a:schemeClr>
          </a:solid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Greg Provenzano</a:t>
            </a:r>
          </a:p>
        </p:txBody>
      </p:sp>
      <p:sp>
        <p:nvSpPr>
          <p:cNvPr id="15" name="TextBox 14">
            <a:extLst>
              <a:ext uri="{FF2B5EF4-FFF2-40B4-BE49-F238E27FC236}">
                <a16:creationId xmlns:a16="http://schemas.microsoft.com/office/drawing/2014/main" id="{337BD3CA-1B22-07F3-8B12-5F297CAD4595}"/>
              </a:ext>
            </a:extLst>
          </p:cNvPr>
          <p:cNvSpPr txBox="1"/>
          <p:nvPr/>
        </p:nvSpPr>
        <p:spPr>
          <a:xfrm>
            <a:off x="6886228" y="6090811"/>
            <a:ext cx="1464440" cy="369332"/>
          </a:xfrm>
          <a:prstGeom prst="rect">
            <a:avLst/>
          </a:prstGeom>
          <a:solidFill>
            <a:schemeClr val="tx1">
              <a:lumMod val="50000"/>
              <a:lumOff val="50000"/>
              <a:alpha val="64636"/>
            </a:schemeClr>
          </a:solid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Mike </a:t>
            </a:r>
            <a:r>
              <a:rPr kumimoji="0" lang="en-US" sz="2400" b="0" i="1" u="none" strike="noStrike" kern="1200" cap="none" spc="0" normalizeH="0" baseline="0" noProof="0" dirty="0" err="1">
                <a:ln>
                  <a:noFill/>
                </a:ln>
                <a:solidFill>
                  <a:srgbClr val="FFFFFF"/>
                </a:solidFill>
                <a:effectLst/>
                <a:uLnTx/>
                <a:uFillTx/>
                <a:latin typeface="Calibri Light" panose="020F0302020204030204" pitchFamily="34" charset="0"/>
                <a:ea typeface="+mn-ea"/>
                <a:cs typeface="Calibri Light" panose="020F0302020204030204" pitchFamily="34" charset="0"/>
              </a:rPr>
              <a:t>Cupisz</a:t>
            </a:r>
            <a:endPar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6" name="TextBox 15">
            <a:extLst>
              <a:ext uri="{FF2B5EF4-FFF2-40B4-BE49-F238E27FC236}">
                <a16:creationId xmlns:a16="http://schemas.microsoft.com/office/drawing/2014/main" id="{5E5FA943-1FE5-7839-1667-12CE470DD907}"/>
              </a:ext>
            </a:extLst>
          </p:cNvPr>
          <p:cNvSpPr txBox="1"/>
          <p:nvPr/>
        </p:nvSpPr>
        <p:spPr>
          <a:xfrm>
            <a:off x="3870540" y="6090811"/>
            <a:ext cx="1431482" cy="369332"/>
          </a:xfrm>
          <a:prstGeom prst="rect">
            <a:avLst/>
          </a:prstGeom>
          <a:solidFill>
            <a:schemeClr val="tx1">
              <a:lumMod val="50000"/>
              <a:lumOff val="50000"/>
              <a:alpha val="64636"/>
            </a:schemeClr>
          </a:solid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Tony </a:t>
            </a:r>
            <a:r>
              <a:rPr kumimoji="0" lang="en-US" sz="2400" b="0" i="1" u="none" strike="noStrike" kern="1200" cap="none" spc="0" normalizeH="0" baseline="0" noProof="0" dirty="0" err="1">
                <a:ln>
                  <a:noFill/>
                </a:ln>
                <a:solidFill>
                  <a:srgbClr val="FFFFFF"/>
                </a:solidFill>
                <a:effectLst/>
                <a:uLnTx/>
                <a:uFillTx/>
                <a:latin typeface="Calibri Light" panose="020F0302020204030204" pitchFamily="34" charset="0"/>
                <a:ea typeface="+mn-ea"/>
                <a:cs typeface="Calibri Light" panose="020F0302020204030204" pitchFamily="34" charset="0"/>
              </a:rPr>
              <a:t>Cupisz</a:t>
            </a:r>
            <a:endPar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7" name="TextBox 16">
            <a:extLst>
              <a:ext uri="{FF2B5EF4-FFF2-40B4-BE49-F238E27FC236}">
                <a16:creationId xmlns:a16="http://schemas.microsoft.com/office/drawing/2014/main" id="{DF868430-1E3F-A9B2-99CE-8098995DC672}"/>
              </a:ext>
            </a:extLst>
          </p:cNvPr>
          <p:cNvSpPr txBox="1"/>
          <p:nvPr/>
        </p:nvSpPr>
        <p:spPr>
          <a:xfrm>
            <a:off x="9263873" y="6090811"/>
            <a:ext cx="2342564" cy="369332"/>
          </a:xfrm>
          <a:prstGeom prst="rect">
            <a:avLst/>
          </a:prstGeom>
          <a:solidFill>
            <a:schemeClr val="tx1">
              <a:lumMod val="50000"/>
              <a:lumOff val="50000"/>
              <a:alpha val="64636"/>
            </a:schemeClr>
          </a:solid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Robert </a:t>
            </a:r>
            <a:r>
              <a:rPr kumimoji="0" lang="en-US" sz="2400" b="0" i="1" u="none" strike="noStrike" kern="1200" cap="none" spc="0" normalizeH="0" baseline="0" noProof="0" dirty="0" err="1">
                <a:ln>
                  <a:noFill/>
                </a:ln>
                <a:solidFill>
                  <a:srgbClr val="FFFFFF"/>
                </a:solidFill>
                <a:effectLst/>
                <a:uLnTx/>
                <a:uFillTx/>
                <a:latin typeface="Calibri Light" panose="020F0302020204030204" pitchFamily="34" charset="0"/>
                <a:ea typeface="+mn-ea"/>
                <a:cs typeface="Calibri Light" panose="020F0302020204030204" pitchFamily="34" charset="0"/>
              </a:rPr>
              <a:t>Stevanovski</a:t>
            </a:r>
            <a:endParaRPr kumimoji="0" lang="en-US" sz="24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9" name="TextBox 18">
            <a:extLst>
              <a:ext uri="{FF2B5EF4-FFF2-40B4-BE49-F238E27FC236}">
                <a16:creationId xmlns:a16="http://schemas.microsoft.com/office/drawing/2014/main" id="{EF2DED99-CDA9-63FC-F535-9F854D26D6DF}"/>
              </a:ext>
            </a:extLst>
          </p:cNvPr>
          <p:cNvSpPr txBox="1"/>
          <p:nvPr/>
        </p:nvSpPr>
        <p:spPr>
          <a:xfrm>
            <a:off x="4162781" y="1912635"/>
            <a:ext cx="3862454"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Cofounders</a:t>
            </a:r>
            <a:endParaRPr kumimoji="0" lang="en-US" sz="36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pic>
        <p:nvPicPr>
          <p:cNvPr id="20" name="Picture 19" descr="A white letters on a black background&#10;&#10;Description automatically generated">
            <a:extLst>
              <a:ext uri="{FF2B5EF4-FFF2-40B4-BE49-F238E27FC236}">
                <a16:creationId xmlns:a16="http://schemas.microsoft.com/office/drawing/2014/main" id="{D91808A2-4AB8-2979-582F-129E7D36B5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48634" y="1619449"/>
            <a:ext cx="1290748" cy="486106"/>
          </a:xfrm>
          <a:prstGeom prst="rect">
            <a:avLst/>
          </a:prstGeom>
          <a:ln>
            <a:noFill/>
          </a:ln>
          <a:effectLst>
            <a:outerShdw blurRad="292100" dist="139700" dir="2700000" algn="tl" rotWithShape="0">
              <a:srgbClr val="333333">
                <a:alpha val="65000"/>
              </a:srgbClr>
            </a:outerShdw>
          </a:effectLst>
        </p:spPr>
      </p:pic>
      <p:grpSp>
        <p:nvGrpSpPr>
          <p:cNvPr id="2" name="Group 1">
            <a:extLst>
              <a:ext uri="{FF2B5EF4-FFF2-40B4-BE49-F238E27FC236}">
                <a16:creationId xmlns:a16="http://schemas.microsoft.com/office/drawing/2014/main" id="{3F9FDEA2-E6BD-9A6F-9894-959F07C41D14}"/>
              </a:ext>
            </a:extLst>
          </p:cNvPr>
          <p:cNvGrpSpPr/>
          <p:nvPr/>
        </p:nvGrpSpPr>
        <p:grpSpPr>
          <a:xfrm>
            <a:off x="-3810" y="5037181"/>
            <a:ext cx="12192000" cy="1820819"/>
            <a:chOff x="0" y="10074362"/>
            <a:chExt cx="24384000" cy="3641637"/>
          </a:xfrm>
        </p:grpSpPr>
        <p:sp>
          <p:nvSpPr>
            <p:cNvPr id="3" name="Rectangle 2">
              <a:extLst>
                <a:ext uri="{FF2B5EF4-FFF2-40B4-BE49-F238E27FC236}">
                  <a16:creationId xmlns:a16="http://schemas.microsoft.com/office/drawing/2014/main" id="{8075FCFB-5494-A53A-7A84-B7DDAC8CD6C9}"/>
                </a:ext>
              </a:extLst>
            </p:cNvPr>
            <p:cNvSpPr/>
            <p:nvPr/>
          </p:nvSpPr>
          <p:spPr>
            <a:xfrm>
              <a:off x="0" y="10074362"/>
              <a:ext cx="24384000" cy="3641637"/>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endParaRPr kumimoji="0" lang="en-US" sz="7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4" name="Group 3">
              <a:extLst>
                <a:ext uri="{FF2B5EF4-FFF2-40B4-BE49-F238E27FC236}">
                  <a16:creationId xmlns:a16="http://schemas.microsoft.com/office/drawing/2014/main" id="{8E75C0A6-3A12-7942-44D0-3704141276A5}"/>
                </a:ext>
              </a:extLst>
            </p:cNvPr>
            <p:cNvGrpSpPr/>
            <p:nvPr/>
          </p:nvGrpSpPr>
          <p:grpSpPr>
            <a:xfrm>
              <a:off x="2483112" y="10215119"/>
              <a:ext cx="18726263" cy="3227891"/>
              <a:chOff x="2611120" y="10215119"/>
              <a:chExt cx="18726263" cy="3227891"/>
            </a:xfrm>
          </p:grpSpPr>
          <p:grpSp>
            <p:nvGrpSpPr>
              <p:cNvPr id="11" name="Group 10">
                <a:extLst>
                  <a:ext uri="{FF2B5EF4-FFF2-40B4-BE49-F238E27FC236}">
                    <a16:creationId xmlns:a16="http://schemas.microsoft.com/office/drawing/2014/main" id="{91B11084-6CE7-E466-9D0D-6F90EF96E938}"/>
                  </a:ext>
                </a:extLst>
              </p:cNvPr>
              <p:cNvGrpSpPr/>
              <p:nvPr/>
            </p:nvGrpSpPr>
            <p:grpSpPr>
              <a:xfrm>
                <a:off x="2611120" y="10215119"/>
                <a:ext cx="4463400" cy="3227891"/>
                <a:chOff x="1645920" y="10215119"/>
                <a:chExt cx="4463400" cy="3227891"/>
              </a:xfrm>
            </p:grpSpPr>
            <p:pic>
              <p:nvPicPr>
                <p:cNvPr id="27" name="Google Shape;75;p2" descr="Изображение">
                  <a:extLst>
                    <a:ext uri="{FF2B5EF4-FFF2-40B4-BE49-F238E27FC236}">
                      <a16:creationId xmlns:a16="http://schemas.microsoft.com/office/drawing/2014/main" id="{F85CDAE2-5CB8-0137-1BAF-AAA35153CD7C}"/>
                    </a:ext>
                  </a:extLst>
                </p:cNvPr>
                <p:cNvPicPr preferRelativeResize="0"/>
                <p:nvPr/>
              </p:nvPicPr>
              <p:blipFill rotWithShape="1">
                <a:blip r:embed="rId6">
                  <a:alphaModFix/>
                </a:blip>
                <a:srcRect/>
                <a:stretch/>
              </p:blipFill>
              <p:spPr>
                <a:xfrm>
                  <a:off x="2864172" y="11415449"/>
                  <a:ext cx="2026898" cy="2027561"/>
                </a:xfrm>
                <a:prstGeom prst="rect">
                  <a:avLst/>
                </a:prstGeom>
                <a:noFill/>
                <a:ln>
                  <a:noFill/>
                </a:ln>
              </p:spPr>
            </p:pic>
            <p:sp>
              <p:nvSpPr>
                <p:cNvPr id="28" name="TextBox 27">
                  <a:extLst>
                    <a:ext uri="{FF2B5EF4-FFF2-40B4-BE49-F238E27FC236}">
                      <a16:creationId xmlns:a16="http://schemas.microsoft.com/office/drawing/2014/main" id="{1AA89EBC-60A8-1B43-11C0-CC83175CE167}"/>
                    </a:ext>
                  </a:extLst>
                </p:cNvPr>
                <p:cNvSpPr txBox="1"/>
                <p:nvPr/>
              </p:nvSpPr>
              <p:spPr>
                <a:xfrm>
                  <a:off x="1645920" y="10215119"/>
                  <a:ext cx="4463400" cy="129266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Customer Acquisition</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Specialists</a:t>
                  </a:r>
                </a:p>
              </p:txBody>
            </p:sp>
          </p:grpSp>
          <p:grpSp>
            <p:nvGrpSpPr>
              <p:cNvPr id="12" name="Group 11">
                <a:extLst>
                  <a:ext uri="{FF2B5EF4-FFF2-40B4-BE49-F238E27FC236}">
                    <a16:creationId xmlns:a16="http://schemas.microsoft.com/office/drawing/2014/main" id="{1DB7ACF4-2BF2-9DFF-7E44-2F17ADBC75CF}"/>
                  </a:ext>
                </a:extLst>
              </p:cNvPr>
              <p:cNvGrpSpPr/>
              <p:nvPr/>
            </p:nvGrpSpPr>
            <p:grpSpPr>
              <a:xfrm>
                <a:off x="8261634" y="10215119"/>
                <a:ext cx="2543006" cy="3134425"/>
                <a:chOff x="7177952" y="10215119"/>
                <a:chExt cx="2543006" cy="3134425"/>
              </a:xfrm>
            </p:grpSpPr>
            <p:pic>
              <p:nvPicPr>
                <p:cNvPr id="25" name="Google Shape;67;p2" descr="Изображение">
                  <a:extLst>
                    <a:ext uri="{FF2B5EF4-FFF2-40B4-BE49-F238E27FC236}">
                      <a16:creationId xmlns:a16="http://schemas.microsoft.com/office/drawing/2014/main" id="{4D716292-174B-16B3-D357-9BFD26E491CA}"/>
                    </a:ext>
                  </a:extLst>
                </p:cNvPr>
                <p:cNvPicPr preferRelativeResize="0"/>
                <p:nvPr/>
              </p:nvPicPr>
              <p:blipFill rotWithShape="1">
                <a:blip r:embed="rId7">
                  <a:alphaModFix/>
                </a:blip>
                <a:srcRect/>
                <a:stretch/>
              </p:blipFill>
              <p:spPr>
                <a:xfrm>
                  <a:off x="7668756" y="11508915"/>
                  <a:ext cx="1561394" cy="1840629"/>
                </a:xfrm>
                <a:prstGeom prst="rect">
                  <a:avLst/>
                </a:prstGeom>
                <a:noFill/>
                <a:ln>
                  <a:noFill/>
                </a:ln>
              </p:spPr>
            </p:pic>
            <p:sp>
              <p:nvSpPr>
                <p:cNvPr id="26" name="TextBox 25">
                  <a:extLst>
                    <a:ext uri="{FF2B5EF4-FFF2-40B4-BE49-F238E27FC236}">
                      <a16:creationId xmlns:a16="http://schemas.microsoft.com/office/drawing/2014/main" id="{4C2A1E57-35F4-6C57-A120-DC2DF6EDC5E0}"/>
                    </a:ext>
                  </a:extLst>
                </p:cNvPr>
                <p:cNvSpPr txBox="1"/>
                <p:nvPr/>
              </p:nvSpPr>
              <p:spPr>
                <a:xfrm>
                  <a:off x="7177952" y="10215119"/>
                  <a:ext cx="2543006" cy="129266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Established</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In 1993</a:t>
                  </a:r>
                </a:p>
              </p:txBody>
            </p:sp>
          </p:grpSp>
          <p:grpSp>
            <p:nvGrpSpPr>
              <p:cNvPr id="13" name="Group 12">
                <a:extLst>
                  <a:ext uri="{FF2B5EF4-FFF2-40B4-BE49-F238E27FC236}">
                    <a16:creationId xmlns:a16="http://schemas.microsoft.com/office/drawing/2014/main" id="{6B9D4417-80EF-CBA4-EF39-70BC29E2BA84}"/>
                  </a:ext>
                </a:extLst>
              </p:cNvPr>
              <p:cNvGrpSpPr/>
              <p:nvPr/>
            </p:nvGrpSpPr>
            <p:grpSpPr>
              <a:xfrm>
                <a:off x="13576146" y="10215119"/>
                <a:ext cx="4226158" cy="3125030"/>
                <a:chOff x="12184052" y="10215119"/>
                <a:chExt cx="4226158" cy="3125030"/>
              </a:xfrm>
            </p:grpSpPr>
            <p:pic>
              <p:nvPicPr>
                <p:cNvPr id="23" name="Google Shape;71;p2" descr="Изображение">
                  <a:extLst>
                    <a:ext uri="{FF2B5EF4-FFF2-40B4-BE49-F238E27FC236}">
                      <a16:creationId xmlns:a16="http://schemas.microsoft.com/office/drawing/2014/main" id="{D2845F38-BF69-D7BF-5C6F-4C6CF4C4EC19}"/>
                    </a:ext>
                  </a:extLst>
                </p:cNvPr>
                <p:cNvPicPr preferRelativeResize="0"/>
                <p:nvPr/>
              </p:nvPicPr>
              <p:blipFill rotWithShape="1">
                <a:blip r:embed="rId8">
                  <a:alphaModFix/>
                </a:blip>
                <a:srcRect/>
                <a:stretch/>
              </p:blipFill>
              <p:spPr>
                <a:xfrm>
                  <a:off x="13437144" y="11518313"/>
                  <a:ext cx="1850656" cy="1821836"/>
                </a:xfrm>
                <a:prstGeom prst="rect">
                  <a:avLst/>
                </a:prstGeom>
                <a:noFill/>
                <a:ln>
                  <a:noFill/>
                </a:ln>
              </p:spPr>
            </p:pic>
            <p:sp>
              <p:nvSpPr>
                <p:cNvPr id="24" name="TextBox 23">
                  <a:extLst>
                    <a:ext uri="{FF2B5EF4-FFF2-40B4-BE49-F238E27FC236}">
                      <a16:creationId xmlns:a16="http://schemas.microsoft.com/office/drawing/2014/main" id="{0B308F95-98BB-FD62-23DF-AC0BB838A6BF}"/>
                    </a:ext>
                  </a:extLst>
                </p:cNvPr>
                <p:cNvSpPr txBox="1"/>
                <p:nvPr/>
              </p:nvSpPr>
              <p:spPr>
                <a:xfrm>
                  <a:off x="12184052" y="10215119"/>
                  <a:ext cx="4226158" cy="129266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Millions of</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Customers Acquired</a:t>
                  </a:r>
                </a:p>
              </p:txBody>
            </p:sp>
          </p:grpSp>
          <p:grpSp>
            <p:nvGrpSpPr>
              <p:cNvPr id="18" name="Group 17">
                <a:extLst>
                  <a:ext uri="{FF2B5EF4-FFF2-40B4-BE49-F238E27FC236}">
                    <a16:creationId xmlns:a16="http://schemas.microsoft.com/office/drawing/2014/main" id="{D4E21DAB-1ED1-47B0-235C-DD91D703802E}"/>
                  </a:ext>
                </a:extLst>
              </p:cNvPr>
              <p:cNvGrpSpPr/>
              <p:nvPr/>
            </p:nvGrpSpPr>
            <p:grpSpPr>
              <a:xfrm>
                <a:off x="19078543" y="10215119"/>
                <a:ext cx="2258840" cy="2751640"/>
                <a:chOff x="18113343" y="10215119"/>
                <a:chExt cx="2258840" cy="2751640"/>
              </a:xfrm>
            </p:grpSpPr>
            <p:pic>
              <p:nvPicPr>
                <p:cNvPr id="21" name="Google Shape;70;p2" descr="Изображение">
                  <a:extLst>
                    <a:ext uri="{FF2B5EF4-FFF2-40B4-BE49-F238E27FC236}">
                      <a16:creationId xmlns:a16="http://schemas.microsoft.com/office/drawing/2014/main" id="{B3AEA244-DE82-7046-5485-AD5A1BAD5477}"/>
                    </a:ext>
                  </a:extLst>
                </p:cNvPr>
                <p:cNvPicPr preferRelativeResize="0"/>
                <p:nvPr/>
              </p:nvPicPr>
              <p:blipFill rotWithShape="1">
                <a:blip r:embed="rId9">
                  <a:alphaModFix/>
                </a:blip>
                <a:srcRect/>
                <a:stretch/>
              </p:blipFill>
              <p:spPr>
                <a:xfrm>
                  <a:off x="18113343" y="11891703"/>
                  <a:ext cx="2258840" cy="1075056"/>
                </a:xfrm>
                <a:prstGeom prst="rect">
                  <a:avLst/>
                </a:prstGeom>
                <a:noFill/>
                <a:ln>
                  <a:noFill/>
                </a:ln>
              </p:spPr>
            </p:pic>
            <p:sp>
              <p:nvSpPr>
                <p:cNvPr id="22" name="TextBox 21">
                  <a:extLst>
                    <a:ext uri="{FF2B5EF4-FFF2-40B4-BE49-F238E27FC236}">
                      <a16:creationId xmlns:a16="http://schemas.microsoft.com/office/drawing/2014/main" id="{9E9D6D68-C44C-FC39-417A-071B1144A992}"/>
                    </a:ext>
                  </a:extLst>
                </p:cNvPr>
                <p:cNvSpPr txBox="1"/>
                <p:nvPr/>
              </p:nvSpPr>
              <p:spPr>
                <a:xfrm>
                  <a:off x="18333541" y="10215119"/>
                  <a:ext cx="1818448" cy="129266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Billions</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rgbClr val="0D2D53"/>
                      </a:solidFill>
                      <a:effectLst/>
                      <a:uLnTx/>
                      <a:uFillTx/>
                      <a:latin typeface="Calibri" panose="020F0502020204030204" pitchFamily="34" charset="0"/>
                      <a:ea typeface="+mn-ea"/>
                      <a:cs typeface="Calibri" panose="020F0502020204030204" pitchFamily="34" charset="0"/>
                      <a:sym typeface="Arial"/>
                    </a:rPr>
                    <a:t>In Sales</a:t>
                  </a:r>
                </a:p>
              </p:txBody>
            </p:sp>
          </p:grpSp>
        </p:grpSp>
      </p:grpSp>
      <p:grpSp>
        <p:nvGrpSpPr>
          <p:cNvPr id="29" name="Group 28">
            <a:extLst>
              <a:ext uri="{FF2B5EF4-FFF2-40B4-BE49-F238E27FC236}">
                <a16:creationId xmlns:a16="http://schemas.microsoft.com/office/drawing/2014/main" id="{D138E130-8FEF-DBEF-5CB5-99DEC71F1E70}"/>
              </a:ext>
            </a:extLst>
          </p:cNvPr>
          <p:cNvGrpSpPr/>
          <p:nvPr/>
        </p:nvGrpSpPr>
        <p:grpSpPr>
          <a:xfrm>
            <a:off x="3810" y="5446969"/>
            <a:ext cx="12192000" cy="1447137"/>
            <a:chOff x="0" y="10821727"/>
            <a:chExt cx="24384000" cy="2894274"/>
          </a:xfrm>
        </p:grpSpPr>
        <p:sp>
          <p:nvSpPr>
            <p:cNvPr id="30" name="Rectangle 29">
              <a:extLst>
                <a:ext uri="{FF2B5EF4-FFF2-40B4-BE49-F238E27FC236}">
                  <a16:creationId xmlns:a16="http://schemas.microsoft.com/office/drawing/2014/main" id="{D1244846-A1C0-2377-CAFE-1110BD50E665}"/>
                </a:ext>
              </a:extLst>
            </p:cNvPr>
            <p:cNvSpPr/>
            <p:nvPr/>
          </p:nvSpPr>
          <p:spPr>
            <a:xfrm>
              <a:off x="0" y="10821727"/>
              <a:ext cx="24384000" cy="2894274"/>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endParaRPr kumimoji="0" lang="en-US" sz="7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1" name="Picture 30" descr="A yellow laurel wreath with black text&#10;&#10;Description automatically generated">
              <a:extLst>
                <a:ext uri="{FF2B5EF4-FFF2-40B4-BE49-F238E27FC236}">
                  <a16:creationId xmlns:a16="http://schemas.microsoft.com/office/drawing/2014/main" id="{7142B7D7-0A13-E8B6-A1E1-4BC7CA3E580A}"/>
                </a:ext>
              </a:extLst>
            </p:cNvPr>
            <p:cNvPicPr>
              <a:picLocks noChangeAspect="1"/>
            </p:cNvPicPr>
            <p:nvPr/>
          </p:nvPicPr>
          <p:blipFill>
            <a:blip r:embed="rId10"/>
            <a:stretch>
              <a:fillRect/>
            </a:stretch>
          </p:blipFill>
          <p:spPr>
            <a:xfrm>
              <a:off x="14547116" y="11190887"/>
              <a:ext cx="2103120" cy="2103120"/>
            </a:xfrm>
            <a:prstGeom prst="rect">
              <a:avLst/>
            </a:prstGeom>
            <a:effectLst>
              <a:outerShdw blurRad="50800" dist="38100" dir="2700000" algn="tl" rotWithShape="0">
                <a:prstClr val="black">
                  <a:alpha val="40000"/>
                </a:prstClr>
              </a:outerShdw>
            </a:effectLst>
          </p:spPr>
        </p:pic>
        <p:pic>
          <p:nvPicPr>
            <p:cNvPr id="32" name="Picture 31" descr="A colorful numbers on a black background&#10;&#10;Description automatically generated">
              <a:extLst>
                <a:ext uri="{FF2B5EF4-FFF2-40B4-BE49-F238E27FC236}">
                  <a16:creationId xmlns:a16="http://schemas.microsoft.com/office/drawing/2014/main" id="{480BC001-3B0A-C9C5-D775-C81C40EAA4B1}"/>
                </a:ext>
              </a:extLst>
            </p:cNvPr>
            <p:cNvPicPr>
              <a:picLocks noChangeAspect="1"/>
            </p:cNvPicPr>
            <p:nvPr/>
          </p:nvPicPr>
          <p:blipFill>
            <a:blip r:embed="rId11"/>
            <a:stretch>
              <a:fillRect/>
            </a:stretch>
          </p:blipFill>
          <p:spPr>
            <a:xfrm>
              <a:off x="1799438" y="11193578"/>
              <a:ext cx="2527157" cy="2097738"/>
            </a:xfrm>
            <a:prstGeom prst="rect">
              <a:avLst/>
            </a:prstGeom>
            <a:effectLst>
              <a:outerShdw blurRad="50800" dist="38100" dir="2700000" algn="tl" rotWithShape="0">
                <a:prstClr val="black">
                  <a:alpha val="40000"/>
                </a:prstClr>
              </a:outerShdw>
            </a:effectLst>
          </p:spPr>
        </p:pic>
        <p:pic>
          <p:nvPicPr>
            <p:cNvPr id="33" name="Picture 32" descr="A blue sign with white text&#10;&#10;Description automatically generated">
              <a:extLst>
                <a:ext uri="{FF2B5EF4-FFF2-40B4-BE49-F238E27FC236}">
                  <a16:creationId xmlns:a16="http://schemas.microsoft.com/office/drawing/2014/main" id="{4DF78B67-B633-EE3B-7BAB-5766622ECDDD}"/>
                </a:ext>
              </a:extLst>
            </p:cNvPr>
            <p:cNvPicPr>
              <a:picLocks noChangeAspect="1"/>
            </p:cNvPicPr>
            <p:nvPr/>
          </p:nvPicPr>
          <p:blipFill>
            <a:blip r:embed="rId12"/>
            <a:stretch>
              <a:fillRect/>
            </a:stretch>
          </p:blipFill>
          <p:spPr>
            <a:xfrm>
              <a:off x="9868677" y="11213747"/>
              <a:ext cx="2958958" cy="2057400"/>
            </a:xfrm>
            <a:prstGeom prst="rect">
              <a:avLst/>
            </a:prstGeom>
            <a:effectLst>
              <a:outerShdw blurRad="50800" dist="38100" dir="2700000" algn="tl" rotWithShape="0">
                <a:prstClr val="black">
                  <a:alpha val="40000"/>
                </a:prstClr>
              </a:outerShdw>
            </a:effectLst>
          </p:spPr>
        </p:pic>
        <p:pic>
          <p:nvPicPr>
            <p:cNvPr id="34" name="Picture 33" descr="A black background with white text&#10;&#10;Description automatically generated">
              <a:extLst>
                <a:ext uri="{FF2B5EF4-FFF2-40B4-BE49-F238E27FC236}">
                  <a16:creationId xmlns:a16="http://schemas.microsoft.com/office/drawing/2014/main" id="{D4E97702-C449-DE1C-A912-F066E0E5184D}"/>
                </a:ext>
              </a:extLst>
            </p:cNvPr>
            <p:cNvPicPr>
              <a:picLocks noChangeAspect="1"/>
            </p:cNvPicPr>
            <p:nvPr/>
          </p:nvPicPr>
          <p:blipFill>
            <a:blip r:embed="rId13"/>
            <a:stretch>
              <a:fillRect/>
            </a:stretch>
          </p:blipFill>
          <p:spPr>
            <a:xfrm>
              <a:off x="6046076" y="11190887"/>
              <a:ext cx="2103120" cy="2103120"/>
            </a:xfrm>
            <a:prstGeom prst="rect">
              <a:avLst/>
            </a:prstGeom>
            <a:effectLst>
              <a:outerShdw blurRad="50800" dist="38100" dir="2700000" algn="tl" rotWithShape="0">
                <a:prstClr val="black">
                  <a:alpha val="40000"/>
                </a:prstClr>
              </a:outerShdw>
            </a:effectLst>
          </p:spPr>
        </p:pic>
        <p:pic>
          <p:nvPicPr>
            <p:cNvPr id="35" name="Picture 34" descr="Blue letters on a black background&#10;&#10;Description automatically generated">
              <a:extLst>
                <a:ext uri="{FF2B5EF4-FFF2-40B4-BE49-F238E27FC236}">
                  <a16:creationId xmlns:a16="http://schemas.microsoft.com/office/drawing/2014/main" id="{00B9C1ED-FD22-59EE-A764-D94B22F0AD3F}"/>
                </a:ext>
              </a:extLst>
            </p:cNvPr>
            <p:cNvPicPr>
              <a:picLocks noChangeAspect="1"/>
            </p:cNvPicPr>
            <p:nvPr/>
          </p:nvPicPr>
          <p:blipFill rotWithShape="1">
            <a:blip r:embed="rId14"/>
            <a:srcRect t="34899" b="34351"/>
            <a:stretch/>
          </p:blipFill>
          <p:spPr>
            <a:xfrm>
              <a:off x="18369716" y="11536445"/>
              <a:ext cx="4591884" cy="1412005"/>
            </a:xfrm>
            <a:prstGeom prst="rect">
              <a:avLst/>
            </a:prstGeom>
            <a:effectLst>
              <a:outerShdw blurRad="50800" dist="38100" dir="2700000" algn="tl" rotWithShape="0">
                <a:prstClr val="black">
                  <a:alpha val="40000"/>
                </a:prstClr>
              </a:outerShdw>
            </a:effectLst>
          </p:spPr>
        </p:pic>
      </p:grpSp>
      <p:grpSp>
        <p:nvGrpSpPr>
          <p:cNvPr id="9" name="Group 8">
            <a:extLst>
              <a:ext uri="{FF2B5EF4-FFF2-40B4-BE49-F238E27FC236}">
                <a16:creationId xmlns:a16="http://schemas.microsoft.com/office/drawing/2014/main" id="{23EF9BE0-04E0-1DFD-B5E9-E89683C63315}"/>
              </a:ext>
            </a:extLst>
          </p:cNvPr>
          <p:cNvGrpSpPr/>
          <p:nvPr/>
        </p:nvGrpSpPr>
        <p:grpSpPr>
          <a:xfrm>
            <a:off x="11430" y="5428916"/>
            <a:ext cx="12192000" cy="1447137"/>
            <a:chOff x="0" y="10821727"/>
            <a:chExt cx="24384000" cy="2894274"/>
          </a:xfrm>
        </p:grpSpPr>
        <p:sp>
          <p:nvSpPr>
            <p:cNvPr id="36" name="Rectangle 35">
              <a:extLst>
                <a:ext uri="{FF2B5EF4-FFF2-40B4-BE49-F238E27FC236}">
                  <a16:creationId xmlns:a16="http://schemas.microsoft.com/office/drawing/2014/main" id="{34752602-992F-8F6F-C9BC-D8BDA7A5A752}"/>
                </a:ext>
              </a:extLst>
            </p:cNvPr>
            <p:cNvSpPr/>
            <p:nvPr/>
          </p:nvSpPr>
          <p:spPr>
            <a:xfrm>
              <a:off x="0" y="10821727"/>
              <a:ext cx="24384000" cy="2894274"/>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endParaRPr kumimoji="0" lang="en-US" sz="7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7" name="Picture 36">
              <a:extLst>
                <a:ext uri="{FF2B5EF4-FFF2-40B4-BE49-F238E27FC236}">
                  <a16:creationId xmlns:a16="http://schemas.microsoft.com/office/drawing/2014/main" id="{5B1EAE32-6509-C79A-EC40-ABB1E74CB4DB}"/>
                </a:ext>
              </a:extLst>
            </p:cNvPr>
            <p:cNvPicPr>
              <a:picLocks noChangeAspect="1"/>
            </p:cNvPicPr>
            <p:nvPr/>
          </p:nvPicPr>
          <p:blipFill>
            <a:blip r:embed="rId15"/>
            <a:srcRect/>
            <a:stretch/>
          </p:blipFill>
          <p:spPr>
            <a:xfrm>
              <a:off x="12911962" y="11033139"/>
              <a:ext cx="5221478" cy="2539350"/>
            </a:xfrm>
            <a:prstGeom prst="rect">
              <a:avLst/>
            </a:prstGeom>
            <a:effectLst>
              <a:outerShdw blurRad="50800" dist="38100" dir="2700000" algn="tl" rotWithShape="0">
                <a:prstClr val="black">
                  <a:alpha val="40000"/>
                </a:prstClr>
              </a:outerShdw>
            </a:effectLst>
          </p:spPr>
        </p:pic>
        <p:pic>
          <p:nvPicPr>
            <p:cNvPr id="40" name="Picture 39">
              <a:extLst>
                <a:ext uri="{FF2B5EF4-FFF2-40B4-BE49-F238E27FC236}">
                  <a16:creationId xmlns:a16="http://schemas.microsoft.com/office/drawing/2014/main" id="{2873863D-AA0F-A995-F6BC-B6A06F603EC9}"/>
                </a:ext>
              </a:extLst>
            </p:cNvPr>
            <p:cNvPicPr>
              <a:picLocks noChangeAspect="1"/>
            </p:cNvPicPr>
            <p:nvPr/>
          </p:nvPicPr>
          <p:blipFill>
            <a:blip r:embed="rId16"/>
            <a:srcRect/>
            <a:stretch/>
          </p:blipFill>
          <p:spPr>
            <a:xfrm>
              <a:off x="5266774" y="11118171"/>
              <a:ext cx="4929618" cy="2454318"/>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3815017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par>
                                <p:cTn id="8" presetID="9" presetClass="exit" presetSubtype="0" fill="hold" grpId="0" nodeType="withEffect">
                                  <p:stCondLst>
                                    <p:cond delay="0"/>
                                  </p:stCondLst>
                                  <p:childTnLst>
                                    <p:animEffect transition="out" filter="dissolve">
                                      <p:cBhvr>
                                        <p:cTn id="9" dur="500"/>
                                        <p:tgtEl>
                                          <p:spTgt spid="16"/>
                                        </p:tgtEl>
                                      </p:cBhvr>
                                    </p:animEffect>
                                    <p:set>
                                      <p:cBhvr>
                                        <p:cTn id="10" dur="1" fill="hold">
                                          <p:stCondLst>
                                            <p:cond delay="499"/>
                                          </p:stCondLst>
                                        </p:cTn>
                                        <p:tgtEl>
                                          <p:spTgt spid="16"/>
                                        </p:tgtEl>
                                        <p:attrNameLst>
                                          <p:attrName>style.visibility</p:attrName>
                                        </p:attrNameLst>
                                      </p:cBhvr>
                                      <p:to>
                                        <p:strVal val="hidden"/>
                                      </p:to>
                                    </p:set>
                                  </p:childTnLst>
                                </p:cTn>
                              </p:par>
                              <p:par>
                                <p:cTn id="11" presetID="9" presetClass="exit" presetSubtype="0" fill="hold" grpId="0" nodeType="withEffect">
                                  <p:stCondLst>
                                    <p:cond delay="0"/>
                                  </p:stCondLst>
                                  <p:childTnLst>
                                    <p:animEffect transition="out" filter="dissolve">
                                      <p:cBhvr>
                                        <p:cTn id="12" dur="500"/>
                                        <p:tgtEl>
                                          <p:spTgt spid="15"/>
                                        </p:tgtEl>
                                      </p:cBhvr>
                                    </p:animEffect>
                                    <p:set>
                                      <p:cBhvr>
                                        <p:cTn id="13" dur="1" fill="hold">
                                          <p:stCondLst>
                                            <p:cond delay="499"/>
                                          </p:stCondLst>
                                        </p:cTn>
                                        <p:tgtEl>
                                          <p:spTgt spid="15"/>
                                        </p:tgtEl>
                                        <p:attrNameLst>
                                          <p:attrName>style.visibility</p:attrName>
                                        </p:attrNameLst>
                                      </p:cBhvr>
                                      <p:to>
                                        <p:strVal val="hidden"/>
                                      </p:to>
                                    </p:set>
                                  </p:childTnLst>
                                </p:cTn>
                              </p:par>
                              <p:par>
                                <p:cTn id="14" presetID="9" presetClass="exit" presetSubtype="0" fill="hold" grpId="0" nodeType="withEffect">
                                  <p:stCondLst>
                                    <p:cond delay="0"/>
                                  </p:stCondLst>
                                  <p:childTnLst>
                                    <p:animEffect transition="out" filter="dissolve">
                                      <p:cBhvr>
                                        <p:cTn id="15" dur="500"/>
                                        <p:tgtEl>
                                          <p:spTgt spid="17"/>
                                        </p:tgtEl>
                                      </p:cBhvr>
                                    </p:animEffect>
                                    <p:set>
                                      <p:cBhvr>
                                        <p:cTn id="16" dur="1" fill="hold">
                                          <p:stCondLst>
                                            <p:cond delay="499"/>
                                          </p:stCondLst>
                                        </p:cTn>
                                        <p:tgtEl>
                                          <p:spTgt spid="17"/>
                                        </p:tgtEl>
                                        <p:attrNameLst>
                                          <p:attrName>style.visibility</p:attrName>
                                        </p:attrNameLst>
                                      </p:cBhvr>
                                      <p:to>
                                        <p:strVal val="hidden"/>
                                      </p:to>
                                    </p:set>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1000" fill="hold"/>
                                        <p:tgtEl>
                                          <p:spTgt spid="2"/>
                                        </p:tgtEl>
                                        <p:attrNameLst>
                                          <p:attrName>ppt_x</p:attrName>
                                        </p:attrNameLst>
                                      </p:cBhvr>
                                      <p:tavLst>
                                        <p:tav tm="0">
                                          <p:val>
                                            <p:strVal val="#ppt_x"/>
                                          </p:val>
                                        </p:tav>
                                        <p:tav tm="100000">
                                          <p:val>
                                            <p:strVal val="#ppt_x"/>
                                          </p:val>
                                        </p:tav>
                                      </p:tavLst>
                                    </p:anim>
                                    <p:anim calcmode="lin" valueType="num">
                                      <p:cBhvr additive="base">
                                        <p:cTn id="20"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1000"/>
                                        <p:tgtEl>
                                          <p:spTgt spid="2"/>
                                        </p:tgtEl>
                                        <p:attrNameLst>
                                          <p:attrName>ppt_x</p:attrName>
                                        </p:attrNameLst>
                                      </p:cBhvr>
                                      <p:tavLst>
                                        <p:tav tm="0">
                                          <p:val>
                                            <p:strVal val="ppt_x"/>
                                          </p:val>
                                        </p:tav>
                                        <p:tav tm="100000">
                                          <p:val>
                                            <p:strVal val="ppt_x"/>
                                          </p:val>
                                        </p:tav>
                                      </p:tavLst>
                                    </p:anim>
                                    <p:anim calcmode="lin" valueType="num">
                                      <p:cBhvr additive="base">
                                        <p:cTn id="25" dur="1000"/>
                                        <p:tgtEl>
                                          <p:spTgt spid="2"/>
                                        </p:tgtEl>
                                        <p:attrNameLst>
                                          <p:attrName>ppt_y</p:attrName>
                                        </p:attrNameLst>
                                      </p:cBhvr>
                                      <p:tavLst>
                                        <p:tav tm="0">
                                          <p:val>
                                            <p:strVal val="ppt_y"/>
                                          </p:val>
                                        </p:tav>
                                        <p:tav tm="100000">
                                          <p:val>
                                            <p:strVal val="1+ppt_h/2"/>
                                          </p:val>
                                        </p:tav>
                                      </p:tavLst>
                                    </p:anim>
                                    <p:set>
                                      <p:cBhvr>
                                        <p:cTn id="26" dur="1" fill="hold">
                                          <p:stCondLst>
                                            <p:cond delay="999"/>
                                          </p:stCondLst>
                                        </p:cTn>
                                        <p:tgtEl>
                                          <p:spTgt spid="2"/>
                                        </p:tgtEl>
                                        <p:attrNameLst>
                                          <p:attrName>style.visibility</p:attrName>
                                        </p:attrNameLst>
                                      </p:cBhvr>
                                      <p:to>
                                        <p:strVal val="hidden"/>
                                      </p:to>
                                    </p:set>
                                  </p:childTnLst>
                                </p:cTn>
                              </p:par>
                            </p:childTnLst>
                          </p:cTn>
                        </p:par>
                        <p:par>
                          <p:cTn id="27" fill="hold">
                            <p:stCondLst>
                              <p:cond delay="1000"/>
                            </p:stCondLst>
                            <p:childTnLst>
                              <p:par>
                                <p:cTn id="28" presetID="2" presetClass="entr" presetSubtype="4" fill="hold" nodeType="afterEffect">
                                  <p:stCondLst>
                                    <p:cond delay="0"/>
                                  </p:stCondLst>
                                  <p:childTnLst>
                                    <p:set>
                                      <p:cBhvr>
                                        <p:cTn id="29" dur="1" fill="hold">
                                          <p:stCondLst>
                                            <p:cond delay="0"/>
                                          </p:stCondLst>
                                        </p:cTn>
                                        <p:tgtEl>
                                          <p:spTgt spid="29"/>
                                        </p:tgtEl>
                                        <p:attrNameLst>
                                          <p:attrName>style.visibility</p:attrName>
                                        </p:attrNameLst>
                                      </p:cBhvr>
                                      <p:to>
                                        <p:strVal val="visible"/>
                                      </p:to>
                                    </p:set>
                                    <p:anim calcmode="lin" valueType="num">
                                      <p:cBhvr additive="base">
                                        <p:cTn id="30" dur="1000" fill="hold"/>
                                        <p:tgtEl>
                                          <p:spTgt spid="29"/>
                                        </p:tgtEl>
                                        <p:attrNameLst>
                                          <p:attrName>ppt_x</p:attrName>
                                        </p:attrNameLst>
                                      </p:cBhvr>
                                      <p:tavLst>
                                        <p:tav tm="0">
                                          <p:val>
                                            <p:strVal val="#ppt_x"/>
                                          </p:val>
                                        </p:tav>
                                        <p:tav tm="100000">
                                          <p:val>
                                            <p:strVal val="#ppt_x"/>
                                          </p:val>
                                        </p:tav>
                                      </p:tavLst>
                                    </p:anim>
                                    <p:anim calcmode="lin" valueType="num">
                                      <p:cBhvr additive="base">
                                        <p:cTn id="31" dur="10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xit" presetSubtype="4" fill="hold" nodeType="clickEffect">
                                  <p:stCondLst>
                                    <p:cond delay="0"/>
                                  </p:stCondLst>
                                  <p:childTnLst>
                                    <p:anim calcmode="lin" valueType="num">
                                      <p:cBhvr additive="base">
                                        <p:cTn id="35" dur="500"/>
                                        <p:tgtEl>
                                          <p:spTgt spid="29"/>
                                        </p:tgtEl>
                                        <p:attrNameLst>
                                          <p:attrName>ppt_x</p:attrName>
                                        </p:attrNameLst>
                                      </p:cBhvr>
                                      <p:tavLst>
                                        <p:tav tm="0">
                                          <p:val>
                                            <p:strVal val="ppt_x"/>
                                          </p:val>
                                        </p:tav>
                                        <p:tav tm="100000">
                                          <p:val>
                                            <p:strVal val="ppt_x"/>
                                          </p:val>
                                        </p:tav>
                                      </p:tavLst>
                                    </p:anim>
                                    <p:anim calcmode="lin" valueType="num">
                                      <p:cBhvr additive="base">
                                        <p:cTn id="36" dur="500"/>
                                        <p:tgtEl>
                                          <p:spTgt spid="29"/>
                                        </p:tgtEl>
                                        <p:attrNameLst>
                                          <p:attrName>ppt_y</p:attrName>
                                        </p:attrNameLst>
                                      </p:cBhvr>
                                      <p:tavLst>
                                        <p:tav tm="0">
                                          <p:val>
                                            <p:strVal val="ppt_y"/>
                                          </p:val>
                                        </p:tav>
                                        <p:tav tm="100000">
                                          <p:val>
                                            <p:strVal val="1+ppt_h/2"/>
                                          </p:val>
                                        </p:tav>
                                      </p:tavLst>
                                    </p:anim>
                                    <p:set>
                                      <p:cBhvr>
                                        <p:cTn id="37" dur="1" fill="hold">
                                          <p:stCondLst>
                                            <p:cond delay="499"/>
                                          </p:stCondLst>
                                        </p:cTn>
                                        <p:tgtEl>
                                          <p:spTgt spid="29"/>
                                        </p:tgtEl>
                                        <p:attrNameLst>
                                          <p:attrName>style.visibility</p:attrName>
                                        </p:attrNameLst>
                                      </p:cBhvr>
                                      <p:to>
                                        <p:strVal val="hidden"/>
                                      </p:to>
                                    </p:set>
                                  </p:childTnLst>
                                </p:cTn>
                              </p:par>
                            </p:childTnLst>
                          </p:cTn>
                        </p:par>
                        <p:par>
                          <p:cTn id="38" fill="hold">
                            <p:stCondLst>
                              <p:cond delay="1500"/>
                            </p:stCondLst>
                            <p:childTnLst>
                              <p:par>
                                <p:cTn id="39" presetID="2" presetClass="entr" presetSubtype="4" fill="hold" nodeType="after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1000" fill="hold"/>
                                        <p:tgtEl>
                                          <p:spTgt spid="9"/>
                                        </p:tgtEl>
                                        <p:attrNameLst>
                                          <p:attrName>ppt_x</p:attrName>
                                        </p:attrNameLst>
                                      </p:cBhvr>
                                      <p:tavLst>
                                        <p:tav tm="0">
                                          <p:val>
                                            <p:strVal val="#ppt_x"/>
                                          </p:val>
                                        </p:tav>
                                        <p:tav tm="100000">
                                          <p:val>
                                            <p:strVal val="#ppt_x"/>
                                          </p:val>
                                        </p:tav>
                                      </p:tavLst>
                                    </p:anim>
                                    <p:anim calcmode="lin" valueType="num">
                                      <p:cBhvr additive="base">
                                        <p:cTn id="42"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A47C57-2144-A573-1C49-A095176F0381}"/>
              </a:ext>
            </a:extLst>
          </p:cNvPr>
          <p:cNvSpPr txBox="1"/>
          <p:nvPr/>
        </p:nvSpPr>
        <p:spPr>
          <a:xfrm>
            <a:off x="1450434" y="2514600"/>
            <a:ext cx="9291128" cy="3046988"/>
          </a:xfrm>
          <a:prstGeom prst="rect">
            <a:avLst/>
          </a:prstGeom>
          <a:noFill/>
        </p:spPr>
        <p:txBody>
          <a:bodyPr wrap="square" rtlCol="0">
            <a:spAutoFit/>
          </a:bodyPr>
          <a:lstStyle/>
          <a:p>
            <a:pPr algn="ctr"/>
            <a:r>
              <a:rPr lang="en-US" sz="4800" b="1" dirty="0">
                <a:solidFill>
                  <a:schemeClr val="bg1"/>
                </a:solidFill>
                <a:latin typeface="+mj-lt"/>
              </a:rPr>
              <a:t>You must see it in your mind before you can hold it in your hand.</a:t>
            </a:r>
          </a:p>
          <a:p>
            <a:pPr algn="ctr"/>
            <a:r>
              <a:rPr lang="en-US" sz="9600" b="1" dirty="0">
                <a:solidFill>
                  <a:schemeClr val="bg1"/>
                </a:solidFill>
              </a:rPr>
              <a:t>LES BROWN</a:t>
            </a:r>
          </a:p>
        </p:txBody>
      </p:sp>
      <p:sp>
        <p:nvSpPr>
          <p:cNvPr id="5" name="TextBox 4">
            <a:extLst>
              <a:ext uri="{FF2B5EF4-FFF2-40B4-BE49-F238E27FC236}">
                <a16:creationId xmlns:a16="http://schemas.microsoft.com/office/drawing/2014/main" id="{EFD20A47-B87E-3E50-89A8-BA2FBBA4075A}"/>
              </a:ext>
            </a:extLst>
          </p:cNvPr>
          <p:cNvSpPr txBox="1"/>
          <p:nvPr/>
        </p:nvSpPr>
        <p:spPr>
          <a:xfrm>
            <a:off x="4489629" y="751683"/>
            <a:ext cx="3212739" cy="1569660"/>
          </a:xfrm>
          <a:prstGeom prst="rect">
            <a:avLst/>
          </a:prstGeom>
          <a:noFill/>
        </p:spPr>
        <p:txBody>
          <a:bodyPr wrap="none" rtlCol="0">
            <a:spAutoFit/>
          </a:bodyPr>
          <a:lstStyle/>
          <a:p>
            <a:pPr algn="ctr"/>
            <a:r>
              <a:rPr kumimoji="0" lang="en-US" sz="9600" b="1" u="none" strike="noStrike" kern="0" cap="none" spc="0" normalizeH="0" baseline="0" noProof="0" dirty="0">
                <a:ln w="9525">
                  <a:solidFill>
                    <a:prstClr val="black"/>
                  </a:solidFill>
                  <a:prstDash val="solid"/>
                </a:ln>
                <a:solidFill>
                  <a:srgbClr val="FFC000"/>
                </a:solidFill>
                <a:effectLst>
                  <a:outerShdw blurRad="50800" dist="38100" dir="2700000" algn="tl" rotWithShape="0">
                    <a:prstClr val="black">
                      <a:alpha val="40000"/>
                    </a:prstClr>
                  </a:outerShdw>
                </a:effectLst>
                <a:uLnTx/>
                <a:uFillTx/>
                <a:latin typeface="Marker Felt Wide" panose="02000400000000000000" pitchFamily="2" charset="77"/>
                <a:sym typeface="Myriad Pro"/>
              </a:rPr>
              <a:t>Vision</a:t>
            </a:r>
          </a:p>
        </p:txBody>
      </p:sp>
      <p:pic>
        <p:nvPicPr>
          <p:cNvPr id="7" name="Graphic 6" descr="Open quotation mark with solid fill">
            <a:extLst>
              <a:ext uri="{FF2B5EF4-FFF2-40B4-BE49-F238E27FC236}">
                <a16:creationId xmlns:a16="http://schemas.microsoft.com/office/drawing/2014/main" id="{66D248A3-3F58-7F87-4DA4-60C2BC818CE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9692" y="2190715"/>
            <a:ext cx="914400" cy="914400"/>
          </a:xfrm>
          <a:prstGeom prst="rect">
            <a:avLst/>
          </a:prstGeom>
        </p:spPr>
      </p:pic>
      <p:pic>
        <p:nvPicPr>
          <p:cNvPr id="8" name="Graphic 7" descr="Open quotation mark with solid fill">
            <a:extLst>
              <a:ext uri="{FF2B5EF4-FFF2-40B4-BE49-F238E27FC236}">
                <a16:creationId xmlns:a16="http://schemas.microsoft.com/office/drawing/2014/main" id="{00ADA129-885B-4829-1E50-9708C286E9A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9418777" y="2971800"/>
            <a:ext cx="914400" cy="914400"/>
          </a:xfrm>
          <a:prstGeom prst="rect">
            <a:avLst/>
          </a:prstGeom>
        </p:spPr>
      </p:pic>
      <p:pic>
        <p:nvPicPr>
          <p:cNvPr id="2" name="Picture 1">
            <a:extLst>
              <a:ext uri="{FF2B5EF4-FFF2-40B4-BE49-F238E27FC236}">
                <a16:creationId xmlns:a16="http://schemas.microsoft.com/office/drawing/2014/main" id="{DFAD8636-CFE1-DA58-784F-05AC39EC0C68}"/>
              </a:ext>
            </a:extLst>
          </p:cNvPr>
          <p:cNvPicPr>
            <a:picLocks noChangeAspect="1"/>
          </p:cNvPicPr>
          <p:nvPr/>
        </p:nvPicPr>
        <p:blipFill rotWithShape="1">
          <a:blip r:embed="rId4"/>
          <a:srcRect l="-3732" r="-8168"/>
          <a:stretch/>
        </p:blipFill>
        <p:spPr>
          <a:xfrm>
            <a:off x="10038299" y="6438550"/>
            <a:ext cx="2067322" cy="245835"/>
          </a:xfrm>
          <a:prstGeom prst="rect">
            <a:avLst/>
          </a:prstGeom>
        </p:spPr>
      </p:pic>
      <p:pic>
        <p:nvPicPr>
          <p:cNvPr id="3" name="Picture 2">
            <a:extLst>
              <a:ext uri="{FF2B5EF4-FFF2-40B4-BE49-F238E27FC236}">
                <a16:creationId xmlns:a16="http://schemas.microsoft.com/office/drawing/2014/main" id="{2C2E1EF6-148F-E6FF-5A3C-C5161FA645F9}"/>
              </a:ext>
            </a:extLst>
          </p:cNvPr>
          <p:cNvPicPr>
            <a:picLocks noChangeAspect="1"/>
          </p:cNvPicPr>
          <p:nvPr/>
        </p:nvPicPr>
        <p:blipFill>
          <a:blip r:embed="rId5"/>
          <a:srcRect/>
          <a:stretch/>
        </p:blipFill>
        <p:spPr>
          <a:xfrm>
            <a:off x="10038299" y="6145009"/>
            <a:ext cx="2067322" cy="288376"/>
          </a:xfrm>
          <a:prstGeom prst="rect">
            <a:avLst/>
          </a:prstGeom>
        </p:spPr>
      </p:pic>
      <p:sp>
        <p:nvSpPr>
          <p:cNvPr id="6" name="TextBox 5">
            <a:extLst>
              <a:ext uri="{FF2B5EF4-FFF2-40B4-BE49-F238E27FC236}">
                <a16:creationId xmlns:a16="http://schemas.microsoft.com/office/drawing/2014/main" id="{BDC56FA2-9EEF-CB80-74B6-99AC784364EE}"/>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i="1"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LegacyPartners.biz</a:t>
            </a:r>
            <a:endParaRPr kumimoji="0" lang="en-US" sz="180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i="1"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TheSVPSystem.com</a:t>
            </a:r>
            <a:endParaRPr kumimoji="0" lang="en-US" sz="180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62550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15" name="Content Placeholder 3"/>
          <p:cNvPicPr>
            <a:picLocks noChangeAspect="1"/>
          </p:cNvPicPr>
          <p:nvPr/>
        </p:nvPicPr>
        <p:blipFill rotWithShape="1">
          <a:blip r:embed="rId2" cstate="print">
            <a:extLst>
              <a:ext uri="{28A0092B-C50C-407E-A947-70E740481C1C}">
                <a14:useLocalDpi xmlns:a14="http://schemas.microsoft.com/office/drawing/2010/main" val="0"/>
              </a:ext>
            </a:extLst>
          </a:blip>
          <a:srcRect t="4540" r="21768" b="20813"/>
          <a:stretch/>
        </p:blipFill>
        <p:spPr>
          <a:xfrm>
            <a:off x="2421218" y="4669555"/>
            <a:ext cx="3466996" cy="2183308"/>
          </a:xfrm>
          <a:prstGeom prst="rect">
            <a:avLst/>
          </a:prstGeom>
        </p:spPr>
      </p:pic>
      <p:pic>
        <p:nvPicPr>
          <p:cNvPr id="20" name="Picture 2" descr="http://www.cptfitness.com/wp-content/uploads/2011/03/iStock_000005965755XSmall.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0297" t="5422"/>
          <a:stretch/>
        </p:blipFill>
        <p:spPr bwMode="auto">
          <a:xfrm>
            <a:off x="-17253" y="4669555"/>
            <a:ext cx="2438470" cy="2195404"/>
          </a:xfrm>
          <a:prstGeom prst="rect">
            <a:avLst/>
          </a:prstGeom>
          <a:noFill/>
          <a:extLst>
            <a:ext uri="{909E8E84-426E-40DD-AFC4-6F175D3DCCD1}">
              <a14:hiddenFill xmlns:a14="http://schemas.microsoft.com/office/drawing/2010/main">
                <a:solidFill>
                  <a:srgbClr val="FFFFFF"/>
                </a:solidFill>
              </a14:hiddenFill>
            </a:ext>
          </a:extLst>
        </p:spPr>
      </p:pic>
      <p:pic>
        <p:nvPicPr>
          <p:cNvPr id="4" name="Content Placeholder 3"/>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r="17857"/>
          <a:stretch/>
        </p:blipFill>
        <p:spPr>
          <a:xfrm>
            <a:off x="0" y="0"/>
            <a:ext cx="3641025" cy="2996397"/>
          </a:xfrm>
        </p:spPr>
      </p:pic>
      <p:pic>
        <p:nvPicPr>
          <p:cNvPr id="13" name="Content Placeholder 3"/>
          <p:cNvPicPr>
            <a:picLocks noChangeAspect="1"/>
          </p:cNvPicPr>
          <p:nvPr/>
        </p:nvPicPr>
        <p:blipFill rotWithShape="1">
          <a:blip r:embed="rId5" cstate="print">
            <a:extLst>
              <a:ext uri="{28A0092B-C50C-407E-A947-70E740481C1C}">
                <a14:useLocalDpi xmlns:a14="http://schemas.microsoft.com/office/drawing/2010/main" val="0"/>
              </a:ext>
            </a:extLst>
          </a:blip>
          <a:srcRect l="24908"/>
          <a:stretch/>
        </p:blipFill>
        <p:spPr>
          <a:xfrm>
            <a:off x="9585790" y="4543699"/>
            <a:ext cx="2606211" cy="2314301"/>
          </a:xfrm>
          <a:prstGeom prst="rect">
            <a:avLst/>
          </a:prstGeom>
        </p:spPr>
      </p:pic>
      <p:pic>
        <p:nvPicPr>
          <p:cNvPr id="19" name="Content Placeholder 3"/>
          <p:cNvPicPr>
            <a:picLocks noChangeAspect="1"/>
          </p:cNvPicPr>
          <p:nvPr/>
        </p:nvPicPr>
        <p:blipFill rotWithShape="1">
          <a:blip r:embed="rId6" cstate="print">
            <a:extLst>
              <a:ext uri="{28A0092B-C50C-407E-A947-70E740481C1C}">
                <a14:useLocalDpi xmlns:a14="http://schemas.microsoft.com/office/drawing/2010/main" val="0"/>
              </a:ext>
            </a:extLst>
          </a:blip>
          <a:srcRect l="14160"/>
          <a:stretch/>
        </p:blipFill>
        <p:spPr>
          <a:xfrm>
            <a:off x="8073563" y="-9655"/>
            <a:ext cx="4118437" cy="2998655"/>
          </a:xfrm>
          <a:prstGeom prst="rect">
            <a:avLst/>
          </a:prstGeom>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41025" y="-7397"/>
            <a:ext cx="4485834" cy="2996397"/>
          </a:xfrm>
          <a:prstGeom prst="rect">
            <a:avLst/>
          </a:prstGeom>
        </p:spPr>
      </p:pic>
      <p:pic>
        <p:nvPicPr>
          <p:cNvPr id="6" name="Picture 5"/>
          <p:cNvPicPr>
            <a:picLocks noChangeAspect="1"/>
          </p:cNvPicPr>
          <p:nvPr/>
        </p:nvPicPr>
        <p:blipFill rotWithShape="1">
          <a:blip r:embed="rId8" cstate="print">
            <a:extLst>
              <a:ext uri="{28A0092B-C50C-407E-A947-70E740481C1C}">
                <a14:useLocalDpi xmlns:a14="http://schemas.microsoft.com/office/drawing/2010/main" val="0"/>
              </a:ext>
            </a:extLst>
          </a:blip>
          <a:srcRect t="5747"/>
          <a:stretch/>
        </p:blipFill>
        <p:spPr>
          <a:xfrm>
            <a:off x="5888213" y="4669555"/>
            <a:ext cx="3697577" cy="2178172"/>
          </a:xfrm>
          <a:prstGeom prst="rect">
            <a:avLst/>
          </a:prstGeom>
        </p:spPr>
      </p:pic>
      <p:sp>
        <p:nvSpPr>
          <p:cNvPr id="5" name="TextBox 4"/>
          <p:cNvSpPr txBox="1"/>
          <p:nvPr/>
        </p:nvSpPr>
        <p:spPr>
          <a:xfrm>
            <a:off x="50800" y="3017517"/>
            <a:ext cx="12090400" cy="1623521"/>
          </a:xfrm>
          <a:prstGeom prst="rect">
            <a:avLst/>
          </a:prstGeom>
          <a:solidFill>
            <a:srgbClr val="0D2D51"/>
          </a:solidFill>
          <a:ln w="76200">
            <a:solidFill>
              <a:srgbClr val="FFD700"/>
            </a:solidFill>
            <a:miter lim="800000"/>
          </a:ln>
        </p:spPr>
        <p:txBody>
          <a:bodyPr wrap="square" rtlCol="0">
            <a:spAutoFit/>
          </a:bodyPr>
          <a:lstStyle/>
          <a:p>
            <a:pPr marL="0" marR="0" lvl="0" indent="0" algn="ctr" defTabSz="292100" rtl="0" eaLnBrk="1" fontAlgn="auto" latinLnBrk="0" hangingPunct="1">
              <a:lnSpc>
                <a:spcPct val="100000"/>
              </a:lnSpc>
              <a:spcBef>
                <a:spcPts val="0"/>
              </a:spcBef>
              <a:spcAft>
                <a:spcPts val="0"/>
              </a:spcAft>
              <a:buClrTx/>
              <a:buSzTx/>
              <a:buFontTx/>
              <a:buNone/>
              <a:tabLst/>
              <a:defRPr/>
            </a:pPr>
            <a:r>
              <a:rPr kumimoji="0" lang="en-US" sz="9950" b="1"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sym typeface="Helvetica Light"/>
              </a:rPr>
              <a:t>Determine Your </a:t>
            </a:r>
            <a:r>
              <a:rPr kumimoji="0" lang="en-US" sz="9950" b="1" u="none" strike="noStrike" kern="0" cap="none" spc="0" normalizeH="0" baseline="0" noProof="0" dirty="0">
                <a:ln>
                  <a:noFill/>
                </a:ln>
                <a:solidFill>
                  <a:srgbClr val="FFD700"/>
                </a:solidFill>
                <a:effectLst>
                  <a:outerShdw blurRad="38100" dist="38100" dir="2700000" algn="tl">
                    <a:srgbClr val="000000">
                      <a:alpha val="43137"/>
                    </a:srgbClr>
                  </a:outerShdw>
                </a:effectLst>
                <a:uLnTx/>
                <a:uFillTx/>
                <a:latin typeface="Marker Felt Wide" panose="02000400000000000000" pitchFamily="2" charset="77"/>
                <a:cs typeface="Calibri" panose="020F0502020204030204" pitchFamily="34" charset="0"/>
                <a:sym typeface="Helvetica Light"/>
              </a:rPr>
              <a:t>WHY</a:t>
            </a:r>
          </a:p>
        </p:txBody>
      </p:sp>
    </p:spTree>
    <p:extLst>
      <p:ext uri="{BB962C8B-B14F-4D97-AF65-F5344CB8AC3E}">
        <p14:creationId xmlns:p14="http://schemas.microsoft.com/office/powerpoint/2010/main" val="1970065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par>
                          <p:cTn id="8" fill="hold">
                            <p:stCondLst>
                              <p:cond delay="1000"/>
                            </p:stCondLst>
                            <p:childTnLst>
                              <p:par>
                                <p:cTn id="9" presetID="9" presetClass="entr" presetSubtype="0" fill="hold" nodeType="afterEffect">
                                  <p:stCondLst>
                                    <p:cond delay="100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500"/>
                                        <p:tgtEl>
                                          <p:spTgt spid="6"/>
                                        </p:tgtEl>
                                      </p:cBhvr>
                                    </p:animEffect>
                                  </p:childTnLst>
                                </p:cTn>
                              </p:par>
                            </p:childTnLst>
                          </p:cTn>
                        </p:par>
                        <p:par>
                          <p:cTn id="12" fill="hold">
                            <p:stCondLst>
                              <p:cond delay="2500"/>
                            </p:stCondLst>
                            <p:childTnLst>
                              <p:par>
                                <p:cTn id="13" presetID="9"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par>
                          <p:cTn id="16" fill="hold">
                            <p:stCondLst>
                              <p:cond delay="3000"/>
                            </p:stCondLst>
                            <p:childTnLst>
                              <p:par>
                                <p:cTn id="17" presetID="9" presetClass="entr" presetSubtype="0"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dissolve">
                                      <p:cBhvr>
                                        <p:cTn id="19" dur="500"/>
                                        <p:tgtEl>
                                          <p:spTgt spid="15"/>
                                        </p:tgtEl>
                                      </p:cBhvr>
                                    </p:animEffect>
                                  </p:childTnLst>
                                </p:cTn>
                              </p:par>
                            </p:childTnLst>
                          </p:cTn>
                        </p:par>
                        <p:par>
                          <p:cTn id="20" fill="hold">
                            <p:stCondLst>
                              <p:cond delay="3500"/>
                            </p:stCondLst>
                            <p:childTnLst>
                              <p:par>
                                <p:cTn id="21" presetID="9" presetClass="entr" presetSubtype="0"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dissolve">
                                      <p:cBhvr>
                                        <p:cTn id="23" dur="500"/>
                                        <p:tgtEl>
                                          <p:spTgt spid="19"/>
                                        </p:tgtEl>
                                      </p:cBhvr>
                                    </p:animEffect>
                                  </p:childTnLst>
                                </p:cTn>
                              </p:par>
                            </p:childTnLst>
                          </p:cTn>
                        </p:par>
                        <p:par>
                          <p:cTn id="24" fill="hold">
                            <p:stCondLst>
                              <p:cond delay="4000"/>
                            </p:stCondLst>
                            <p:childTnLst>
                              <p:par>
                                <p:cTn id="25" presetID="9" presetClass="entr" presetSubtype="0"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dissolve">
                                      <p:cBhvr>
                                        <p:cTn id="27" dur="500"/>
                                        <p:tgtEl>
                                          <p:spTgt spid="20"/>
                                        </p:tgtEl>
                                      </p:cBhvr>
                                    </p:animEffect>
                                  </p:childTnLst>
                                </p:cTn>
                              </p:par>
                            </p:childTnLst>
                          </p:cTn>
                        </p:par>
                        <p:par>
                          <p:cTn id="28" fill="hold">
                            <p:stCondLst>
                              <p:cond delay="4500"/>
                            </p:stCondLst>
                            <p:childTnLst>
                              <p:par>
                                <p:cTn id="29" presetID="9" presetClass="entr" presetSubtype="0"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dissolve">
                                      <p:cBhvr>
                                        <p:cTn id="31" dur="500"/>
                                        <p:tgtEl>
                                          <p:spTgt spid="13"/>
                                        </p:tgtEl>
                                      </p:cBhvr>
                                    </p:animEffect>
                                  </p:childTnLst>
                                </p:cTn>
                              </p:par>
                            </p:childTnLst>
                          </p:cTn>
                        </p:par>
                        <p:par>
                          <p:cTn id="32" fill="hold">
                            <p:stCondLst>
                              <p:cond delay="5000"/>
                            </p:stCondLst>
                            <p:childTnLst>
                              <p:par>
                                <p:cTn id="33" presetID="9" presetClass="entr" presetSubtype="0" fill="hold" nodeType="after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dissolve">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B736E84-3EE6-B532-682B-BDAF78EC72FA}"/>
              </a:ext>
            </a:extLst>
          </p:cNvPr>
          <p:cNvSpPr txBox="1"/>
          <p:nvPr/>
        </p:nvSpPr>
        <p:spPr>
          <a:xfrm>
            <a:off x="5731772" y="484972"/>
            <a:ext cx="6460228"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8800" b="1" u="none" strike="noStrike" kern="0" cap="none" spc="0" normalizeH="0" baseline="0" noProof="0" dirty="0">
                <a:ln>
                  <a:noFill/>
                </a:ln>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effectLst>
                  <a:outerShdw blurRad="50800" dist="38100" dir="2700000" algn="tl" rotWithShape="0">
                    <a:prstClr val="black">
                      <a:alpha val="40000"/>
                    </a:prstClr>
                  </a:outerShdw>
                </a:effectLst>
                <a:uLnTx/>
                <a:uFillTx/>
                <a:latin typeface="Marker Felt Wide" panose="02000400000000000000" pitchFamily="2" charset="77"/>
                <a:ea typeface="Helvetica Neue"/>
                <a:cs typeface="Helvetica Neue"/>
                <a:sym typeface="Helvetica Neue"/>
              </a:rPr>
              <a:t>MINDSET</a:t>
            </a:r>
          </a:p>
        </p:txBody>
      </p:sp>
      <p:pic>
        <p:nvPicPr>
          <p:cNvPr id="2" name="Picture 1">
            <a:extLst>
              <a:ext uri="{FF2B5EF4-FFF2-40B4-BE49-F238E27FC236}">
                <a16:creationId xmlns:a16="http://schemas.microsoft.com/office/drawing/2014/main" id="{54E0FD7A-A396-29B8-649A-BB826CB227CA}"/>
              </a:ext>
            </a:extLst>
          </p:cNvPr>
          <p:cNvPicPr>
            <a:picLocks noChangeAspect="1"/>
          </p:cNvPicPr>
          <p:nvPr/>
        </p:nvPicPr>
        <p:blipFill rotWithShape="1">
          <a:blip r:embed="rId2"/>
          <a:srcRect l="-3732" r="-8168"/>
          <a:stretch/>
        </p:blipFill>
        <p:spPr>
          <a:xfrm>
            <a:off x="10038299" y="6438550"/>
            <a:ext cx="2067322" cy="245835"/>
          </a:xfrm>
          <a:prstGeom prst="rect">
            <a:avLst/>
          </a:prstGeom>
        </p:spPr>
      </p:pic>
      <p:pic>
        <p:nvPicPr>
          <p:cNvPr id="7" name="Picture 6">
            <a:extLst>
              <a:ext uri="{FF2B5EF4-FFF2-40B4-BE49-F238E27FC236}">
                <a16:creationId xmlns:a16="http://schemas.microsoft.com/office/drawing/2014/main" id="{3FCD525F-16D4-C35F-F681-0CB761019521}"/>
              </a:ext>
            </a:extLst>
          </p:cNvPr>
          <p:cNvPicPr>
            <a:picLocks noChangeAspect="1"/>
          </p:cNvPicPr>
          <p:nvPr/>
        </p:nvPicPr>
        <p:blipFill>
          <a:blip r:embed="rId3"/>
          <a:srcRect/>
          <a:stretch/>
        </p:blipFill>
        <p:spPr>
          <a:xfrm>
            <a:off x="10038299" y="6145009"/>
            <a:ext cx="2067322" cy="288376"/>
          </a:xfrm>
          <a:prstGeom prst="rect">
            <a:avLst/>
          </a:prstGeom>
        </p:spPr>
      </p:pic>
      <p:sp>
        <p:nvSpPr>
          <p:cNvPr id="10" name="TextBox 9">
            <a:extLst>
              <a:ext uri="{FF2B5EF4-FFF2-40B4-BE49-F238E27FC236}">
                <a16:creationId xmlns:a16="http://schemas.microsoft.com/office/drawing/2014/main" id="{070FDE0C-54F3-E9B8-23F0-9B60660309DE}"/>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i="1"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LegacyPartners.biz</a:t>
            </a:r>
            <a:endParaRPr kumimoji="0" lang="en-US" sz="180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i="1"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TheSVPSystem.com</a:t>
            </a:r>
            <a:endParaRPr kumimoji="0" lang="en-US" sz="180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C123FE5B-B532-6511-6935-3E9A93385EB1}"/>
              </a:ext>
            </a:extLst>
          </p:cNvPr>
          <p:cNvSpPr txBox="1"/>
          <p:nvPr/>
        </p:nvSpPr>
        <p:spPr>
          <a:xfrm>
            <a:off x="6096000" y="2041194"/>
            <a:ext cx="5909236" cy="3817712"/>
          </a:xfrm>
          <a:prstGeom prst="rect">
            <a:avLst/>
          </a:prstGeom>
          <a:noFill/>
        </p:spPr>
        <p:txBody>
          <a:bodyPr wrap="square" rtlCol="0">
            <a:spAutoFit/>
          </a:bodyPr>
          <a:lstStyle/>
          <a:p>
            <a:pPr marL="457200" indent="-457200">
              <a:lnSpc>
                <a:spcPts val="4160"/>
              </a:lnSpc>
              <a:buClr>
                <a:schemeClr val="accent2"/>
              </a:buClr>
              <a:buFont typeface="System Font Regular"/>
              <a:buChar char="💥"/>
            </a:pPr>
            <a:r>
              <a:rPr lang="en-US" sz="2800" i="1" dirty="0">
                <a:solidFill>
                  <a:schemeClr val="bg1"/>
                </a:solidFill>
                <a:effectLst/>
                <a:ea typeface="Roboto Light" panose="02000000000000000000" pitchFamily="2" charset="0"/>
              </a:rPr>
              <a:t>Make a Decision</a:t>
            </a:r>
          </a:p>
          <a:p>
            <a:pPr marL="457200" indent="-457200">
              <a:lnSpc>
                <a:spcPts val="4160"/>
              </a:lnSpc>
              <a:buClr>
                <a:schemeClr val="accent2"/>
              </a:buClr>
              <a:buFont typeface="System Font Regular"/>
              <a:buChar char="💥"/>
            </a:pPr>
            <a:r>
              <a:rPr lang="en-US" sz="2800" i="1" dirty="0">
                <a:solidFill>
                  <a:schemeClr val="bg1"/>
                </a:solidFill>
                <a:effectLst/>
                <a:ea typeface="Roboto Light" panose="02000000000000000000" pitchFamily="2" charset="0"/>
              </a:rPr>
              <a:t>Embrace the ﻿Learning Curve</a:t>
            </a:r>
          </a:p>
          <a:p>
            <a:pPr marL="457200" indent="-457200">
              <a:lnSpc>
                <a:spcPts val="4160"/>
              </a:lnSpc>
              <a:buClr>
                <a:schemeClr val="accent2"/>
              </a:buClr>
              <a:buFont typeface="System Font Regular"/>
              <a:buChar char="💥"/>
            </a:pPr>
            <a:r>
              <a:rPr lang="en-US" sz="2800" i="1" dirty="0">
                <a:solidFill>
                  <a:schemeClr val="bg1"/>
                </a:solidFill>
                <a:effectLst/>
                <a:ea typeface="Roboto Light" panose="02000000000000000000" pitchFamily="2" charset="0"/>
              </a:rPr>
              <a:t>﻿Ride the Emotional Roller Coaster</a:t>
            </a:r>
          </a:p>
          <a:p>
            <a:pPr marL="457200" indent="-457200">
              <a:lnSpc>
                <a:spcPts val="4160"/>
              </a:lnSpc>
              <a:buClr>
                <a:schemeClr val="accent2"/>
              </a:buClr>
              <a:buFont typeface="System Font Regular"/>
              <a:buChar char="💥"/>
            </a:pPr>
            <a:r>
              <a:rPr lang="en-US" sz="2800" i="1" dirty="0">
                <a:solidFill>
                  <a:schemeClr val="bg1"/>
                </a:solidFill>
                <a:effectLst/>
                <a:ea typeface="Roboto Light" panose="02000000000000000000" pitchFamily="2" charset="0"/>
              </a:rPr>
              <a:t>Develop the Right Mental Attitude</a:t>
            </a:r>
          </a:p>
          <a:p>
            <a:pPr marL="457200" indent="-457200">
              <a:lnSpc>
                <a:spcPts val="4160"/>
              </a:lnSpc>
              <a:buClr>
                <a:schemeClr val="accent2"/>
              </a:buClr>
              <a:buFont typeface="System Font Regular"/>
              <a:buChar char="💥"/>
            </a:pPr>
            <a:r>
              <a:rPr lang="en-US" sz="2800" i="1" dirty="0">
                <a:solidFill>
                  <a:schemeClr val="bg1"/>
                </a:solidFill>
                <a:effectLst/>
                <a:ea typeface="Roboto Light" panose="02000000000000000000" pitchFamily="2" charset="0"/>
              </a:rPr>
              <a:t>﻿﻿</a:t>
            </a:r>
            <a:r>
              <a:rPr lang="en-US" sz="2800" i="1" dirty="0">
                <a:solidFill>
                  <a:schemeClr val="bg1"/>
                </a:solidFill>
                <a:ea typeface="Roboto Light" panose="02000000000000000000" pitchFamily="2" charset="0"/>
              </a:rPr>
              <a:t>Have Long Term Thinking</a:t>
            </a:r>
          </a:p>
          <a:p>
            <a:pPr marL="457200" indent="-457200">
              <a:lnSpc>
                <a:spcPts val="4160"/>
              </a:lnSpc>
              <a:buClr>
                <a:schemeClr val="accent2"/>
              </a:buClr>
              <a:buFont typeface="System Font Regular"/>
              <a:buChar char="💥"/>
            </a:pPr>
            <a:r>
              <a:rPr lang="en-US" sz="2800" i="1" dirty="0">
                <a:solidFill>
                  <a:schemeClr val="bg1"/>
                </a:solidFill>
                <a:ea typeface="Roboto Light" panose="02000000000000000000" pitchFamily="2" charset="0"/>
              </a:rPr>
              <a:t>SW</a:t>
            </a:r>
            <a:r>
              <a:rPr lang="en-US" sz="2800" i="1" dirty="0">
                <a:solidFill>
                  <a:schemeClr val="bg1"/>
                </a:solidFill>
                <a:effectLst/>
                <a:ea typeface="Roboto Light" panose="02000000000000000000" pitchFamily="2" charset="0"/>
              </a:rPr>
              <a:t>/SW/SW/ NEXT!</a:t>
            </a:r>
          </a:p>
          <a:p>
            <a:pPr marL="457200" indent="-457200">
              <a:lnSpc>
                <a:spcPts val="4160"/>
              </a:lnSpc>
              <a:buClr>
                <a:schemeClr val="accent2"/>
              </a:buClr>
              <a:buFont typeface="System Font Regular"/>
              <a:buChar char="💥"/>
            </a:pPr>
            <a:r>
              <a:rPr lang="en-US" sz="2800" i="1" dirty="0">
                <a:solidFill>
                  <a:schemeClr val="bg1"/>
                </a:solidFill>
                <a:effectLst/>
                <a:ea typeface="Roboto Light" panose="02000000000000000000" pitchFamily="2" charset="0"/>
              </a:rPr>
              <a:t>﻿Never Quit</a:t>
            </a:r>
          </a:p>
        </p:txBody>
      </p:sp>
      <p:pic>
        <p:nvPicPr>
          <p:cNvPr id="4" name="coaster.pdf">
            <a:extLst>
              <a:ext uri="{FF2B5EF4-FFF2-40B4-BE49-F238E27FC236}">
                <a16:creationId xmlns:a16="http://schemas.microsoft.com/office/drawing/2014/main" id="{08FDCCF4-AF09-ACD3-6927-816471B42E20}"/>
              </a:ext>
            </a:extLst>
          </p:cNvPr>
          <p:cNvPicPr/>
          <p:nvPr/>
        </p:nvPicPr>
        <p:blipFill>
          <a:blip r:embed="rId4" cstate="print"/>
          <a:stretch>
            <a:fillRect/>
          </a:stretch>
        </p:blipFill>
        <p:spPr>
          <a:xfrm>
            <a:off x="186764" y="371748"/>
            <a:ext cx="5783355" cy="5917449"/>
          </a:xfrm>
          <a:prstGeom prst="rect">
            <a:avLst/>
          </a:prstGeom>
          <a:ln w="12700">
            <a:miter lim="400000"/>
          </a:ln>
        </p:spPr>
      </p:pic>
    </p:spTree>
    <p:extLst>
      <p:ext uri="{BB962C8B-B14F-4D97-AF65-F5344CB8AC3E}">
        <p14:creationId xmlns:p14="http://schemas.microsoft.com/office/powerpoint/2010/main" val="922748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par>
                                <p:cTn id="8" presetID="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250" fill="hold"/>
                                        <p:tgtEl>
                                          <p:spTgt spid="6"/>
                                        </p:tgtEl>
                                        <p:attrNameLst>
                                          <p:attrName>ppt_x</p:attrName>
                                        </p:attrNameLst>
                                      </p:cBhvr>
                                      <p:tavLst>
                                        <p:tav tm="0">
                                          <p:val>
                                            <p:strVal val="#ppt_x"/>
                                          </p:val>
                                        </p:tav>
                                        <p:tav tm="100000">
                                          <p:val>
                                            <p:strVal val="#ppt_x"/>
                                          </p:val>
                                        </p:tav>
                                      </p:tavLst>
                                    </p:anim>
                                    <p:anim calcmode="lin" valueType="num">
                                      <p:cBhvr additive="base">
                                        <p:cTn id="11" dur="250" fill="hold"/>
                                        <p:tgtEl>
                                          <p:spTgt spid="6"/>
                                        </p:tgtEl>
                                        <p:attrNameLst>
                                          <p:attrName>ppt_y</p:attrName>
                                        </p:attrNameLst>
                                      </p:cBhvr>
                                      <p:tavLst>
                                        <p:tav tm="0">
                                          <p:val>
                                            <p:strVal val="0-#ppt_h/2"/>
                                          </p:val>
                                        </p:tav>
                                        <p:tav tm="100000">
                                          <p:val>
                                            <p:strVal val="#ppt_y"/>
                                          </p:val>
                                        </p:tav>
                                      </p:tavLst>
                                    </p:anim>
                                  </p:childTnLst>
                                </p:cTn>
                              </p:par>
                            </p:childTnLst>
                          </p:cTn>
                        </p:par>
                        <p:par>
                          <p:cTn id="12" fill="hold">
                            <p:stCondLst>
                              <p:cond delay="1000"/>
                            </p:stCondLst>
                            <p:childTnLst>
                              <p:par>
                                <p:cTn id="13" presetID="2" presetClass="entr" presetSubtype="2"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additive="base">
                                        <p:cTn id="15"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par>
                          <p:cTn id="17" fill="hold">
                            <p:stCondLst>
                              <p:cond delay="1500"/>
                            </p:stCondLst>
                            <p:childTnLst>
                              <p:par>
                                <p:cTn id="18" presetID="2" presetClass="entr" presetSubtype="2" fill="hold" grpId="0"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par>
                          <p:cTn id="22" fill="hold">
                            <p:stCondLst>
                              <p:cond delay="2000"/>
                            </p:stCondLst>
                            <p:childTnLst>
                              <p:par>
                                <p:cTn id="23" presetID="2" presetClass="entr" presetSubtype="2" fill="hold" grpId="0" nodeType="after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par>
                          <p:cTn id="27" fill="hold">
                            <p:stCondLst>
                              <p:cond delay="2500"/>
                            </p:stCondLst>
                            <p:childTnLst>
                              <p:par>
                                <p:cTn id="28" presetID="2" presetClass="entr" presetSubtype="2" fill="hold" grpId="0" nodeType="after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par>
                          <p:cTn id="32" fill="hold">
                            <p:stCondLst>
                              <p:cond delay="3000"/>
                            </p:stCondLst>
                            <p:childTnLst>
                              <p:par>
                                <p:cTn id="33" presetID="2" presetClass="entr" presetSubtype="2" fill="hold" grpId="0" nodeType="after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par>
                          <p:cTn id="37" fill="hold">
                            <p:stCondLst>
                              <p:cond delay="3500"/>
                            </p:stCondLst>
                            <p:childTnLst>
                              <p:par>
                                <p:cTn id="38" presetID="2" presetClass="entr" presetSubtype="2" fill="hold" grpId="0" nodeType="after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 calcmode="lin" valueType="num">
                                      <p:cBhvr additive="base">
                                        <p:cTn id="40"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41"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par>
                          <p:cTn id="42" fill="hold">
                            <p:stCondLst>
                              <p:cond delay="4000"/>
                            </p:stCondLst>
                            <p:childTnLst>
                              <p:par>
                                <p:cTn id="43" presetID="2" presetClass="entr" presetSubtype="2" fill="hold" grpId="0" nodeType="after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 calcmode="lin" valueType="num">
                                      <p:cBhvr additive="base">
                                        <p:cTn id="45"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show="0">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27" name="Picture 2" descr="Download Red Apple Png Image HQ PNG Image | FreePNGImg">
            <a:extLst>
              <a:ext uri="{FF2B5EF4-FFF2-40B4-BE49-F238E27FC236}">
                <a16:creationId xmlns:a16="http://schemas.microsoft.com/office/drawing/2014/main" id="{D81F25ED-4B8A-228E-B2B4-AFE264151E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1750" y="1008593"/>
            <a:ext cx="6077887" cy="544852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9" name="Picture 12" descr="Best Green Apple Stock Photos, Pictures &amp; Royalty-Free Images - iStock">
            <a:extLst>
              <a:ext uri="{FF2B5EF4-FFF2-40B4-BE49-F238E27FC236}">
                <a16:creationId xmlns:a16="http://schemas.microsoft.com/office/drawing/2014/main" id="{2EE1BA3A-354C-EE93-ABEF-1C3F9D7CB587}"/>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967" b="89869" l="9848" r="90720">
                        <a14:foregroundMark x1="9848" y1="22549" x2="16098" y2="15359"/>
                        <a14:foregroundMark x1="16098" y1="15359" x2="25189" y2="10621"/>
                        <a14:foregroundMark x1="25189" y1="10621" x2="38258" y2="10621"/>
                        <a14:foregroundMark x1="38258" y1="10621" x2="43371" y2="11928"/>
                        <a14:foregroundMark x1="21023" y1="19771" x2="34470" y2="20425"/>
                        <a14:foregroundMark x1="34470" y1="20425" x2="42424" y2="18464"/>
                        <a14:foregroundMark x1="29545" y1="30556" x2="29545" y2="30556"/>
                        <a14:foregroundMark x1="26894" y1="32353" x2="26894" y2="32353"/>
                        <a14:foregroundMark x1="25379" y1="33333" x2="25379" y2="33333"/>
                        <a14:foregroundMark x1="18182" y1="42974" x2="18182" y2="42974"/>
                        <a14:foregroundMark x1="17045" y1="47059" x2="17045" y2="47059"/>
                        <a14:foregroundMark x1="51326" y1="27288" x2="51326" y2="27288"/>
                        <a14:foregroundMark x1="51515" y1="26634" x2="51515" y2="26634"/>
                        <a14:foregroundMark x1="51515" y1="26634" x2="51515" y2="26634"/>
                        <a14:foregroundMark x1="51894" y1="26471" x2="51894" y2="26471"/>
                        <a14:foregroundMark x1="49621" y1="25980" x2="49621" y2="25980"/>
                        <a14:foregroundMark x1="40152" y1="25980" x2="40152" y2="25980"/>
                        <a14:foregroundMark x1="37689" y1="26634" x2="37689" y2="26634"/>
                        <a14:foregroundMark x1="33712" y1="27288" x2="33712" y2="27288"/>
                        <a14:foregroundMark x1="34659" y1="27288" x2="34659" y2="27288"/>
                        <a14:foregroundMark x1="31439" y1="28431" x2="31439" y2="28431"/>
                        <a14:foregroundMark x1="30303" y1="29739" x2="30303" y2="29739"/>
                        <a14:foregroundMark x1="32197" y1="28105" x2="32197" y2="28105"/>
                        <a14:foregroundMark x1="89583" y1="46732" x2="89583" y2="47386"/>
                        <a14:foregroundMark x1="90720" y1="59967" x2="90720" y2="59967"/>
                        <a14:foregroundMark x1="53598" y1="89706" x2="53598" y2="89706"/>
                        <a14:backgroundMark x1="39394" y1="25327" x2="39394" y2="25327"/>
                        <a14:backgroundMark x1="31439" y1="28431" x2="31439" y2="28431"/>
                        <a14:backgroundMark x1="88826" y1="65686" x2="88826" y2="65686"/>
                        <a14:backgroundMark x1="56250" y1="91340" x2="56250" y2="91340"/>
                      </a14:backgroundRemoval>
                    </a14:imgEffect>
                  </a14:imgLayer>
                </a14:imgProps>
              </a:ext>
              <a:ext uri="{28A0092B-C50C-407E-A947-70E740481C1C}">
                <a14:useLocalDpi xmlns:a14="http://schemas.microsoft.com/office/drawing/2010/main" val="0"/>
              </a:ext>
            </a:extLst>
          </a:blip>
          <a:srcRect/>
          <a:stretch>
            <a:fillRect/>
          </a:stretch>
        </p:blipFill>
        <p:spPr bwMode="auto">
          <a:xfrm>
            <a:off x="3313630" y="3564202"/>
            <a:ext cx="2801788" cy="3247527"/>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4" descr="rotten apple max">
            <a:extLst>
              <a:ext uri="{FF2B5EF4-FFF2-40B4-BE49-F238E27FC236}">
                <a16:creationId xmlns:a16="http://schemas.microsoft.com/office/drawing/2014/main" id="{E58C2427-4636-38F3-1709-AC96893145E4}"/>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500" b="90000" l="10000" r="90000">
                        <a14:foregroundMark x1="32667" y1="28333" x2="32667" y2="28333"/>
                        <a14:foregroundMark x1="34333" y1="27833" x2="40833" y2="26667"/>
                        <a14:foregroundMark x1="55167" y1="22167" x2="60167" y2="20000"/>
                        <a14:foregroundMark x1="59167" y1="16000" x2="59833" y2="16333"/>
                        <a14:foregroundMark x1="47000" y1="9500" x2="47000" y2="9500"/>
                      </a14:backgroundRemoval>
                    </a14:imgEffect>
                  </a14:imgLayer>
                </a14:imgProps>
              </a:ext>
              <a:ext uri="{28A0092B-C50C-407E-A947-70E740481C1C}">
                <a14:useLocalDpi xmlns:a14="http://schemas.microsoft.com/office/drawing/2010/main" val="0"/>
              </a:ext>
            </a:extLst>
          </a:blip>
          <a:srcRect l="13590" t="2035" r="9999" b="14823"/>
          <a:stretch/>
        </p:blipFill>
        <p:spPr bwMode="auto">
          <a:xfrm>
            <a:off x="813089" y="4484914"/>
            <a:ext cx="1812523" cy="1972207"/>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BA637F6E-5FC4-1EB0-ED7F-1C292FC78753}"/>
              </a:ext>
            </a:extLst>
          </p:cNvPr>
          <p:cNvSpPr txBox="1"/>
          <p:nvPr/>
        </p:nvSpPr>
        <p:spPr>
          <a:xfrm>
            <a:off x="-130628" y="-1842621"/>
            <a:ext cx="12192000" cy="16831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3" tIns="71433" rIns="71433" bIns="71433"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5000" b="1" i="0" u="none" strike="noStrike" cap="none" spc="0" normalizeH="0" baseline="0" dirty="0">
                <a:ln>
                  <a:noFill/>
                </a:ln>
                <a:solidFill>
                  <a:schemeClr val="bg1"/>
                </a:solidFill>
                <a:effectLst/>
                <a:uFillTx/>
                <a:latin typeface="+mj-lt"/>
                <a:ea typeface="+mj-ea"/>
                <a:cs typeface="+mj-cs"/>
                <a:sym typeface="Helvetica Neue"/>
              </a:rPr>
              <a:t>REMEMBER</a:t>
            </a:r>
            <a:r>
              <a:rPr kumimoji="0" lang="en-US" sz="5000" b="0" i="0" u="none" strike="noStrike" cap="none" spc="0" normalizeH="0" baseline="0" dirty="0">
                <a:ln>
                  <a:noFill/>
                </a:ln>
                <a:solidFill>
                  <a:srgbClr val="000000"/>
                </a:solidFill>
                <a:effectLst/>
                <a:uFillTx/>
                <a:latin typeface="+mj-lt"/>
                <a:ea typeface="+mj-ea"/>
                <a:cs typeface="+mj-cs"/>
                <a:sym typeface="Helvetica Neue"/>
              </a:rPr>
              <a:t> </a:t>
            </a:r>
          </a:p>
          <a:p>
            <a:pPr marL="0" marR="0" indent="0" algn="ctr" defTabSz="584200" rtl="0" fontAlgn="auto" latinLnBrk="0" hangingPunct="0">
              <a:lnSpc>
                <a:spcPct val="100000"/>
              </a:lnSpc>
              <a:spcBef>
                <a:spcPts val="0"/>
              </a:spcBef>
              <a:spcAft>
                <a:spcPts val="0"/>
              </a:spcAft>
              <a:buClrTx/>
              <a:buSzTx/>
              <a:buFontTx/>
              <a:buNone/>
              <a:tabLst/>
            </a:pPr>
            <a:r>
              <a:rPr lang="en-US" sz="5000" b="1" dirty="0">
                <a:solidFill>
                  <a:srgbClr val="FFC000"/>
                </a:solidFill>
                <a:latin typeface="+mj-lt"/>
                <a:ea typeface="+mj-ea"/>
                <a:cs typeface="+mj-cs"/>
                <a:sym typeface="Helvetica Neue"/>
              </a:rPr>
              <a:t>We Sort…Not Sale</a:t>
            </a:r>
            <a:endParaRPr kumimoji="0" lang="en-US" sz="5000" b="1" i="0" u="none" strike="noStrike" cap="none" spc="0" normalizeH="0" baseline="0" dirty="0">
              <a:ln>
                <a:noFill/>
              </a:ln>
              <a:solidFill>
                <a:srgbClr val="FFC000"/>
              </a:solidFill>
              <a:effectLst/>
              <a:uFillTx/>
              <a:latin typeface="+mj-lt"/>
              <a:ea typeface="+mj-ea"/>
              <a:cs typeface="+mj-cs"/>
              <a:sym typeface="Helvetica Neue"/>
            </a:endParaRPr>
          </a:p>
        </p:txBody>
      </p:sp>
      <p:sp>
        <p:nvSpPr>
          <p:cNvPr id="32" name="TextBox 31">
            <a:extLst>
              <a:ext uri="{FF2B5EF4-FFF2-40B4-BE49-F238E27FC236}">
                <a16:creationId xmlns:a16="http://schemas.microsoft.com/office/drawing/2014/main" id="{AE38C57B-A625-3A8E-73A7-ABFAE22FC59D}"/>
              </a:ext>
            </a:extLst>
          </p:cNvPr>
          <p:cNvSpPr txBox="1"/>
          <p:nvPr/>
        </p:nvSpPr>
        <p:spPr>
          <a:xfrm>
            <a:off x="7186590" y="2741316"/>
            <a:ext cx="3888812" cy="23602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71433" tIns="71433" rIns="71433" bIns="71433"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7200" b="1" i="0" u="none" strike="noStrike" cap="none" spc="0" normalizeH="0" baseline="0" dirty="0">
                <a:ln>
                  <a:noFill/>
                </a:ln>
                <a:solidFill>
                  <a:schemeClr val="accent2"/>
                </a:solidFill>
                <a:effectLst/>
                <a:uFillTx/>
                <a:ea typeface="+mj-ea"/>
                <a:cs typeface="+mj-cs"/>
                <a:sym typeface="Helvetica Neue"/>
              </a:rPr>
              <a:t>90% </a:t>
            </a:r>
            <a:r>
              <a:rPr kumimoji="0" lang="en-US" sz="7200" i="0" u="none" strike="noStrike" cap="none" spc="0" normalizeH="0" baseline="0" dirty="0">
                <a:ln>
                  <a:noFill/>
                </a:ln>
                <a:solidFill>
                  <a:schemeClr val="bg1"/>
                </a:solidFill>
                <a:effectLst/>
                <a:uFillTx/>
                <a:ea typeface="+mj-ea"/>
                <a:cs typeface="+mj-cs"/>
                <a:sym typeface="Helvetica Neue"/>
              </a:rPr>
              <a:t>of </a:t>
            </a:r>
          </a:p>
          <a:p>
            <a:pPr marL="0" marR="0" indent="0" algn="ctr" defTabSz="584200" rtl="0" fontAlgn="auto" latinLnBrk="0" hangingPunct="0">
              <a:lnSpc>
                <a:spcPct val="100000"/>
              </a:lnSpc>
              <a:spcBef>
                <a:spcPts val="0"/>
              </a:spcBef>
              <a:spcAft>
                <a:spcPts val="0"/>
              </a:spcAft>
              <a:buClrTx/>
              <a:buSzTx/>
              <a:buFontTx/>
              <a:buNone/>
              <a:tabLst/>
            </a:pPr>
            <a:r>
              <a:rPr lang="en-US" sz="7200" dirty="0">
                <a:solidFill>
                  <a:schemeClr val="bg1"/>
                </a:solidFill>
                <a:ea typeface="+mj-ea"/>
                <a:cs typeface="+mj-cs"/>
                <a:sym typeface="Helvetica Neue"/>
              </a:rPr>
              <a:t>Your Time</a:t>
            </a:r>
            <a:endParaRPr kumimoji="0" lang="en-US" sz="7200" i="0" u="none" strike="noStrike" cap="none" spc="0" normalizeH="0" baseline="0" dirty="0">
              <a:ln>
                <a:noFill/>
              </a:ln>
              <a:solidFill>
                <a:schemeClr val="bg1"/>
              </a:solidFill>
              <a:effectLst/>
              <a:uFillTx/>
              <a:ea typeface="+mj-ea"/>
              <a:cs typeface="+mj-cs"/>
              <a:sym typeface="Helvetica Neue"/>
            </a:endParaRPr>
          </a:p>
        </p:txBody>
      </p:sp>
      <p:sp>
        <p:nvSpPr>
          <p:cNvPr id="33" name="TextBox 32">
            <a:extLst>
              <a:ext uri="{FF2B5EF4-FFF2-40B4-BE49-F238E27FC236}">
                <a16:creationId xmlns:a16="http://schemas.microsoft.com/office/drawing/2014/main" id="{32F8CEB4-AF17-2349-441F-42FCC612DB5B}"/>
              </a:ext>
            </a:extLst>
          </p:cNvPr>
          <p:cNvSpPr txBox="1"/>
          <p:nvPr/>
        </p:nvSpPr>
        <p:spPr>
          <a:xfrm>
            <a:off x="3602782" y="2523604"/>
            <a:ext cx="2223485" cy="13753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71433" tIns="71433" rIns="71433" bIns="71433"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en-US" sz="4000" b="1" dirty="0">
                <a:solidFill>
                  <a:schemeClr val="accent2"/>
                </a:solidFill>
                <a:ea typeface="+mj-ea"/>
                <a:cs typeface="+mj-cs"/>
                <a:sym typeface="Helvetica Neue"/>
              </a:rPr>
              <a:t>1</a:t>
            </a:r>
            <a:r>
              <a:rPr kumimoji="0" lang="en-US" sz="4000" b="1" i="0" u="none" strike="noStrike" cap="none" spc="0" normalizeH="0" baseline="0" dirty="0">
                <a:ln>
                  <a:noFill/>
                </a:ln>
                <a:solidFill>
                  <a:schemeClr val="accent2"/>
                </a:solidFill>
                <a:effectLst/>
                <a:uFillTx/>
                <a:ea typeface="+mj-ea"/>
                <a:cs typeface="+mj-cs"/>
                <a:sym typeface="Helvetica Neue"/>
              </a:rPr>
              <a:t>0% </a:t>
            </a:r>
            <a:r>
              <a:rPr kumimoji="0" lang="en-US" sz="4000" i="0" u="none" strike="noStrike" cap="none" spc="0" normalizeH="0" baseline="0" dirty="0">
                <a:ln>
                  <a:noFill/>
                </a:ln>
                <a:solidFill>
                  <a:schemeClr val="bg1"/>
                </a:solidFill>
                <a:effectLst/>
                <a:uFillTx/>
                <a:ea typeface="+mj-ea"/>
                <a:cs typeface="+mj-cs"/>
                <a:sym typeface="Helvetica Neue"/>
              </a:rPr>
              <a:t>of </a:t>
            </a:r>
          </a:p>
          <a:p>
            <a:pPr marL="0" marR="0" indent="0" algn="ctr" defTabSz="584200" rtl="0" fontAlgn="auto" latinLnBrk="0" hangingPunct="0">
              <a:lnSpc>
                <a:spcPct val="100000"/>
              </a:lnSpc>
              <a:spcBef>
                <a:spcPts val="0"/>
              </a:spcBef>
              <a:spcAft>
                <a:spcPts val="0"/>
              </a:spcAft>
              <a:buClrTx/>
              <a:buSzTx/>
              <a:buFontTx/>
              <a:buNone/>
              <a:tabLst/>
            </a:pPr>
            <a:r>
              <a:rPr lang="en-US" sz="4000" dirty="0">
                <a:solidFill>
                  <a:schemeClr val="bg1"/>
                </a:solidFill>
                <a:ea typeface="+mj-ea"/>
                <a:cs typeface="+mj-cs"/>
                <a:sym typeface="Helvetica Neue"/>
              </a:rPr>
              <a:t>Your Time</a:t>
            </a:r>
            <a:endParaRPr kumimoji="0" lang="en-US" sz="4000" i="0" u="none" strike="noStrike" cap="none" spc="0" normalizeH="0" baseline="0" dirty="0">
              <a:ln>
                <a:noFill/>
              </a:ln>
              <a:solidFill>
                <a:schemeClr val="bg1"/>
              </a:solidFill>
              <a:effectLst/>
              <a:uFillTx/>
              <a:ea typeface="+mj-ea"/>
              <a:cs typeface="+mj-cs"/>
              <a:sym typeface="Helvetica Neue"/>
            </a:endParaRPr>
          </a:p>
        </p:txBody>
      </p:sp>
      <p:sp>
        <p:nvSpPr>
          <p:cNvPr id="34" name="TextBox 33">
            <a:extLst>
              <a:ext uri="{FF2B5EF4-FFF2-40B4-BE49-F238E27FC236}">
                <a16:creationId xmlns:a16="http://schemas.microsoft.com/office/drawing/2014/main" id="{397D8A6C-5F7E-C005-CD82-A4A285703412}"/>
              </a:ext>
            </a:extLst>
          </p:cNvPr>
          <p:cNvSpPr txBox="1"/>
          <p:nvPr/>
        </p:nvSpPr>
        <p:spPr>
          <a:xfrm>
            <a:off x="613813" y="2523604"/>
            <a:ext cx="2223485" cy="13753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71433" tIns="71433" rIns="71433" bIns="71433"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4000" b="1" i="0" u="none" strike="noStrike" cap="none" spc="0" normalizeH="0" baseline="0" dirty="0">
                <a:ln>
                  <a:noFill/>
                </a:ln>
                <a:solidFill>
                  <a:schemeClr val="accent2"/>
                </a:solidFill>
                <a:effectLst/>
                <a:uFillTx/>
                <a:ea typeface="+mj-ea"/>
                <a:cs typeface="+mj-cs"/>
                <a:sym typeface="Helvetica Neue"/>
              </a:rPr>
              <a:t>0% </a:t>
            </a:r>
            <a:r>
              <a:rPr kumimoji="0" lang="en-US" sz="4000" i="0" u="none" strike="noStrike" cap="none" spc="0" normalizeH="0" baseline="0" dirty="0">
                <a:ln>
                  <a:noFill/>
                </a:ln>
                <a:solidFill>
                  <a:schemeClr val="bg1"/>
                </a:solidFill>
                <a:effectLst/>
                <a:uFillTx/>
                <a:ea typeface="+mj-ea"/>
                <a:cs typeface="+mj-cs"/>
                <a:sym typeface="Helvetica Neue"/>
              </a:rPr>
              <a:t>of </a:t>
            </a:r>
          </a:p>
          <a:p>
            <a:pPr marL="0" marR="0" indent="0" algn="ctr" defTabSz="584200" rtl="0" fontAlgn="auto" latinLnBrk="0" hangingPunct="0">
              <a:lnSpc>
                <a:spcPct val="100000"/>
              </a:lnSpc>
              <a:spcBef>
                <a:spcPts val="0"/>
              </a:spcBef>
              <a:spcAft>
                <a:spcPts val="0"/>
              </a:spcAft>
              <a:buClrTx/>
              <a:buSzTx/>
              <a:buFontTx/>
              <a:buNone/>
              <a:tabLst/>
            </a:pPr>
            <a:r>
              <a:rPr lang="en-US" sz="4000" dirty="0">
                <a:solidFill>
                  <a:schemeClr val="bg1"/>
                </a:solidFill>
                <a:ea typeface="+mj-ea"/>
                <a:cs typeface="+mj-cs"/>
                <a:sym typeface="Helvetica Neue"/>
              </a:rPr>
              <a:t>Your Time</a:t>
            </a:r>
            <a:endParaRPr kumimoji="0" lang="en-US" sz="4000" i="0" u="none" strike="noStrike" cap="none" spc="0" normalizeH="0" baseline="0" dirty="0">
              <a:ln>
                <a:noFill/>
              </a:ln>
              <a:solidFill>
                <a:schemeClr val="bg1"/>
              </a:solidFill>
              <a:effectLst/>
              <a:uFillTx/>
              <a:ea typeface="+mj-ea"/>
              <a:cs typeface="+mj-cs"/>
              <a:sym typeface="Helvetica Neue"/>
            </a:endParaRPr>
          </a:p>
        </p:txBody>
      </p:sp>
      <p:sp>
        <p:nvSpPr>
          <p:cNvPr id="36" name="TextBox 35">
            <a:extLst>
              <a:ext uri="{FF2B5EF4-FFF2-40B4-BE49-F238E27FC236}">
                <a16:creationId xmlns:a16="http://schemas.microsoft.com/office/drawing/2014/main" id="{05F6615A-C74A-992C-DE0A-20203AA965E1}"/>
              </a:ext>
            </a:extLst>
          </p:cNvPr>
          <p:cNvSpPr txBox="1"/>
          <p:nvPr/>
        </p:nvSpPr>
        <p:spPr>
          <a:xfrm>
            <a:off x="2242458" y="237644"/>
            <a:ext cx="7445827" cy="1200329"/>
          </a:xfrm>
          <a:prstGeom prst="rect">
            <a:avLst/>
          </a:prstGeom>
          <a:noFill/>
        </p:spPr>
        <p:txBody>
          <a:bodyPr wrap="square" rtlCol="0">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chemeClr val="accent2"/>
                </a:solidFill>
                <a:effectLst/>
                <a:uFillTx/>
                <a:ea typeface="+mj-ea"/>
                <a:cs typeface="+mj-cs"/>
                <a:sym typeface="Helvetica Neue"/>
              </a:rPr>
              <a:t>REMEMBER</a:t>
            </a:r>
            <a:r>
              <a:rPr kumimoji="0" lang="en-US" sz="1800" b="0" i="0" u="none" strike="noStrike" cap="none" spc="0" normalizeH="0" baseline="0" dirty="0">
                <a:ln>
                  <a:noFill/>
                </a:ln>
                <a:solidFill>
                  <a:schemeClr val="bg1"/>
                </a:solidFill>
                <a:effectLst/>
                <a:uFillTx/>
                <a:ea typeface="+mj-ea"/>
                <a:cs typeface="+mj-cs"/>
                <a:sym typeface="Helvetica Neue"/>
              </a:rPr>
              <a:t> </a:t>
            </a:r>
          </a:p>
          <a:p>
            <a:pPr marL="0" marR="0" indent="0" algn="ctr" defTabSz="584200" rtl="0" fontAlgn="auto" latinLnBrk="0" hangingPunct="0">
              <a:lnSpc>
                <a:spcPct val="100000"/>
              </a:lnSpc>
              <a:spcBef>
                <a:spcPts val="0"/>
              </a:spcBef>
              <a:spcAft>
                <a:spcPts val="0"/>
              </a:spcAft>
              <a:buClrTx/>
              <a:buSzTx/>
              <a:buFontTx/>
              <a:buNone/>
              <a:tabLst/>
            </a:pPr>
            <a:r>
              <a:rPr kumimoji="0" lang="en-US" sz="4400" i="0" u="none" strike="noStrike" cap="none" spc="0" normalizeH="0" baseline="0" dirty="0">
                <a:ln>
                  <a:noFill/>
                </a:ln>
                <a:solidFill>
                  <a:schemeClr val="bg1"/>
                </a:solidFill>
                <a:effectLst/>
                <a:uFillTx/>
                <a:ea typeface="+mj-ea"/>
                <a:cs typeface="+mj-cs"/>
                <a:sym typeface="Helvetica Neue"/>
              </a:rPr>
              <a:t>We</a:t>
            </a:r>
            <a:r>
              <a:rPr kumimoji="0" lang="en-US" sz="4400" b="1" i="0" u="none" strike="noStrike" cap="none" spc="0" normalizeH="0" baseline="0" dirty="0">
                <a:ln>
                  <a:noFill/>
                </a:ln>
                <a:solidFill>
                  <a:schemeClr val="bg1"/>
                </a:solidFill>
                <a:effectLst/>
                <a:uFillTx/>
                <a:ea typeface="+mj-ea"/>
                <a:cs typeface="+mj-cs"/>
                <a:sym typeface="Helvetica Neue"/>
              </a:rPr>
              <a:t> </a:t>
            </a:r>
            <a:r>
              <a:rPr kumimoji="0" lang="en-US" sz="4400" b="1" i="0" u="none" strike="noStrike" cap="none" spc="0" normalizeH="0" baseline="0" dirty="0">
                <a:ln>
                  <a:noFill/>
                </a:ln>
                <a:solidFill>
                  <a:schemeClr val="accent2"/>
                </a:solidFill>
                <a:effectLst/>
                <a:uFillTx/>
                <a:ea typeface="+mj-ea"/>
                <a:cs typeface="+mj-cs"/>
                <a:sym typeface="Helvetica Neue"/>
              </a:rPr>
              <a:t>SORT</a:t>
            </a:r>
            <a:r>
              <a:rPr lang="en-US" sz="4400" b="1" dirty="0">
                <a:solidFill>
                  <a:schemeClr val="bg1"/>
                </a:solidFill>
                <a:ea typeface="+mj-ea"/>
                <a:cs typeface="+mj-cs"/>
                <a:sym typeface="Helvetica Neue"/>
              </a:rPr>
              <a:t>…</a:t>
            </a:r>
            <a:r>
              <a:rPr lang="en-US" sz="4400" dirty="0">
                <a:solidFill>
                  <a:schemeClr val="bg1"/>
                </a:solidFill>
                <a:ea typeface="+mj-ea"/>
                <a:cs typeface="+mj-cs"/>
                <a:sym typeface="Helvetica Neue"/>
              </a:rPr>
              <a:t>Don’t Sell</a:t>
            </a:r>
            <a:endParaRPr kumimoji="0" lang="en-US" sz="4400" i="0" u="none" strike="noStrike" cap="none" spc="0" normalizeH="0" baseline="0" dirty="0">
              <a:ln>
                <a:noFill/>
              </a:ln>
              <a:solidFill>
                <a:schemeClr val="bg1"/>
              </a:solidFill>
              <a:effectLst/>
              <a:uFillTx/>
              <a:ea typeface="+mj-ea"/>
              <a:cs typeface="+mj-cs"/>
              <a:sym typeface="Helvetica Neue"/>
            </a:endParaRPr>
          </a:p>
        </p:txBody>
      </p:sp>
    </p:spTree>
    <p:extLst>
      <p:ext uri="{BB962C8B-B14F-4D97-AF65-F5344CB8AC3E}">
        <p14:creationId xmlns:p14="http://schemas.microsoft.com/office/powerpoint/2010/main" val="15915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250" fill="hold"/>
                                        <p:tgtEl>
                                          <p:spTgt spid="30"/>
                                        </p:tgtEl>
                                        <p:attrNameLst>
                                          <p:attrName>ppt_x</p:attrName>
                                        </p:attrNameLst>
                                      </p:cBhvr>
                                      <p:tavLst>
                                        <p:tav tm="0">
                                          <p:val>
                                            <p:strVal val="#ppt_x"/>
                                          </p:val>
                                        </p:tav>
                                        <p:tav tm="100000">
                                          <p:val>
                                            <p:strVal val="#ppt_x"/>
                                          </p:val>
                                        </p:tav>
                                      </p:tavLst>
                                    </p:anim>
                                    <p:anim calcmode="lin" valueType="num">
                                      <p:cBhvr additive="base">
                                        <p:cTn id="8" dur="250" fill="hold"/>
                                        <p:tgtEl>
                                          <p:spTgt spid="30"/>
                                        </p:tgtEl>
                                        <p:attrNameLst>
                                          <p:attrName>ppt_y</p:attrName>
                                        </p:attrNameLst>
                                      </p:cBhvr>
                                      <p:tavLst>
                                        <p:tav tm="0">
                                          <p:val>
                                            <p:strVal val="0-#ppt_h/2"/>
                                          </p:val>
                                        </p:tav>
                                        <p:tav tm="100000">
                                          <p:val>
                                            <p:strVal val="#ppt_y"/>
                                          </p:val>
                                        </p:tav>
                                      </p:tavLst>
                                    </p:anim>
                                  </p:childTnLst>
                                </p:cTn>
                              </p:par>
                            </p:childTnLst>
                          </p:cTn>
                        </p:par>
                        <p:par>
                          <p:cTn id="9" fill="hold">
                            <p:stCondLst>
                              <p:cond delay="250"/>
                            </p:stCondLst>
                            <p:childTnLst>
                              <p:par>
                                <p:cTn id="10" presetID="9" presetClass="entr" presetSubtype="0" fill="hold" grpId="0" nodeType="afterEffect">
                                  <p:stCondLst>
                                    <p:cond delay="500"/>
                                  </p:stCondLst>
                                  <p:childTnLst>
                                    <p:set>
                                      <p:cBhvr>
                                        <p:cTn id="11" dur="1" fill="hold">
                                          <p:stCondLst>
                                            <p:cond delay="0"/>
                                          </p:stCondLst>
                                        </p:cTn>
                                        <p:tgtEl>
                                          <p:spTgt spid="34"/>
                                        </p:tgtEl>
                                        <p:attrNameLst>
                                          <p:attrName>style.visibility</p:attrName>
                                        </p:attrNameLst>
                                      </p:cBhvr>
                                      <p:to>
                                        <p:strVal val="visible"/>
                                      </p:to>
                                    </p:set>
                                    <p:animEffect transition="in" filter="dissolve">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additive="base">
                                        <p:cTn id="17" dur="250" fill="hold"/>
                                        <p:tgtEl>
                                          <p:spTgt spid="29"/>
                                        </p:tgtEl>
                                        <p:attrNameLst>
                                          <p:attrName>ppt_x</p:attrName>
                                        </p:attrNameLst>
                                      </p:cBhvr>
                                      <p:tavLst>
                                        <p:tav tm="0">
                                          <p:val>
                                            <p:strVal val="#ppt_x"/>
                                          </p:val>
                                        </p:tav>
                                        <p:tav tm="100000">
                                          <p:val>
                                            <p:strVal val="#ppt_x"/>
                                          </p:val>
                                        </p:tav>
                                      </p:tavLst>
                                    </p:anim>
                                    <p:anim calcmode="lin" valueType="num">
                                      <p:cBhvr additive="base">
                                        <p:cTn id="18" dur="250" fill="hold"/>
                                        <p:tgtEl>
                                          <p:spTgt spid="29"/>
                                        </p:tgtEl>
                                        <p:attrNameLst>
                                          <p:attrName>ppt_y</p:attrName>
                                        </p:attrNameLst>
                                      </p:cBhvr>
                                      <p:tavLst>
                                        <p:tav tm="0">
                                          <p:val>
                                            <p:strVal val="0-#ppt_h/2"/>
                                          </p:val>
                                        </p:tav>
                                        <p:tav tm="100000">
                                          <p:val>
                                            <p:strVal val="#ppt_y"/>
                                          </p:val>
                                        </p:tav>
                                      </p:tavLst>
                                    </p:anim>
                                  </p:childTnLst>
                                </p:cTn>
                              </p:par>
                            </p:childTnLst>
                          </p:cTn>
                        </p:par>
                        <p:par>
                          <p:cTn id="19" fill="hold">
                            <p:stCondLst>
                              <p:cond delay="250"/>
                            </p:stCondLst>
                            <p:childTnLst>
                              <p:par>
                                <p:cTn id="20" presetID="9" presetClass="entr" presetSubtype="0" fill="hold" grpId="0" nodeType="afterEffect">
                                  <p:stCondLst>
                                    <p:cond delay="500"/>
                                  </p:stCondLst>
                                  <p:childTnLst>
                                    <p:set>
                                      <p:cBhvr>
                                        <p:cTn id="21" dur="1" fill="hold">
                                          <p:stCondLst>
                                            <p:cond delay="0"/>
                                          </p:stCondLst>
                                        </p:cTn>
                                        <p:tgtEl>
                                          <p:spTgt spid="33"/>
                                        </p:tgtEl>
                                        <p:attrNameLst>
                                          <p:attrName>style.visibility</p:attrName>
                                        </p:attrNameLst>
                                      </p:cBhvr>
                                      <p:to>
                                        <p:strVal val="visible"/>
                                      </p:to>
                                    </p:set>
                                    <p:animEffect transition="in" filter="dissolve">
                                      <p:cBhvr>
                                        <p:cTn id="22" dur="500"/>
                                        <p:tgtEl>
                                          <p:spTgt spid="33"/>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1"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anim calcmode="lin" valueType="num">
                                      <p:cBhvr additive="base">
                                        <p:cTn id="27" dur="250" fill="hold"/>
                                        <p:tgtEl>
                                          <p:spTgt spid="27"/>
                                        </p:tgtEl>
                                        <p:attrNameLst>
                                          <p:attrName>ppt_x</p:attrName>
                                        </p:attrNameLst>
                                      </p:cBhvr>
                                      <p:tavLst>
                                        <p:tav tm="0">
                                          <p:val>
                                            <p:strVal val="#ppt_x"/>
                                          </p:val>
                                        </p:tav>
                                        <p:tav tm="100000">
                                          <p:val>
                                            <p:strVal val="#ppt_x"/>
                                          </p:val>
                                        </p:tav>
                                      </p:tavLst>
                                    </p:anim>
                                    <p:anim calcmode="lin" valueType="num">
                                      <p:cBhvr additive="base">
                                        <p:cTn id="28" dur="250" fill="hold"/>
                                        <p:tgtEl>
                                          <p:spTgt spid="27"/>
                                        </p:tgtEl>
                                        <p:attrNameLst>
                                          <p:attrName>ppt_y</p:attrName>
                                        </p:attrNameLst>
                                      </p:cBhvr>
                                      <p:tavLst>
                                        <p:tav tm="0">
                                          <p:val>
                                            <p:strVal val="0-#ppt_h/2"/>
                                          </p:val>
                                        </p:tav>
                                        <p:tav tm="100000">
                                          <p:val>
                                            <p:strVal val="#ppt_y"/>
                                          </p:val>
                                        </p:tav>
                                      </p:tavLst>
                                    </p:anim>
                                  </p:childTnLst>
                                </p:cTn>
                              </p:par>
                            </p:childTnLst>
                          </p:cTn>
                        </p:par>
                        <p:par>
                          <p:cTn id="29" fill="hold">
                            <p:stCondLst>
                              <p:cond delay="250"/>
                            </p:stCondLst>
                            <p:childTnLst>
                              <p:par>
                                <p:cTn id="30" presetID="53" presetClass="entr" presetSubtype="16" fill="hold" grpId="0" nodeType="afterEffect">
                                  <p:stCondLst>
                                    <p:cond delay="500"/>
                                  </p:stCondLst>
                                  <p:childTnLst>
                                    <p:set>
                                      <p:cBhvr>
                                        <p:cTn id="31" dur="1" fill="hold">
                                          <p:stCondLst>
                                            <p:cond delay="0"/>
                                          </p:stCondLst>
                                        </p:cTn>
                                        <p:tgtEl>
                                          <p:spTgt spid="32"/>
                                        </p:tgtEl>
                                        <p:attrNameLst>
                                          <p:attrName>style.visibility</p:attrName>
                                        </p:attrNameLst>
                                      </p:cBhvr>
                                      <p:to>
                                        <p:strVal val="visible"/>
                                      </p:to>
                                    </p:set>
                                    <p:anim calcmode="lin" valueType="num">
                                      <p:cBhvr>
                                        <p:cTn id="32" dur="500" fill="hold"/>
                                        <p:tgtEl>
                                          <p:spTgt spid="32"/>
                                        </p:tgtEl>
                                        <p:attrNameLst>
                                          <p:attrName>ppt_w</p:attrName>
                                        </p:attrNameLst>
                                      </p:cBhvr>
                                      <p:tavLst>
                                        <p:tav tm="0">
                                          <p:val>
                                            <p:fltVal val="0"/>
                                          </p:val>
                                        </p:tav>
                                        <p:tav tm="100000">
                                          <p:val>
                                            <p:strVal val="#ppt_w"/>
                                          </p:val>
                                        </p:tav>
                                      </p:tavLst>
                                    </p:anim>
                                    <p:anim calcmode="lin" valueType="num">
                                      <p:cBhvr>
                                        <p:cTn id="33" dur="500" fill="hold"/>
                                        <p:tgtEl>
                                          <p:spTgt spid="32"/>
                                        </p:tgtEl>
                                        <p:attrNameLst>
                                          <p:attrName>ppt_h</p:attrName>
                                        </p:attrNameLst>
                                      </p:cBhvr>
                                      <p:tavLst>
                                        <p:tav tm="0">
                                          <p:val>
                                            <p:fltVal val="0"/>
                                          </p:val>
                                        </p:tav>
                                        <p:tav tm="100000">
                                          <p:val>
                                            <p:strVal val="#ppt_h"/>
                                          </p:val>
                                        </p:tav>
                                      </p:tavLst>
                                    </p:anim>
                                    <p:animEffect transition="in" filter="fade">
                                      <p:cBhvr>
                                        <p:cTn id="34" dur="500"/>
                                        <p:tgtEl>
                                          <p:spTgt spid="32"/>
                                        </p:tgtEl>
                                      </p:cBhvr>
                                    </p:animEffect>
                                  </p:childTnLst>
                                </p:cTn>
                              </p:par>
                            </p:childTnLst>
                          </p:cTn>
                        </p:par>
                        <p:par>
                          <p:cTn id="35" fill="hold">
                            <p:stCondLst>
                              <p:cond delay="1250"/>
                            </p:stCondLst>
                            <p:childTnLst>
                              <p:par>
                                <p:cTn id="36" presetID="32" presetClass="emph" presetSubtype="0" fill="hold" nodeType="afterEffect">
                                  <p:stCondLst>
                                    <p:cond delay="1000"/>
                                  </p:stCondLst>
                                  <p:childTnLst>
                                    <p:animRot by="120000">
                                      <p:cBhvr>
                                        <p:cTn id="37" dur="200" fill="hold">
                                          <p:stCondLst>
                                            <p:cond delay="0"/>
                                          </p:stCondLst>
                                        </p:cTn>
                                        <p:tgtEl>
                                          <p:spTgt spid="27"/>
                                        </p:tgtEl>
                                        <p:attrNameLst>
                                          <p:attrName>r</p:attrName>
                                        </p:attrNameLst>
                                      </p:cBhvr>
                                    </p:animRot>
                                    <p:animRot by="-240000">
                                      <p:cBhvr>
                                        <p:cTn id="38" dur="400" fill="hold">
                                          <p:stCondLst>
                                            <p:cond delay="400"/>
                                          </p:stCondLst>
                                        </p:cTn>
                                        <p:tgtEl>
                                          <p:spTgt spid="27"/>
                                        </p:tgtEl>
                                        <p:attrNameLst>
                                          <p:attrName>r</p:attrName>
                                        </p:attrNameLst>
                                      </p:cBhvr>
                                    </p:animRot>
                                    <p:animRot by="240000">
                                      <p:cBhvr>
                                        <p:cTn id="39" dur="400" fill="hold">
                                          <p:stCondLst>
                                            <p:cond delay="800"/>
                                          </p:stCondLst>
                                        </p:cTn>
                                        <p:tgtEl>
                                          <p:spTgt spid="27"/>
                                        </p:tgtEl>
                                        <p:attrNameLst>
                                          <p:attrName>r</p:attrName>
                                        </p:attrNameLst>
                                      </p:cBhvr>
                                    </p:animRot>
                                    <p:animRot by="-240000">
                                      <p:cBhvr>
                                        <p:cTn id="40" dur="400" fill="hold">
                                          <p:stCondLst>
                                            <p:cond delay="1200"/>
                                          </p:stCondLst>
                                        </p:cTn>
                                        <p:tgtEl>
                                          <p:spTgt spid="27"/>
                                        </p:tgtEl>
                                        <p:attrNameLst>
                                          <p:attrName>r</p:attrName>
                                        </p:attrNameLst>
                                      </p:cBhvr>
                                    </p:animRot>
                                    <p:animRot by="120000">
                                      <p:cBhvr>
                                        <p:cTn id="41" dur="400" fill="hold">
                                          <p:stCondLst>
                                            <p:cond delay="1600"/>
                                          </p:stCondLst>
                                        </p:cTn>
                                        <p:tgtEl>
                                          <p:spTgt spid="27"/>
                                        </p:tgtEl>
                                        <p:attrNameLst>
                                          <p:attrName>r</p:attrName>
                                        </p:attrNameLst>
                                      </p:cBhvr>
                                    </p:animRot>
                                  </p:childTnLst>
                                </p:cTn>
                              </p:par>
                            </p:childTnLst>
                          </p:cTn>
                        </p:par>
                        <p:par>
                          <p:cTn id="42" fill="hold">
                            <p:stCondLst>
                              <p:cond delay="4250"/>
                            </p:stCondLst>
                            <p:childTnLst>
                              <p:par>
                                <p:cTn id="43" presetID="32" presetClass="emph" presetSubtype="0" fill="hold" nodeType="afterEffect">
                                  <p:stCondLst>
                                    <p:cond delay="1000"/>
                                  </p:stCondLst>
                                  <p:childTnLst>
                                    <p:animRot by="120000">
                                      <p:cBhvr>
                                        <p:cTn id="44" dur="200" fill="hold">
                                          <p:stCondLst>
                                            <p:cond delay="0"/>
                                          </p:stCondLst>
                                        </p:cTn>
                                        <p:tgtEl>
                                          <p:spTgt spid="27"/>
                                        </p:tgtEl>
                                        <p:attrNameLst>
                                          <p:attrName>r</p:attrName>
                                        </p:attrNameLst>
                                      </p:cBhvr>
                                    </p:animRot>
                                    <p:animRot by="-240000">
                                      <p:cBhvr>
                                        <p:cTn id="45" dur="400" fill="hold">
                                          <p:stCondLst>
                                            <p:cond delay="400"/>
                                          </p:stCondLst>
                                        </p:cTn>
                                        <p:tgtEl>
                                          <p:spTgt spid="27"/>
                                        </p:tgtEl>
                                        <p:attrNameLst>
                                          <p:attrName>r</p:attrName>
                                        </p:attrNameLst>
                                      </p:cBhvr>
                                    </p:animRot>
                                    <p:animRot by="240000">
                                      <p:cBhvr>
                                        <p:cTn id="46" dur="400" fill="hold">
                                          <p:stCondLst>
                                            <p:cond delay="800"/>
                                          </p:stCondLst>
                                        </p:cTn>
                                        <p:tgtEl>
                                          <p:spTgt spid="27"/>
                                        </p:tgtEl>
                                        <p:attrNameLst>
                                          <p:attrName>r</p:attrName>
                                        </p:attrNameLst>
                                      </p:cBhvr>
                                    </p:animRot>
                                    <p:animRot by="-240000">
                                      <p:cBhvr>
                                        <p:cTn id="47" dur="400" fill="hold">
                                          <p:stCondLst>
                                            <p:cond delay="1200"/>
                                          </p:stCondLst>
                                        </p:cTn>
                                        <p:tgtEl>
                                          <p:spTgt spid="27"/>
                                        </p:tgtEl>
                                        <p:attrNameLst>
                                          <p:attrName>r</p:attrName>
                                        </p:attrNameLst>
                                      </p:cBhvr>
                                    </p:animRot>
                                    <p:animRot by="120000">
                                      <p:cBhvr>
                                        <p:cTn id="48" dur="400" fill="hold">
                                          <p:stCondLst>
                                            <p:cond delay="1600"/>
                                          </p:stCondLst>
                                        </p:cTn>
                                        <p:tgtEl>
                                          <p:spTgt spid="27"/>
                                        </p:tgtEl>
                                        <p:attrNameLst>
                                          <p:attrName>r</p:attrName>
                                        </p:attrNameLst>
                                      </p:cBhvr>
                                    </p:animRot>
                                  </p:childTnLst>
                                </p:cTn>
                              </p:par>
                            </p:childTnLst>
                          </p:cTn>
                        </p:par>
                        <p:par>
                          <p:cTn id="49" fill="hold">
                            <p:stCondLst>
                              <p:cond delay="7250"/>
                            </p:stCondLst>
                            <p:childTnLst>
                              <p:par>
                                <p:cTn id="50" presetID="32" presetClass="emph" presetSubtype="0" fill="hold" nodeType="afterEffect">
                                  <p:stCondLst>
                                    <p:cond delay="1000"/>
                                  </p:stCondLst>
                                  <p:childTnLst>
                                    <p:animRot by="120000">
                                      <p:cBhvr>
                                        <p:cTn id="51" dur="200" fill="hold">
                                          <p:stCondLst>
                                            <p:cond delay="0"/>
                                          </p:stCondLst>
                                        </p:cTn>
                                        <p:tgtEl>
                                          <p:spTgt spid="27"/>
                                        </p:tgtEl>
                                        <p:attrNameLst>
                                          <p:attrName>r</p:attrName>
                                        </p:attrNameLst>
                                      </p:cBhvr>
                                    </p:animRot>
                                    <p:animRot by="-240000">
                                      <p:cBhvr>
                                        <p:cTn id="52" dur="400" fill="hold">
                                          <p:stCondLst>
                                            <p:cond delay="400"/>
                                          </p:stCondLst>
                                        </p:cTn>
                                        <p:tgtEl>
                                          <p:spTgt spid="27"/>
                                        </p:tgtEl>
                                        <p:attrNameLst>
                                          <p:attrName>r</p:attrName>
                                        </p:attrNameLst>
                                      </p:cBhvr>
                                    </p:animRot>
                                    <p:animRot by="240000">
                                      <p:cBhvr>
                                        <p:cTn id="53" dur="400" fill="hold">
                                          <p:stCondLst>
                                            <p:cond delay="800"/>
                                          </p:stCondLst>
                                        </p:cTn>
                                        <p:tgtEl>
                                          <p:spTgt spid="27"/>
                                        </p:tgtEl>
                                        <p:attrNameLst>
                                          <p:attrName>r</p:attrName>
                                        </p:attrNameLst>
                                      </p:cBhvr>
                                    </p:animRot>
                                    <p:animRot by="-240000">
                                      <p:cBhvr>
                                        <p:cTn id="54" dur="400" fill="hold">
                                          <p:stCondLst>
                                            <p:cond delay="1200"/>
                                          </p:stCondLst>
                                        </p:cTn>
                                        <p:tgtEl>
                                          <p:spTgt spid="27"/>
                                        </p:tgtEl>
                                        <p:attrNameLst>
                                          <p:attrName>r</p:attrName>
                                        </p:attrNameLst>
                                      </p:cBhvr>
                                    </p:animRot>
                                    <p:animRot by="120000">
                                      <p:cBhvr>
                                        <p:cTn id="55" dur="400" fill="hold">
                                          <p:stCondLst>
                                            <p:cond delay="1600"/>
                                          </p:stCondLst>
                                        </p:cTn>
                                        <p:tgtEl>
                                          <p:spTgt spid="27"/>
                                        </p:tgtEl>
                                        <p:attrNameLst>
                                          <p:attrName>r</p:attrName>
                                        </p:attrNameLst>
                                      </p:cBhvr>
                                    </p:animRot>
                                  </p:childTnLst>
                                </p:cTn>
                              </p:par>
                            </p:childTnLst>
                          </p:cTn>
                        </p:par>
                        <p:par>
                          <p:cTn id="56" fill="hold">
                            <p:stCondLst>
                              <p:cond delay="10250"/>
                            </p:stCondLst>
                            <p:childTnLst>
                              <p:par>
                                <p:cTn id="57" presetID="32" presetClass="emph" presetSubtype="0" fill="hold" nodeType="afterEffect">
                                  <p:stCondLst>
                                    <p:cond delay="1000"/>
                                  </p:stCondLst>
                                  <p:childTnLst>
                                    <p:animRot by="120000">
                                      <p:cBhvr>
                                        <p:cTn id="58" dur="200" fill="hold">
                                          <p:stCondLst>
                                            <p:cond delay="0"/>
                                          </p:stCondLst>
                                        </p:cTn>
                                        <p:tgtEl>
                                          <p:spTgt spid="27"/>
                                        </p:tgtEl>
                                        <p:attrNameLst>
                                          <p:attrName>r</p:attrName>
                                        </p:attrNameLst>
                                      </p:cBhvr>
                                    </p:animRot>
                                    <p:animRot by="-240000">
                                      <p:cBhvr>
                                        <p:cTn id="59" dur="400" fill="hold">
                                          <p:stCondLst>
                                            <p:cond delay="400"/>
                                          </p:stCondLst>
                                        </p:cTn>
                                        <p:tgtEl>
                                          <p:spTgt spid="27"/>
                                        </p:tgtEl>
                                        <p:attrNameLst>
                                          <p:attrName>r</p:attrName>
                                        </p:attrNameLst>
                                      </p:cBhvr>
                                    </p:animRot>
                                    <p:animRot by="240000">
                                      <p:cBhvr>
                                        <p:cTn id="60" dur="400" fill="hold">
                                          <p:stCondLst>
                                            <p:cond delay="800"/>
                                          </p:stCondLst>
                                        </p:cTn>
                                        <p:tgtEl>
                                          <p:spTgt spid="27"/>
                                        </p:tgtEl>
                                        <p:attrNameLst>
                                          <p:attrName>r</p:attrName>
                                        </p:attrNameLst>
                                      </p:cBhvr>
                                    </p:animRot>
                                    <p:animRot by="-240000">
                                      <p:cBhvr>
                                        <p:cTn id="61" dur="400" fill="hold">
                                          <p:stCondLst>
                                            <p:cond delay="1200"/>
                                          </p:stCondLst>
                                        </p:cTn>
                                        <p:tgtEl>
                                          <p:spTgt spid="27"/>
                                        </p:tgtEl>
                                        <p:attrNameLst>
                                          <p:attrName>r</p:attrName>
                                        </p:attrNameLst>
                                      </p:cBhvr>
                                    </p:animRot>
                                    <p:animRot by="120000">
                                      <p:cBhvr>
                                        <p:cTn id="62" dur="400" fill="hold">
                                          <p:stCondLst>
                                            <p:cond delay="1600"/>
                                          </p:stCondLst>
                                        </p:cTn>
                                        <p:tgtEl>
                                          <p:spTgt spid="2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000" t="-1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ABB97A3-02EA-BB42-D306-E5A0D2927617}"/>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LegacyPartners.biz</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TheSVPSystem.com</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p:txBody>
      </p:sp>
      <p:pic>
        <p:nvPicPr>
          <p:cNvPr id="5" name="Picture 4">
            <a:extLst>
              <a:ext uri="{FF2B5EF4-FFF2-40B4-BE49-F238E27FC236}">
                <a16:creationId xmlns:a16="http://schemas.microsoft.com/office/drawing/2014/main" id="{1665A131-9F96-1EFB-826C-E21139BF42D4}"/>
              </a:ext>
            </a:extLst>
          </p:cNvPr>
          <p:cNvPicPr>
            <a:picLocks noChangeAspect="1"/>
          </p:cNvPicPr>
          <p:nvPr/>
        </p:nvPicPr>
        <p:blipFill>
          <a:blip r:embed="rId3"/>
          <a:srcRect t="14626" b="14626"/>
          <a:stretch/>
        </p:blipFill>
        <p:spPr>
          <a:xfrm>
            <a:off x="10115455" y="6438549"/>
            <a:ext cx="1920246" cy="274320"/>
          </a:xfrm>
          <a:prstGeom prst="rect">
            <a:avLst/>
          </a:prstGeom>
        </p:spPr>
      </p:pic>
      <p:pic>
        <p:nvPicPr>
          <p:cNvPr id="6" name="Picture 5">
            <a:extLst>
              <a:ext uri="{FF2B5EF4-FFF2-40B4-BE49-F238E27FC236}">
                <a16:creationId xmlns:a16="http://schemas.microsoft.com/office/drawing/2014/main" id="{68511C63-9B40-63E8-83CF-7E9B35B71FDF}"/>
              </a:ext>
            </a:extLst>
          </p:cNvPr>
          <p:cNvPicPr>
            <a:picLocks noChangeAspect="1"/>
          </p:cNvPicPr>
          <p:nvPr/>
        </p:nvPicPr>
        <p:blipFill>
          <a:blip r:embed="rId4"/>
          <a:srcRect/>
          <a:stretch/>
        </p:blipFill>
        <p:spPr>
          <a:xfrm>
            <a:off x="10038298" y="6139846"/>
            <a:ext cx="2080726" cy="378618"/>
          </a:xfrm>
          <a:prstGeom prst="rect">
            <a:avLst/>
          </a:prstGeom>
        </p:spPr>
      </p:pic>
      <p:sp>
        <p:nvSpPr>
          <p:cNvPr id="8" name="TextBox 7">
            <a:extLst>
              <a:ext uri="{FF2B5EF4-FFF2-40B4-BE49-F238E27FC236}">
                <a16:creationId xmlns:a16="http://schemas.microsoft.com/office/drawing/2014/main" id="{E5A96A77-226D-3977-9152-ACB949A09EBB}"/>
              </a:ext>
            </a:extLst>
          </p:cNvPr>
          <p:cNvSpPr txBox="1"/>
          <p:nvPr/>
        </p:nvSpPr>
        <p:spPr>
          <a:xfrm>
            <a:off x="1" y="2746710"/>
            <a:ext cx="12191999" cy="1200329"/>
          </a:xfrm>
          <a:prstGeom prst="rect">
            <a:avLst/>
          </a:prstGeom>
          <a:noFill/>
        </p:spPr>
        <p:txBody>
          <a:bodyPr wrap="square" rtlCol="0">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7200" b="1" u="none" strike="noStrike" cap="none" spc="0" normalizeH="0" baseline="0" dirty="0">
                <a:ln>
                  <a:noFill/>
                </a:ln>
                <a:solidFill>
                  <a:schemeClr val="accent2"/>
                </a:solidFill>
                <a:effectLst/>
                <a:uFillTx/>
                <a:latin typeface="Calibri" panose="020F0502020204030204" pitchFamily="34" charset="0"/>
                <a:ea typeface="+mj-ea"/>
                <a:cs typeface="Calibri" panose="020F0502020204030204" pitchFamily="34" charset="0"/>
                <a:sym typeface="Helvetica Neue"/>
              </a:rPr>
              <a:t>COMPENSATION PLAN</a:t>
            </a:r>
          </a:p>
        </p:txBody>
      </p:sp>
      <p:sp>
        <p:nvSpPr>
          <p:cNvPr id="10" name="TextBox 9">
            <a:extLst>
              <a:ext uri="{FF2B5EF4-FFF2-40B4-BE49-F238E27FC236}">
                <a16:creationId xmlns:a16="http://schemas.microsoft.com/office/drawing/2014/main" id="{EE08AA77-797B-0139-5229-68F8C20A29EF}"/>
              </a:ext>
            </a:extLst>
          </p:cNvPr>
          <p:cNvSpPr txBox="1"/>
          <p:nvPr/>
        </p:nvSpPr>
        <p:spPr>
          <a:xfrm>
            <a:off x="1836418" y="4245742"/>
            <a:ext cx="8519160" cy="1200329"/>
          </a:xfrm>
          <a:prstGeom prst="rect">
            <a:avLst/>
          </a:prstGeom>
          <a:noFill/>
        </p:spPr>
        <p:txBody>
          <a:bodyPr wrap="square" rtlCol="0">
            <a:spAutoFit/>
          </a:bodyPr>
          <a:lstStyle/>
          <a:p>
            <a:pPr algn="ctr"/>
            <a:r>
              <a:rPr lang="en-US" sz="3600" i="1" dirty="0">
                <a:solidFill>
                  <a:schemeClr val="bg1"/>
                </a:solidFill>
                <a:latin typeface="Calibri Light" panose="020F0302020204030204" pitchFamily="34" charset="0"/>
                <a:cs typeface="Calibri Light" panose="020F0302020204030204" pitchFamily="34" charset="0"/>
              </a:rPr>
              <a:t>It will show you where to focus your efforts to effectively build your business the right way!</a:t>
            </a:r>
          </a:p>
        </p:txBody>
      </p:sp>
      <p:pic>
        <p:nvPicPr>
          <p:cNvPr id="12" name="Picture 11" descr="A white letters on a black background&#10;&#10;Description automatically generated">
            <a:extLst>
              <a:ext uri="{FF2B5EF4-FFF2-40B4-BE49-F238E27FC236}">
                <a16:creationId xmlns:a16="http://schemas.microsoft.com/office/drawing/2014/main" id="{C225899B-912E-A985-5507-D02A493670BA}"/>
              </a:ext>
            </a:extLst>
          </p:cNvPr>
          <p:cNvPicPr>
            <a:picLocks noChangeAspect="1"/>
          </p:cNvPicPr>
          <p:nvPr/>
        </p:nvPicPr>
        <p:blipFill>
          <a:blip r:embed="rId5"/>
          <a:stretch>
            <a:fillRect/>
          </a:stretch>
        </p:blipFill>
        <p:spPr>
          <a:xfrm>
            <a:off x="4663997" y="1366421"/>
            <a:ext cx="2864001" cy="1078606"/>
          </a:xfrm>
          <a:prstGeom prst="rect">
            <a:avLst/>
          </a:prstGeom>
        </p:spPr>
      </p:pic>
      <p:pic>
        <p:nvPicPr>
          <p:cNvPr id="16" name="Graphic 15" descr="Open quotation mark with solid fill">
            <a:extLst>
              <a:ext uri="{FF2B5EF4-FFF2-40B4-BE49-F238E27FC236}">
                <a16:creationId xmlns:a16="http://schemas.microsoft.com/office/drawing/2014/main" id="{C196D6AF-6B0E-4F75-B614-76BB64D357D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42487" y="4039309"/>
            <a:ext cx="761879" cy="761879"/>
          </a:xfrm>
          <a:prstGeom prst="rect">
            <a:avLst/>
          </a:prstGeom>
        </p:spPr>
      </p:pic>
      <p:pic>
        <p:nvPicPr>
          <p:cNvPr id="18" name="Graphic 17" descr="Open quotation mark with solid fill">
            <a:extLst>
              <a:ext uri="{FF2B5EF4-FFF2-40B4-BE49-F238E27FC236}">
                <a16:creationId xmlns:a16="http://schemas.microsoft.com/office/drawing/2014/main" id="{96E343C4-B05B-9234-C4BA-13A8C54653D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0800000">
            <a:off x="10054495" y="4605282"/>
            <a:ext cx="761879" cy="761879"/>
          </a:xfrm>
          <a:prstGeom prst="rect">
            <a:avLst/>
          </a:prstGeom>
        </p:spPr>
      </p:pic>
    </p:spTree>
    <p:extLst>
      <p:ext uri="{BB962C8B-B14F-4D97-AF65-F5344CB8AC3E}">
        <p14:creationId xmlns:p14="http://schemas.microsoft.com/office/powerpoint/2010/main" val="2254602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000" t="-1000"/>
          </a:stretch>
        </a:blip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C3196D64-DFBF-405C-84A9-00EBE503420B}"/>
              </a:ext>
            </a:extLst>
          </p:cNvPr>
          <p:cNvSpPr txBox="1"/>
          <p:nvPr/>
        </p:nvSpPr>
        <p:spPr>
          <a:xfrm>
            <a:off x="1385380" y="3386667"/>
            <a:ext cx="4300295" cy="2238690"/>
          </a:xfrm>
          <a:prstGeom prst="rect">
            <a:avLst/>
          </a:prstGeom>
          <a:noFill/>
        </p:spPr>
        <p:txBody>
          <a:bodyPr wrap="square">
            <a:spAutoFit/>
          </a:bodyPr>
          <a:lstStyle/>
          <a:p>
            <a:pPr marL="457200" marR="0" lvl="0" indent="-457200" algn="l" defTabSz="914377" rtl="0" eaLnBrk="1" fontAlgn="auto" latinLnBrk="0" hangingPunct="1">
              <a:lnSpc>
                <a:spcPct val="90000"/>
              </a:lnSpc>
              <a:spcBef>
                <a:spcPts val="400"/>
              </a:spcBef>
              <a:spcAft>
                <a:spcPts val="0"/>
              </a:spcAft>
              <a:buClrTx/>
              <a:buSzPct val="120000"/>
              <a:buFontTx/>
              <a:buBlip>
                <a:blip r:embed="rId3"/>
              </a:buBlip>
              <a:tabLst/>
              <a:defRPr/>
            </a:pPr>
            <a:r>
              <a:rPr kumimoji="0" lang="en-US"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Helvetica"/>
                <a:ea typeface="+mn-ea"/>
                <a:cs typeface="Helvetica"/>
                <a:sym typeface="Myriad Pro"/>
              </a:rPr>
              <a:t>Security &amp; Automation</a:t>
            </a:r>
          </a:p>
          <a:p>
            <a:pPr marL="457200" marR="0" lvl="0" indent="-457200" algn="l" defTabSz="914377" rtl="0" eaLnBrk="1" fontAlgn="auto" latinLnBrk="0" hangingPunct="1">
              <a:lnSpc>
                <a:spcPct val="90000"/>
              </a:lnSpc>
              <a:spcBef>
                <a:spcPts val="400"/>
              </a:spcBef>
              <a:spcAft>
                <a:spcPts val="0"/>
              </a:spcAft>
              <a:buClrTx/>
              <a:buSzPct val="120000"/>
              <a:buFontTx/>
              <a:buBlip>
                <a:blip r:embed="rId3"/>
              </a:buBlip>
              <a:tabLst/>
              <a:defRPr/>
            </a:pPr>
            <a:r>
              <a:rPr kumimoji="0" lang="en-US"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Helvetica"/>
                <a:ea typeface="+mn-ea"/>
                <a:cs typeface="Helvetica"/>
                <a:sym typeface="Myriad Pro"/>
              </a:rPr>
              <a:t>Wireless</a:t>
            </a:r>
          </a:p>
          <a:p>
            <a:pPr marL="457200" marR="0" lvl="0" indent="-457200" algn="l" defTabSz="914377" rtl="0" eaLnBrk="1" fontAlgn="auto" latinLnBrk="0" hangingPunct="1">
              <a:lnSpc>
                <a:spcPct val="90000"/>
              </a:lnSpc>
              <a:spcBef>
                <a:spcPts val="400"/>
              </a:spcBef>
              <a:spcAft>
                <a:spcPts val="0"/>
              </a:spcAft>
              <a:buClrTx/>
              <a:buSzPct val="120000"/>
              <a:buFontTx/>
              <a:buBlip>
                <a:blip r:embed="rId3"/>
              </a:buBlip>
              <a:tabLst/>
              <a:defRPr/>
            </a:pPr>
            <a:r>
              <a:rPr kumimoji="0" lang="en-US"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Helvetica"/>
                <a:ea typeface="+mn-ea"/>
                <a:cs typeface="Helvetica"/>
                <a:sym typeface="Myriad Pro"/>
              </a:rPr>
              <a:t>TV</a:t>
            </a:r>
          </a:p>
          <a:p>
            <a:pPr marL="457200" marR="0" lvl="0" indent="-457200" algn="l" defTabSz="914377" rtl="0" eaLnBrk="1" fontAlgn="auto" latinLnBrk="0" hangingPunct="1">
              <a:lnSpc>
                <a:spcPct val="90000"/>
              </a:lnSpc>
              <a:spcBef>
                <a:spcPts val="400"/>
              </a:spcBef>
              <a:spcAft>
                <a:spcPts val="0"/>
              </a:spcAft>
              <a:buClrTx/>
              <a:buSzPct val="120000"/>
              <a:buFontTx/>
              <a:buBlip>
                <a:blip r:embed="rId3"/>
              </a:buBlip>
              <a:tabLst/>
              <a:defRPr/>
            </a:pPr>
            <a:r>
              <a:rPr kumimoji="0" lang="en-US"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Helvetica"/>
                <a:ea typeface="+mn-ea"/>
                <a:cs typeface="Helvetica"/>
                <a:sym typeface="Myriad Pro"/>
              </a:rPr>
              <a:t>High Speed Internet</a:t>
            </a:r>
          </a:p>
          <a:p>
            <a:pPr marL="457200" lvl="0" indent="-457200" defTabSz="914377">
              <a:lnSpc>
                <a:spcPct val="90000"/>
              </a:lnSpc>
              <a:spcBef>
                <a:spcPts val="400"/>
              </a:spcBef>
              <a:buSzPct val="120000"/>
              <a:buBlip>
                <a:blip r:embed="rId3"/>
              </a:buBlip>
              <a:defRPr/>
            </a:pPr>
            <a:r>
              <a:rPr lang="en-US" sz="2800" dirty="0">
                <a:solidFill>
                  <a:prstClr val="white"/>
                </a:solidFill>
                <a:effectLst>
                  <a:outerShdw blurRad="38100" dist="38100" dir="2700000" algn="tl">
                    <a:srgbClr val="000000">
                      <a:alpha val="43137"/>
                    </a:srgbClr>
                  </a:outerShdw>
                </a:effectLst>
                <a:latin typeface="Helvetica"/>
                <a:cs typeface="Helvetica"/>
                <a:sym typeface="Myriad Pro"/>
              </a:rPr>
              <a:t>Health Sharing</a:t>
            </a:r>
            <a:endParaRPr lang="en-US" sz="2000" dirty="0">
              <a:solidFill>
                <a:prstClr val="white"/>
              </a:solidFill>
              <a:effectLst>
                <a:outerShdw blurRad="38100" dist="38100" dir="2700000" algn="tl">
                  <a:srgbClr val="000000">
                    <a:alpha val="43137"/>
                  </a:srgbClr>
                </a:outerShdw>
              </a:effectLst>
              <a:latin typeface="Helvetica"/>
              <a:cs typeface="Helvetica"/>
              <a:sym typeface="Myriad Pro"/>
            </a:endParaRPr>
          </a:p>
        </p:txBody>
      </p:sp>
      <p:sp>
        <p:nvSpPr>
          <p:cNvPr id="23" name="TextBox 22">
            <a:extLst>
              <a:ext uri="{FF2B5EF4-FFF2-40B4-BE49-F238E27FC236}">
                <a16:creationId xmlns:a16="http://schemas.microsoft.com/office/drawing/2014/main" id="{AA037443-73F0-42D4-BA20-DC3F5F81190F}"/>
              </a:ext>
            </a:extLst>
          </p:cNvPr>
          <p:cNvSpPr txBox="1"/>
          <p:nvPr/>
        </p:nvSpPr>
        <p:spPr>
          <a:xfrm>
            <a:off x="2317904" y="622594"/>
            <a:ext cx="7556195" cy="528478"/>
          </a:xfrm>
          <a:prstGeom prst="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a:noFill/>
          </a:ln>
          <a:effectLst>
            <a:outerShdw blurRad="50800" dist="38100" dir="2700000" algn="tl" rotWithShape="0">
              <a:prstClr val="black">
                <a:alpha val="40000"/>
              </a:prstClr>
            </a:outerShdw>
          </a:effectLst>
        </p:spPr>
        <p:txBody>
          <a:bodyPr wrap="square" lIns="91440" tIns="91440">
            <a:spAutoFit/>
          </a:body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Helvetica" pitchFamily="2" charset="0"/>
                <a:ea typeface="+mn-ea"/>
                <a:cs typeface="+mn-cs"/>
                <a:sym typeface="Myriad Pro"/>
              </a:rPr>
              <a:t>ACN Services - Point System</a:t>
            </a:r>
          </a:p>
        </p:txBody>
      </p:sp>
      <p:sp>
        <p:nvSpPr>
          <p:cNvPr id="27" name="TextBox 26">
            <a:extLst>
              <a:ext uri="{FF2B5EF4-FFF2-40B4-BE49-F238E27FC236}">
                <a16:creationId xmlns:a16="http://schemas.microsoft.com/office/drawing/2014/main" id="{5A2AD3B2-A1B2-4F15-91E2-9D478BA4A13D}"/>
              </a:ext>
            </a:extLst>
          </p:cNvPr>
          <p:cNvSpPr txBox="1"/>
          <p:nvPr/>
        </p:nvSpPr>
        <p:spPr>
          <a:xfrm>
            <a:off x="5685672" y="3386667"/>
            <a:ext cx="5757028" cy="2238690"/>
          </a:xfrm>
          <a:prstGeom prst="rect">
            <a:avLst/>
          </a:prstGeom>
          <a:noFill/>
        </p:spPr>
        <p:txBody>
          <a:bodyPr wrap="square">
            <a:spAutoFit/>
          </a:bodyPr>
          <a:lstStyle/>
          <a:p>
            <a:pPr marL="457200" marR="0" lvl="0" indent="-457200" algn="l" defTabSz="914377" rtl="0" eaLnBrk="1" fontAlgn="auto" latinLnBrk="0" hangingPunct="1">
              <a:lnSpc>
                <a:spcPct val="90000"/>
              </a:lnSpc>
              <a:spcBef>
                <a:spcPts val="400"/>
              </a:spcBef>
              <a:spcAft>
                <a:spcPts val="0"/>
              </a:spcAft>
              <a:buClrTx/>
              <a:buSzPct val="120000"/>
              <a:buFontTx/>
              <a:buBlip>
                <a:blip r:embed="rId3"/>
              </a:buBlip>
              <a:tabLst/>
              <a:defRPr/>
            </a:pPr>
            <a:r>
              <a:rPr kumimoji="0" lang="en-US"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Helvetica"/>
                <a:ea typeface="+mn-ea"/>
                <a:cs typeface="Helvetica"/>
                <a:sym typeface="Myriad Pro"/>
              </a:rPr>
              <a:t>Electricity</a:t>
            </a:r>
          </a:p>
          <a:p>
            <a:pPr marL="457200" marR="0" lvl="0" indent="-457200" algn="l" defTabSz="914377" rtl="0" eaLnBrk="1" fontAlgn="auto" latinLnBrk="0" hangingPunct="1">
              <a:lnSpc>
                <a:spcPct val="90000"/>
              </a:lnSpc>
              <a:spcBef>
                <a:spcPts val="400"/>
              </a:spcBef>
              <a:spcAft>
                <a:spcPts val="0"/>
              </a:spcAft>
              <a:buClrTx/>
              <a:buSzPct val="120000"/>
              <a:buFontTx/>
              <a:buBlip>
                <a:blip r:embed="rId3"/>
              </a:buBlip>
              <a:tabLst/>
              <a:defRPr/>
            </a:pPr>
            <a:r>
              <a:rPr kumimoji="0" lang="en-US"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Helvetica"/>
                <a:ea typeface="+mn-ea"/>
                <a:cs typeface="Helvetica"/>
                <a:sym typeface="Myriad Pro"/>
              </a:rPr>
              <a:t>Gas</a:t>
            </a:r>
          </a:p>
          <a:p>
            <a:pPr marL="457200" marR="0" lvl="0" indent="-457200" algn="l" defTabSz="914377" rtl="0" eaLnBrk="1" fontAlgn="auto" latinLnBrk="0" hangingPunct="1">
              <a:lnSpc>
                <a:spcPct val="90000"/>
              </a:lnSpc>
              <a:spcBef>
                <a:spcPts val="400"/>
              </a:spcBef>
              <a:spcAft>
                <a:spcPts val="0"/>
              </a:spcAft>
              <a:buClrTx/>
              <a:buSzPct val="120000"/>
              <a:buFontTx/>
              <a:buBlip>
                <a:blip r:embed="rId3"/>
              </a:buBlip>
              <a:tabLst/>
              <a:defRPr/>
            </a:pPr>
            <a:r>
              <a:rPr kumimoji="0" lang="en-US"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Helvetica"/>
                <a:ea typeface="+mn-ea"/>
                <a:cs typeface="Helvetica"/>
                <a:sym typeface="Myriad Pro"/>
              </a:rPr>
              <a:t>Payment Processing</a:t>
            </a:r>
          </a:p>
          <a:p>
            <a:pPr marL="457200" marR="0" lvl="0" indent="-457200" algn="l" defTabSz="914377" rtl="0" eaLnBrk="1" fontAlgn="auto" latinLnBrk="0" hangingPunct="1">
              <a:lnSpc>
                <a:spcPct val="90000"/>
              </a:lnSpc>
              <a:spcBef>
                <a:spcPts val="400"/>
              </a:spcBef>
              <a:spcAft>
                <a:spcPts val="0"/>
              </a:spcAft>
              <a:buClrTx/>
              <a:buSzPct val="120000"/>
              <a:buFontTx/>
              <a:buBlip>
                <a:blip r:embed="rId3"/>
              </a:buBlip>
              <a:tabLst/>
              <a:defRPr/>
            </a:pPr>
            <a:r>
              <a:rPr kumimoji="0" lang="en-US"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Helvetica"/>
                <a:ea typeface="+mn-ea"/>
                <a:cs typeface="Helvetica"/>
                <a:sym typeface="Myriad Pro"/>
              </a:rPr>
              <a:t>Identity Theft Protection </a:t>
            </a:r>
            <a:r>
              <a:rPr kumimoji="0" lang="en-US" sz="2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Helvetica"/>
                <a:ea typeface="+mn-ea"/>
                <a:cs typeface="Helvetica"/>
                <a:sym typeface="Myriad Pro"/>
              </a:rPr>
              <a:t>(U.S.A)</a:t>
            </a:r>
          </a:p>
          <a:p>
            <a:pPr marL="457200" marR="0" lvl="0" indent="-457200" algn="l" defTabSz="914377" rtl="0" eaLnBrk="1" fontAlgn="auto" latinLnBrk="0" hangingPunct="1">
              <a:lnSpc>
                <a:spcPct val="90000"/>
              </a:lnSpc>
              <a:spcBef>
                <a:spcPts val="400"/>
              </a:spcBef>
              <a:spcAft>
                <a:spcPts val="0"/>
              </a:spcAft>
              <a:buClrTx/>
              <a:buSzPct val="120000"/>
              <a:buFontTx/>
              <a:buBlip>
                <a:blip r:embed="rId3"/>
              </a:buBlip>
              <a:tabLst/>
              <a:defRPr/>
            </a:pPr>
            <a:r>
              <a:rPr kumimoji="0" lang="en-US" sz="2800" b="0" i="1" u="none" strike="noStrike" kern="1200" cap="none" spc="0" normalizeH="0" baseline="0" noProof="0" dirty="0">
                <a:ln>
                  <a:noFill/>
                </a:ln>
                <a:solidFill>
                  <a:schemeClr val="accent2"/>
                </a:solidFill>
                <a:effectLst>
                  <a:outerShdw blurRad="38100" dist="38100" dir="2700000" algn="tl">
                    <a:srgbClr val="000000">
                      <a:alpha val="43137"/>
                    </a:srgbClr>
                  </a:outerShdw>
                </a:effectLst>
                <a:uLnTx/>
                <a:uFillTx/>
                <a:latin typeface="Helvetica"/>
                <a:ea typeface="+mn-ea"/>
                <a:cs typeface="Helvetica"/>
                <a:sym typeface="Myriad Pro"/>
              </a:rPr>
              <a:t>Fintech Banking (Coming Soon)</a:t>
            </a:r>
            <a:endParaRPr kumimoji="0" lang="en-US" sz="2000" b="0" i="1" u="none" strike="noStrike" kern="1200" cap="none" spc="0" normalizeH="0" baseline="0" noProof="0" dirty="0">
              <a:ln>
                <a:noFill/>
              </a:ln>
              <a:solidFill>
                <a:schemeClr val="accent2"/>
              </a:solidFill>
              <a:effectLst>
                <a:outerShdw blurRad="38100" dist="38100" dir="2700000" algn="tl">
                  <a:srgbClr val="000000">
                    <a:alpha val="43137"/>
                  </a:srgbClr>
                </a:outerShdw>
              </a:effectLst>
              <a:uLnTx/>
              <a:uFillTx/>
              <a:latin typeface="Helvetica"/>
              <a:ea typeface="+mn-ea"/>
              <a:cs typeface="Helvetica"/>
              <a:sym typeface="Myriad Pro"/>
            </a:endParaRPr>
          </a:p>
        </p:txBody>
      </p:sp>
      <p:sp>
        <p:nvSpPr>
          <p:cNvPr id="9" name="TextBox 8">
            <a:extLst>
              <a:ext uri="{FF2B5EF4-FFF2-40B4-BE49-F238E27FC236}">
                <a16:creationId xmlns:a16="http://schemas.microsoft.com/office/drawing/2014/main" id="{254E2BFE-88E9-4F06-A765-FEED79A11943}"/>
              </a:ext>
            </a:extLst>
          </p:cNvPr>
          <p:cNvSpPr txBox="1"/>
          <p:nvPr/>
        </p:nvSpPr>
        <p:spPr>
          <a:xfrm>
            <a:off x="2171638" y="1479235"/>
            <a:ext cx="7848724" cy="1077218"/>
          </a:xfrm>
          <a:prstGeom prst="rect">
            <a:avLst/>
          </a:prstGeom>
          <a:noFill/>
        </p:spPr>
        <p:txBody>
          <a:bodyPr wrap="square">
            <a:spAutoFit/>
          </a:bodyPr>
          <a:lstStyle/>
          <a:p>
            <a:pPr marL="571486" marR="0" lvl="0" indent="-571486" algn="l" defTabSz="914377" rtl="0" eaLnBrk="1" fontAlgn="auto" latinLnBrk="0" hangingPunct="1">
              <a:lnSpc>
                <a:spcPct val="100000"/>
              </a:lnSpc>
              <a:spcBef>
                <a:spcPts val="0"/>
              </a:spcBef>
              <a:spcAft>
                <a:spcPts val="0"/>
              </a:spcAft>
              <a:buClrTx/>
              <a:buSzTx/>
              <a:buFont typeface="Wingdings" pitchFamily="2" charset="2"/>
              <a:buChar char="ü"/>
              <a:tabLst/>
              <a:defRPr/>
            </a:pPr>
            <a:r>
              <a:rPr kumimoji="0" lang="en-US" sz="3200" b="0" i="0" u="none" strike="noStrike" kern="1200" cap="none" spc="0" normalizeH="0" baseline="0" noProof="0" dirty="0">
                <a:ln>
                  <a:noFill/>
                </a:ln>
                <a:solidFill>
                  <a:prstClr val="white"/>
                </a:solidFill>
                <a:effectLst/>
                <a:uLnTx/>
                <a:uFillTx/>
                <a:latin typeface="Helvetica"/>
                <a:ea typeface="+mn-ea"/>
                <a:cs typeface="Helvetica"/>
                <a:sym typeface="Myriad Pro"/>
              </a:rPr>
              <a:t>Services </a:t>
            </a:r>
            <a:r>
              <a:rPr kumimoji="0" lang="en-US" sz="32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Myriad Pro"/>
              </a:rPr>
              <a:t>▪ </a:t>
            </a:r>
            <a:r>
              <a:rPr kumimoji="0" lang="en-US" sz="3200" b="0" i="0" u="none" strike="noStrike" kern="1200" cap="none" spc="0" normalizeH="0" baseline="0" noProof="0" dirty="0">
                <a:ln>
                  <a:noFill/>
                </a:ln>
                <a:solidFill>
                  <a:prstClr val="white"/>
                </a:solidFill>
                <a:effectLst/>
                <a:uLnTx/>
                <a:uFillTx/>
                <a:latin typeface="Helvetica"/>
                <a:ea typeface="+mn-ea"/>
                <a:cs typeface="Helvetica"/>
                <a:sym typeface="Myriad Pro"/>
              </a:rPr>
              <a:t>Range from 1 – 10 + Points</a:t>
            </a:r>
            <a:endParaRPr kumimoji="0" lang="en-US" sz="900" b="0" i="0" u="none" strike="noStrike" kern="1200" cap="none" spc="0" normalizeH="0" baseline="0" noProof="0" dirty="0">
              <a:ln>
                <a:noFill/>
              </a:ln>
              <a:solidFill>
                <a:prstClr val="white"/>
              </a:solidFill>
              <a:effectLst/>
              <a:uLnTx/>
              <a:uFillTx/>
              <a:latin typeface="Helvetica"/>
              <a:ea typeface="+mn-ea"/>
              <a:cs typeface="Helvetica"/>
              <a:sym typeface="Myriad Pro"/>
            </a:endParaRPr>
          </a:p>
          <a:p>
            <a:pPr marL="571486" marR="0" lvl="0" indent="-571486" algn="l" defTabSz="914377" rtl="0" eaLnBrk="1" fontAlgn="auto" latinLnBrk="0" hangingPunct="1">
              <a:lnSpc>
                <a:spcPct val="100000"/>
              </a:lnSpc>
              <a:spcBef>
                <a:spcPts val="0"/>
              </a:spcBef>
              <a:spcAft>
                <a:spcPts val="0"/>
              </a:spcAft>
              <a:buClrTx/>
              <a:buSzTx/>
              <a:buFont typeface="Wingdings" pitchFamily="2" charset="2"/>
              <a:buChar char="ü"/>
              <a:tabLst/>
              <a:defRPr/>
            </a:pPr>
            <a:r>
              <a:rPr kumimoji="0" lang="en-US" sz="3200" b="0" i="0" u="none" strike="noStrike" kern="1200" cap="none" spc="0" normalizeH="0" baseline="0" noProof="0" dirty="0">
                <a:ln>
                  <a:noFill/>
                </a:ln>
                <a:solidFill>
                  <a:prstClr val="white"/>
                </a:solidFill>
                <a:effectLst/>
                <a:uLnTx/>
                <a:uFillTx/>
                <a:latin typeface="Helvetica"/>
                <a:ea typeface="+mn-ea"/>
                <a:cs typeface="Helvetica"/>
                <a:sym typeface="Myriad Pro"/>
              </a:rPr>
              <a:t>Customers </a:t>
            </a:r>
            <a:r>
              <a:rPr kumimoji="0" lang="en-US" sz="32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Myriad Pro"/>
              </a:rPr>
              <a:t>▪ </a:t>
            </a:r>
            <a:r>
              <a:rPr kumimoji="0" lang="en-US" sz="3200" b="0" i="0" u="none" strike="noStrike" kern="1200" cap="none" spc="0" normalizeH="0" baseline="0" noProof="0" dirty="0">
                <a:ln>
                  <a:noFill/>
                </a:ln>
                <a:solidFill>
                  <a:prstClr val="white"/>
                </a:solidFill>
                <a:effectLst/>
                <a:uLnTx/>
                <a:uFillTx/>
                <a:latin typeface="Helvetica"/>
                <a:ea typeface="+mn-ea"/>
                <a:cs typeface="Calibri" panose="020F0502020204030204" pitchFamily="34" charset="0"/>
                <a:sym typeface="Myriad Pro"/>
              </a:rPr>
              <a:t>M</a:t>
            </a:r>
            <a:r>
              <a:rPr kumimoji="0" lang="en-US" sz="3200" b="0" i="0" u="none" strike="noStrike" kern="1200" cap="none" spc="0" normalizeH="0" baseline="0" noProof="0" dirty="0">
                <a:ln>
                  <a:noFill/>
                </a:ln>
                <a:solidFill>
                  <a:prstClr val="white"/>
                </a:solidFill>
                <a:effectLst/>
                <a:uLnTx/>
                <a:uFillTx/>
                <a:latin typeface="Helvetica"/>
                <a:ea typeface="+mn-ea"/>
                <a:cs typeface="Helvetica"/>
                <a:sym typeface="Myriad Pro"/>
              </a:rPr>
              <a:t>ay use multiple services</a:t>
            </a:r>
          </a:p>
        </p:txBody>
      </p:sp>
      <p:sp>
        <p:nvSpPr>
          <p:cNvPr id="2" name="TextBox 1">
            <a:extLst>
              <a:ext uri="{FF2B5EF4-FFF2-40B4-BE49-F238E27FC236}">
                <a16:creationId xmlns:a16="http://schemas.microsoft.com/office/drawing/2014/main" id="{585C250A-7F2A-65EE-FEC4-E2B33562DB86}"/>
              </a:ext>
            </a:extLst>
          </p:cNvPr>
          <p:cNvSpPr txBox="1"/>
          <p:nvPr/>
        </p:nvSpPr>
        <p:spPr>
          <a:xfrm>
            <a:off x="3048000" y="6376814"/>
            <a:ext cx="6096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Roboto Light" panose="02000000000000000000" pitchFamily="2" charset="0"/>
                <a:cs typeface="Helvetica"/>
                <a:sym typeface="Helvetica"/>
              </a:rPr>
              <a:t>See ACN Compensation Plan for full details. </a:t>
            </a:r>
            <a:endPar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3" name="Rounded Rectangle 2">
            <a:extLst>
              <a:ext uri="{FF2B5EF4-FFF2-40B4-BE49-F238E27FC236}">
                <a16:creationId xmlns:a16="http://schemas.microsoft.com/office/drawing/2014/main" id="{D0333C79-B7B4-4871-9414-774E041BEF22}"/>
              </a:ext>
            </a:extLst>
          </p:cNvPr>
          <p:cNvSpPr/>
          <p:nvPr/>
        </p:nvSpPr>
        <p:spPr>
          <a:xfrm>
            <a:off x="1410781" y="3810158"/>
            <a:ext cx="2018220" cy="457042"/>
          </a:xfrm>
          <a:prstGeom prst="roundRect">
            <a:avLst/>
          </a:prstGeom>
          <a:noFill/>
          <a:ln w="76200">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ABB97A3-02EA-BB42-D306-E5A0D2927617}"/>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LegacyPartners.biz</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TheSVPSystem.com</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p:txBody>
      </p:sp>
      <p:pic>
        <p:nvPicPr>
          <p:cNvPr id="5" name="Picture 4">
            <a:extLst>
              <a:ext uri="{FF2B5EF4-FFF2-40B4-BE49-F238E27FC236}">
                <a16:creationId xmlns:a16="http://schemas.microsoft.com/office/drawing/2014/main" id="{1665A131-9F96-1EFB-826C-E21139BF42D4}"/>
              </a:ext>
            </a:extLst>
          </p:cNvPr>
          <p:cNvPicPr>
            <a:picLocks noChangeAspect="1"/>
          </p:cNvPicPr>
          <p:nvPr/>
        </p:nvPicPr>
        <p:blipFill>
          <a:blip r:embed="rId4"/>
          <a:srcRect t="14626" b="14626"/>
          <a:stretch/>
        </p:blipFill>
        <p:spPr>
          <a:xfrm>
            <a:off x="10115455" y="6438549"/>
            <a:ext cx="1920246" cy="274320"/>
          </a:xfrm>
          <a:prstGeom prst="rect">
            <a:avLst/>
          </a:prstGeom>
        </p:spPr>
      </p:pic>
      <p:pic>
        <p:nvPicPr>
          <p:cNvPr id="6" name="Picture 5">
            <a:extLst>
              <a:ext uri="{FF2B5EF4-FFF2-40B4-BE49-F238E27FC236}">
                <a16:creationId xmlns:a16="http://schemas.microsoft.com/office/drawing/2014/main" id="{68511C63-9B40-63E8-83CF-7E9B35B71FDF}"/>
              </a:ext>
            </a:extLst>
          </p:cNvPr>
          <p:cNvPicPr>
            <a:picLocks noChangeAspect="1"/>
          </p:cNvPicPr>
          <p:nvPr/>
        </p:nvPicPr>
        <p:blipFill>
          <a:blip r:embed="rId5"/>
          <a:srcRect/>
          <a:stretch/>
        </p:blipFill>
        <p:spPr>
          <a:xfrm>
            <a:off x="10038298" y="6139846"/>
            <a:ext cx="2080726" cy="378618"/>
          </a:xfrm>
          <a:prstGeom prst="rect">
            <a:avLst/>
          </a:prstGeom>
        </p:spPr>
      </p:pic>
    </p:spTree>
    <p:extLst>
      <p:ext uri="{BB962C8B-B14F-4D97-AF65-F5344CB8AC3E}">
        <p14:creationId xmlns:p14="http://schemas.microsoft.com/office/powerpoint/2010/main" val="3823580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p:cTn id="12" dur="500" fill="hold"/>
                                        <p:tgtEl>
                                          <p:spTgt spid="27"/>
                                        </p:tgtEl>
                                        <p:attrNameLst>
                                          <p:attrName>ppt_w</p:attrName>
                                        </p:attrNameLst>
                                      </p:cBhvr>
                                      <p:tavLst>
                                        <p:tav tm="0">
                                          <p:val>
                                            <p:fltVal val="0"/>
                                          </p:val>
                                        </p:tav>
                                        <p:tav tm="100000">
                                          <p:val>
                                            <p:strVal val="#ppt_w"/>
                                          </p:val>
                                        </p:tav>
                                      </p:tavLst>
                                    </p:anim>
                                    <p:anim calcmode="lin" valueType="num">
                                      <p:cBhvr>
                                        <p:cTn id="13" dur="500" fill="hold"/>
                                        <p:tgtEl>
                                          <p:spTgt spid="27"/>
                                        </p:tgtEl>
                                        <p:attrNameLst>
                                          <p:attrName>ppt_h</p:attrName>
                                        </p:attrNameLst>
                                      </p:cBhvr>
                                      <p:tavLst>
                                        <p:tav tm="0">
                                          <p:val>
                                            <p:fltVal val="0"/>
                                          </p:val>
                                        </p:tav>
                                        <p:tav tm="100000">
                                          <p:val>
                                            <p:strVal val="#ppt_h"/>
                                          </p:val>
                                        </p:tav>
                                      </p:tavLst>
                                    </p:anim>
                                    <p:animEffect transition="in" filter="fade">
                                      <p:cBhvr>
                                        <p:cTn id="14" dur="50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heel(1)">
                                      <p:cBhvr>
                                        <p:cTn id="1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7" grpId="0"/>
      <p:bldP spid="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t="-1000"/>
          </a:stretch>
        </a:blipFill>
        <a:effectLst/>
      </p:bgPr>
    </p:bg>
    <p:spTree>
      <p:nvGrpSpPr>
        <p:cNvPr id="1" name=""/>
        <p:cNvGrpSpPr/>
        <p:nvPr/>
      </p:nvGrpSpPr>
      <p:grpSpPr>
        <a:xfrm>
          <a:off x="0" y="0"/>
          <a:ext cx="0" cy="0"/>
          <a:chOff x="0" y="0"/>
          <a:chExt cx="0" cy="0"/>
        </a:xfrm>
      </p:grpSpPr>
      <p:grpSp>
        <p:nvGrpSpPr>
          <p:cNvPr id="61" name="Group 60">
            <a:extLst>
              <a:ext uri="{FF2B5EF4-FFF2-40B4-BE49-F238E27FC236}">
                <a16:creationId xmlns:a16="http://schemas.microsoft.com/office/drawing/2014/main" id="{1AE28415-AEFF-15B4-305C-F4A8B3769FA5}"/>
              </a:ext>
            </a:extLst>
          </p:cNvPr>
          <p:cNvGrpSpPr/>
          <p:nvPr/>
        </p:nvGrpSpPr>
        <p:grpSpPr>
          <a:xfrm>
            <a:off x="3966350" y="1784344"/>
            <a:ext cx="4753896" cy="747109"/>
            <a:chOff x="3966350" y="1784344"/>
            <a:chExt cx="4753896" cy="747109"/>
          </a:xfrm>
        </p:grpSpPr>
        <p:sp>
          <p:nvSpPr>
            <p:cNvPr id="24" name="Arrow: Right 23">
              <a:extLst>
                <a:ext uri="{FF2B5EF4-FFF2-40B4-BE49-F238E27FC236}">
                  <a16:creationId xmlns:a16="http://schemas.microsoft.com/office/drawing/2014/main" id="{8309ADEC-9AD3-AC0B-7231-37AE928B2B4C}"/>
                </a:ext>
              </a:extLst>
            </p:cNvPr>
            <p:cNvSpPr/>
            <p:nvPr/>
          </p:nvSpPr>
          <p:spPr>
            <a:xfrm>
              <a:off x="3966350" y="1784344"/>
              <a:ext cx="2986900" cy="505082"/>
            </a:xfrm>
            <a:prstGeom prst="rightArrow">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8" name="Group 57">
              <a:extLst>
                <a:ext uri="{FF2B5EF4-FFF2-40B4-BE49-F238E27FC236}">
                  <a16:creationId xmlns:a16="http://schemas.microsoft.com/office/drawing/2014/main" id="{873F6116-3015-F69A-66AA-00AFB42A7A44}"/>
                </a:ext>
              </a:extLst>
            </p:cNvPr>
            <p:cNvGrpSpPr/>
            <p:nvPr/>
          </p:nvGrpSpPr>
          <p:grpSpPr>
            <a:xfrm>
              <a:off x="7156389" y="1792495"/>
              <a:ext cx="1563857" cy="738958"/>
              <a:chOff x="7446793" y="1528864"/>
              <a:chExt cx="1563857" cy="738958"/>
            </a:xfrm>
          </p:grpSpPr>
          <p:pic>
            <p:nvPicPr>
              <p:cNvPr id="34" name="Picture 33" descr="A picture containing text, clipart&#10;&#10;Description automatically generated">
                <a:extLst>
                  <a:ext uri="{FF2B5EF4-FFF2-40B4-BE49-F238E27FC236}">
                    <a16:creationId xmlns:a16="http://schemas.microsoft.com/office/drawing/2014/main" id="{82583B91-5795-4A6C-4DB1-5039201135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6793" y="1528864"/>
                <a:ext cx="1542647" cy="409573"/>
              </a:xfrm>
              <a:prstGeom prst="rect">
                <a:avLst/>
              </a:prstGeom>
              <a:effectLst>
                <a:outerShdw blurRad="50800" dist="38100" dir="2700000" algn="tl" rotWithShape="0">
                  <a:prstClr val="black">
                    <a:alpha val="40000"/>
                  </a:prstClr>
                </a:outerShdw>
              </a:effectLst>
            </p:spPr>
          </p:pic>
          <p:sp>
            <p:nvSpPr>
              <p:cNvPr id="53" name="TextBox 52">
                <a:extLst>
                  <a:ext uri="{FF2B5EF4-FFF2-40B4-BE49-F238E27FC236}">
                    <a16:creationId xmlns:a16="http://schemas.microsoft.com/office/drawing/2014/main" id="{ED72F2BF-CA2F-5429-18F0-E6A7B256348A}"/>
                  </a:ext>
                </a:extLst>
              </p:cNvPr>
              <p:cNvSpPr txBox="1"/>
              <p:nvPr/>
            </p:nvSpPr>
            <p:spPr>
              <a:xfrm>
                <a:off x="7448550" y="1960045"/>
                <a:ext cx="15621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white"/>
                    </a:solidFill>
                    <a:effectLst/>
                    <a:uLnTx/>
                    <a:uFillTx/>
                    <a:latin typeface="Calibri" panose="020F0502020204030204"/>
                    <a:ea typeface="+mn-ea"/>
                    <a:cs typeface="+mn-cs"/>
                  </a:rPr>
                  <a:t>Health Sharing</a:t>
                </a:r>
              </a:p>
            </p:txBody>
          </p:sp>
        </p:grpSp>
      </p:grpSp>
      <p:grpSp>
        <p:nvGrpSpPr>
          <p:cNvPr id="62" name="Group 61">
            <a:extLst>
              <a:ext uri="{FF2B5EF4-FFF2-40B4-BE49-F238E27FC236}">
                <a16:creationId xmlns:a16="http://schemas.microsoft.com/office/drawing/2014/main" id="{46ABF88F-290E-D17E-AFF6-5727EA191E85}"/>
              </a:ext>
            </a:extLst>
          </p:cNvPr>
          <p:cNvGrpSpPr/>
          <p:nvPr/>
        </p:nvGrpSpPr>
        <p:grpSpPr>
          <a:xfrm>
            <a:off x="3962582" y="2904985"/>
            <a:ext cx="7186792" cy="702484"/>
            <a:chOff x="3962582" y="2904985"/>
            <a:chExt cx="7186792" cy="702484"/>
          </a:xfrm>
          <a:gradFill>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gradFill>
        </p:grpSpPr>
        <p:sp>
          <p:nvSpPr>
            <p:cNvPr id="25" name="Arrow: Right 24">
              <a:extLst>
                <a:ext uri="{FF2B5EF4-FFF2-40B4-BE49-F238E27FC236}">
                  <a16:creationId xmlns:a16="http://schemas.microsoft.com/office/drawing/2014/main" id="{349F9F98-BFE3-9424-00AE-3BAA41853EF1}"/>
                </a:ext>
              </a:extLst>
            </p:cNvPr>
            <p:cNvSpPr/>
            <p:nvPr/>
          </p:nvSpPr>
          <p:spPr>
            <a:xfrm>
              <a:off x="3962582" y="2904985"/>
              <a:ext cx="5056000" cy="505082"/>
            </a:xfrm>
            <a:prstGeom prst="rightArrow">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9" name="Group 58">
              <a:extLst>
                <a:ext uri="{FF2B5EF4-FFF2-40B4-BE49-F238E27FC236}">
                  <a16:creationId xmlns:a16="http://schemas.microsoft.com/office/drawing/2014/main" id="{43629665-3163-3600-AEE9-6A40419DDC33}"/>
                </a:ext>
              </a:extLst>
            </p:cNvPr>
            <p:cNvGrpSpPr/>
            <p:nvPr/>
          </p:nvGrpSpPr>
          <p:grpSpPr>
            <a:xfrm>
              <a:off x="9318912" y="2904985"/>
              <a:ext cx="1830462" cy="702484"/>
              <a:chOff x="8744775" y="3004466"/>
              <a:chExt cx="1830462" cy="702484"/>
            </a:xfrm>
            <a:grpFill/>
          </p:grpSpPr>
          <p:pic>
            <p:nvPicPr>
              <p:cNvPr id="32" name="Picture 31" descr="Logo&#10;&#10;Description automatically generated">
                <a:extLst>
                  <a:ext uri="{FF2B5EF4-FFF2-40B4-BE49-F238E27FC236}">
                    <a16:creationId xmlns:a16="http://schemas.microsoft.com/office/drawing/2014/main" id="{8EC3088D-7416-B8F0-0F75-4AC9F81456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44775" y="3004466"/>
                <a:ext cx="1830462" cy="422578"/>
              </a:xfrm>
              <a:prstGeom prst="rect">
                <a:avLst/>
              </a:prstGeom>
              <a:noFill/>
              <a:effectLst>
                <a:outerShdw blurRad="50800" dist="38100" dir="2700000" algn="tl" rotWithShape="0">
                  <a:prstClr val="black">
                    <a:alpha val="40000"/>
                  </a:prstClr>
                </a:outerShdw>
              </a:effectLst>
            </p:spPr>
          </p:pic>
          <p:sp>
            <p:nvSpPr>
              <p:cNvPr id="54" name="TextBox 53">
                <a:extLst>
                  <a:ext uri="{FF2B5EF4-FFF2-40B4-BE49-F238E27FC236}">
                    <a16:creationId xmlns:a16="http://schemas.microsoft.com/office/drawing/2014/main" id="{63D26F56-8455-EB81-3279-5FBB7E145B38}"/>
                  </a:ext>
                </a:extLst>
              </p:cNvPr>
              <p:cNvSpPr txBox="1"/>
              <p:nvPr/>
            </p:nvSpPr>
            <p:spPr>
              <a:xfrm>
                <a:off x="8878956" y="3399173"/>
                <a:ext cx="15621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white"/>
                    </a:solidFill>
                    <a:effectLst/>
                    <a:uLnTx/>
                    <a:uFillTx/>
                    <a:latin typeface="Calibri" panose="020F0502020204030204"/>
                    <a:ea typeface="+mn-ea"/>
                    <a:cs typeface="+mn-cs"/>
                  </a:rPr>
                  <a:t>ID Theft Protection</a:t>
                </a:r>
              </a:p>
            </p:txBody>
          </p:sp>
        </p:grpSp>
      </p:grpSp>
      <p:grpSp>
        <p:nvGrpSpPr>
          <p:cNvPr id="63" name="Group 62">
            <a:extLst>
              <a:ext uri="{FF2B5EF4-FFF2-40B4-BE49-F238E27FC236}">
                <a16:creationId xmlns:a16="http://schemas.microsoft.com/office/drawing/2014/main" id="{258D6E74-DE3E-8720-F713-E34A2D5B233B}"/>
              </a:ext>
            </a:extLst>
          </p:cNvPr>
          <p:cNvGrpSpPr/>
          <p:nvPr/>
        </p:nvGrpSpPr>
        <p:grpSpPr>
          <a:xfrm>
            <a:off x="3955048" y="3925490"/>
            <a:ext cx="4765198" cy="965301"/>
            <a:chOff x="3955048" y="3925490"/>
            <a:chExt cx="4765198" cy="965301"/>
          </a:xfrm>
        </p:grpSpPr>
        <p:sp>
          <p:nvSpPr>
            <p:cNvPr id="26" name="Arrow: Right 25">
              <a:extLst>
                <a:ext uri="{FF2B5EF4-FFF2-40B4-BE49-F238E27FC236}">
                  <a16:creationId xmlns:a16="http://schemas.microsoft.com/office/drawing/2014/main" id="{4E74ADAA-B1E3-9C1B-6F28-618D1B5B3255}"/>
                </a:ext>
              </a:extLst>
            </p:cNvPr>
            <p:cNvSpPr/>
            <p:nvPr/>
          </p:nvSpPr>
          <p:spPr>
            <a:xfrm>
              <a:off x="3955048" y="4025626"/>
              <a:ext cx="2986900" cy="505082"/>
            </a:xfrm>
            <a:prstGeom prst="rightArrow">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57" name="Group 56">
              <a:extLst>
                <a:ext uri="{FF2B5EF4-FFF2-40B4-BE49-F238E27FC236}">
                  <a16:creationId xmlns:a16="http://schemas.microsoft.com/office/drawing/2014/main" id="{1B91DBDB-F07D-ABD5-89BB-EB3882D3F85F}"/>
                </a:ext>
              </a:extLst>
            </p:cNvPr>
            <p:cNvGrpSpPr/>
            <p:nvPr/>
          </p:nvGrpSpPr>
          <p:grpSpPr>
            <a:xfrm>
              <a:off x="7158146" y="3925490"/>
              <a:ext cx="1562100" cy="965301"/>
              <a:chOff x="8878956" y="3939153"/>
              <a:chExt cx="1562100" cy="965301"/>
            </a:xfrm>
          </p:grpSpPr>
          <p:pic>
            <p:nvPicPr>
              <p:cNvPr id="31" name="Picture 30" descr="A picture containing logo&#10;&#10;Description automatically generated">
                <a:extLst>
                  <a:ext uri="{FF2B5EF4-FFF2-40B4-BE49-F238E27FC236}">
                    <a16:creationId xmlns:a16="http://schemas.microsoft.com/office/drawing/2014/main" id="{1F14819E-C68F-798A-AFBE-7F50E0F5DD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32699" y="3939153"/>
                <a:ext cx="1054615" cy="657524"/>
              </a:xfrm>
              <a:prstGeom prst="rect">
                <a:avLst/>
              </a:prstGeom>
              <a:effectLst>
                <a:outerShdw blurRad="50800" dist="38100" dir="2700000" algn="tl" rotWithShape="0">
                  <a:prstClr val="black">
                    <a:alpha val="40000"/>
                  </a:prstClr>
                </a:outerShdw>
              </a:effectLst>
            </p:spPr>
          </p:pic>
          <p:sp>
            <p:nvSpPr>
              <p:cNvPr id="55" name="TextBox 54">
                <a:extLst>
                  <a:ext uri="{FF2B5EF4-FFF2-40B4-BE49-F238E27FC236}">
                    <a16:creationId xmlns:a16="http://schemas.microsoft.com/office/drawing/2014/main" id="{606887BA-DC6B-D917-5667-C3A6B680EB7A}"/>
                  </a:ext>
                </a:extLst>
              </p:cNvPr>
              <p:cNvSpPr txBox="1"/>
              <p:nvPr/>
            </p:nvSpPr>
            <p:spPr>
              <a:xfrm>
                <a:off x="8878956" y="4596677"/>
                <a:ext cx="15621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white"/>
                    </a:solidFill>
                    <a:effectLst/>
                    <a:uLnTx/>
                    <a:uFillTx/>
                    <a:latin typeface="Calibri" panose="020F0502020204030204"/>
                    <a:ea typeface="+mn-ea"/>
                    <a:cs typeface="+mn-cs"/>
                  </a:rPr>
                  <a:t>Mobile Service</a:t>
                </a:r>
              </a:p>
            </p:txBody>
          </p:sp>
        </p:grpSp>
      </p:grpSp>
      <p:grpSp>
        <p:nvGrpSpPr>
          <p:cNvPr id="64" name="Group 63">
            <a:extLst>
              <a:ext uri="{FF2B5EF4-FFF2-40B4-BE49-F238E27FC236}">
                <a16:creationId xmlns:a16="http://schemas.microsoft.com/office/drawing/2014/main" id="{286321ED-4495-E86C-90FE-7AA0A07C2757}"/>
              </a:ext>
            </a:extLst>
          </p:cNvPr>
          <p:cNvGrpSpPr/>
          <p:nvPr/>
        </p:nvGrpSpPr>
        <p:grpSpPr>
          <a:xfrm>
            <a:off x="3958815" y="5119887"/>
            <a:ext cx="7235766" cy="758234"/>
            <a:chOff x="3958815" y="5119887"/>
            <a:chExt cx="7235766" cy="758234"/>
          </a:xfrm>
        </p:grpSpPr>
        <p:sp>
          <p:nvSpPr>
            <p:cNvPr id="20" name="Arrow: Right 19">
              <a:extLst>
                <a:ext uri="{FF2B5EF4-FFF2-40B4-BE49-F238E27FC236}">
                  <a16:creationId xmlns:a16="http://schemas.microsoft.com/office/drawing/2014/main" id="{01C31AC6-95C1-BE83-3369-3ADEAC5EB4EF}"/>
                </a:ext>
              </a:extLst>
            </p:cNvPr>
            <p:cNvSpPr/>
            <p:nvPr/>
          </p:nvSpPr>
          <p:spPr>
            <a:xfrm>
              <a:off x="3958815" y="5146266"/>
              <a:ext cx="5056000" cy="505082"/>
            </a:xfrm>
            <a:prstGeom prst="rightArrow">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0" name="Group 59">
              <a:extLst>
                <a:ext uri="{FF2B5EF4-FFF2-40B4-BE49-F238E27FC236}">
                  <a16:creationId xmlns:a16="http://schemas.microsoft.com/office/drawing/2014/main" id="{3F28E2E0-1068-610A-7227-3934180C586D}"/>
                </a:ext>
              </a:extLst>
            </p:cNvPr>
            <p:cNvGrpSpPr/>
            <p:nvPr/>
          </p:nvGrpSpPr>
          <p:grpSpPr>
            <a:xfrm>
              <a:off x="9364119" y="5119887"/>
              <a:ext cx="1830462" cy="758234"/>
              <a:chOff x="8869929" y="5346013"/>
              <a:chExt cx="1830462" cy="758234"/>
            </a:xfrm>
          </p:grpSpPr>
          <p:pic>
            <p:nvPicPr>
              <p:cNvPr id="38" name="Picture 37">
                <a:extLst>
                  <a:ext uri="{FF2B5EF4-FFF2-40B4-BE49-F238E27FC236}">
                    <a16:creationId xmlns:a16="http://schemas.microsoft.com/office/drawing/2014/main" id="{A06A290E-5BCB-1E90-DA97-EBCBEE910BD2}"/>
                  </a:ext>
                </a:extLst>
              </p:cNvPr>
              <p:cNvPicPr>
                <a:picLocks noChangeAspect="1"/>
              </p:cNvPicPr>
              <p:nvPr/>
            </p:nvPicPr>
            <p:blipFill>
              <a:blip r:embed="rId6"/>
              <a:stretch>
                <a:fillRect/>
              </a:stretch>
            </p:blipFill>
            <p:spPr>
              <a:xfrm>
                <a:off x="8869929" y="5346013"/>
                <a:ext cx="1830462" cy="519851"/>
              </a:xfrm>
              <a:prstGeom prst="rect">
                <a:avLst/>
              </a:prstGeom>
              <a:effectLst>
                <a:outerShdw blurRad="50800" dist="38100" dir="2700000" algn="tl" rotWithShape="0">
                  <a:prstClr val="black">
                    <a:alpha val="40000"/>
                  </a:prstClr>
                </a:outerShdw>
              </a:effectLst>
            </p:spPr>
          </p:pic>
          <p:sp>
            <p:nvSpPr>
              <p:cNvPr id="56" name="TextBox 55">
                <a:extLst>
                  <a:ext uri="{FF2B5EF4-FFF2-40B4-BE49-F238E27FC236}">
                    <a16:creationId xmlns:a16="http://schemas.microsoft.com/office/drawing/2014/main" id="{F16546B4-6F7B-AE03-CCC3-E4DDEE6A9726}"/>
                  </a:ext>
                </a:extLst>
              </p:cNvPr>
              <p:cNvSpPr txBox="1"/>
              <p:nvPr/>
            </p:nvSpPr>
            <p:spPr>
              <a:xfrm>
                <a:off x="9004110" y="5796470"/>
                <a:ext cx="15621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white"/>
                    </a:solidFill>
                    <a:effectLst/>
                    <a:uLnTx/>
                    <a:uFillTx/>
                    <a:latin typeface="Calibri" panose="020F0502020204030204"/>
                    <a:ea typeface="+mn-ea"/>
                    <a:cs typeface="+mn-cs"/>
                  </a:rPr>
                  <a:t>Gas</a:t>
                </a:r>
              </a:p>
            </p:txBody>
          </p:sp>
        </p:grpSp>
      </p:grpSp>
      <p:grpSp>
        <p:nvGrpSpPr>
          <p:cNvPr id="47" name="Group 46">
            <a:extLst>
              <a:ext uri="{FF2B5EF4-FFF2-40B4-BE49-F238E27FC236}">
                <a16:creationId xmlns:a16="http://schemas.microsoft.com/office/drawing/2014/main" id="{DA6D9DAB-E425-17C0-1BDE-CFA446C52F94}"/>
              </a:ext>
            </a:extLst>
          </p:cNvPr>
          <p:cNvGrpSpPr/>
          <p:nvPr/>
        </p:nvGrpSpPr>
        <p:grpSpPr>
          <a:xfrm>
            <a:off x="4963598" y="3900145"/>
            <a:ext cx="672782" cy="756632"/>
            <a:chOff x="4921773" y="1824319"/>
            <a:chExt cx="672782" cy="756632"/>
          </a:xfrm>
        </p:grpSpPr>
        <p:sp>
          <p:nvSpPr>
            <p:cNvPr id="48" name="Oval 47">
              <a:extLst>
                <a:ext uri="{FF2B5EF4-FFF2-40B4-BE49-F238E27FC236}">
                  <a16:creationId xmlns:a16="http://schemas.microsoft.com/office/drawing/2014/main" id="{F2EC5FF2-B7F1-B99A-8EFD-6FC6ABF252B7}"/>
                </a:ext>
              </a:extLst>
            </p:cNvPr>
            <p:cNvSpPr/>
            <p:nvPr/>
          </p:nvSpPr>
          <p:spPr>
            <a:xfrm>
              <a:off x="4921773" y="1824319"/>
              <a:ext cx="672782" cy="672782"/>
            </a:xfrm>
            <a:prstGeom prst="ellipse">
              <a:avLst/>
            </a:prstGeom>
            <a:solidFill>
              <a:schemeClr val="accent1"/>
            </a:solidFill>
            <a:ln w="38100">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Calibri" panose="020F0502020204030204"/>
                  <a:ea typeface="+mn-ea"/>
                  <a:cs typeface="+mn-cs"/>
                </a:rPr>
                <a:t>8</a:t>
              </a:r>
            </a:p>
          </p:txBody>
        </p:sp>
        <p:sp>
          <p:nvSpPr>
            <p:cNvPr id="49" name="Rectangle: Rounded Corners 48">
              <a:extLst>
                <a:ext uri="{FF2B5EF4-FFF2-40B4-BE49-F238E27FC236}">
                  <a16:creationId xmlns:a16="http://schemas.microsoft.com/office/drawing/2014/main" id="{7B62EAAC-1EFB-52E1-D63F-129E2319E33D}"/>
                </a:ext>
              </a:extLst>
            </p:cNvPr>
            <p:cNvSpPr/>
            <p:nvPr/>
          </p:nvSpPr>
          <p:spPr>
            <a:xfrm>
              <a:off x="4923867" y="2430593"/>
              <a:ext cx="668594" cy="150358"/>
            </a:xfrm>
            <a:prstGeom prst="roundRect">
              <a:avLst/>
            </a:prstGeom>
            <a:solidFill>
              <a:srgbClr val="00457C"/>
            </a:solidFill>
            <a:ln>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white"/>
                  </a:solidFill>
                  <a:effectLst/>
                  <a:uLnTx/>
                  <a:uFillTx/>
                  <a:latin typeface="Calibri" panose="020F0502020204030204"/>
                  <a:ea typeface="+mn-ea"/>
                  <a:cs typeface="+mn-cs"/>
                </a:rPr>
                <a:t>POINTS</a:t>
              </a:r>
            </a:p>
          </p:txBody>
        </p:sp>
      </p:grpSp>
      <p:grpSp>
        <p:nvGrpSpPr>
          <p:cNvPr id="44" name="Group 43">
            <a:extLst>
              <a:ext uri="{FF2B5EF4-FFF2-40B4-BE49-F238E27FC236}">
                <a16:creationId xmlns:a16="http://schemas.microsoft.com/office/drawing/2014/main" id="{E57C132B-8CFF-C204-4852-DA838608F066}"/>
              </a:ext>
            </a:extLst>
          </p:cNvPr>
          <p:cNvGrpSpPr/>
          <p:nvPr/>
        </p:nvGrpSpPr>
        <p:grpSpPr>
          <a:xfrm>
            <a:off x="4963598" y="2776566"/>
            <a:ext cx="672782" cy="756632"/>
            <a:chOff x="4921773" y="1824319"/>
            <a:chExt cx="672782" cy="756632"/>
          </a:xfrm>
        </p:grpSpPr>
        <p:sp>
          <p:nvSpPr>
            <p:cNvPr id="45" name="Oval 44">
              <a:extLst>
                <a:ext uri="{FF2B5EF4-FFF2-40B4-BE49-F238E27FC236}">
                  <a16:creationId xmlns:a16="http://schemas.microsoft.com/office/drawing/2014/main" id="{AE4B4E8E-FA75-A309-4739-FF85AB2EBC09}"/>
                </a:ext>
              </a:extLst>
            </p:cNvPr>
            <p:cNvSpPr/>
            <p:nvPr/>
          </p:nvSpPr>
          <p:spPr>
            <a:xfrm>
              <a:off x="4921773" y="1824319"/>
              <a:ext cx="672782" cy="672782"/>
            </a:xfrm>
            <a:prstGeom prst="ellipse">
              <a:avLst/>
            </a:prstGeom>
            <a:solidFill>
              <a:schemeClr val="accent1"/>
            </a:solidFill>
            <a:ln w="38100">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Calibri" panose="020F0502020204030204"/>
                  <a:ea typeface="+mn-ea"/>
                  <a:cs typeface="+mn-cs"/>
                </a:rPr>
                <a:t>4</a:t>
              </a:r>
            </a:p>
          </p:txBody>
        </p:sp>
        <p:sp>
          <p:nvSpPr>
            <p:cNvPr id="46" name="Rectangle: Rounded Corners 45">
              <a:extLst>
                <a:ext uri="{FF2B5EF4-FFF2-40B4-BE49-F238E27FC236}">
                  <a16:creationId xmlns:a16="http://schemas.microsoft.com/office/drawing/2014/main" id="{C995F3D3-CA5C-F6F5-69D4-5FFAC29FBD4C}"/>
                </a:ext>
              </a:extLst>
            </p:cNvPr>
            <p:cNvSpPr/>
            <p:nvPr/>
          </p:nvSpPr>
          <p:spPr>
            <a:xfrm>
              <a:off x="4923867" y="2430593"/>
              <a:ext cx="668594" cy="150358"/>
            </a:xfrm>
            <a:prstGeom prst="roundRect">
              <a:avLst/>
            </a:prstGeom>
            <a:solidFill>
              <a:srgbClr val="00457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white"/>
                  </a:solidFill>
                  <a:effectLst/>
                  <a:uLnTx/>
                  <a:uFillTx/>
                  <a:latin typeface="Calibri" panose="020F0502020204030204"/>
                  <a:ea typeface="+mn-ea"/>
                  <a:cs typeface="+mn-cs"/>
                </a:rPr>
                <a:t>POINTS</a:t>
              </a:r>
            </a:p>
          </p:txBody>
        </p:sp>
      </p:grpSp>
      <p:grpSp>
        <p:nvGrpSpPr>
          <p:cNvPr id="43" name="Group 42">
            <a:extLst>
              <a:ext uri="{FF2B5EF4-FFF2-40B4-BE49-F238E27FC236}">
                <a16:creationId xmlns:a16="http://schemas.microsoft.com/office/drawing/2014/main" id="{3F81AA4B-2F97-54DC-7430-B1625AF7C5DC}"/>
              </a:ext>
            </a:extLst>
          </p:cNvPr>
          <p:cNvGrpSpPr/>
          <p:nvPr/>
        </p:nvGrpSpPr>
        <p:grpSpPr>
          <a:xfrm>
            <a:off x="4963598" y="1652987"/>
            <a:ext cx="672782" cy="756632"/>
            <a:chOff x="4921773" y="1824319"/>
            <a:chExt cx="672782" cy="756632"/>
          </a:xfrm>
        </p:grpSpPr>
        <p:sp>
          <p:nvSpPr>
            <p:cNvPr id="41" name="Oval 40">
              <a:extLst>
                <a:ext uri="{FF2B5EF4-FFF2-40B4-BE49-F238E27FC236}">
                  <a16:creationId xmlns:a16="http://schemas.microsoft.com/office/drawing/2014/main" id="{DACC17A2-34F8-E624-61A8-2081CCF4D087}"/>
                </a:ext>
              </a:extLst>
            </p:cNvPr>
            <p:cNvSpPr/>
            <p:nvPr/>
          </p:nvSpPr>
          <p:spPr>
            <a:xfrm>
              <a:off x="4921773" y="1824319"/>
              <a:ext cx="672782" cy="672782"/>
            </a:xfrm>
            <a:prstGeom prst="ellipse">
              <a:avLst/>
            </a:prstGeom>
            <a:solidFill>
              <a:schemeClr val="accent1"/>
            </a:solidFill>
            <a:ln w="38100">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Calibri" panose="020F0502020204030204"/>
                  <a:ea typeface="+mn-ea"/>
                  <a:cs typeface="+mn-cs"/>
                </a:rPr>
                <a:t>6</a:t>
              </a:r>
            </a:p>
          </p:txBody>
        </p:sp>
        <p:sp>
          <p:nvSpPr>
            <p:cNvPr id="42" name="Rectangle: Rounded Corners 41">
              <a:extLst>
                <a:ext uri="{FF2B5EF4-FFF2-40B4-BE49-F238E27FC236}">
                  <a16:creationId xmlns:a16="http://schemas.microsoft.com/office/drawing/2014/main" id="{CD28A797-E9D7-E084-53DB-758DFE281AB1}"/>
                </a:ext>
              </a:extLst>
            </p:cNvPr>
            <p:cNvSpPr/>
            <p:nvPr/>
          </p:nvSpPr>
          <p:spPr>
            <a:xfrm>
              <a:off x="4923867" y="2430593"/>
              <a:ext cx="668594" cy="150358"/>
            </a:xfrm>
            <a:prstGeom prst="roundRect">
              <a:avLst/>
            </a:prstGeom>
            <a:solidFill>
              <a:srgbClr val="00457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white"/>
                  </a:solidFill>
                  <a:effectLst/>
                  <a:uLnTx/>
                  <a:uFillTx/>
                  <a:latin typeface="Calibri" panose="020F0502020204030204"/>
                  <a:ea typeface="+mn-ea"/>
                  <a:cs typeface="+mn-cs"/>
                </a:rPr>
                <a:t>POINTS</a:t>
              </a:r>
            </a:p>
          </p:txBody>
        </p:sp>
      </p:grpSp>
      <p:grpSp>
        <p:nvGrpSpPr>
          <p:cNvPr id="50" name="Group 49">
            <a:extLst>
              <a:ext uri="{FF2B5EF4-FFF2-40B4-BE49-F238E27FC236}">
                <a16:creationId xmlns:a16="http://schemas.microsoft.com/office/drawing/2014/main" id="{CC88ECD8-4D42-D2A4-DF26-C0D7F74365BD}"/>
              </a:ext>
            </a:extLst>
          </p:cNvPr>
          <p:cNvGrpSpPr/>
          <p:nvPr/>
        </p:nvGrpSpPr>
        <p:grpSpPr>
          <a:xfrm>
            <a:off x="4963598" y="5023723"/>
            <a:ext cx="672782" cy="756632"/>
            <a:chOff x="4921773" y="1824319"/>
            <a:chExt cx="672782" cy="756632"/>
          </a:xfrm>
        </p:grpSpPr>
        <p:sp>
          <p:nvSpPr>
            <p:cNvPr id="51" name="Oval 50">
              <a:extLst>
                <a:ext uri="{FF2B5EF4-FFF2-40B4-BE49-F238E27FC236}">
                  <a16:creationId xmlns:a16="http://schemas.microsoft.com/office/drawing/2014/main" id="{0BD0809D-6320-E287-2DE9-673A7DDB6B2B}"/>
                </a:ext>
              </a:extLst>
            </p:cNvPr>
            <p:cNvSpPr/>
            <p:nvPr/>
          </p:nvSpPr>
          <p:spPr>
            <a:xfrm>
              <a:off x="4921773" y="1824319"/>
              <a:ext cx="672782" cy="672782"/>
            </a:xfrm>
            <a:prstGeom prst="ellipse">
              <a:avLst/>
            </a:prstGeom>
            <a:solidFill>
              <a:schemeClr val="accent1"/>
            </a:solidFill>
            <a:ln w="38100">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sp>
          <p:nvSpPr>
            <p:cNvPr id="52" name="Rectangle: Rounded Corners 51">
              <a:extLst>
                <a:ext uri="{FF2B5EF4-FFF2-40B4-BE49-F238E27FC236}">
                  <a16:creationId xmlns:a16="http://schemas.microsoft.com/office/drawing/2014/main" id="{5351E9AA-D3A2-DEE5-21D3-B5227F6C15A5}"/>
                </a:ext>
              </a:extLst>
            </p:cNvPr>
            <p:cNvSpPr/>
            <p:nvPr/>
          </p:nvSpPr>
          <p:spPr>
            <a:xfrm>
              <a:off x="4923867" y="2430593"/>
              <a:ext cx="668594" cy="150358"/>
            </a:xfrm>
            <a:prstGeom prst="roundRect">
              <a:avLst/>
            </a:prstGeom>
            <a:solidFill>
              <a:srgbClr val="00457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white"/>
                  </a:solidFill>
                  <a:effectLst/>
                  <a:uLnTx/>
                  <a:uFillTx/>
                  <a:latin typeface="Calibri" panose="020F0502020204030204"/>
                  <a:ea typeface="+mn-ea"/>
                  <a:cs typeface="+mn-cs"/>
                </a:rPr>
                <a:t>POINT</a:t>
              </a:r>
            </a:p>
          </p:txBody>
        </p:sp>
      </p:grpSp>
      <p:pic>
        <p:nvPicPr>
          <p:cNvPr id="9" name="Picture 8" descr="A blue and white background&#10;&#10;Description automatically generated">
            <a:extLst>
              <a:ext uri="{FF2B5EF4-FFF2-40B4-BE49-F238E27FC236}">
                <a16:creationId xmlns:a16="http://schemas.microsoft.com/office/drawing/2014/main" id="{E41A579A-30AD-056B-99DA-245D9B2346AE}"/>
              </a:ext>
            </a:extLst>
          </p:cNvPr>
          <p:cNvPicPr>
            <a:picLocks noChangeAspect="1"/>
          </p:cNvPicPr>
          <p:nvPr/>
        </p:nvPicPr>
        <p:blipFill rotWithShape="1">
          <a:blip r:embed="rId2"/>
          <a:srcRect r="67578"/>
          <a:stretch/>
        </p:blipFill>
        <p:spPr>
          <a:xfrm>
            <a:off x="0" y="0"/>
            <a:ext cx="3952954" cy="6858000"/>
          </a:xfrm>
          <a:prstGeom prst="rect">
            <a:avLst/>
          </a:prstGeom>
        </p:spPr>
      </p:pic>
      <p:sp>
        <p:nvSpPr>
          <p:cNvPr id="5" name="Trapezoid 4">
            <a:extLst>
              <a:ext uri="{FF2B5EF4-FFF2-40B4-BE49-F238E27FC236}">
                <a16:creationId xmlns:a16="http://schemas.microsoft.com/office/drawing/2014/main" id="{9F079F28-F688-1ED8-0AAC-0E16D50CCED6}"/>
              </a:ext>
            </a:extLst>
          </p:cNvPr>
          <p:cNvSpPr/>
          <p:nvPr/>
        </p:nvSpPr>
        <p:spPr>
          <a:xfrm rot="18900000">
            <a:off x="368858" y="3677358"/>
            <a:ext cx="1713186" cy="411036"/>
          </a:xfrm>
          <a:prstGeom prst="trapezoid">
            <a:avLst>
              <a:gd name="adj" fmla="val 954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274C"/>
                </a:solidFill>
                <a:effectLst/>
                <a:uLnTx/>
                <a:uFillTx/>
                <a:latin typeface="Calibri" panose="020F0502020204030204"/>
                <a:ea typeface="+mn-ea"/>
                <a:cs typeface="+mn-cs"/>
              </a:rPr>
              <a:t>Example</a:t>
            </a:r>
          </a:p>
        </p:txBody>
      </p:sp>
      <p:pic>
        <p:nvPicPr>
          <p:cNvPr id="8" name="Picture 7" descr="A person sitting at a table with a computer and papers&#10;&#10;Description automatically generated with low confidence">
            <a:extLst>
              <a:ext uri="{FF2B5EF4-FFF2-40B4-BE49-F238E27FC236}">
                <a16:creationId xmlns:a16="http://schemas.microsoft.com/office/drawing/2014/main" id="{1C0C86C0-47E8-CA81-47A5-06DDEBB7F103}"/>
              </a:ext>
            </a:extLst>
          </p:cNvPr>
          <p:cNvPicPr>
            <a:picLocks noChangeAspect="1"/>
          </p:cNvPicPr>
          <p:nvPr/>
        </p:nvPicPr>
        <p:blipFill rotWithShape="1">
          <a:blip r:embed="rId7">
            <a:extLst>
              <a:ext uri="{28A0092B-C50C-407E-A947-70E740481C1C}">
                <a14:useLocalDpi xmlns:a14="http://schemas.microsoft.com/office/drawing/2010/main" val="0"/>
              </a:ext>
            </a:extLst>
          </a:blip>
          <a:srcRect l="20444" t="14348" r="16303" b="31159"/>
          <a:stretch/>
        </p:blipFill>
        <p:spPr>
          <a:xfrm>
            <a:off x="757084" y="1403554"/>
            <a:ext cx="3209266" cy="2054076"/>
          </a:xfrm>
          <a:prstGeom prst="rect">
            <a:avLst/>
          </a:prstGeom>
        </p:spPr>
      </p:pic>
      <p:sp>
        <p:nvSpPr>
          <p:cNvPr id="12" name="TextBox 11">
            <a:extLst>
              <a:ext uri="{FF2B5EF4-FFF2-40B4-BE49-F238E27FC236}">
                <a16:creationId xmlns:a16="http://schemas.microsoft.com/office/drawing/2014/main" id="{C1D5F272-E242-2DBA-B12C-3E7A3995C261}"/>
              </a:ext>
            </a:extLst>
          </p:cNvPr>
          <p:cNvSpPr txBox="1"/>
          <p:nvPr/>
        </p:nvSpPr>
        <p:spPr>
          <a:xfrm>
            <a:off x="1342956" y="3824540"/>
            <a:ext cx="203752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1 Customer</a:t>
            </a:r>
          </a:p>
        </p:txBody>
      </p:sp>
      <p:sp>
        <p:nvSpPr>
          <p:cNvPr id="14" name="TextBox 13">
            <a:extLst>
              <a:ext uri="{FF2B5EF4-FFF2-40B4-BE49-F238E27FC236}">
                <a16:creationId xmlns:a16="http://schemas.microsoft.com/office/drawing/2014/main" id="{BBFE92A9-71D9-B395-C890-4D9C0999D6C7}"/>
              </a:ext>
            </a:extLst>
          </p:cNvPr>
          <p:cNvSpPr txBox="1"/>
          <p:nvPr/>
        </p:nvSpPr>
        <p:spPr>
          <a:xfrm>
            <a:off x="1342956" y="4400818"/>
            <a:ext cx="203752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4 Services</a:t>
            </a:r>
          </a:p>
        </p:txBody>
      </p:sp>
      <p:sp>
        <p:nvSpPr>
          <p:cNvPr id="16" name="TextBox 15">
            <a:extLst>
              <a:ext uri="{FF2B5EF4-FFF2-40B4-BE49-F238E27FC236}">
                <a16:creationId xmlns:a16="http://schemas.microsoft.com/office/drawing/2014/main" id="{2AB96055-7C0B-3757-8CC0-1CEF7EC206B3}"/>
              </a:ext>
            </a:extLst>
          </p:cNvPr>
          <p:cNvSpPr txBox="1"/>
          <p:nvPr/>
        </p:nvSpPr>
        <p:spPr>
          <a:xfrm>
            <a:off x="753316" y="4977096"/>
            <a:ext cx="3201732"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3175">
                  <a:solidFill>
                    <a:srgbClr val="00274C"/>
                  </a:solidFill>
                </a:ln>
                <a:solidFill>
                  <a:srgbClr val="FFFFFF"/>
                </a:solidFill>
                <a:effectLst>
                  <a:outerShdw blurRad="38100" dist="38100" dir="2700000" algn="tl">
                    <a:srgbClr val="000000">
                      <a:alpha val="43137"/>
                    </a:srgbClr>
                  </a:outerShdw>
                </a:effectLst>
                <a:uLnTx/>
                <a:uFillTx/>
                <a:latin typeface="Calibri" panose="020F0502020204030204"/>
                <a:ea typeface="+mn-ea"/>
                <a:cs typeface="+mn-cs"/>
              </a:rPr>
              <a:t>20</a:t>
            </a:r>
            <a:r>
              <a:rPr kumimoji="0" lang="en-US" sz="4800" b="1" i="0" u="none" strike="noStrike" kern="1200" cap="none" spc="0" normalizeH="0" baseline="0" noProof="0" dirty="0">
                <a:ln w="3175">
                  <a:solidFill>
                    <a:srgbClr val="00274C"/>
                  </a:solidFill>
                </a:ln>
                <a:solidFill>
                  <a:srgbClr val="FFFFFF"/>
                </a:solidFill>
                <a:effectLst>
                  <a:outerShdw blurRad="38100" dist="38100" dir="2700000" algn="tl">
                    <a:srgbClr val="000000">
                      <a:alpha val="43137"/>
                    </a:srgbClr>
                  </a:outerShdw>
                </a:effectLst>
                <a:uLnTx/>
                <a:uFillTx/>
                <a:latin typeface="Calibri" panose="020F0502020204030204"/>
                <a:ea typeface="+mn-ea"/>
                <a:cs typeface="+mn-cs"/>
              </a:rPr>
              <a:t> Points</a:t>
            </a:r>
          </a:p>
        </p:txBody>
      </p:sp>
      <p:sp>
        <p:nvSpPr>
          <p:cNvPr id="21" name="Rectangle 20">
            <a:extLst>
              <a:ext uri="{FF2B5EF4-FFF2-40B4-BE49-F238E27FC236}">
                <a16:creationId xmlns:a16="http://schemas.microsoft.com/office/drawing/2014/main" id="{018AD6AA-0539-0691-055D-94CF80A48999}"/>
              </a:ext>
            </a:extLst>
          </p:cNvPr>
          <p:cNvSpPr/>
          <p:nvPr/>
        </p:nvSpPr>
        <p:spPr>
          <a:xfrm>
            <a:off x="757084" y="1396557"/>
            <a:ext cx="3209266" cy="4610952"/>
          </a:xfrm>
          <a:prstGeom prst="rect">
            <a:avLst/>
          </a:prstGeom>
          <a:noFill/>
          <a:ln w="76200">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0D9525F7-A5A1-33B4-3730-8F4B4E50F708}"/>
              </a:ext>
            </a:extLst>
          </p:cNvPr>
          <p:cNvSpPr txBox="1"/>
          <p:nvPr/>
        </p:nvSpPr>
        <p:spPr>
          <a:xfrm>
            <a:off x="3048000" y="6376814"/>
            <a:ext cx="6096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Roboto Light" panose="02000000000000000000" pitchFamily="2" charset="0"/>
                <a:cs typeface="Helvetica"/>
                <a:sym typeface="Helvetica"/>
              </a:rPr>
              <a:t>See ACN Compensation Plan for full details. </a:t>
            </a:r>
            <a:endPar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07083BAD-7573-92E2-A3DA-6D03F21FB139}"/>
              </a:ext>
            </a:extLst>
          </p:cNvPr>
          <p:cNvSpPr txBox="1"/>
          <p:nvPr/>
        </p:nvSpPr>
        <p:spPr>
          <a:xfrm>
            <a:off x="480981" y="398774"/>
            <a:ext cx="11207436"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dirty="0">
                <a:solidFill>
                  <a:prstClr val="white"/>
                </a:solidFill>
                <a:latin typeface="Calibri" panose="020F0502020204030204"/>
                <a:ea typeface="Roboto Light" panose="02000000000000000000" pitchFamily="2" charset="0"/>
              </a:rPr>
              <a:t>How </a:t>
            </a:r>
            <a:r>
              <a:rPr kumimoji="0" lang="en-US" sz="4400" b="1" i="0" u="none" strike="noStrike" kern="1200" cap="none" spc="0" normalizeH="0" baseline="0" noProof="0" dirty="0">
                <a:ln>
                  <a:noFill/>
                </a:ln>
                <a:gradFill flip="none" rotWithShape="1">
                  <a:gsLst>
                    <a:gs pos="0">
                      <a:srgbClr val="FFD700">
                        <a:lumMod val="40000"/>
                        <a:lumOff val="60000"/>
                      </a:srgbClr>
                    </a:gs>
                    <a:gs pos="46000">
                      <a:srgbClr val="FFD700">
                        <a:lumMod val="95000"/>
                        <a:lumOff val="5000"/>
                      </a:srgbClr>
                    </a:gs>
                    <a:gs pos="100000">
                      <a:srgbClr val="FFD700">
                        <a:lumMod val="60000"/>
                      </a:srgbClr>
                    </a:gs>
                  </a:gsLst>
                  <a:path path="circle">
                    <a:fillToRect l="50000" t="130000" r="50000" b="-30000"/>
                  </a:path>
                  <a:tileRect/>
                </a:gradFill>
                <a:effectLst>
                  <a:outerShdw blurRad="38100" dist="38100" dir="2700000" algn="tl">
                    <a:srgbClr val="000000">
                      <a:alpha val="43137"/>
                    </a:srgbClr>
                  </a:outerShdw>
                </a:effectLst>
                <a:uLnTx/>
                <a:uFillTx/>
                <a:latin typeface="Calibri" panose="020F0502020204030204"/>
                <a:ea typeface="Roboto Black" panose="02000000000000000000" pitchFamily="2" charset="0"/>
                <a:cs typeface="+mn-cs"/>
              </a:rPr>
              <a:t>Customer Points</a:t>
            </a:r>
            <a:r>
              <a:rPr kumimoji="0" lang="en-US" sz="4400" b="0" i="0" u="none" strike="noStrike" kern="1200" cap="none" spc="0" normalizeH="0" baseline="0" noProof="0" dirty="0">
                <a:ln>
                  <a:noFill/>
                </a:ln>
                <a:gradFill flip="none" rotWithShape="1">
                  <a:gsLst>
                    <a:gs pos="0">
                      <a:srgbClr val="FFD700">
                        <a:lumMod val="40000"/>
                        <a:lumOff val="60000"/>
                      </a:srgbClr>
                    </a:gs>
                    <a:gs pos="46000">
                      <a:srgbClr val="FFD700">
                        <a:lumMod val="95000"/>
                        <a:lumOff val="5000"/>
                      </a:srgbClr>
                    </a:gs>
                    <a:gs pos="100000">
                      <a:srgbClr val="FFD700">
                        <a:lumMod val="60000"/>
                      </a:srgbClr>
                    </a:gs>
                  </a:gsLst>
                  <a:path path="circle">
                    <a:fillToRect l="50000" t="130000" r="50000" b="-30000"/>
                  </a:path>
                  <a:tileRect/>
                </a:gradFill>
                <a:effectLst/>
                <a:uLnTx/>
                <a:uFillTx/>
                <a:latin typeface="Calibri" panose="020F0502020204030204"/>
                <a:ea typeface="Roboto Light" panose="02000000000000000000" pitchFamily="2" charset="0"/>
                <a:cs typeface="+mn-cs"/>
              </a:rPr>
              <a:t> </a:t>
            </a:r>
            <a:r>
              <a:rPr kumimoji="0" lang="en-US" sz="4400" b="0" i="0" u="none" strike="noStrike" kern="1200" cap="none" spc="0" normalizeH="0" baseline="0" noProof="0" dirty="0">
                <a:ln>
                  <a:noFill/>
                </a:ln>
                <a:solidFill>
                  <a:prstClr val="white"/>
                </a:solidFill>
                <a:effectLst/>
                <a:uLnTx/>
                <a:uFillTx/>
                <a:latin typeface="Calibri" panose="020F0502020204030204"/>
                <a:ea typeface="Roboto Light" panose="02000000000000000000" pitchFamily="2" charset="0"/>
                <a:cs typeface="+mn-cs"/>
              </a:rPr>
              <a:t>Work</a:t>
            </a:r>
            <a:endParaRPr kumimoji="0" lang="en-US"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Roboto Light" panose="02000000000000000000" pitchFamily="2" charset="0"/>
              <a:cs typeface="+mn-cs"/>
            </a:endParaRPr>
          </a:p>
        </p:txBody>
      </p:sp>
      <p:sp>
        <p:nvSpPr>
          <p:cNvPr id="4" name="TextBox 3">
            <a:extLst>
              <a:ext uri="{FF2B5EF4-FFF2-40B4-BE49-F238E27FC236}">
                <a16:creationId xmlns:a16="http://schemas.microsoft.com/office/drawing/2014/main" id="{8A9B12FE-B201-C35D-D6C2-1634A89B2034}"/>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LegacyPartners.biz</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TheSVPSystem.com</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p:txBody>
      </p:sp>
      <p:pic>
        <p:nvPicPr>
          <p:cNvPr id="6" name="Picture 5">
            <a:extLst>
              <a:ext uri="{FF2B5EF4-FFF2-40B4-BE49-F238E27FC236}">
                <a16:creationId xmlns:a16="http://schemas.microsoft.com/office/drawing/2014/main" id="{3A8879BC-F7DA-599B-A47C-F948B85212A9}"/>
              </a:ext>
            </a:extLst>
          </p:cNvPr>
          <p:cNvPicPr>
            <a:picLocks noChangeAspect="1"/>
          </p:cNvPicPr>
          <p:nvPr/>
        </p:nvPicPr>
        <p:blipFill>
          <a:blip r:embed="rId8"/>
          <a:srcRect t="14626" b="14626"/>
          <a:stretch/>
        </p:blipFill>
        <p:spPr>
          <a:xfrm>
            <a:off x="10115455" y="6438549"/>
            <a:ext cx="1920246" cy="274320"/>
          </a:xfrm>
          <a:prstGeom prst="rect">
            <a:avLst/>
          </a:prstGeom>
        </p:spPr>
      </p:pic>
      <p:pic>
        <p:nvPicPr>
          <p:cNvPr id="7" name="Picture 6">
            <a:extLst>
              <a:ext uri="{FF2B5EF4-FFF2-40B4-BE49-F238E27FC236}">
                <a16:creationId xmlns:a16="http://schemas.microsoft.com/office/drawing/2014/main" id="{F78CAA9C-1C4E-413E-F35B-82914BF11CB2}"/>
              </a:ext>
            </a:extLst>
          </p:cNvPr>
          <p:cNvPicPr>
            <a:picLocks noChangeAspect="1"/>
          </p:cNvPicPr>
          <p:nvPr/>
        </p:nvPicPr>
        <p:blipFill>
          <a:blip r:embed="rId9"/>
          <a:srcRect/>
          <a:stretch/>
        </p:blipFill>
        <p:spPr>
          <a:xfrm>
            <a:off x="10038298" y="6139846"/>
            <a:ext cx="2080726" cy="378618"/>
          </a:xfrm>
          <a:prstGeom prst="rect">
            <a:avLst/>
          </a:prstGeom>
        </p:spPr>
      </p:pic>
    </p:spTree>
    <p:extLst>
      <p:ext uri="{BB962C8B-B14F-4D97-AF65-F5344CB8AC3E}">
        <p14:creationId xmlns:p14="http://schemas.microsoft.com/office/powerpoint/2010/main" val="3921558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anim calcmode="lin" valueType="num">
                                      <p:cBhvr additive="base">
                                        <p:cTn id="7" dur="500" fill="hold"/>
                                        <p:tgtEl>
                                          <p:spTgt spid="61"/>
                                        </p:tgtEl>
                                        <p:attrNameLst>
                                          <p:attrName>ppt_x</p:attrName>
                                        </p:attrNameLst>
                                      </p:cBhvr>
                                      <p:tavLst>
                                        <p:tav tm="0">
                                          <p:val>
                                            <p:strVal val="0-#ppt_w/2"/>
                                          </p:val>
                                        </p:tav>
                                        <p:tav tm="100000">
                                          <p:val>
                                            <p:strVal val="#ppt_x"/>
                                          </p:val>
                                        </p:tav>
                                      </p:tavLst>
                                    </p:anim>
                                    <p:anim calcmode="lin" valueType="num">
                                      <p:cBhvr additive="base">
                                        <p:cTn id="8" dur="500" fill="hold"/>
                                        <p:tgtEl>
                                          <p:spTgt spid="6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250"/>
                                  </p:stCondLst>
                                  <p:childTnLst>
                                    <p:set>
                                      <p:cBhvr>
                                        <p:cTn id="11" dur="1" fill="hold">
                                          <p:stCondLst>
                                            <p:cond delay="0"/>
                                          </p:stCondLst>
                                        </p:cTn>
                                        <p:tgtEl>
                                          <p:spTgt spid="62"/>
                                        </p:tgtEl>
                                        <p:attrNameLst>
                                          <p:attrName>style.visibility</p:attrName>
                                        </p:attrNameLst>
                                      </p:cBhvr>
                                      <p:to>
                                        <p:strVal val="visible"/>
                                      </p:to>
                                    </p:set>
                                    <p:anim calcmode="lin" valueType="num">
                                      <p:cBhvr additive="base">
                                        <p:cTn id="12" dur="500" fill="hold"/>
                                        <p:tgtEl>
                                          <p:spTgt spid="62"/>
                                        </p:tgtEl>
                                        <p:attrNameLst>
                                          <p:attrName>ppt_x</p:attrName>
                                        </p:attrNameLst>
                                      </p:cBhvr>
                                      <p:tavLst>
                                        <p:tav tm="0">
                                          <p:val>
                                            <p:strVal val="0-#ppt_w/2"/>
                                          </p:val>
                                        </p:tav>
                                        <p:tav tm="100000">
                                          <p:val>
                                            <p:strVal val="#ppt_x"/>
                                          </p:val>
                                        </p:tav>
                                      </p:tavLst>
                                    </p:anim>
                                    <p:anim calcmode="lin" valueType="num">
                                      <p:cBhvr additive="base">
                                        <p:cTn id="13" dur="500" fill="hold"/>
                                        <p:tgtEl>
                                          <p:spTgt spid="62"/>
                                        </p:tgtEl>
                                        <p:attrNameLst>
                                          <p:attrName>ppt_y</p:attrName>
                                        </p:attrNameLst>
                                      </p:cBhvr>
                                      <p:tavLst>
                                        <p:tav tm="0">
                                          <p:val>
                                            <p:strVal val="#ppt_y"/>
                                          </p:val>
                                        </p:tav>
                                        <p:tav tm="100000">
                                          <p:val>
                                            <p:strVal val="#ppt_y"/>
                                          </p:val>
                                        </p:tav>
                                      </p:tavLst>
                                    </p:anim>
                                  </p:childTnLst>
                                </p:cTn>
                              </p:par>
                            </p:childTnLst>
                          </p:cTn>
                        </p:par>
                        <p:par>
                          <p:cTn id="14" fill="hold">
                            <p:stCondLst>
                              <p:cond delay="1250"/>
                            </p:stCondLst>
                            <p:childTnLst>
                              <p:par>
                                <p:cTn id="15" presetID="2" presetClass="entr" presetSubtype="8" fill="hold" nodeType="afterEffect">
                                  <p:stCondLst>
                                    <p:cond delay="250"/>
                                  </p:stCondLst>
                                  <p:childTnLst>
                                    <p:set>
                                      <p:cBhvr>
                                        <p:cTn id="16" dur="1" fill="hold">
                                          <p:stCondLst>
                                            <p:cond delay="0"/>
                                          </p:stCondLst>
                                        </p:cTn>
                                        <p:tgtEl>
                                          <p:spTgt spid="63"/>
                                        </p:tgtEl>
                                        <p:attrNameLst>
                                          <p:attrName>style.visibility</p:attrName>
                                        </p:attrNameLst>
                                      </p:cBhvr>
                                      <p:to>
                                        <p:strVal val="visible"/>
                                      </p:to>
                                    </p:set>
                                    <p:anim calcmode="lin" valueType="num">
                                      <p:cBhvr additive="base">
                                        <p:cTn id="17" dur="500" fill="hold"/>
                                        <p:tgtEl>
                                          <p:spTgt spid="63"/>
                                        </p:tgtEl>
                                        <p:attrNameLst>
                                          <p:attrName>ppt_x</p:attrName>
                                        </p:attrNameLst>
                                      </p:cBhvr>
                                      <p:tavLst>
                                        <p:tav tm="0">
                                          <p:val>
                                            <p:strVal val="0-#ppt_w/2"/>
                                          </p:val>
                                        </p:tav>
                                        <p:tav tm="100000">
                                          <p:val>
                                            <p:strVal val="#ppt_x"/>
                                          </p:val>
                                        </p:tav>
                                      </p:tavLst>
                                    </p:anim>
                                    <p:anim calcmode="lin" valueType="num">
                                      <p:cBhvr additive="base">
                                        <p:cTn id="18" dur="500" fill="hold"/>
                                        <p:tgtEl>
                                          <p:spTgt spid="63"/>
                                        </p:tgtEl>
                                        <p:attrNameLst>
                                          <p:attrName>ppt_y</p:attrName>
                                        </p:attrNameLst>
                                      </p:cBhvr>
                                      <p:tavLst>
                                        <p:tav tm="0">
                                          <p:val>
                                            <p:strVal val="#ppt_y"/>
                                          </p:val>
                                        </p:tav>
                                        <p:tav tm="100000">
                                          <p:val>
                                            <p:strVal val="#ppt_y"/>
                                          </p:val>
                                        </p:tav>
                                      </p:tavLst>
                                    </p:anim>
                                  </p:childTnLst>
                                </p:cTn>
                              </p:par>
                            </p:childTnLst>
                          </p:cTn>
                        </p:par>
                        <p:par>
                          <p:cTn id="19" fill="hold">
                            <p:stCondLst>
                              <p:cond delay="2000"/>
                            </p:stCondLst>
                            <p:childTnLst>
                              <p:par>
                                <p:cTn id="20" presetID="2" presetClass="entr" presetSubtype="8" fill="hold" nodeType="afterEffect">
                                  <p:stCondLst>
                                    <p:cond delay="250"/>
                                  </p:stCondLst>
                                  <p:childTnLst>
                                    <p:set>
                                      <p:cBhvr>
                                        <p:cTn id="21" dur="1" fill="hold">
                                          <p:stCondLst>
                                            <p:cond delay="0"/>
                                          </p:stCondLst>
                                        </p:cTn>
                                        <p:tgtEl>
                                          <p:spTgt spid="64"/>
                                        </p:tgtEl>
                                        <p:attrNameLst>
                                          <p:attrName>style.visibility</p:attrName>
                                        </p:attrNameLst>
                                      </p:cBhvr>
                                      <p:to>
                                        <p:strVal val="visible"/>
                                      </p:to>
                                    </p:set>
                                    <p:anim calcmode="lin" valueType="num">
                                      <p:cBhvr additive="base">
                                        <p:cTn id="22" dur="500" fill="hold"/>
                                        <p:tgtEl>
                                          <p:spTgt spid="64"/>
                                        </p:tgtEl>
                                        <p:attrNameLst>
                                          <p:attrName>ppt_x</p:attrName>
                                        </p:attrNameLst>
                                      </p:cBhvr>
                                      <p:tavLst>
                                        <p:tav tm="0">
                                          <p:val>
                                            <p:strVal val="0-#ppt_w/2"/>
                                          </p:val>
                                        </p:tav>
                                        <p:tav tm="100000">
                                          <p:val>
                                            <p:strVal val="#ppt_x"/>
                                          </p:val>
                                        </p:tav>
                                      </p:tavLst>
                                    </p:anim>
                                    <p:anim calcmode="lin" valueType="num">
                                      <p:cBhvr additive="base">
                                        <p:cTn id="23" dur="500" fill="hold"/>
                                        <p:tgtEl>
                                          <p:spTgt spid="64"/>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3"/>
                                        </p:tgtEl>
                                        <p:attrNameLst>
                                          <p:attrName>style.visibility</p:attrName>
                                        </p:attrNameLst>
                                      </p:cBhvr>
                                      <p:to>
                                        <p:strVal val="visible"/>
                                      </p:to>
                                    </p:set>
                                    <p:animEffect transition="in" filter="fade">
                                      <p:cBhvr>
                                        <p:cTn id="28" dur="500"/>
                                        <p:tgtEl>
                                          <p:spTgt spid="43"/>
                                        </p:tgtEl>
                                      </p:cBhvr>
                                    </p:animEffect>
                                  </p:childTnLst>
                                </p:cTn>
                              </p:par>
                            </p:childTnLst>
                          </p:cTn>
                        </p:par>
                        <p:par>
                          <p:cTn id="29" fill="hold">
                            <p:stCondLst>
                              <p:cond delay="500"/>
                            </p:stCondLst>
                            <p:childTnLst>
                              <p:par>
                                <p:cTn id="30" presetID="10" presetClass="entr" presetSubtype="0" fill="hold" nodeType="afterEffect">
                                  <p:stCondLst>
                                    <p:cond delay="250"/>
                                  </p:stCondLst>
                                  <p:childTnLst>
                                    <p:set>
                                      <p:cBhvr>
                                        <p:cTn id="31" dur="1" fill="hold">
                                          <p:stCondLst>
                                            <p:cond delay="0"/>
                                          </p:stCondLst>
                                        </p:cTn>
                                        <p:tgtEl>
                                          <p:spTgt spid="44"/>
                                        </p:tgtEl>
                                        <p:attrNameLst>
                                          <p:attrName>style.visibility</p:attrName>
                                        </p:attrNameLst>
                                      </p:cBhvr>
                                      <p:to>
                                        <p:strVal val="visible"/>
                                      </p:to>
                                    </p:set>
                                    <p:animEffect transition="in" filter="fade">
                                      <p:cBhvr>
                                        <p:cTn id="32" dur="500"/>
                                        <p:tgtEl>
                                          <p:spTgt spid="44"/>
                                        </p:tgtEl>
                                      </p:cBhvr>
                                    </p:animEffect>
                                  </p:childTnLst>
                                </p:cTn>
                              </p:par>
                            </p:childTnLst>
                          </p:cTn>
                        </p:par>
                        <p:par>
                          <p:cTn id="33" fill="hold">
                            <p:stCondLst>
                              <p:cond delay="1250"/>
                            </p:stCondLst>
                            <p:childTnLst>
                              <p:par>
                                <p:cTn id="34" presetID="10" presetClass="entr" presetSubtype="0" fill="hold" nodeType="afterEffect">
                                  <p:stCondLst>
                                    <p:cond delay="250"/>
                                  </p:stCondLst>
                                  <p:childTnLst>
                                    <p:set>
                                      <p:cBhvr>
                                        <p:cTn id="35" dur="1" fill="hold">
                                          <p:stCondLst>
                                            <p:cond delay="0"/>
                                          </p:stCondLst>
                                        </p:cTn>
                                        <p:tgtEl>
                                          <p:spTgt spid="47"/>
                                        </p:tgtEl>
                                        <p:attrNameLst>
                                          <p:attrName>style.visibility</p:attrName>
                                        </p:attrNameLst>
                                      </p:cBhvr>
                                      <p:to>
                                        <p:strVal val="visible"/>
                                      </p:to>
                                    </p:set>
                                    <p:animEffect transition="in" filter="fade">
                                      <p:cBhvr>
                                        <p:cTn id="36" dur="500"/>
                                        <p:tgtEl>
                                          <p:spTgt spid="47"/>
                                        </p:tgtEl>
                                      </p:cBhvr>
                                    </p:animEffect>
                                  </p:childTnLst>
                                </p:cTn>
                              </p:par>
                            </p:childTnLst>
                          </p:cTn>
                        </p:par>
                        <p:par>
                          <p:cTn id="37" fill="hold">
                            <p:stCondLst>
                              <p:cond delay="2000"/>
                            </p:stCondLst>
                            <p:childTnLst>
                              <p:par>
                                <p:cTn id="38" presetID="10" presetClass="entr" presetSubtype="0" fill="hold" nodeType="afterEffect">
                                  <p:stCondLst>
                                    <p:cond delay="250"/>
                                  </p:stCondLst>
                                  <p:childTnLst>
                                    <p:set>
                                      <p:cBhvr>
                                        <p:cTn id="39" dur="1" fill="hold">
                                          <p:stCondLst>
                                            <p:cond delay="0"/>
                                          </p:stCondLst>
                                        </p:cTn>
                                        <p:tgtEl>
                                          <p:spTgt spid="50"/>
                                        </p:tgtEl>
                                        <p:attrNameLst>
                                          <p:attrName>style.visibility</p:attrName>
                                        </p:attrNameLst>
                                      </p:cBhvr>
                                      <p:to>
                                        <p:strVal val="visible"/>
                                      </p:to>
                                    </p:set>
                                    <p:animEffect transition="in" filter="fade">
                                      <p:cBhvr>
                                        <p:cTn id="40" dur="500"/>
                                        <p:tgtEl>
                                          <p:spTgt spid="50"/>
                                        </p:tgtEl>
                                      </p:cBhvr>
                                    </p:animEffect>
                                  </p:childTnLst>
                                </p:cTn>
                              </p:par>
                            </p:childTnLst>
                          </p:cTn>
                        </p:par>
                        <p:par>
                          <p:cTn id="41" fill="hold">
                            <p:stCondLst>
                              <p:cond delay="2750"/>
                            </p:stCondLst>
                            <p:childTnLst>
                              <p:par>
                                <p:cTn id="42" presetID="53" presetClass="entr" presetSubtype="16" fill="hold" nodeType="afterEffect">
                                  <p:stCondLst>
                                    <p:cond delay="250"/>
                                  </p:stCondLst>
                                  <p:childTnLst>
                                    <p:set>
                                      <p:cBhvr>
                                        <p:cTn id="43" dur="1" fill="hold">
                                          <p:stCondLst>
                                            <p:cond delay="0"/>
                                          </p:stCondLst>
                                        </p:cTn>
                                        <p:tgtEl>
                                          <p:spTgt spid="16">
                                            <p:txEl>
                                              <p:pRg st="0" end="0"/>
                                            </p:txEl>
                                          </p:spTgt>
                                        </p:tgtEl>
                                        <p:attrNameLst>
                                          <p:attrName>style.visibility</p:attrName>
                                        </p:attrNameLst>
                                      </p:cBhvr>
                                      <p:to>
                                        <p:strVal val="visible"/>
                                      </p:to>
                                    </p:set>
                                    <p:anim calcmode="lin" valueType="num">
                                      <p:cBhvr>
                                        <p:cTn id="44"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45" dur="500" fill="hold"/>
                                        <p:tgtEl>
                                          <p:spTgt spid="16">
                                            <p:txEl>
                                              <p:pRg st="0" end="0"/>
                                            </p:txEl>
                                          </p:spTgt>
                                        </p:tgtEl>
                                        <p:attrNameLst>
                                          <p:attrName>ppt_h</p:attrName>
                                        </p:attrNameLst>
                                      </p:cBhvr>
                                      <p:tavLst>
                                        <p:tav tm="0">
                                          <p:val>
                                            <p:fltVal val="0"/>
                                          </p:val>
                                        </p:tav>
                                        <p:tav tm="100000">
                                          <p:val>
                                            <p:strVal val="#ppt_h"/>
                                          </p:val>
                                        </p:tav>
                                      </p:tavLst>
                                    </p:anim>
                                    <p:animEffect transition="in" filter="fade">
                                      <p:cBhvr>
                                        <p:cTn id="46"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000" t="-1000"/>
          </a:stretch>
        </a:blipFill>
        <a:effectLst/>
      </p:bgPr>
    </p:bg>
    <p:spTree>
      <p:nvGrpSpPr>
        <p:cNvPr id="1" name=""/>
        <p:cNvGrpSpPr/>
        <p:nvPr/>
      </p:nvGrpSpPr>
      <p:grpSpPr>
        <a:xfrm>
          <a:off x="0" y="0"/>
          <a:ext cx="0" cy="0"/>
          <a:chOff x="0" y="0"/>
          <a:chExt cx="0" cy="0"/>
        </a:xfrm>
      </p:grpSpPr>
      <p:sp>
        <p:nvSpPr>
          <p:cNvPr id="39" name="Oval 38">
            <a:extLst>
              <a:ext uri="{FF2B5EF4-FFF2-40B4-BE49-F238E27FC236}">
                <a16:creationId xmlns:a16="http://schemas.microsoft.com/office/drawing/2014/main" id="{6852060F-438D-4895-B3FB-A7365A6DDF16}"/>
              </a:ext>
            </a:extLst>
          </p:cNvPr>
          <p:cNvSpPr>
            <a:spLocks noChangeAspect="1"/>
          </p:cNvSpPr>
          <p:nvPr/>
        </p:nvSpPr>
        <p:spPr>
          <a:xfrm>
            <a:off x="9834931" y="1565160"/>
            <a:ext cx="1005203" cy="1005203"/>
          </a:xfrm>
          <a:prstGeom prst="ellipse">
            <a:avLst/>
          </a:prstGeom>
          <a:solidFill>
            <a:schemeClr val="bg1"/>
          </a:solidFill>
          <a:ln w="57150">
            <a:solidFill>
              <a:srgbClr val="CCDC1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CDC10"/>
                </a:solidFill>
                <a:effectLst>
                  <a:outerShdw blurRad="38100" dist="38100" dir="2700000" algn="tl">
                    <a:srgbClr val="000000">
                      <a:alpha val="43137"/>
                    </a:srgbClr>
                  </a:outerShdw>
                </a:effectLst>
                <a:uLnTx/>
                <a:uFillTx/>
                <a:latin typeface="Calibri" panose="020F0502020204030204"/>
                <a:ea typeface="+mn-ea"/>
                <a:cs typeface="+mn-cs"/>
                <a:sym typeface="Myriad Pro"/>
              </a:rPr>
              <a:t>3%</a:t>
            </a:r>
          </a:p>
        </p:txBody>
      </p:sp>
      <p:sp>
        <p:nvSpPr>
          <p:cNvPr id="40" name="Oval 39">
            <a:extLst>
              <a:ext uri="{FF2B5EF4-FFF2-40B4-BE49-F238E27FC236}">
                <a16:creationId xmlns:a16="http://schemas.microsoft.com/office/drawing/2014/main" id="{3B4D673C-FC2C-4F3C-944B-AFB70817B360}"/>
              </a:ext>
            </a:extLst>
          </p:cNvPr>
          <p:cNvSpPr>
            <a:spLocks noChangeAspect="1"/>
          </p:cNvSpPr>
          <p:nvPr/>
        </p:nvSpPr>
        <p:spPr>
          <a:xfrm>
            <a:off x="9834931" y="1565160"/>
            <a:ext cx="1005203" cy="1005203"/>
          </a:xfrm>
          <a:prstGeom prst="ellipse">
            <a:avLst/>
          </a:prstGeom>
          <a:solidFill>
            <a:schemeClr val="bg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F65A7"/>
                </a:solidFill>
                <a:effectLst>
                  <a:outerShdw blurRad="38100" dist="38100" dir="2700000" algn="tl">
                    <a:srgbClr val="000000">
                      <a:alpha val="43137"/>
                    </a:srgbClr>
                  </a:outerShdw>
                </a:effectLst>
                <a:uLnTx/>
                <a:uFillTx/>
                <a:latin typeface="Calibri" panose="020F0502020204030204"/>
                <a:ea typeface="+mn-ea"/>
                <a:cs typeface="+mn-cs"/>
                <a:sym typeface="Myriad Pro"/>
              </a:rPr>
              <a:t>5%</a:t>
            </a:r>
          </a:p>
        </p:txBody>
      </p:sp>
      <p:sp>
        <p:nvSpPr>
          <p:cNvPr id="41" name="Oval 40">
            <a:extLst>
              <a:ext uri="{FF2B5EF4-FFF2-40B4-BE49-F238E27FC236}">
                <a16:creationId xmlns:a16="http://schemas.microsoft.com/office/drawing/2014/main" id="{E2DF8B90-B941-472F-91DC-6BFF265767AC}"/>
              </a:ext>
            </a:extLst>
          </p:cNvPr>
          <p:cNvSpPr>
            <a:spLocks noChangeAspect="1"/>
          </p:cNvSpPr>
          <p:nvPr/>
        </p:nvSpPr>
        <p:spPr>
          <a:xfrm>
            <a:off x="9834931" y="1565160"/>
            <a:ext cx="1005203" cy="1005203"/>
          </a:xfrm>
          <a:prstGeom prst="ellipse">
            <a:avLst/>
          </a:prstGeom>
          <a:solidFill>
            <a:schemeClr val="bg1"/>
          </a:solidFill>
          <a:ln w="57150">
            <a:solidFill>
              <a:srgbClr val="CCDC1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CDC10"/>
                </a:solidFill>
                <a:effectLst>
                  <a:outerShdw blurRad="38100" dist="38100" dir="2700000" algn="tl">
                    <a:srgbClr val="000000">
                      <a:alpha val="43137"/>
                    </a:srgbClr>
                  </a:outerShdw>
                </a:effectLst>
                <a:uLnTx/>
                <a:uFillTx/>
                <a:latin typeface="Calibri" panose="020F0502020204030204"/>
                <a:ea typeface="+mn-ea"/>
                <a:cs typeface="+mn-cs"/>
                <a:sym typeface="Myriad Pro"/>
              </a:rPr>
              <a:t>10%</a:t>
            </a:r>
          </a:p>
        </p:txBody>
      </p:sp>
      <p:sp>
        <p:nvSpPr>
          <p:cNvPr id="31" name="Oval 30">
            <a:extLst>
              <a:ext uri="{FF2B5EF4-FFF2-40B4-BE49-F238E27FC236}">
                <a16:creationId xmlns:a16="http://schemas.microsoft.com/office/drawing/2014/main" id="{23D05855-3D57-7FCC-B5CB-CE349A8899B7}"/>
              </a:ext>
            </a:extLst>
          </p:cNvPr>
          <p:cNvSpPr>
            <a:spLocks noChangeAspect="1"/>
          </p:cNvSpPr>
          <p:nvPr/>
        </p:nvSpPr>
        <p:spPr>
          <a:xfrm>
            <a:off x="9834931" y="1565160"/>
            <a:ext cx="1005203" cy="1005203"/>
          </a:xfrm>
          <a:prstGeom prst="ellipse">
            <a:avLst/>
          </a:prstGeom>
          <a:solidFill>
            <a:schemeClr val="bg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F65A7"/>
                </a:solidFill>
                <a:effectLst>
                  <a:outerShdw blurRad="38100" dist="38100" dir="2700000" algn="tl">
                    <a:srgbClr val="000000">
                      <a:alpha val="43137"/>
                    </a:srgbClr>
                  </a:outerShdw>
                </a:effectLst>
                <a:uLnTx/>
                <a:uFillTx/>
                <a:latin typeface="Calibri" panose="020F0502020204030204"/>
                <a:ea typeface="+mn-ea"/>
                <a:cs typeface="+mn-cs"/>
                <a:sym typeface="Myriad Pro"/>
              </a:rPr>
              <a:t>14%</a:t>
            </a:r>
          </a:p>
        </p:txBody>
      </p:sp>
      <p:sp>
        <p:nvSpPr>
          <p:cNvPr id="37" name="Oval 36">
            <a:extLst>
              <a:ext uri="{FF2B5EF4-FFF2-40B4-BE49-F238E27FC236}">
                <a16:creationId xmlns:a16="http://schemas.microsoft.com/office/drawing/2014/main" id="{B85F8742-6035-5E8B-5428-ED40D3B11ACE}"/>
              </a:ext>
            </a:extLst>
          </p:cNvPr>
          <p:cNvSpPr>
            <a:spLocks noChangeAspect="1"/>
          </p:cNvSpPr>
          <p:nvPr/>
        </p:nvSpPr>
        <p:spPr>
          <a:xfrm>
            <a:off x="9834931" y="1565160"/>
            <a:ext cx="1005203" cy="1005203"/>
          </a:xfrm>
          <a:prstGeom prst="ellipse">
            <a:avLst/>
          </a:prstGeom>
          <a:solidFill>
            <a:schemeClr val="bg1"/>
          </a:solidFill>
          <a:ln w="57150">
            <a:solidFill>
              <a:srgbClr val="CCDC1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CDC10"/>
                </a:solidFill>
                <a:effectLst>
                  <a:outerShdw blurRad="38100" dist="38100" dir="2700000" algn="tl">
                    <a:srgbClr val="000000">
                      <a:alpha val="43137"/>
                    </a:srgbClr>
                  </a:outerShdw>
                </a:effectLst>
                <a:uLnTx/>
                <a:uFillTx/>
                <a:latin typeface="Calibri" panose="020F0502020204030204"/>
                <a:ea typeface="+mn-ea"/>
                <a:cs typeface="+mn-cs"/>
                <a:sym typeface="Myriad Pro"/>
              </a:rPr>
              <a:t>17%</a:t>
            </a:r>
          </a:p>
        </p:txBody>
      </p:sp>
      <p:sp>
        <p:nvSpPr>
          <p:cNvPr id="38" name="Oval 37">
            <a:extLst>
              <a:ext uri="{FF2B5EF4-FFF2-40B4-BE49-F238E27FC236}">
                <a16:creationId xmlns:a16="http://schemas.microsoft.com/office/drawing/2014/main" id="{D72D390B-B2D7-96AD-805E-C7174174C825}"/>
              </a:ext>
            </a:extLst>
          </p:cNvPr>
          <p:cNvSpPr>
            <a:spLocks noChangeAspect="1"/>
          </p:cNvSpPr>
          <p:nvPr/>
        </p:nvSpPr>
        <p:spPr>
          <a:xfrm>
            <a:off x="9642826" y="1498753"/>
            <a:ext cx="1389412" cy="1389412"/>
          </a:xfrm>
          <a:prstGeom prst="ellipse">
            <a:avLst/>
          </a:prstGeom>
          <a:solidFill>
            <a:schemeClr val="accent2"/>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2F65A7"/>
                </a:solidFill>
                <a:effectLst>
                  <a:outerShdw blurRad="38100" dist="38100" dir="2700000" algn="tl">
                    <a:srgbClr val="000000">
                      <a:alpha val="43137"/>
                    </a:srgbClr>
                  </a:outerShdw>
                </a:effectLst>
                <a:uLnTx/>
                <a:uFillTx/>
                <a:latin typeface="Calibri" panose="020F0502020204030204"/>
                <a:ea typeface="+mn-ea"/>
                <a:cs typeface="+mn-cs"/>
                <a:sym typeface="Myriad Pro"/>
              </a:rPr>
              <a:t>20%</a:t>
            </a:r>
          </a:p>
        </p:txBody>
      </p:sp>
      <p:pic>
        <p:nvPicPr>
          <p:cNvPr id="56" name="Picture 55" descr="A blue and white background&#10;&#10;Description automatically generated">
            <a:extLst>
              <a:ext uri="{FF2B5EF4-FFF2-40B4-BE49-F238E27FC236}">
                <a16:creationId xmlns:a16="http://schemas.microsoft.com/office/drawing/2014/main" id="{995481F9-E944-2BA7-9410-87FAFDF58650}"/>
              </a:ext>
            </a:extLst>
          </p:cNvPr>
          <p:cNvPicPr>
            <a:picLocks noChangeAspect="1"/>
          </p:cNvPicPr>
          <p:nvPr/>
        </p:nvPicPr>
        <p:blipFill rotWithShape="1">
          <a:blip r:embed="rId2"/>
          <a:srcRect r="22696"/>
          <a:stretch/>
        </p:blipFill>
        <p:spPr>
          <a:xfrm>
            <a:off x="0" y="0"/>
            <a:ext cx="9424863" cy="6858000"/>
          </a:xfrm>
          <a:prstGeom prst="rect">
            <a:avLst/>
          </a:prstGeom>
        </p:spPr>
      </p:pic>
      <p:sp>
        <p:nvSpPr>
          <p:cNvPr id="22" name="Arrow: Down 1">
            <a:extLst>
              <a:ext uri="{FF2B5EF4-FFF2-40B4-BE49-F238E27FC236}">
                <a16:creationId xmlns:a16="http://schemas.microsoft.com/office/drawing/2014/main" id="{454E5E69-EDB9-B5BB-D413-DBB0BB696831}"/>
              </a:ext>
            </a:extLst>
          </p:cNvPr>
          <p:cNvSpPr/>
          <p:nvPr/>
        </p:nvSpPr>
        <p:spPr>
          <a:xfrm rot="16200000">
            <a:off x="5910949" y="-1479348"/>
            <a:ext cx="475689" cy="6470211"/>
          </a:xfrm>
          <a:prstGeom prst="downArrow">
            <a:avLst>
              <a:gd name="adj1" fmla="val 74400"/>
              <a:gd name="adj2" fmla="val 50000"/>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74C"/>
                </a:solidFill>
                <a:effectLst/>
                <a:uLnTx/>
                <a:uFillTx/>
                <a:latin typeface="Calibri" panose="020F0502020204030204"/>
                <a:ea typeface="+mn-ea"/>
                <a:cs typeface="+mn-cs"/>
                <a:sym typeface="Myriad Pro"/>
              </a:rPr>
              <a:t>200!</a:t>
            </a:r>
          </a:p>
        </p:txBody>
      </p:sp>
      <p:sp>
        <p:nvSpPr>
          <p:cNvPr id="20" name="Arrow: Down 1">
            <a:extLst>
              <a:ext uri="{FF2B5EF4-FFF2-40B4-BE49-F238E27FC236}">
                <a16:creationId xmlns:a16="http://schemas.microsoft.com/office/drawing/2014/main" id="{F7025866-1D7A-3B76-407A-63B9A58131FC}"/>
              </a:ext>
            </a:extLst>
          </p:cNvPr>
          <p:cNvSpPr/>
          <p:nvPr/>
        </p:nvSpPr>
        <p:spPr>
          <a:xfrm rot="16200000">
            <a:off x="5312779" y="-881179"/>
            <a:ext cx="475689" cy="5273871"/>
          </a:xfrm>
          <a:prstGeom prst="downArrow">
            <a:avLst>
              <a:gd name="adj1" fmla="val 74400"/>
              <a:gd name="adj2" fmla="val 50000"/>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74C"/>
                </a:solidFill>
                <a:effectLst/>
                <a:uLnTx/>
                <a:uFillTx/>
                <a:latin typeface="Calibri" panose="020F0502020204030204"/>
                <a:ea typeface="+mn-ea"/>
                <a:cs typeface="+mn-cs"/>
                <a:sym typeface="Myriad Pro"/>
              </a:rPr>
              <a:t>150</a:t>
            </a:r>
          </a:p>
        </p:txBody>
      </p:sp>
      <p:sp>
        <p:nvSpPr>
          <p:cNvPr id="19" name="Arrow: Down 1">
            <a:extLst>
              <a:ext uri="{FF2B5EF4-FFF2-40B4-BE49-F238E27FC236}">
                <a16:creationId xmlns:a16="http://schemas.microsoft.com/office/drawing/2014/main" id="{B5CDB03F-C049-0327-8092-F91FAD8824E2}"/>
              </a:ext>
            </a:extLst>
          </p:cNvPr>
          <p:cNvSpPr/>
          <p:nvPr/>
        </p:nvSpPr>
        <p:spPr>
          <a:xfrm rot="16200000">
            <a:off x="4473140" y="-41538"/>
            <a:ext cx="475689" cy="3594592"/>
          </a:xfrm>
          <a:prstGeom prst="downArrow">
            <a:avLst>
              <a:gd name="adj1" fmla="val 74400"/>
              <a:gd name="adj2" fmla="val 50000"/>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74C"/>
                </a:solidFill>
                <a:effectLst/>
                <a:uLnTx/>
                <a:uFillTx/>
                <a:latin typeface="Calibri" panose="020F0502020204030204"/>
                <a:ea typeface="+mn-ea"/>
                <a:cs typeface="+mn-cs"/>
                <a:sym typeface="Myriad Pro"/>
              </a:rPr>
              <a:t>100</a:t>
            </a:r>
          </a:p>
        </p:txBody>
      </p:sp>
      <p:sp>
        <p:nvSpPr>
          <p:cNvPr id="11" name="Arrow: Down 1">
            <a:extLst>
              <a:ext uri="{FF2B5EF4-FFF2-40B4-BE49-F238E27FC236}">
                <a16:creationId xmlns:a16="http://schemas.microsoft.com/office/drawing/2014/main" id="{6CD887AE-8B40-7C2B-B064-3280B00AEB98}"/>
              </a:ext>
            </a:extLst>
          </p:cNvPr>
          <p:cNvSpPr/>
          <p:nvPr/>
        </p:nvSpPr>
        <p:spPr>
          <a:xfrm rot="16200000">
            <a:off x="4156642" y="274959"/>
            <a:ext cx="475689" cy="2961598"/>
          </a:xfrm>
          <a:prstGeom prst="downArrow">
            <a:avLst>
              <a:gd name="adj1" fmla="val 74400"/>
              <a:gd name="adj2" fmla="val 50000"/>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74C"/>
                </a:solidFill>
                <a:effectLst/>
                <a:uLnTx/>
                <a:uFillTx/>
                <a:latin typeface="Calibri" panose="020F0502020204030204"/>
                <a:ea typeface="+mn-ea"/>
                <a:cs typeface="+mn-cs"/>
                <a:sym typeface="Myriad Pro"/>
              </a:rPr>
              <a:t>75</a:t>
            </a:r>
          </a:p>
        </p:txBody>
      </p:sp>
      <p:sp>
        <p:nvSpPr>
          <p:cNvPr id="9" name="Arrow: Down 1">
            <a:extLst>
              <a:ext uri="{FF2B5EF4-FFF2-40B4-BE49-F238E27FC236}">
                <a16:creationId xmlns:a16="http://schemas.microsoft.com/office/drawing/2014/main" id="{31CF5E7D-8DD3-F9DA-147C-DF8C8B19ED85}"/>
              </a:ext>
            </a:extLst>
          </p:cNvPr>
          <p:cNvSpPr/>
          <p:nvPr/>
        </p:nvSpPr>
        <p:spPr>
          <a:xfrm rot="16200000">
            <a:off x="3909648" y="521952"/>
            <a:ext cx="475689" cy="2467609"/>
          </a:xfrm>
          <a:prstGeom prst="downArrow">
            <a:avLst>
              <a:gd name="adj1" fmla="val 74400"/>
              <a:gd name="adj2" fmla="val 50000"/>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74C"/>
                </a:solidFill>
                <a:effectLst/>
                <a:uLnTx/>
                <a:uFillTx/>
                <a:latin typeface="Calibri" panose="020F0502020204030204"/>
                <a:ea typeface="+mn-ea"/>
                <a:cs typeface="+mn-cs"/>
                <a:sym typeface="Myriad Pro"/>
              </a:rPr>
              <a:t>60</a:t>
            </a:r>
          </a:p>
        </p:txBody>
      </p:sp>
      <p:sp>
        <p:nvSpPr>
          <p:cNvPr id="8" name="Arrow: Down 1">
            <a:extLst>
              <a:ext uri="{FF2B5EF4-FFF2-40B4-BE49-F238E27FC236}">
                <a16:creationId xmlns:a16="http://schemas.microsoft.com/office/drawing/2014/main" id="{0CE825CC-B484-C48D-B382-9C4B53D60E89}"/>
              </a:ext>
            </a:extLst>
          </p:cNvPr>
          <p:cNvSpPr/>
          <p:nvPr/>
        </p:nvSpPr>
        <p:spPr>
          <a:xfrm rot="16200000">
            <a:off x="3674113" y="757488"/>
            <a:ext cx="475689" cy="1996540"/>
          </a:xfrm>
          <a:prstGeom prst="downArrow">
            <a:avLst>
              <a:gd name="adj1" fmla="val 74400"/>
              <a:gd name="adj2" fmla="val 50000"/>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74C"/>
                </a:solidFill>
                <a:effectLst/>
                <a:uLnTx/>
                <a:uFillTx/>
                <a:latin typeface="Calibri" panose="020F0502020204030204"/>
                <a:ea typeface="+mn-ea"/>
                <a:cs typeface="+mn-cs"/>
                <a:sym typeface="Myriad Pro"/>
              </a:rPr>
              <a:t>50</a:t>
            </a:r>
          </a:p>
        </p:txBody>
      </p:sp>
      <p:sp>
        <p:nvSpPr>
          <p:cNvPr id="6" name="Arrow: Down 1">
            <a:extLst>
              <a:ext uri="{FF2B5EF4-FFF2-40B4-BE49-F238E27FC236}">
                <a16:creationId xmlns:a16="http://schemas.microsoft.com/office/drawing/2014/main" id="{A03B105B-1060-377E-86EA-B03DCBA8CD0F}"/>
              </a:ext>
            </a:extLst>
          </p:cNvPr>
          <p:cNvSpPr/>
          <p:nvPr/>
        </p:nvSpPr>
        <p:spPr>
          <a:xfrm rot="16200000">
            <a:off x="3378406" y="1053195"/>
            <a:ext cx="475689" cy="1405125"/>
          </a:xfrm>
          <a:prstGeom prst="downArrow">
            <a:avLst>
              <a:gd name="adj1" fmla="val 74400"/>
              <a:gd name="adj2" fmla="val 50000"/>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74C"/>
                </a:solidFill>
                <a:effectLst/>
                <a:uLnTx/>
                <a:uFillTx/>
                <a:latin typeface="Calibri" panose="020F0502020204030204"/>
                <a:ea typeface="+mn-ea"/>
                <a:cs typeface="+mn-cs"/>
                <a:sym typeface="Myriad Pro"/>
              </a:rPr>
              <a:t>40</a:t>
            </a:r>
          </a:p>
        </p:txBody>
      </p:sp>
      <p:sp>
        <p:nvSpPr>
          <p:cNvPr id="2" name="TextBox 1">
            <a:extLst>
              <a:ext uri="{FF2B5EF4-FFF2-40B4-BE49-F238E27FC236}">
                <a16:creationId xmlns:a16="http://schemas.microsoft.com/office/drawing/2014/main" id="{6F6ACCC5-9FEB-4AA0-985B-990E0EE476BB}"/>
              </a:ext>
            </a:extLst>
          </p:cNvPr>
          <p:cNvSpPr txBox="1"/>
          <p:nvPr/>
        </p:nvSpPr>
        <p:spPr>
          <a:xfrm>
            <a:off x="1786762" y="2436427"/>
            <a:ext cx="2785241" cy="646331"/>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sym typeface="Myriad Pro"/>
              </a:rPr>
              <a:t>Level 1  = 4%</a:t>
            </a:r>
          </a:p>
        </p:txBody>
      </p:sp>
      <p:sp>
        <p:nvSpPr>
          <p:cNvPr id="15" name="TextBox 14">
            <a:extLst>
              <a:ext uri="{FF2B5EF4-FFF2-40B4-BE49-F238E27FC236}">
                <a16:creationId xmlns:a16="http://schemas.microsoft.com/office/drawing/2014/main" id="{5AA55F17-D0D7-4281-A719-5B7FEA549E40}"/>
              </a:ext>
            </a:extLst>
          </p:cNvPr>
          <p:cNvSpPr txBox="1"/>
          <p:nvPr/>
        </p:nvSpPr>
        <p:spPr>
          <a:xfrm>
            <a:off x="1786762" y="3148460"/>
            <a:ext cx="2785241" cy="646331"/>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sym typeface="Myriad Pro"/>
              </a:rPr>
              <a:t>Level 2  = 4%</a:t>
            </a:r>
          </a:p>
        </p:txBody>
      </p:sp>
      <p:sp>
        <p:nvSpPr>
          <p:cNvPr id="16" name="TextBox 15">
            <a:extLst>
              <a:ext uri="{FF2B5EF4-FFF2-40B4-BE49-F238E27FC236}">
                <a16:creationId xmlns:a16="http://schemas.microsoft.com/office/drawing/2014/main" id="{053785A5-1304-4B10-81C6-D4B1A08B9809}"/>
              </a:ext>
            </a:extLst>
          </p:cNvPr>
          <p:cNvSpPr txBox="1"/>
          <p:nvPr/>
        </p:nvSpPr>
        <p:spPr>
          <a:xfrm>
            <a:off x="1786762" y="3860492"/>
            <a:ext cx="2785241" cy="646331"/>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sym typeface="Myriad Pro"/>
              </a:rPr>
              <a:t>Level 3  = 4%</a:t>
            </a:r>
          </a:p>
        </p:txBody>
      </p:sp>
      <p:sp>
        <p:nvSpPr>
          <p:cNvPr id="17" name="TextBox 16">
            <a:extLst>
              <a:ext uri="{FF2B5EF4-FFF2-40B4-BE49-F238E27FC236}">
                <a16:creationId xmlns:a16="http://schemas.microsoft.com/office/drawing/2014/main" id="{FB98CCC9-F30A-406B-A837-E76A3D4680C8}"/>
              </a:ext>
            </a:extLst>
          </p:cNvPr>
          <p:cNvSpPr txBox="1"/>
          <p:nvPr/>
        </p:nvSpPr>
        <p:spPr>
          <a:xfrm>
            <a:off x="1786762" y="4572525"/>
            <a:ext cx="2785241" cy="646331"/>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sym typeface="Myriad Pro"/>
              </a:rPr>
              <a:t>Level 4  = 4%</a:t>
            </a:r>
          </a:p>
        </p:txBody>
      </p:sp>
      <p:sp>
        <p:nvSpPr>
          <p:cNvPr id="18" name="TextBox 17">
            <a:extLst>
              <a:ext uri="{FF2B5EF4-FFF2-40B4-BE49-F238E27FC236}">
                <a16:creationId xmlns:a16="http://schemas.microsoft.com/office/drawing/2014/main" id="{82C4C1ED-F128-49C5-9C7B-D689E3DC406B}"/>
              </a:ext>
            </a:extLst>
          </p:cNvPr>
          <p:cNvSpPr txBox="1"/>
          <p:nvPr/>
        </p:nvSpPr>
        <p:spPr>
          <a:xfrm>
            <a:off x="1786762" y="5284556"/>
            <a:ext cx="2785241" cy="646331"/>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sym typeface="Myriad Pro"/>
              </a:rPr>
              <a:t>Level 5  = 4%</a:t>
            </a:r>
          </a:p>
        </p:txBody>
      </p:sp>
      <p:grpSp>
        <p:nvGrpSpPr>
          <p:cNvPr id="13" name="Group 12">
            <a:extLst>
              <a:ext uri="{FF2B5EF4-FFF2-40B4-BE49-F238E27FC236}">
                <a16:creationId xmlns:a16="http://schemas.microsoft.com/office/drawing/2014/main" id="{AC9561D0-8926-4876-9938-26091A503D6D}"/>
              </a:ext>
            </a:extLst>
          </p:cNvPr>
          <p:cNvGrpSpPr/>
          <p:nvPr/>
        </p:nvGrpSpPr>
        <p:grpSpPr>
          <a:xfrm>
            <a:off x="5074844" y="2501427"/>
            <a:ext cx="4186221" cy="3367906"/>
            <a:chOff x="4833112" y="2513910"/>
            <a:chExt cx="4186221" cy="3367905"/>
          </a:xfrm>
        </p:grpSpPr>
        <p:sp>
          <p:nvSpPr>
            <p:cNvPr id="25" name="Arrow: Down 1">
              <a:extLst>
                <a:ext uri="{FF2B5EF4-FFF2-40B4-BE49-F238E27FC236}">
                  <a16:creationId xmlns:a16="http://schemas.microsoft.com/office/drawing/2014/main" id="{1016330A-F8F5-4E08-AC6E-FF95B340C526}"/>
                </a:ext>
              </a:extLst>
            </p:cNvPr>
            <p:cNvSpPr/>
            <p:nvPr/>
          </p:nvSpPr>
          <p:spPr>
            <a:xfrm>
              <a:off x="4833112" y="2513910"/>
              <a:ext cx="636270" cy="3367905"/>
            </a:xfrm>
            <a:prstGeom prst="downArrow">
              <a:avLst/>
            </a:prstGeom>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62C8C6"/>
                </a:solidFill>
                <a:effectLst/>
                <a:uLnTx/>
                <a:uFillTx/>
                <a:latin typeface="Calibri" panose="020F0502020204030204"/>
                <a:ea typeface="+mn-ea"/>
                <a:cs typeface="+mn-cs"/>
                <a:sym typeface="Myriad Pro"/>
              </a:endParaRPr>
            </a:p>
          </p:txBody>
        </p:sp>
        <p:sp>
          <p:nvSpPr>
            <p:cNvPr id="26" name="TextBox 25">
              <a:extLst>
                <a:ext uri="{FF2B5EF4-FFF2-40B4-BE49-F238E27FC236}">
                  <a16:creationId xmlns:a16="http://schemas.microsoft.com/office/drawing/2014/main" id="{4789DD4D-00DB-432A-ACE1-7BD3D39D05AB}"/>
                </a:ext>
              </a:extLst>
            </p:cNvPr>
            <p:cNvSpPr txBox="1"/>
            <p:nvPr/>
          </p:nvSpPr>
          <p:spPr>
            <a:xfrm>
              <a:off x="5462175" y="5330812"/>
              <a:ext cx="3557158" cy="52322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D700"/>
                  </a:solidFill>
                  <a:effectLst>
                    <a:outerShdw blurRad="38100" dist="38100" dir="2700000" algn="tl">
                      <a:srgbClr val="000000">
                        <a:alpha val="43137"/>
                      </a:srgbClr>
                    </a:outerShdw>
                  </a:effectLst>
                  <a:uLnTx/>
                  <a:uFillTx/>
                  <a:latin typeface="Calibri" panose="020F0502020204030204"/>
                  <a:ea typeface="+mn-ea"/>
                  <a:cs typeface="+mn-cs"/>
                  <a:sym typeface="Myriad Pro"/>
                </a:rPr>
                <a:t>Levels 1 – 5 Unlocked</a:t>
              </a:r>
            </a:p>
          </p:txBody>
        </p:sp>
      </p:grpSp>
      <p:grpSp>
        <p:nvGrpSpPr>
          <p:cNvPr id="12" name="Group 11">
            <a:extLst>
              <a:ext uri="{FF2B5EF4-FFF2-40B4-BE49-F238E27FC236}">
                <a16:creationId xmlns:a16="http://schemas.microsoft.com/office/drawing/2014/main" id="{9A93B510-3384-4367-99CD-A9D46EB373FB}"/>
              </a:ext>
            </a:extLst>
          </p:cNvPr>
          <p:cNvGrpSpPr/>
          <p:nvPr/>
        </p:nvGrpSpPr>
        <p:grpSpPr>
          <a:xfrm>
            <a:off x="5067636" y="2436428"/>
            <a:ext cx="4193429" cy="2720876"/>
            <a:chOff x="4825905" y="2448911"/>
            <a:chExt cx="4193428" cy="2720874"/>
          </a:xfrm>
        </p:grpSpPr>
        <p:sp>
          <p:nvSpPr>
            <p:cNvPr id="23" name="Arrow: Down 1">
              <a:extLst>
                <a:ext uri="{FF2B5EF4-FFF2-40B4-BE49-F238E27FC236}">
                  <a16:creationId xmlns:a16="http://schemas.microsoft.com/office/drawing/2014/main" id="{E6448777-4E42-439C-AD07-2722819DC8B6}"/>
                </a:ext>
              </a:extLst>
            </p:cNvPr>
            <p:cNvSpPr/>
            <p:nvPr/>
          </p:nvSpPr>
          <p:spPr>
            <a:xfrm>
              <a:off x="4825905" y="2448911"/>
              <a:ext cx="636270" cy="2720874"/>
            </a:xfrm>
            <a:prstGeom prst="downArrow">
              <a:avLst/>
            </a:prstGeom>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62C8C6"/>
                </a:solidFill>
                <a:effectLst/>
                <a:uLnTx/>
                <a:uFillTx/>
                <a:latin typeface="Calibri" panose="020F0502020204030204"/>
                <a:ea typeface="+mn-ea"/>
                <a:cs typeface="+mn-cs"/>
                <a:sym typeface="Myriad Pro"/>
              </a:endParaRPr>
            </a:p>
          </p:txBody>
        </p:sp>
        <p:sp>
          <p:nvSpPr>
            <p:cNvPr id="24" name="TextBox 23">
              <a:extLst>
                <a:ext uri="{FF2B5EF4-FFF2-40B4-BE49-F238E27FC236}">
                  <a16:creationId xmlns:a16="http://schemas.microsoft.com/office/drawing/2014/main" id="{7F1C0AA9-D6E6-47B8-8F0D-53BF1BA00F0B}"/>
                </a:ext>
              </a:extLst>
            </p:cNvPr>
            <p:cNvSpPr txBox="1"/>
            <p:nvPr/>
          </p:nvSpPr>
          <p:spPr>
            <a:xfrm>
              <a:off x="5462176" y="4619774"/>
              <a:ext cx="3557157" cy="52322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D700"/>
                  </a:solidFill>
                  <a:effectLst>
                    <a:outerShdw blurRad="38100" dist="38100" dir="2700000" algn="tl">
                      <a:srgbClr val="000000">
                        <a:alpha val="43137"/>
                      </a:srgbClr>
                    </a:outerShdw>
                  </a:effectLst>
                  <a:uLnTx/>
                  <a:uFillTx/>
                  <a:latin typeface="Calibri" panose="020F0502020204030204"/>
                  <a:ea typeface="+mn-ea"/>
                  <a:cs typeface="+mn-cs"/>
                  <a:sym typeface="Myriad Pro"/>
                </a:rPr>
                <a:t>Levels 1 – 4 Unlocked</a:t>
              </a:r>
            </a:p>
          </p:txBody>
        </p:sp>
      </p:grpSp>
      <p:grpSp>
        <p:nvGrpSpPr>
          <p:cNvPr id="10" name="Group 9">
            <a:extLst>
              <a:ext uri="{FF2B5EF4-FFF2-40B4-BE49-F238E27FC236}">
                <a16:creationId xmlns:a16="http://schemas.microsoft.com/office/drawing/2014/main" id="{23B220E9-D421-4C35-A35B-E62BE8292470}"/>
              </a:ext>
            </a:extLst>
          </p:cNvPr>
          <p:cNvGrpSpPr/>
          <p:nvPr/>
        </p:nvGrpSpPr>
        <p:grpSpPr>
          <a:xfrm>
            <a:off x="5070466" y="2436429"/>
            <a:ext cx="4008812" cy="1296809"/>
            <a:chOff x="4828733" y="2448910"/>
            <a:chExt cx="4008812" cy="1296808"/>
          </a:xfrm>
        </p:grpSpPr>
        <p:sp>
          <p:nvSpPr>
            <p:cNvPr id="21" name="Arrow: Down 1">
              <a:extLst>
                <a:ext uri="{FF2B5EF4-FFF2-40B4-BE49-F238E27FC236}">
                  <a16:creationId xmlns:a16="http://schemas.microsoft.com/office/drawing/2014/main" id="{6155465E-5087-4682-BF82-1426AF253621}"/>
                </a:ext>
              </a:extLst>
            </p:cNvPr>
            <p:cNvSpPr/>
            <p:nvPr/>
          </p:nvSpPr>
          <p:spPr>
            <a:xfrm>
              <a:off x="4828733" y="2448910"/>
              <a:ext cx="636270" cy="1296808"/>
            </a:xfrm>
            <a:prstGeom prst="downArrow">
              <a:avLst/>
            </a:prstGeom>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62C8C6"/>
                </a:solidFill>
                <a:effectLst/>
                <a:uLnTx/>
                <a:uFillTx/>
                <a:latin typeface="Calibri" panose="020F0502020204030204"/>
                <a:ea typeface="+mn-ea"/>
                <a:cs typeface="+mn-cs"/>
                <a:sym typeface="Myriad Pro"/>
              </a:endParaRPr>
            </a:p>
          </p:txBody>
        </p:sp>
        <p:sp>
          <p:nvSpPr>
            <p:cNvPr id="4" name="TextBox 3">
              <a:extLst>
                <a:ext uri="{FF2B5EF4-FFF2-40B4-BE49-F238E27FC236}">
                  <a16:creationId xmlns:a16="http://schemas.microsoft.com/office/drawing/2014/main" id="{56920718-E67F-42DF-8245-41B8AC5CBE59}"/>
                </a:ext>
              </a:extLst>
            </p:cNvPr>
            <p:cNvSpPr txBox="1"/>
            <p:nvPr/>
          </p:nvSpPr>
          <p:spPr>
            <a:xfrm>
              <a:off x="5462174" y="3183561"/>
              <a:ext cx="3375371" cy="52322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D700"/>
                  </a:solidFill>
                  <a:effectLst>
                    <a:outerShdw blurRad="38100" dist="38100" dir="2700000" algn="tl">
                      <a:srgbClr val="000000">
                        <a:alpha val="43137"/>
                      </a:srgbClr>
                    </a:outerShdw>
                  </a:effectLst>
                  <a:uLnTx/>
                  <a:uFillTx/>
                  <a:latin typeface="Calibri" panose="020F0502020204030204"/>
                  <a:ea typeface="+mn-ea"/>
                  <a:cs typeface="+mn-cs"/>
                  <a:sym typeface="Myriad Pro"/>
                </a:rPr>
                <a:t>Levels 1 - 2 Unlocked</a:t>
              </a:r>
            </a:p>
          </p:txBody>
        </p:sp>
      </p:grpSp>
      <p:grpSp>
        <p:nvGrpSpPr>
          <p:cNvPr id="27" name="Group 26">
            <a:extLst>
              <a:ext uri="{FF2B5EF4-FFF2-40B4-BE49-F238E27FC236}">
                <a16:creationId xmlns:a16="http://schemas.microsoft.com/office/drawing/2014/main" id="{CE58CF16-A044-4FD1-A3C3-CEB37146841B}"/>
              </a:ext>
            </a:extLst>
          </p:cNvPr>
          <p:cNvGrpSpPr/>
          <p:nvPr/>
        </p:nvGrpSpPr>
        <p:grpSpPr>
          <a:xfrm>
            <a:off x="1793969" y="2428066"/>
            <a:ext cx="2785241" cy="1358365"/>
            <a:chOff x="1793966" y="2440550"/>
            <a:chExt cx="2785241" cy="1358364"/>
          </a:xfrm>
        </p:grpSpPr>
        <p:sp>
          <p:nvSpPr>
            <p:cNvPr id="29" name="TextBox 28">
              <a:extLst>
                <a:ext uri="{FF2B5EF4-FFF2-40B4-BE49-F238E27FC236}">
                  <a16:creationId xmlns:a16="http://schemas.microsoft.com/office/drawing/2014/main" id="{8F439581-18C9-4B27-8EE7-BD17D4A05AB7}"/>
                </a:ext>
              </a:extLst>
            </p:cNvPr>
            <p:cNvSpPr txBox="1"/>
            <p:nvPr/>
          </p:nvSpPr>
          <p:spPr>
            <a:xfrm>
              <a:off x="1793966" y="2440550"/>
              <a:ext cx="2785241" cy="646331"/>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CCDC1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sym typeface="Myriad Pro"/>
                </a:rPr>
                <a:t>Level 1  = 4%</a:t>
              </a:r>
            </a:p>
          </p:txBody>
        </p:sp>
        <p:sp>
          <p:nvSpPr>
            <p:cNvPr id="30" name="TextBox 29">
              <a:extLst>
                <a:ext uri="{FF2B5EF4-FFF2-40B4-BE49-F238E27FC236}">
                  <a16:creationId xmlns:a16="http://schemas.microsoft.com/office/drawing/2014/main" id="{830B9874-31EA-47AB-AFB6-DDB9BB078214}"/>
                </a:ext>
              </a:extLst>
            </p:cNvPr>
            <p:cNvSpPr txBox="1"/>
            <p:nvPr/>
          </p:nvSpPr>
          <p:spPr>
            <a:xfrm>
              <a:off x="1793966" y="3152583"/>
              <a:ext cx="2785241" cy="646331"/>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CCDC1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sym typeface="Myriad Pro"/>
                </a:rPr>
                <a:t>Level 2  = 4%</a:t>
              </a:r>
            </a:p>
          </p:txBody>
        </p:sp>
      </p:grpSp>
      <p:grpSp>
        <p:nvGrpSpPr>
          <p:cNvPr id="28" name="Group 27">
            <a:extLst>
              <a:ext uri="{FF2B5EF4-FFF2-40B4-BE49-F238E27FC236}">
                <a16:creationId xmlns:a16="http://schemas.microsoft.com/office/drawing/2014/main" id="{4326BA7D-7A5B-4813-99F9-C68C253DD81F}"/>
              </a:ext>
            </a:extLst>
          </p:cNvPr>
          <p:cNvGrpSpPr/>
          <p:nvPr/>
        </p:nvGrpSpPr>
        <p:grpSpPr>
          <a:xfrm>
            <a:off x="1786762" y="3860492"/>
            <a:ext cx="2785241" cy="1358365"/>
            <a:chOff x="1786759" y="3872975"/>
            <a:chExt cx="2785241" cy="1358364"/>
          </a:xfrm>
        </p:grpSpPr>
        <p:sp>
          <p:nvSpPr>
            <p:cNvPr id="32" name="TextBox 31">
              <a:extLst>
                <a:ext uri="{FF2B5EF4-FFF2-40B4-BE49-F238E27FC236}">
                  <a16:creationId xmlns:a16="http://schemas.microsoft.com/office/drawing/2014/main" id="{E2F30181-C8A9-4256-B821-2C99E13C5D30}"/>
                </a:ext>
              </a:extLst>
            </p:cNvPr>
            <p:cNvSpPr txBox="1"/>
            <p:nvPr/>
          </p:nvSpPr>
          <p:spPr>
            <a:xfrm>
              <a:off x="1786759" y="3872975"/>
              <a:ext cx="2785241" cy="646331"/>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CCDC1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sym typeface="Myriad Pro"/>
                </a:rPr>
                <a:t>Level 3  = 4%</a:t>
              </a:r>
            </a:p>
          </p:txBody>
        </p:sp>
        <p:sp>
          <p:nvSpPr>
            <p:cNvPr id="33" name="TextBox 32">
              <a:extLst>
                <a:ext uri="{FF2B5EF4-FFF2-40B4-BE49-F238E27FC236}">
                  <a16:creationId xmlns:a16="http://schemas.microsoft.com/office/drawing/2014/main" id="{9DA84B4E-6D27-4E50-9586-90B2AF7CF362}"/>
                </a:ext>
              </a:extLst>
            </p:cNvPr>
            <p:cNvSpPr txBox="1"/>
            <p:nvPr/>
          </p:nvSpPr>
          <p:spPr>
            <a:xfrm>
              <a:off x="1786759" y="4585008"/>
              <a:ext cx="2785241" cy="646331"/>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CCDC1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sym typeface="Myriad Pro"/>
                </a:rPr>
                <a:t>Level 4  = 4%</a:t>
              </a:r>
            </a:p>
          </p:txBody>
        </p:sp>
      </p:grpSp>
      <p:sp>
        <p:nvSpPr>
          <p:cNvPr id="35" name="TextBox 34">
            <a:extLst>
              <a:ext uri="{FF2B5EF4-FFF2-40B4-BE49-F238E27FC236}">
                <a16:creationId xmlns:a16="http://schemas.microsoft.com/office/drawing/2014/main" id="{8ECD064C-1BBE-41F1-8CA8-22681E654743}"/>
              </a:ext>
            </a:extLst>
          </p:cNvPr>
          <p:cNvSpPr txBox="1"/>
          <p:nvPr/>
        </p:nvSpPr>
        <p:spPr>
          <a:xfrm>
            <a:off x="1793969" y="5284556"/>
            <a:ext cx="2785241" cy="646331"/>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CCDC1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sym typeface="Myriad Pro"/>
              </a:rPr>
              <a:t>Level 5  = 4%</a:t>
            </a:r>
          </a:p>
        </p:txBody>
      </p:sp>
      <p:sp>
        <p:nvSpPr>
          <p:cNvPr id="46" name="Arrow: Down 1">
            <a:extLst>
              <a:ext uri="{FF2B5EF4-FFF2-40B4-BE49-F238E27FC236}">
                <a16:creationId xmlns:a16="http://schemas.microsoft.com/office/drawing/2014/main" id="{703EC69F-9317-4E27-8820-F60B4EBDCA25}"/>
              </a:ext>
            </a:extLst>
          </p:cNvPr>
          <p:cNvSpPr/>
          <p:nvPr/>
        </p:nvSpPr>
        <p:spPr>
          <a:xfrm rot="16200000">
            <a:off x="3105607" y="1325994"/>
            <a:ext cx="475689" cy="859526"/>
          </a:xfrm>
          <a:prstGeom prst="downArrow">
            <a:avLst>
              <a:gd name="adj1" fmla="val 74400"/>
              <a:gd name="adj2" fmla="val 50000"/>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74C"/>
                </a:solidFill>
                <a:effectLst/>
                <a:uLnTx/>
                <a:uFillTx/>
                <a:latin typeface="Calibri" panose="020F0502020204030204"/>
                <a:ea typeface="+mn-ea"/>
                <a:cs typeface="+mn-cs"/>
                <a:sym typeface="Myriad Pro"/>
              </a:rPr>
              <a:t>25</a:t>
            </a:r>
          </a:p>
        </p:txBody>
      </p:sp>
      <p:sp>
        <p:nvSpPr>
          <p:cNvPr id="34" name="TextBox 33">
            <a:extLst>
              <a:ext uri="{FF2B5EF4-FFF2-40B4-BE49-F238E27FC236}">
                <a16:creationId xmlns:a16="http://schemas.microsoft.com/office/drawing/2014/main" id="{E41F6BB1-6136-40F9-8242-354C3A001B3A}"/>
              </a:ext>
            </a:extLst>
          </p:cNvPr>
          <p:cNvSpPr txBox="1"/>
          <p:nvPr/>
        </p:nvSpPr>
        <p:spPr>
          <a:xfrm>
            <a:off x="2195727" y="277517"/>
            <a:ext cx="7703427" cy="701731"/>
          </a:xfrm>
          <a:prstGeom prst="rect">
            <a:avLst/>
          </a:prstGeom>
          <a:noFill/>
        </p:spPr>
        <p:txBody>
          <a:bodyPr wrap="square">
            <a:spAutoFit/>
          </a:bodyP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Myriad Pro"/>
              </a:rPr>
              <a:t>Journey to 75 &amp; 200 POINTS!</a:t>
            </a:r>
          </a:p>
        </p:txBody>
      </p:sp>
      <p:sp>
        <p:nvSpPr>
          <p:cNvPr id="36" name="TextBox 35">
            <a:extLst>
              <a:ext uri="{FF2B5EF4-FFF2-40B4-BE49-F238E27FC236}">
                <a16:creationId xmlns:a16="http://schemas.microsoft.com/office/drawing/2014/main" id="{3363A4F2-3F1C-4F09-9553-8C6B9B17F6B8}"/>
              </a:ext>
            </a:extLst>
          </p:cNvPr>
          <p:cNvSpPr txBox="1"/>
          <p:nvPr/>
        </p:nvSpPr>
        <p:spPr>
          <a:xfrm>
            <a:off x="3532691" y="799799"/>
            <a:ext cx="5126619" cy="574901"/>
          </a:xfrm>
          <a:prstGeom prst="rect">
            <a:avLst/>
          </a:prstGeom>
          <a:noFill/>
        </p:spPr>
        <p:txBody>
          <a:bodyPr wrap="square">
            <a:spAutoFit/>
          </a:bodyPr>
          <a:lstStyle/>
          <a:p>
            <a:pPr marL="0" marR="0" lvl="0" indent="0" algn="ctr" defTabSz="914377" rtl="0" eaLnBrk="1" fontAlgn="auto" latinLnBrk="0" hangingPunct="1">
              <a:lnSpc>
                <a:spcPct val="120000"/>
              </a:lnSpc>
              <a:spcBef>
                <a:spcPts val="1800"/>
              </a:spcBef>
              <a:spcAft>
                <a:spcPts val="600"/>
              </a:spcAft>
              <a:buClrTx/>
              <a:buSzTx/>
              <a:buFontTx/>
              <a:buNone/>
              <a:tabLst/>
              <a:defRPr/>
            </a:pPr>
            <a:r>
              <a:rPr kumimoji="0" lang="en-US" sz="2800" b="0" i="1" u="none" strike="noStrike" kern="1200" cap="none" spc="0" normalizeH="0" baseline="0" noProof="0" dirty="0">
                <a:ln>
                  <a:noFill/>
                </a:ln>
                <a:solidFill>
                  <a:srgbClr val="FFD70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sym typeface="Myriad Pro"/>
              </a:rPr>
              <a:t>Why Personal Customers Matter!</a:t>
            </a:r>
          </a:p>
        </p:txBody>
      </p:sp>
      <p:pic>
        <p:nvPicPr>
          <p:cNvPr id="3" name="Picture 2">
            <a:extLst>
              <a:ext uri="{FF2B5EF4-FFF2-40B4-BE49-F238E27FC236}">
                <a16:creationId xmlns:a16="http://schemas.microsoft.com/office/drawing/2014/main" id="{B319FAC2-1931-34AD-23E5-EA6EC7705FA8}"/>
              </a:ext>
            </a:extLst>
          </p:cNvPr>
          <p:cNvPicPr>
            <a:picLocks noChangeAspect="1"/>
          </p:cNvPicPr>
          <p:nvPr/>
        </p:nvPicPr>
        <p:blipFill>
          <a:blip r:embed="rId3"/>
          <a:stretch>
            <a:fillRect/>
          </a:stretch>
        </p:blipFill>
        <p:spPr>
          <a:xfrm>
            <a:off x="461079" y="1156464"/>
            <a:ext cx="924229" cy="1020177"/>
          </a:xfrm>
          <a:prstGeom prst="rect">
            <a:avLst/>
          </a:prstGeom>
        </p:spPr>
      </p:pic>
      <p:sp>
        <p:nvSpPr>
          <p:cNvPr id="43" name="TextBox 42">
            <a:extLst>
              <a:ext uri="{FF2B5EF4-FFF2-40B4-BE49-F238E27FC236}">
                <a16:creationId xmlns:a16="http://schemas.microsoft.com/office/drawing/2014/main" id="{E033D7B6-A386-C556-33DE-4F0DBF561339}"/>
              </a:ext>
            </a:extLst>
          </p:cNvPr>
          <p:cNvSpPr txBox="1"/>
          <p:nvPr/>
        </p:nvSpPr>
        <p:spPr>
          <a:xfrm>
            <a:off x="1462817" y="1117200"/>
            <a:ext cx="1405125"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Personal Customer Points</a:t>
            </a:r>
          </a:p>
        </p:txBody>
      </p:sp>
      <p:sp>
        <p:nvSpPr>
          <p:cNvPr id="57" name="TextBox 56">
            <a:extLst>
              <a:ext uri="{FF2B5EF4-FFF2-40B4-BE49-F238E27FC236}">
                <a16:creationId xmlns:a16="http://schemas.microsoft.com/office/drawing/2014/main" id="{B9C31849-964E-B3D6-D2A3-4DDED4734FCD}"/>
              </a:ext>
            </a:extLst>
          </p:cNvPr>
          <p:cNvSpPr txBox="1"/>
          <p:nvPr/>
        </p:nvSpPr>
        <p:spPr>
          <a:xfrm rot="16200000">
            <a:off x="-221701" y="3729331"/>
            <a:ext cx="2841099"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200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TEA</a:t>
            </a:r>
            <a:r>
              <a:rPr kumimoji="0" lang="en-US" sz="60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M</a:t>
            </a:r>
          </a:p>
        </p:txBody>
      </p:sp>
      <p:sp>
        <p:nvSpPr>
          <p:cNvPr id="61" name="TextBox 60">
            <a:extLst>
              <a:ext uri="{FF2B5EF4-FFF2-40B4-BE49-F238E27FC236}">
                <a16:creationId xmlns:a16="http://schemas.microsoft.com/office/drawing/2014/main" id="{0A96C724-8A0E-EB9D-3F3C-4F81CD88CBED}"/>
              </a:ext>
            </a:extLst>
          </p:cNvPr>
          <p:cNvSpPr txBox="1"/>
          <p:nvPr/>
        </p:nvSpPr>
        <p:spPr>
          <a:xfrm>
            <a:off x="4190883" y="6197497"/>
            <a:ext cx="4634795"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Helvetica"/>
                <a:ea typeface="+mn-ea"/>
                <a:cs typeface="Helvetica"/>
                <a:sym typeface="Myriad Pro"/>
              </a:rPr>
              <a:t>See ACN Compensation Plan for full details</a:t>
            </a:r>
          </a:p>
        </p:txBody>
      </p:sp>
      <p:sp>
        <p:nvSpPr>
          <p:cNvPr id="5" name="TextBox 4">
            <a:extLst>
              <a:ext uri="{FF2B5EF4-FFF2-40B4-BE49-F238E27FC236}">
                <a16:creationId xmlns:a16="http://schemas.microsoft.com/office/drawing/2014/main" id="{FA43D511-3B3F-9EB8-14B8-03AD7996CDE2}"/>
              </a:ext>
            </a:extLst>
          </p:cNvPr>
          <p:cNvSpPr txBox="1"/>
          <p:nvPr/>
        </p:nvSpPr>
        <p:spPr>
          <a:xfrm>
            <a:off x="9261065" y="257253"/>
            <a:ext cx="2152934"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Roboto Light" panose="02000000000000000000" pitchFamily="2" charset="0"/>
                <a:ea typeface="Roboto Light" panose="02000000000000000000" pitchFamily="2" charset="0"/>
                <a:cs typeface="+mn-cs"/>
              </a:rPr>
              <a:t>Percentage you earn on your Personal Customers</a:t>
            </a:r>
          </a:p>
        </p:txBody>
      </p:sp>
      <p:sp>
        <p:nvSpPr>
          <p:cNvPr id="7" name="Oval 6">
            <a:extLst>
              <a:ext uri="{FF2B5EF4-FFF2-40B4-BE49-F238E27FC236}">
                <a16:creationId xmlns:a16="http://schemas.microsoft.com/office/drawing/2014/main" id="{965C6A36-A93D-6F43-A51D-2FE48BAFB058}"/>
              </a:ext>
            </a:extLst>
          </p:cNvPr>
          <p:cNvSpPr>
            <a:spLocks noChangeAspect="1"/>
          </p:cNvSpPr>
          <p:nvPr/>
        </p:nvSpPr>
        <p:spPr>
          <a:xfrm>
            <a:off x="4383322" y="1098491"/>
            <a:ext cx="2000631" cy="1389412"/>
          </a:xfrm>
          <a:prstGeom prst="ellipse">
            <a:avLst/>
          </a:prstGeom>
          <a:solidFill>
            <a:schemeClr val="accent1">
              <a:alpha val="68774"/>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a:ea typeface="+mn-ea"/>
                <a:cs typeface="+mn-cs"/>
                <a:sym typeface="Myriad Pro"/>
              </a:rPr>
              <a:t>75 pts</a:t>
            </a:r>
          </a:p>
        </p:txBody>
      </p:sp>
      <p:sp>
        <p:nvSpPr>
          <p:cNvPr id="14" name="TextBox 13">
            <a:extLst>
              <a:ext uri="{FF2B5EF4-FFF2-40B4-BE49-F238E27FC236}">
                <a16:creationId xmlns:a16="http://schemas.microsoft.com/office/drawing/2014/main" id="{A76E5556-8AFF-933C-AEE1-C45B1B03C196}"/>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LegacyPartners.biz</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TheSVPSystem.com</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p:txBody>
      </p:sp>
      <p:pic>
        <p:nvPicPr>
          <p:cNvPr id="42" name="Picture 41">
            <a:extLst>
              <a:ext uri="{FF2B5EF4-FFF2-40B4-BE49-F238E27FC236}">
                <a16:creationId xmlns:a16="http://schemas.microsoft.com/office/drawing/2014/main" id="{FE292F56-FEE5-10BA-CBB8-526ED3D12166}"/>
              </a:ext>
            </a:extLst>
          </p:cNvPr>
          <p:cNvPicPr>
            <a:picLocks noChangeAspect="1"/>
          </p:cNvPicPr>
          <p:nvPr/>
        </p:nvPicPr>
        <p:blipFill>
          <a:blip r:embed="rId4"/>
          <a:srcRect t="14626" b="14626"/>
          <a:stretch/>
        </p:blipFill>
        <p:spPr>
          <a:xfrm>
            <a:off x="10115455" y="6438549"/>
            <a:ext cx="1920246" cy="274320"/>
          </a:xfrm>
          <a:prstGeom prst="rect">
            <a:avLst/>
          </a:prstGeom>
        </p:spPr>
      </p:pic>
      <p:pic>
        <p:nvPicPr>
          <p:cNvPr id="44" name="Picture 43">
            <a:extLst>
              <a:ext uri="{FF2B5EF4-FFF2-40B4-BE49-F238E27FC236}">
                <a16:creationId xmlns:a16="http://schemas.microsoft.com/office/drawing/2014/main" id="{DFA05A28-6AEE-D386-A1BA-D4010DE61DAB}"/>
              </a:ext>
            </a:extLst>
          </p:cNvPr>
          <p:cNvPicPr>
            <a:picLocks noChangeAspect="1"/>
          </p:cNvPicPr>
          <p:nvPr/>
        </p:nvPicPr>
        <p:blipFill>
          <a:blip r:embed="rId5"/>
          <a:srcRect/>
          <a:stretch/>
        </p:blipFill>
        <p:spPr>
          <a:xfrm>
            <a:off x="10038298" y="6139846"/>
            <a:ext cx="2080726" cy="378618"/>
          </a:xfrm>
          <a:prstGeom prst="rect">
            <a:avLst/>
          </a:prstGeom>
        </p:spPr>
      </p:pic>
    </p:spTree>
    <p:extLst>
      <p:ext uri="{BB962C8B-B14F-4D97-AF65-F5344CB8AC3E}">
        <p14:creationId xmlns:p14="http://schemas.microsoft.com/office/powerpoint/2010/main" val="55449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500"/>
                                        <p:tgtEl>
                                          <p:spTgt spid="10"/>
                                        </p:tgtEl>
                                      </p:cBhvr>
                                    </p:animEffect>
                                  </p:childTnLst>
                                </p:cTn>
                              </p:par>
                              <p:par>
                                <p:cTn id="12" presetID="10" presetClass="entr" presetSubtype="0" fill="hold" nodeType="with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500"/>
                                        <p:tgtEl>
                                          <p:spTgt spid="6"/>
                                        </p:tgtEl>
                                      </p:cBhvr>
                                    </p:animEffect>
                                  </p:childTnLst>
                                </p:cTn>
                              </p:par>
                            </p:childTnLst>
                          </p:cTn>
                        </p:par>
                        <p:par>
                          <p:cTn id="20" fill="hold">
                            <p:stCondLst>
                              <p:cond delay="500"/>
                            </p:stCondLst>
                            <p:childTnLst>
                              <p:par>
                                <p:cTn id="21" presetID="53" presetClass="entr" presetSubtype="16" fill="hold" grpId="0" nodeType="afterEffect">
                                  <p:stCondLst>
                                    <p:cond delay="0"/>
                                  </p:stCondLst>
                                  <p:childTnLst>
                                    <p:set>
                                      <p:cBhvr>
                                        <p:cTn id="22" dur="1" fill="hold">
                                          <p:stCondLst>
                                            <p:cond delay="0"/>
                                          </p:stCondLst>
                                        </p:cTn>
                                        <p:tgtEl>
                                          <p:spTgt spid="40"/>
                                        </p:tgtEl>
                                        <p:attrNameLst>
                                          <p:attrName>style.visibility</p:attrName>
                                        </p:attrNameLst>
                                      </p:cBhvr>
                                      <p:to>
                                        <p:strVal val="visible"/>
                                      </p:to>
                                    </p:set>
                                    <p:anim calcmode="lin" valueType="num">
                                      <p:cBhvr>
                                        <p:cTn id="23" dur="500" fill="hold"/>
                                        <p:tgtEl>
                                          <p:spTgt spid="40"/>
                                        </p:tgtEl>
                                        <p:attrNameLst>
                                          <p:attrName>ppt_w</p:attrName>
                                        </p:attrNameLst>
                                      </p:cBhvr>
                                      <p:tavLst>
                                        <p:tav tm="0">
                                          <p:val>
                                            <p:fltVal val="0"/>
                                          </p:val>
                                        </p:tav>
                                        <p:tav tm="100000">
                                          <p:val>
                                            <p:strVal val="#ppt_w"/>
                                          </p:val>
                                        </p:tav>
                                      </p:tavLst>
                                    </p:anim>
                                    <p:anim calcmode="lin" valueType="num">
                                      <p:cBhvr>
                                        <p:cTn id="24" dur="500" fill="hold"/>
                                        <p:tgtEl>
                                          <p:spTgt spid="40"/>
                                        </p:tgtEl>
                                        <p:attrNameLst>
                                          <p:attrName>ppt_h</p:attrName>
                                        </p:attrNameLst>
                                      </p:cBhvr>
                                      <p:tavLst>
                                        <p:tav tm="0">
                                          <p:val>
                                            <p:fltVal val="0"/>
                                          </p:val>
                                        </p:tav>
                                        <p:tav tm="100000">
                                          <p:val>
                                            <p:strVal val="#ppt_h"/>
                                          </p:val>
                                        </p:tav>
                                      </p:tavLst>
                                    </p:anim>
                                    <p:animEffect transition="in" filter="fade">
                                      <p:cBhvr>
                                        <p:cTn id="25" dur="500"/>
                                        <p:tgtEl>
                                          <p:spTgt spid="40"/>
                                        </p:tgtEl>
                                      </p:cBhvr>
                                    </p:animEffect>
                                  </p:childTnLst>
                                </p:cTn>
                              </p:par>
                            </p:childTnLst>
                          </p:cTn>
                        </p:par>
                        <p:par>
                          <p:cTn id="26" fill="hold">
                            <p:stCondLst>
                              <p:cond delay="1000"/>
                            </p:stCondLst>
                            <p:childTnLst>
                              <p:par>
                                <p:cTn id="27" presetID="8" presetClass="emph" presetSubtype="0" fill="hold" grpId="1" nodeType="afterEffect">
                                  <p:stCondLst>
                                    <p:cond delay="0"/>
                                  </p:stCondLst>
                                  <p:childTnLst>
                                    <p:animRot by="21600000">
                                      <p:cBhvr>
                                        <p:cTn id="28" dur="2000" fill="hold"/>
                                        <p:tgtEl>
                                          <p:spTgt spid="40"/>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left)">
                                      <p:cBhvr>
                                        <p:cTn id="33" dur="500"/>
                                        <p:tgtEl>
                                          <p:spTgt spid="8"/>
                                        </p:tgtEl>
                                      </p:cBhvr>
                                    </p:animEffect>
                                  </p:childTnLst>
                                </p:cTn>
                              </p:par>
                            </p:childTnLst>
                          </p:cTn>
                        </p:par>
                        <p:par>
                          <p:cTn id="34" fill="hold">
                            <p:stCondLst>
                              <p:cond delay="500"/>
                            </p:stCondLst>
                            <p:childTnLst>
                              <p:par>
                                <p:cTn id="35" presetID="22" presetClass="entr" presetSubtype="1"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up)">
                                      <p:cBhvr>
                                        <p:cTn id="37" dur="1000"/>
                                        <p:tgtEl>
                                          <p:spTgt spid="12"/>
                                        </p:tgtEl>
                                      </p:cBhvr>
                                    </p:animEffect>
                                  </p:childTnLst>
                                </p:cTn>
                              </p:par>
                              <p:par>
                                <p:cTn id="38" presetID="10" presetClass="entr" presetSubtype="0" fill="hold" nodeType="with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fade">
                                      <p:cBhvr>
                                        <p:cTn id="40" dur="500"/>
                                        <p:tgtEl>
                                          <p:spTgt spid="2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wipe(left)">
                                      <p:cBhvr>
                                        <p:cTn id="45" dur="500"/>
                                        <p:tgtEl>
                                          <p:spTgt spid="9"/>
                                        </p:tgtEl>
                                      </p:cBhvr>
                                    </p:animEffect>
                                  </p:childTnLst>
                                </p:cTn>
                              </p:par>
                            </p:childTnLst>
                          </p:cTn>
                        </p:par>
                        <p:par>
                          <p:cTn id="46" fill="hold">
                            <p:stCondLst>
                              <p:cond delay="500"/>
                            </p:stCondLst>
                            <p:childTnLst>
                              <p:par>
                                <p:cTn id="47" presetID="53" presetClass="entr" presetSubtype="16" fill="hold" grpId="0" nodeType="afterEffect">
                                  <p:stCondLst>
                                    <p:cond delay="0"/>
                                  </p:stCondLst>
                                  <p:childTnLst>
                                    <p:set>
                                      <p:cBhvr>
                                        <p:cTn id="48" dur="1" fill="hold">
                                          <p:stCondLst>
                                            <p:cond delay="0"/>
                                          </p:stCondLst>
                                        </p:cTn>
                                        <p:tgtEl>
                                          <p:spTgt spid="41"/>
                                        </p:tgtEl>
                                        <p:attrNameLst>
                                          <p:attrName>style.visibility</p:attrName>
                                        </p:attrNameLst>
                                      </p:cBhvr>
                                      <p:to>
                                        <p:strVal val="visible"/>
                                      </p:to>
                                    </p:set>
                                    <p:anim calcmode="lin" valueType="num">
                                      <p:cBhvr>
                                        <p:cTn id="49" dur="500" fill="hold"/>
                                        <p:tgtEl>
                                          <p:spTgt spid="41"/>
                                        </p:tgtEl>
                                        <p:attrNameLst>
                                          <p:attrName>ppt_w</p:attrName>
                                        </p:attrNameLst>
                                      </p:cBhvr>
                                      <p:tavLst>
                                        <p:tav tm="0">
                                          <p:val>
                                            <p:fltVal val="0"/>
                                          </p:val>
                                        </p:tav>
                                        <p:tav tm="100000">
                                          <p:val>
                                            <p:strVal val="#ppt_w"/>
                                          </p:val>
                                        </p:tav>
                                      </p:tavLst>
                                    </p:anim>
                                    <p:anim calcmode="lin" valueType="num">
                                      <p:cBhvr>
                                        <p:cTn id="50" dur="500" fill="hold"/>
                                        <p:tgtEl>
                                          <p:spTgt spid="41"/>
                                        </p:tgtEl>
                                        <p:attrNameLst>
                                          <p:attrName>ppt_h</p:attrName>
                                        </p:attrNameLst>
                                      </p:cBhvr>
                                      <p:tavLst>
                                        <p:tav tm="0">
                                          <p:val>
                                            <p:fltVal val="0"/>
                                          </p:val>
                                        </p:tav>
                                        <p:tav tm="100000">
                                          <p:val>
                                            <p:strVal val="#ppt_h"/>
                                          </p:val>
                                        </p:tav>
                                      </p:tavLst>
                                    </p:anim>
                                    <p:animEffect transition="in" filter="fade">
                                      <p:cBhvr>
                                        <p:cTn id="51" dur="500"/>
                                        <p:tgtEl>
                                          <p:spTgt spid="41"/>
                                        </p:tgtEl>
                                      </p:cBhvr>
                                    </p:animEffect>
                                  </p:childTnLst>
                                </p:cTn>
                              </p:par>
                            </p:childTnLst>
                          </p:cTn>
                        </p:par>
                        <p:par>
                          <p:cTn id="52" fill="hold">
                            <p:stCondLst>
                              <p:cond delay="1000"/>
                            </p:stCondLst>
                            <p:childTnLst>
                              <p:par>
                                <p:cTn id="53" presetID="8" presetClass="emph" presetSubtype="0" fill="hold" grpId="1" nodeType="afterEffect">
                                  <p:stCondLst>
                                    <p:cond delay="0"/>
                                  </p:stCondLst>
                                  <p:childTnLst>
                                    <p:animRot by="21600000">
                                      <p:cBhvr>
                                        <p:cTn id="54" dur="2000" fill="hold"/>
                                        <p:tgtEl>
                                          <p:spTgt spid="41"/>
                                        </p:tgtEl>
                                        <p:attrNameLst>
                                          <p:attrName>r</p:attrName>
                                        </p:attrNameLst>
                                      </p:cBhvr>
                                    </p:animRo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wipe(left)">
                                      <p:cBhvr>
                                        <p:cTn id="59" dur="500"/>
                                        <p:tgtEl>
                                          <p:spTgt spid="11"/>
                                        </p:tgtEl>
                                      </p:cBhvr>
                                    </p:animEffect>
                                  </p:childTnLst>
                                </p:cTn>
                              </p:par>
                              <p:par>
                                <p:cTn id="60" presetID="22" presetClass="entr" presetSubtype="1" fill="hold" nodeType="with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wipe(up)">
                                      <p:cBhvr>
                                        <p:cTn id="62" dur="1000"/>
                                        <p:tgtEl>
                                          <p:spTgt spid="13"/>
                                        </p:tgtEl>
                                      </p:cBhvr>
                                    </p:animEffect>
                                  </p:childTnLst>
                                </p:cTn>
                              </p:par>
                            </p:childTnLst>
                          </p:cTn>
                        </p:par>
                        <p:par>
                          <p:cTn id="63" fill="hold">
                            <p:stCondLst>
                              <p:cond delay="1000"/>
                            </p:stCondLst>
                            <p:childTnLst>
                              <p:par>
                                <p:cTn id="64" presetID="10" presetClass="entr" presetSubtype="0" fill="hold" grpId="0" nodeType="afterEffect">
                                  <p:stCondLst>
                                    <p:cond delay="0"/>
                                  </p:stCondLst>
                                  <p:childTnLst>
                                    <p:set>
                                      <p:cBhvr>
                                        <p:cTn id="65" dur="1" fill="hold">
                                          <p:stCondLst>
                                            <p:cond delay="0"/>
                                          </p:stCondLst>
                                        </p:cTn>
                                        <p:tgtEl>
                                          <p:spTgt spid="35"/>
                                        </p:tgtEl>
                                        <p:attrNameLst>
                                          <p:attrName>style.visibility</p:attrName>
                                        </p:attrNameLst>
                                      </p:cBhvr>
                                      <p:to>
                                        <p:strVal val="visible"/>
                                      </p:to>
                                    </p:set>
                                    <p:animEffect transition="in" filter="fade">
                                      <p:cBhvr>
                                        <p:cTn id="66" dur="500"/>
                                        <p:tgtEl>
                                          <p:spTgt spid="35"/>
                                        </p:tgtEl>
                                      </p:cBhvr>
                                    </p:animEffect>
                                  </p:childTnLst>
                                </p:cTn>
                              </p:par>
                            </p:childTnLst>
                          </p:cTn>
                        </p:par>
                        <p:par>
                          <p:cTn id="67" fill="hold">
                            <p:stCondLst>
                              <p:cond delay="1500"/>
                            </p:stCondLst>
                            <p:childTnLst>
                              <p:par>
                                <p:cTn id="68" presetID="53" presetClass="entr" presetSubtype="16" fill="hold" grpId="0" nodeType="afterEffect">
                                  <p:stCondLst>
                                    <p:cond delay="500"/>
                                  </p:stCondLst>
                                  <p:childTnLst>
                                    <p:set>
                                      <p:cBhvr>
                                        <p:cTn id="69" dur="1" fill="hold">
                                          <p:stCondLst>
                                            <p:cond delay="0"/>
                                          </p:stCondLst>
                                        </p:cTn>
                                        <p:tgtEl>
                                          <p:spTgt spid="7"/>
                                        </p:tgtEl>
                                        <p:attrNameLst>
                                          <p:attrName>style.visibility</p:attrName>
                                        </p:attrNameLst>
                                      </p:cBhvr>
                                      <p:to>
                                        <p:strVal val="visible"/>
                                      </p:to>
                                    </p:set>
                                    <p:anim calcmode="lin" valueType="num">
                                      <p:cBhvr>
                                        <p:cTn id="70" dur="500" fill="hold"/>
                                        <p:tgtEl>
                                          <p:spTgt spid="7"/>
                                        </p:tgtEl>
                                        <p:attrNameLst>
                                          <p:attrName>ppt_w</p:attrName>
                                        </p:attrNameLst>
                                      </p:cBhvr>
                                      <p:tavLst>
                                        <p:tav tm="0">
                                          <p:val>
                                            <p:fltVal val="0"/>
                                          </p:val>
                                        </p:tav>
                                        <p:tav tm="100000">
                                          <p:val>
                                            <p:strVal val="#ppt_w"/>
                                          </p:val>
                                        </p:tav>
                                      </p:tavLst>
                                    </p:anim>
                                    <p:anim calcmode="lin" valueType="num">
                                      <p:cBhvr>
                                        <p:cTn id="71" dur="500" fill="hold"/>
                                        <p:tgtEl>
                                          <p:spTgt spid="7"/>
                                        </p:tgtEl>
                                        <p:attrNameLst>
                                          <p:attrName>ppt_h</p:attrName>
                                        </p:attrNameLst>
                                      </p:cBhvr>
                                      <p:tavLst>
                                        <p:tav tm="0">
                                          <p:val>
                                            <p:fltVal val="0"/>
                                          </p:val>
                                        </p:tav>
                                        <p:tav tm="100000">
                                          <p:val>
                                            <p:strVal val="#ppt_h"/>
                                          </p:val>
                                        </p:tav>
                                      </p:tavLst>
                                    </p:anim>
                                    <p:animEffect transition="in" filter="fade">
                                      <p:cBhvr>
                                        <p:cTn id="72" dur="500"/>
                                        <p:tgtEl>
                                          <p:spTgt spid="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wipe(left)">
                                      <p:cBhvr>
                                        <p:cTn id="77" dur="500"/>
                                        <p:tgtEl>
                                          <p:spTgt spid="19"/>
                                        </p:tgtEl>
                                      </p:cBhvr>
                                    </p:animEffect>
                                  </p:childTnLst>
                                </p:cTn>
                              </p:par>
                              <p:par>
                                <p:cTn id="78" presetID="1" presetClass="exit" presetSubtype="0" fill="hold" grpId="1" nodeType="withEffect">
                                  <p:stCondLst>
                                    <p:cond delay="0"/>
                                  </p:stCondLst>
                                  <p:childTnLst>
                                    <p:set>
                                      <p:cBhvr>
                                        <p:cTn id="79" dur="1" fill="hold">
                                          <p:stCondLst>
                                            <p:cond delay="0"/>
                                          </p:stCondLst>
                                        </p:cTn>
                                        <p:tgtEl>
                                          <p:spTgt spid="7"/>
                                        </p:tgtEl>
                                        <p:attrNameLst>
                                          <p:attrName>style.visibility</p:attrName>
                                        </p:attrNameLst>
                                      </p:cBhvr>
                                      <p:to>
                                        <p:strVal val="hidden"/>
                                      </p:to>
                                    </p:set>
                                  </p:childTnLst>
                                </p:cTn>
                              </p:par>
                            </p:childTnLst>
                          </p:cTn>
                        </p:par>
                        <p:par>
                          <p:cTn id="80" fill="hold">
                            <p:stCondLst>
                              <p:cond delay="500"/>
                            </p:stCondLst>
                            <p:childTnLst>
                              <p:par>
                                <p:cTn id="81" presetID="53" presetClass="entr" presetSubtype="16" fill="hold" grpId="0" nodeType="afterEffect">
                                  <p:stCondLst>
                                    <p:cond delay="0"/>
                                  </p:stCondLst>
                                  <p:childTnLst>
                                    <p:set>
                                      <p:cBhvr>
                                        <p:cTn id="82" dur="1" fill="hold">
                                          <p:stCondLst>
                                            <p:cond delay="0"/>
                                          </p:stCondLst>
                                        </p:cTn>
                                        <p:tgtEl>
                                          <p:spTgt spid="31"/>
                                        </p:tgtEl>
                                        <p:attrNameLst>
                                          <p:attrName>style.visibility</p:attrName>
                                        </p:attrNameLst>
                                      </p:cBhvr>
                                      <p:to>
                                        <p:strVal val="visible"/>
                                      </p:to>
                                    </p:set>
                                    <p:anim calcmode="lin" valueType="num">
                                      <p:cBhvr>
                                        <p:cTn id="83" dur="500" fill="hold"/>
                                        <p:tgtEl>
                                          <p:spTgt spid="31"/>
                                        </p:tgtEl>
                                        <p:attrNameLst>
                                          <p:attrName>ppt_w</p:attrName>
                                        </p:attrNameLst>
                                      </p:cBhvr>
                                      <p:tavLst>
                                        <p:tav tm="0">
                                          <p:val>
                                            <p:fltVal val="0"/>
                                          </p:val>
                                        </p:tav>
                                        <p:tav tm="100000">
                                          <p:val>
                                            <p:strVal val="#ppt_w"/>
                                          </p:val>
                                        </p:tav>
                                      </p:tavLst>
                                    </p:anim>
                                    <p:anim calcmode="lin" valueType="num">
                                      <p:cBhvr>
                                        <p:cTn id="84" dur="500" fill="hold"/>
                                        <p:tgtEl>
                                          <p:spTgt spid="31"/>
                                        </p:tgtEl>
                                        <p:attrNameLst>
                                          <p:attrName>ppt_h</p:attrName>
                                        </p:attrNameLst>
                                      </p:cBhvr>
                                      <p:tavLst>
                                        <p:tav tm="0">
                                          <p:val>
                                            <p:fltVal val="0"/>
                                          </p:val>
                                        </p:tav>
                                        <p:tav tm="100000">
                                          <p:val>
                                            <p:strVal val="#ppt_h"/>
                                          </p:val>
                                        </p:tav>
                                      </p:tavLst>
                                    </p:anim>
                                    <p:animEffect transition="in" filter="fade">
                                      <p:cBhvr>
                                        <p:cTn id="85" dur="500"/>
                                        <p:tgtEl>
                                          <p:spTgt spid="31"/>
                                        </p:tgtEl>
                                      </p:cBhvr>
                                    </p:animEffect>
                                  </p:childTnLst>
                                </p:cTn>
                              </p:par>
                            </p:childTnLst>
                          </p:cTn>
                        </p:par>
                        <p:par>
                          <p:cTn id="86" fill="hold">
                            <p:stCondLst>
                              <p:cond delay="1000"/>
                            </p:stCondLst>
                            <p:childTnLst>
                              <p:par>
                                <p:cTn id="87" presetID="8" presetClass="emph" presetSubtype="0" fill="hold" grpId="1" nodeType="afterEffect">
                                  <p:stCondLst>
                                    <p:cond delay="0"/>
                                  </p:stCondLst>
                                  <p:childTnLst>
                                    <p:animRot by="21600000">
                                      <p:cBhvr>
                                        <p:cTn id="88" dur="2000" fill="hold"/>
                                        <p:tgtEl>
                                          <p:spTgt spid="31"/>
                                        </p:tgtEl>
                                        <p:attrNameLst>
                                          <p:attrName>r</p:attrName>
                                        </p:attrNameLst>
                                      </p:cBhvr>
                                    </p:animRot>
                                  </p:childTnLst>
                                </p:cTn>
                              </p:par>
                            </p:childTnLst>
                          </p:cTn>
                        </p:par>
                      </p:childTnLst>
                    </p:cTn>
                  </p:par>
                  <p:par>
                    <p:cTn id="89" fill="hold">
                      <p:stCondLst>
                        <p:cond delay="indefinite"/>
                      </p:stCondLst>
                      <p:childTnLst>
                        <p:par>
                          <p:cTn id="90" fill="hold">
                            <p:stCondLst>
                              <p:cond delay="0"/>
                            </p:stCondLst>
                            <p:childTnLst>
                              <p:par>
                                <p:cTn id="91" presetID="22" presetClass="entr" presetSubtype="8" fill="hold" grpId="0" nodeType="clickEffect">
                                  <p:stCondLst>
                                    <p:cond delay="0"/>
                                  </p:stCondLst>
                                  <p:childTnLst>
                                    <p:set>
                                      <p:cBhvr>
                                        <p:cTn id="92" dur="1" fill="hold">
                                          <p:stCondLst>
                                            <p:cond delay="0"/>
                                          </p:stCondLst>
                                        </p:cTn>
                                        <p:tgtEl>
                                          <p:spTgt spid="20"/>
                                        </p:tgtEl>
                                        <p:attrNameLst>
                                          <p:attrName>style.visibility</p:attrName>
                                        </p:attrNameLst>
                                      </p:cBhvr>
                                      <p:to>
                                        <p:strVal val="visible"/>
                                      </p:to>
                                    </p:set>
                                    <p:animEffect transition="in" filter="wipe(left)">
                                      <p:cBhvr>
                                        <p:cTn id="93" dur="500"/>
                                        <p:tgtEl>
                                          <p:spTgt spid="20"/>
                                        </p:tgtEl>
                                      </p:cBhvr>
                                    </p:animEffect>
                                  </p:childTnLst>
                                </p:cTn>
                              </p:par>
                            </p:childTnLst>
                          </p:cTn>
                        </p:par>
                        <p:par>
                          <p:cTn id="94" fill="hold">
                            <p:stCondLst>
                              <p:cond delay="500"/>
                            </p:stCondLst>
                            <p:childTnLst>
                              <p:par>
                                <p:cTn id="95" presetID="53" presetClass="entr" presetSubtype="16" fill="hold" grpId="0" nodeType="afterEffect">
                                  <p:stCondLst>
                                    <p:cond delay="0"/>
                                  </p:stCondLst>
                                  <p:childTnLst>
                                    <p:set>
                                      <p:cBhvr>
                                        <p:cTn id="96" dur="1" fill="hold">
                                          <p:stCondLst>
                                            <p:cond delay="0"/>
                                          </p:stCondLst>
                                        </p:cTn>
                                        <p:tgtEl>
                                          <p:spTgt spid="37"/>
                                        </p:tgtEl>
                                        <p:attrNameLst>
                                          <p:attrName>style.visibility</p:attrName>
                                        </p:attrNameLst>
                                      </p:cBhvr>
                                      <p:to>
                                        <p:strVal val="visible"/>
                                      </p:to>
                                    </p:set>
                                    <p:anim calcmode="lin" valueType="num">
                                      <p:cBhvr>
                                        <p:cTn id="97" dur="500" fill="hold"/>
                                        <p:tgtEl>
                                          <p:spTgt spid="37"/>
                                        </p:tgtEl>
                                        <p:attrNameLst>
                                          <p:attrName>ppt_w</p:attrName>
                                        </p:attrNameLst>
                                      </p:cBhvr>
                                      <p:tavLst>
                                        <p:tav tm="0">
                                          <p:val>
                                            <p:fltVal val="0"/>
                                          </p:val>
                                        </p:tav>
                                        <p:tav tm="100000">
                                          <p:val>
                                            <p:strVal val="#ppt_w"/>
                                          </p:val>
                                        </p:tav>
                                      </p:tavLst>
                                    </p:anim>
                                    <p:anim calcmode="lin" valueType="num">
                                      <p:cBhvr>
                                        <p:cTn id="98" dur="500" fill="hold"/>
                                        <p:tgtEl>
                                          <p:spTgt spid="37"/>
                                        </p:tgtEl>
                                        <p:attrNameLst>
                                          <p:attrName>ppt_h</p:attrName>
                                        </p:attrNameLst>
                                      </p:cBhvr>
                                      <p:tavLst>
                                        <p:tav tm="0">
                                          <p:val>
                                            <p:fltVal val="0"/>
                                          </p:val>
                                        </p:tav>
                                        <p:tav tm="100000">
                                          <p:val>
                                            <p:strVal val="#ppt_h"/>
                                          </p:val>
                                        </p:tav>
                                      </p:tavLst>
                                    </p:anim>
                                    <p:animEffect transition="in" filter="fade">
                                      <p:cBhvr>
                                        <p:cTn id="99" dur="500"/>
                                        <p:tgtEl>
                                          <p:spTgt spid="37"/>
                                        </p:tgtEl>
                                      </p:cBhvr>
                                    </p:animEffect>
                                  </p:childTnLst>
                                </p:cTn>
                              </p:par>
                            </p:childTnLst>
                          </p:cTn>
                        </p:par>
                        <p:par>
                          <p:cTn id="100" fill="hold">
                            <p:stCondLst>
                              <p:cond delay="1000"/>
                            </p:stCondLst>
                            <p:childTnLst>
                              <p:par>
                                <p:cTn id="101" presetID="8" presetClass="emph" presetSubtype="0" fill="hold" grpId="1" nodeType="afterEffect">
                                  <p:stCondLst>
                                    <p:cond delay="0"/>
                                  </p:stCondLst>
                                  <p:childTnLst>
                                    <p:animRot by="21600000">
                                      <p:cBhvr>
                                        <p:cTn id="102" dur="2000" fill="hold"/>
                                        <p:tgtEl>
                                          <p:spTgt spid="37"/>
                                        </p:tgtEl>
                                        <p:attrNameLst>
                                          <p:attrName>r</p:attrName>
                                        </p:attrNameLst>
                                      </p:cBhvr>
                                    </p:animRo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grpId="0" nodeType="clickEffect">
                                  <p:stCondLst>
                                    <p:cond delay="0"/>
                                  </p:stCondLst>
                                  <p:childTnLst>
                                    <p:set>
                                      <p:cBhvr>
                                        <p:cTn id="106" dur="1" fill="hold">
                                          <p:stCondLst>
                                            <p:cond delay="0"/>
                                          </p:stCondLst>
                                        </p:cTn>
                                        <p:tgtEl>
                                          <p:spTgt spid="22"/>
                                        </p:tgtEl>
                                        <p:attrNameLst>
                                          <p:attrName>style.visibility</p:attrName>
                                        </p:attrNameLst>
                                      </p:cBhvr>
                                      <p:to>
                                        <p:strVal val="visible"/>
                                      </p:to>
                                    </p:set>
                                    <p:animEffect transition="in" filter="wipe(left)">
                                      <p:cBhvr>
                                        <p:cTn id="107" dur="500"/>
                                        <p:tgtEl>
                                          <p:spTgt spid="22"/>
                                        </p:tgtEl>
                                      </p:cBhvr>
                                    </p:animEffect>
                                  </p:childTnLst>
                                </p:cTn>
                              </p:par>
                            </p:childTnLst>
                          </p:cTn>
                        </p:par>
                        <p:par>
                          <p:cTn id="108" fill="hold">
                            <p:stCondLst>
                              <p:cond delay="500"/>
                            </p:stCondLst>
                            <p:childTnLst>
                              <p:par>
                                <p:cTn id="109" presetID="53" presetClass="entr" presetSubtype="16" fill="hold" grpId="0" nodeType="afterEffect">
                                  <p:stCondLst>
                                    <p:cond delay="0"/>
                                  </p:stCondLst>
                                  <p:childTnLst>
                                    <p:set>
                                      <p:cBhvr>
                                        <p:cTn id="110" dur="1" fill="hold">
                                          <p:stCondLst>
                                            <p:cond delay="0"/>
                                          </p:stCondLst>
                                        </p:cTn>
                                        <p:tgtEl>
                                          <p:spTgt spid="38"/>
                                        </p:tgtEl>
                                        <p:attrNameLst>
                                          <p:attrName>style.visibility</p:attrName>
                                        </p:attrNameLst>
                                      </p:cBhvr>
                                      <p:to>
                                        <p:strVal val="visible"/>
                                      </p:to>
                                    </p:set>
                                    <p:anim calcmode="lin" valueType="num">
                                      <p:cBhvr>
                                        <p:cTn id="111" dur="500" fill="hold"/>
                                        <p:tgtEl>
                                          <p:spTgt spid="38"/>
                                        </p:tgtEl>
                                        <p:attrNameLst>
                                          <p:attrName>ppt_w</p:attrName>
                                        </p:attrNameLst>
                                      </p:cBhvr>
                                      <p:tavLst>
                                        <p:tav tm="0">
                                          <p:val>
                                            <p:fltVal val="0"/>
                                          </p:val>
                                        </p:tav>
                                        <p:tav tm="100000">
                                          <p:val>
                                            <p:strVal val="#ppt_w"/>
                                          </p:val>
                                        </p:tav>
                                      </p:tavLst>
                                    </p:anim>
                                    <p:anim calcmode="lin" valueType="num">
                                      <p:cBhvr>
                                        <p:cTn id="112" dur="500" fill="hold"/>
                                        <p:tgtEl>
                                          <p:spTgt spid="38"/>
                                        </p:tgtEl>
                                        <p:attrNameLst>
                                          <p:attrName>ppt_h</p:attrName>
                                        </p:attrNameLst>
                                      </p:cBhvr>
                                      <p:tavLst>
                                        <p:tav tm="0">
                                          <p:val>
                                            <p:fltVal val="0"/>
                                          </p:val>
                                        </p:tav>
                                        <p:tav tm="100000">
                                          <p:val>
                                            <p:strVal val="#ppt_h"/>
                                          </p:val>
                                        </p:tav>
                                      </p:tavLst>
                                    </p:anim>
                                    <p:animEffect transition="in" filter="fade">
                                      <p:cBhvr>
                                        <p:cTn id="11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P spid="41" grpId="0" animBg="1"/>
      <p:bldP spid="41" grpId="1" animBg="1"/>
      <p:bldP spid="31" grpId="0" animBg="1"/>
      <p:bldP spid="31" grpId="1" animBg="1"/>
      <p:bldP spid="37" grpId="0" animBg="1"/>
      <p:bldP spid="37" grpId="1" animBg="1"/>
      <p:bldP spid="38" grpId="0" animBg="1"/>
      <p:bldP spid="22" grpId="0" animBg="1"/>
      <p:bldP spid="20" grpId="0" animBg="1"/>
      <p:bldP spid="19" grpId="0" animBg="1"/>
      <p:bldP spid="11" grpId="0" animBg="1"/>
      <p:bldP spid="9" grpId="0" animBg="1"/>
      <p:bldP spid="8" grpId="0" animBg="1"/>
      <p:bldP spid="6" grpId="0" animBg="1"/>
      <p:bldP spid="35" grpId="0"/>
      <p:bldP spid="46" grpId="0" animBg="1"/>
      <p:bldP spid="7" grpId="0" animBg="1"/>
      <p:bldP spid="7"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C296BFE-4494-07CC-F555-39FA89E5DD63}"/>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LegacyPartners.biz</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TheSVPSystem.com</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p:txBody>
      </p:sp>
      <p:pic>
        <p:nvPicPr>
          <p:cNvPr id="6" name="Picture 5">
            <a:extLst>
              <a:ext uri="{FF2B5EF4-FFF2-40B4-BE49-F238E27FC236}">
                <a16:creationId xmlns:a16="http://schemas.microsoft.com/office/drawing/2014/main" id="{2C9E38AA-3C3D-0E54-1F08-3EDF87525F16}"/>
              </a:ext>
            </a:extLst>
          </p:cNvPr>
          <p:cNvPicPr>
            <a:picLocks noChangeAspect="1"/>
          </p:cNvPicPr>
          <p:nvPr/>
        </p:nvPicPr>
        <p:blipFill>
          <a:blip r:embed="rId3"/>
          <a:srcRect t="14626" b="14626"/>
          <a:stretch/>
        </p:blipFill>
        <p:spPr>
          <a:xfrm>
            <a:off x="10115455" y="6438549"/>
            <a:ext cx="1920246" cy="274320"/>
          </a:xfrm>
          <a:prstGeom prst="rect">
            <a:avLst/>
          </a:prstGeom>
        </p:spPr>
      </p:pic>
      <p:pic>
        <p:nvPicPr>
          <p:cNvPr id="11" name="Picture 10">
            <a:extLst>
              <a:ext uri="{FF2B5EF4-FFF2-40B4-BE49-F238E27FC236}">
                <a16:creationId xmlns:a16="http://schemas.microsoft.com/office/drawing/2014/main" id="{E4421999-6785-2015-D77C-7A9A30EA48E9}"/>
              </a:ext>
            </a:extLst>
          </p:cNvPr>
          <p:cNvPicPr>
            <a:picLocks noChangeAspect="1"/>
          </p:cNvPicPr>
          <p:nvPr/>
        </p:nvPicPr>
        <p:blipFill>
          <a:blip r:embed="rId4"/>
          <a:srcRect/>
          <a:stretch/>
        </p:blipFill>
        <p:spPr>
          <a:xfrm>
            <a:off x="10038298" y="6139846"/>
            <a:ext cx="2080726" cy="378618"/>
          </a:xfrm>
          <a:prstGeom prst="rect">
            <a:avLst/>
          </a:prstGeom>
        </p:spPr>
      </p:pic>
      <p:sp>
        <p:nvSpPr>
          <p:cNvPr id="2" name="TextBox 1">
            <a:extLst>
              <a:ext uri="{FF2B5EF4-FFF2-40B4-BE49-F238E27FC236}">
                <a16:creationId xmlns:a16="http://schemas.microsoft.com/office/drawing/2014/main" id="{49F1C463-6992-D2EF-5724-58010D756695}"/>
              </a:ext>
            </a:extLst>
          </p:cNvPr>
          <p:cNvSpPr txBox="1"/>
          <p:nvPr/>
        </p:nvSpPr>
        <p:spPr>
          <a:xfrm>
            <a:off x="0" y="883883"/>
            <a:ext cx="12192000"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6600" b="0" i="0" u="none" strike="noStrike" kern="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sym typeface="Arial"/>
              </a:rPr>
              <a:t>Promote from Left to Right</a:t>
            </a:r>
          </a:p>
        </p:txBody>
      </p:sp>
      <p:grpSp>
        <p:nvGrpSpPr>
          <p:cNvPr id="5" name="Group 4">
            <a:extLst>
              <a:ext uri="{FF2B5EF4-FFF2-40B4-BE49-F238E27FC236}">
                <a16:creationId xmlns:a16="http://schemas.microsoft.com/office/drawing/2014/main" id="{967E762E-4469-AE73-5CF0-7175DFCD4DEF}"/>
              </a:ext>
            </a:extLst>
          </p:cNvPr>
          <p:cNvGrpSpPr/>
          <p:nvPr/>
        </p:nvGrpSpPr>
        <p:grpSpPr>
          <a:xfrm>
            <a:off x="1277010" y="2868601"/>
            <a:ext cx="9637983" cy="1807968"/>
            <a:chOff x="2021772" y="8730343"/>
            <a:chExt cx="19275965" cy="3615935"/>
          </a:xfrm>
        </p:grpSpPr>
        <p:sp>
          <p:nvSpPr>
            <p:cNvPr id="7" name="Oval 6">
              <a:extLst>
                <a:ext uri="{FF2B5EF4-FFF2-40B4-BE49-F238E27FC236}">
                  <a16:creationId xmlns:a16="http://schemas.microsoft.com/office/drawing/2014/main" id="{6E61E726-1EF7-22C0-6176-AF37AA572248}"/>
                </a:ext>
              </a:extLst>
            </p:cNvPr>
            <p:cNvSpPr/>
            <p:nvPr/>
          </p:nvSpPr>
          <p:spPr>
            <a:xfrm>
              <a:off x="4889586" y="8730343"/>
              <a:ext cx="2069082" cy="2069082"/>
            </a:xfrm>
            <a:prstGeom prst="ellipse">
              <a:avLst/>
            </a:prstGeom>
            <a:solidFill>
              <a:srgbClr val="407DC9"/>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ETL</a:t>
              </a:r>
            </a:p>
          </p:txBody>
        </p:sp>
        <p:sp>
          <p:nvSpPr>
            <p:cNvPr id="9" name="Oval 8">
              <a:extLst>
                <a:ext uri="{FF2B5EF4-FFF2-40B4-BE49-F238E27FC236}">
                  <a16:creationId xmlns:a16="http://schemas.microsoft.com/office/drawing/2014/main" id="{76A861C7-A2FD-ABD1-C541-FAFF0DA6E882}"/>
                </a:ext>
              </a:extLst>
            </p:cNvPr>
            <p:cNvSpPr/>
            <p:nvPr/>
          </p:nvSpPr>
          <p:spPr>
            <a:xfrm>
              <a:off x="7757400" y="8730343"/>
              <a:ext cx="2069082" cy="2069082"/>
            </a:xfrm>
            <a:prstGeom prst="ellipse">
              <a:avLst/>
            </a:prstGeom>
            <a:solidFill>
              <a:srgbClr val="6F90A0"/>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RC</a:t>
              </a:r>
              <a:endParaRPr kumimoji="0" lang="en-US" sz="2700" b="1" i="0" u="none" strike="noStrike" kern="1200" cap="none" spc="0" normalizeH="0" baseline="0" noProof="0" dirty="0">
                <a:ln>
                  <a:noFill/>
                </a:ln>
                <a:solidFill>
                  <a:srgbClr val="FFFFFF"/>
                </a:solidFill>
                <a:effectLst/>
                <a:highlight>
                  <a:srgbClr val="929292"/>
                </a:highlight>
                <a:uLnTx/>
                <a:uFillTx/>
                <a:latin typeface="Arial"/>
                <a:ea typeface="+mn-ea"/>
                <a:cs typeface="+mn-cs"/>
                <a:sym typeface="Arial"/>
              </a:endParaRPr>
            </a:p>
          </p:txBody>
        </p:sp>
        <p:sp>
          <p:nvSpPr>
            <p:cNvPr id="10" name="Oval 9">
              <a:extLst>
                <a:ext uri="{FF2B5EF4-FFF2-40B4-BE49-F238E27FC236}">
                  <a16:creationId xmlns:a16="http://schemas.microsoft.com/office/drawing/2014/main" id="{34EDEE7A-B8F9-6E96-4BD0-C51FCA8A5952}"/>
                </a:ext>
              </a:extLst>
            </p:cNvPr>
            <p:cNvSpPr/>
            <p:nvPr/>
          </p:nvSpPr>
          <p:spPr>
            <a:xfrm>
              <a:off x="10625214" y="8730343"/>
              <a:ext cx="2069082" cy="2069082"/>
            </a:xfrm>
            <a:prstGeom prst="ellipse">
              <a:avLst/>
            </a:prstGeom>
            <a:solidFill>
              <a:srgbClr val="012654"/>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RD</a:t>
              </a:r>
            </a:p>
          </p:txBody>
        </p:sp>
        <p:sp>
          <p:nvSpPr>
            <p:cNvPr id="15" name="Oval 14">
              <a:extLst>
                <a:ext uri="{FF2B5EF4-FFF2-40B4-BE49-F238E27FC236}">
                  <a16:creationId xmlns:a16="http://schemas.microsoft.com/office/drawing/2014/main" id="{2865F0AD-20DD-91DE-F2F9-DF87D751B532}"/>
                </a:ext>
              </a:extLst>
            </p:cNvPr>
            <p:cNvSpPr/>
            <p:nvPr/>
          </p:nvSpPr>
          <p:spPr>
            <a:xfrm>
              <a:off x="13493028" y="8730343"/>
              <a:ext cx="2069082" cy="2069082"/>
            </a:xfrm>
            <a:prstGeom prst="ellipse">
              <a:avLst/>
            </a:prstGeom>
            <a:solidFill>
              <a:srgbClr val="FF671F"/>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0" cap="none" spc="0" normalizeH="0" baseline="0" noProof="0" dirty="0">
                  <a:ln>
                    <a:noFill/>
                  </a:ln>
                  <a:solidFill>
                    <a:srgbClr val="FFFFFF"/>
                  </a:solidFill>
                  <a:effectLst/>
                  <a:uLnTx/>
                  <a:uFillTx/>
                  <a:latin typeface="Arial"/>
                  <a:ea typeface="Roboto Black" panose="02000000000000000000" pitchFamily="2" charset="0"/>
                  <a:cs typeface="+mn-cs"/>
                  <a:sym typeface="Arial"/>
                </a:rPr>
                <a:t>RVP</a:t>
              </a:r>
              <a:endPar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endParaRPr>
            </a:p>
          </p:txBody>
        </p:sp>
        <p:sp>
          <p:nvSpPr>
            <p:cNvPr id="16" name="Oval 15">
              <a:extLst>
                <a:ext uri="{FF2B5EF4-FFF2-40B4-BE49-F238E27FC236}">
                  <a16:creationId xmlns:a16="http://schemas.microsoft.com/office/drawing/2014/main" id="{48057B15-BFA7-9A34-062F-34BA1EAB887A}"/>
                </a:ext>
              </a:extLst>
            </p:cNvPr>
            <p:cNvSpPr/>
            <p:nvPr/>
          </p:nvSpPr>
          <p:spPr>
            <a:xfrm>
              <a:off x="16360842" y="8730343"/>
              <a:ext cx="2069082" cy="2069082"/>
            </a:xfrm>
            <a:prstGeom prst="ellipse">
              <a:avLst/>
            </a:prstGeom>
            <a:solidFill>
              <a:srgbClr val="78BE1E"/>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SVP</a:t>
              </a:r>
            </a:p>
          </p:txBody>
        </p:sp>
        <p:sp>
          <p:nvSpPr>
            <p:cNvPr id="17" name="Oval 16">
              <a:extLst>
                <a:ext uri="{FF2B5EF4-FFF2-40B4-BE49-F238E27FC236}">
                  <a16:creationId xmlns:a16="http://schemas.microsoft.com/office/drawing/2014/main" id="{642195CB-88B2-0397-9494-1B84DC3F071C}"/>
                </a:ext>
              </a:extLst>
            </p:cNvPr>
            <p:cNvSpPr/>
            <p:nvPr/>
          </p:nvSpPr>
          <p:spPr>
            <a:xfrm>
              <a:off x="19228655" y="8730343"/>
              <a:ext cx="2069082" cy="2069082"/>
            </a:xfrm>
            <a:prstGeom prst="ellipse">
              <a:avLst/>
            </a:prstGeom>
            <a:solidFill>
              <a:srgbClr val="485860"/>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SVP</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1" u="none" strike="noStrike" kern="0" cap="none" spc="0" normalizeH="0" baseline="0" noProof="0" dirty="0">
                  <a:ln>
                    <a:noFill/>
                  </a:ln>
                  <a:solidFill>
                    <a:srgbClr val="FFFFFF"/>
                  </a:solidFill>
                  <a:effectLst/>
                  <a:uLnTx/>
                  <a:uFillTx/>
                  <a:latin typeface="Arial"/>
                  <a:ea typeface="Roboto" panose="02000000000000000000" pitchFamily="2" charset="0"/>
                  <a:cs typeface="+mn-cs"/>
                  <a:sym typeface="Arial"/>
                </a:rPr>
                <a:t>Platinum</a:t>
              </a:r>
              <a:endParaRPr kumimoji="0" lang="en-US" sz="800" b="1" i="1" u="none" strike="noStrike" kern="1200" cap="none" spc="0" normalizeH="0" baseline="0" noProof="0" dirty="0">
                <a:ln>
                  <a:noFill/>
                </a:ln>
                <a:solidFill>
                  <a:srgbClr val="FFFFFF"/>
                </a:solidFill>
                <a:effectLst/>
                <a:uLnTx/>
                <a:uFillTx/>
                <a:latin typeface="Arial"/>
                <a:ea typeface="Roboto" panose="02000000000000000000" pitchFamily="2" charset="0"/>
                <a:cs typeface="+mn-cs"/>
                <a:sym typeface="Arial"/>
              </a:endParaRPr>
            </a:p>
          </p:txBody>
        </p:sp>
        <p:sp>
          <p:nvSpPr>
            <p:cNvPr id="18" name="TextBox 17">
              <a:extLst>
                <a:ext uri="{FF2B5EF4-FFF2-40B4-BE49-F238E27FC236}">
                  <a16:creationId xmlns:a16="http://schemas.microsoft.com/office/drawing/2014/main" id="{A81B2E93-29EC-7F95-0697-8CED5B24864A}"/>
                </a:ext>
              </a:extLst>
            </p:cNvPr>
            <p:cNvSpPr txBox="1"/>
            <p:nvPr/>
          </p:nvSpPr>
          <p:spPr>
            <a:xfrm>
              <a:off x="5176996" y="11269060"/>
              <a:ext cx="1494264" cy="101566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sym typeface="Arial"/>
                </a:rPr>
                <a:t>$50</a:t>
              </a:r>
            </a:p>
          </p:txBody>
        </p:sp>
        <p:sp>
          <p:nvSpPr>
            <p:cNvPr id="19" name="Oval 18">
              <a:extLst>
                <a:ext uri="{FF2B5EF4-FFF2-40B4-BE49-F238E27FC236}">
                  <a16:creationId xmlns:a16="http://schemas.microsoft.com/office/drawing/2014/main" id="{0544E964-EC76-CB0A-3F69-4D32B23935C8}"/>
                </a:ext>
              </a:extLst>
            </p:cNvPr>
            <p:cNvSpPr/>
            <p:nvPr/>
          </p:nvSpPr>
          <p:spPr>
            <a:xfrm>
              <a:off x="2021772" y="8730343"/>
              <a:ext cx="2069082" cy="2069082"/>
            </a:xfrm>
            <a:prstGeom prst="ellipse">
              <a:avLst/>
            </a:prstGeom>
            <a:solidFill>
              <a:srgbClr val="61CBC8"/>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CQ</a:t>
              </a:r>
            </a:p>
          </p:txBody>
        </p:sp>
        <p:sp>
          <p:nvSpPr>
            <p:cNvPr id="20" name="TextBox 19">
              <a:extLst>
                <a:ext uri="{FF2B5EF4-FFF2-40B4-BE49-F238E27FC236}">
                  <a16:creationId xmlns:a16="http://schemas.microsoft.com/office/drawing/2014/main" id="{64B9E158-E37F-A1B0-E482-15020DED00C0}"/>
                </a:ext>
              </a:extLst>
            </p:cNvPr>
            <p:cNvSpPr txBox="1"/>
            <p:nvPr/>
          </p:nvSpPr>
          <p:spPr>
            <a:xfrm>
              <a:off x="7876676" y="10838172"/>
              <a:ext cx="1883702" cy="150810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600" b="0" i="0" u="none" strike="noStrike" kern="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sym typeface="Arial"/>
                </a:rPr>
                <a:t>Up to</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sym typeface="Arial"/>
                </a:rPr>
                <a:t>$150</a:t>
              </a:r>
            </a:p>
          </p:txBody>
        </p:sp>
        <p:sp>
          <p:nvSpPr>
            <p:cNvPr id="21" name="TextBox 20">
              <a:extLst>
                <a:ext uri="{FF2B5EF4-FFF2-40B4-BE49-F238E27FC236}">
                  <a16:creationId xmlns:a16="http://schemas.microsoft.com/office/drawing/2014/main" id="{7CEC7978-BBD3-1DDC-9CB7-F43054E96051}"/>
                </a:ext>
              </a:extLst>
            </p:cNvPr>
            <p:cNvSpPr txBox="1"/>
            <p:nvPr/>
          </p:nvSpPr>
          <p:spPr>
            <a:xfrm>
              <a:off x="10744492" y="10838172"/>
              <a:ext cx="1850088" cy="150810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600" b="0" i="0" u="none" strike="noStrike" kern="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sym typeface="Arial"/>
                </a:rPr>
                <a:t>Up to</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sym typeface="Arial"/>
                </a:rPr>
                <a:t>$250</a:t>
              </a:r>
            </a:p>
          </p:txBody>
        </p:sp>
        <p:sp>
          <p:nvSpPr>
            <p:cNvPr id="22" name="TextBox 21">
              <a:extLst>
                <a:ext uri="{FF2B5EF4-FFF2-40B4-BE49-F238E27FC236}">
                  <a16:creationId xmlns:a16="http://schemas.microsoft.com/office/drawing/2014/main" id="{94E173FF-8C0A-4C07-8459-A68883375E56}"/>
                </a:ext>
              </a:extLst>
            </p:cNvPr>
            <p:cNvSpPr txBox="1"/>
            <p:nvPr/>
          </p:nvSpPr>
          <p:spPr>
            <a:xfrm>
              <a:off x="13612305" y="10838172"/>
              <a:ext cx="1850088" cy="150810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600" b="0" i="0" u="none" strike="noStrike" kern="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sym typeface="Arial"/>
                </a:rPr>
                <a:t>Up to</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sym typeface="Arial"/>
                </a:rPr>
                <a:t>$350</a:t>
              </a:r>
            </a:p>
          </p:txBody>
        </p:sp>
        <p:sp>
          <p:nvSpPr>
            <p:cNvPr id="23" name="TextBox 22">
              <a:extLst>
                <a:ext uri="{FF2B5EF4-FFF2-40B4-BE49-F238E27FC236}">
                  <a16:creationId xmlns:a16="http://schemas.microsoft.com/office/drawing/2014/main" id="{04E9BB7D-5D39-FCA9-8016-5A4139F1C3CF}"/>
                </a:ext>
              </a:extLst>
            </p:cNvPr>
            <p:cNvSpPr txBox="1"/>
            <p:nvPr/>
          </p:nvSpPr>
          <p:spPr>
            <a:xfrm>
              <a:off x="16480119" y="10838172"/>
              <a:ext cx="1850088" cy="150810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600" b="0" i="0" u="none" strike="noStrike" kern="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sym typeface="Arial"/>
                </a:rPr>
                <a:t>Up to</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sym typeface="Arial"/>
                </a:rPr>
                <a:t>$400</a:t>
              </a:r>
            </a:p>
          </p:txBody>
        </p:sp>
        <p:sp>
          <p:nvSpPr>
            <p:cNvPr id="24" name="TextBox 23">
              <a:extLst>
                <a:ext uri="{FF2B5EF4-FFF2-40B4-BE49-F238E27FC236}">
                  <a16:creationId xmlns:a16="http://schemas.microsoft.com/office/drawing/2014/main" id="{D582A8B5-444F-AF09-7E78-A2F7077DFB8A}"/>
                </a:ext>
              </a:extLst>
            </p:cNvPr>
            <p:cNvSpPr txBox="1"/>
            <p:nvPr/>
          </p:nvSpPr>
          <p:spPr>
            <a:xfrm>
              <a:off x="19347931" y="10838172"/>
              <a:ext cx="1883704" cy="150810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600" b="0" i="0" u="none" strike="noStrike" kern="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sym typeface="Arial"/>
                </a:rPr>
                <a:t>Up to</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sym typeface="Arial"/>
                </a:rPr>
                <a:t>$450</a:t>
              </a:r>
            </a:p>
          </p:txBody>
        </p:sp>
      </p:grpSp>
      <p:sp>
        <p:nvSpPr>
          <p:cNvPr id="25" name="TextBox 24">
            <a:extLst>
              <a:ext uri="{FF2B5EF4-FFF2-40B4-BE49-F238E27FC236}">
                <a16:creationId xmlns:a16="http://schemas.microsoft.com/office/drawing/2014/main" id="{8AD70597-36A9-0799-D568-CE3FA263AB04}"/>
              </a:ext>
            </a:extLst>
          </p:cNvPr>
          <p:cNvSpPr txBox="1"/>
          <p:nvPr/>
        </p:nvSpPr>
        <p:spPr>
          <a:xfrm>
            <a:off x="0" y="1866753"/>
            <a:ext cx="12192000"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2400" b="1" i="0" u="none" strike="noStrike" kern="0" cap="none" spc="0" normalizeH="0" baseline="0" noProof="0" dirty="0">
                <a:ln>
                  <a:noFill/>
                </a:ln>
                <a:solidFill>
                  <a:schemeClr val="accent2"/>
                </a:solidFill>
                <a:effectLst/>
                <a:uLnTx/>
                <a:uFillTx/>
                <a:latin typeface="Arial"/>
                <a:ea typeface="+mn-ea"/>
                <a:cs typeface="Arial"/>
                <a:sym typeface="Arial"/>
              </a:rPr>
              <a:t>Overriding Customer Acquisition Bonuses (CAB)</a:t>
            </a:r>
          </a:p>
        </p:txBody>
      </p:sp>
      <p:sp>
        <p:nvSpPr>
          <p:cNvPr id="4" name="Rectangle: Rounded Corners 3">
            <a:extLst>
              <a:ext uri="{FF2B5EF4-FFF2-40B4-BE49-F238E27FC236}">
                <a16:creationId xmlns:a16="http://schemas.microsoft.com/office/drawing/2014/main" id="{7078F668-5D88-8636-D85C-AC63F0D0F59D}"/>
              </a:ext>
            </a:extLst>
          </p:cNvPr>
          <p:cNvSpPr/>
          <p:nvPr/>
        </p:nvSpPr>
        <p:spPr>
          <a:xfrm>
            <a:off x="960924" y="2645570"/>
            <a:ext cx="6015166" cy="2155030"/>
          </a:xfrm>
          <a:prstGeom prst="round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Myriad Pro"/>
            </a:endParaRPr>
          </a:p>
        </p:txBody>
      </p:sp>
      <p:sp>
        <p:nvSpPr>
          <p:cNvPr id="8" name="TextBox 7">
            <a:extLst>
              <a:ext uri="{FF2B5EF4-FFF2-40B4-BE49-F238E27FC236}">
                <a16:creationId xmlns:a16="http://schemas.microsoft.com/office/drawing/2014/main" id="{7E80AA52-703C-74C8-27CF-B5AABE1151BE}"/>
              </a:ext>
            </a:extLst>
          </p:cNvPr>
          <p:cNvSpPr txBox="1"/>
          <p:nvPr/>
        </p:nvSpPr>
        <p:spPr>
          <a:xfrm>
            <a:off x="1157628" y="5175508"/>
            <a:ext cx="9893862" cy="584775"/>
          </a:xfrm>
          <a:prstGeom prst="rect">
            <a:avLst/>
          </a:prstGeom>
          <a:noFill/>
        </p:spPr>
        <p:txBody>
          <a:bodyPr wrap="none" rtlCol="0">
            <a:spAutoFit/>
          </a:bodyPr>
          <a:lstStyle/>
          <a:p>
            <a:pPr algn="ctr"/>
            <a:r>
              <a:rPr lang="en-US" sz="3200" dirty="0">
                <a:solidFill>
                  <a:schemeClr val="bg1"/>
                </a:solidFill>
              </a:rPr>
              <a:t>The more customer points you have, the higher your rank!</a:t>
            </a:r>
          </a:p>
        </p:txBody>
      </p:sp>
      <p:sp>
        <p:nvSpPr>
          <p:cNvPr id="14" name="Rectangle: Rounded Corners 3">
            <a:extLst>
              <a:ext uri="{FF2B5EF4-FFF2-40B4-BE49-F238E27FC236}">
                <a16:creationId xmlns:a16="http://schemas.microsoft.com/office/drawing/2014/main" id="{136A8321-5A7E-D87C-BB7E-30099E27D9B9}"/>
              </a:ext>
            </a:extLst>
          </p:cNvPr>
          <p:cNvSpPr/>
          <p:nvPr/>
        </p:nvSpPr>
        <p:spPr>
          <a:xfrm>
            <a:off x="960924" y="2640915"/>
            <a:ext cx="2984543" cy="2155030"/>
          </a:xfrm>
          <a:prstGeom prst="round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Myriad Pro"/>
            </a:endParaRPr>
          </a:p>
        </p:txBody>
      </p:sp>
      <p:sp>
        <p:nvSpPr>
          <p:cNvPr id="13" name="Oval 12">
            <a:extLst>
              <a:ext uri="{FF2B5EF4-FFF2-40B4-BE49-F238E27FC236}">
                <a16:creationId xmlns:a16="http://schemas.microsoft.com/office/drawing/2014/main" id="{DE4F8FB3-0CEE-1150-A71E-E479FFDF46A4}"/>
              </a:ext>
            </a:extLst>
          </p:cNvPr>
          <p:cNvSpPr/>
          <p:nvPr/>
        </p:nvSpPr>
        <p:spPr>
          <a:xfrm>
            <a:off x="990063" y="2624783"/>
            <a:ext cx="1608433" cy="1608433"/>
          </a:xfrm>
          <a:prstGeom prst="ellipse">
            <a:avLst/>
          </a:prstGeom>
          <a:solidFill>
            <a:srgbClr val="61CBC8"/>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CQ</a:t>
            </a:r>
            <a:endPar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endParaRPr>
          </a:p>
        </p:txBody>
      </p:sp>
    </p:spTree>
    <p:extLst>
      <p:ext uri="{BB962C8B-B14F-4D97-AF65-F5344CB8AC3E}">
        <p14:creationId xmlns:p14="http://schemas.microsoft.com/office/powerpoint/2010/main" val="4095609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500"/>
                                        <p:tgtEl>
                                          <p:spTgt spid="2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2000"/>
                                        <p:tgtEl>
                                          <p:spTgt spid="5"/>
                                        </p:tgtEl>
                                      </p:cBhvr>
                                    </p:animEffect>
                                  </p:childTnLst>
                                </p:cTn>
                              </p:par>
                            </p:childTnLst>
                          </p:cTn>
                        </p:par>
                        <p:par>
                          <p:cTn id="12" fill="hold">
                            <p:stCondLst>
                              <p:cond delay="2500"/>
                            </p:stCondLst>
                            <p:childTnLst>
                              <p:par>
                                <p:cTn id="13" presetID="21" presetClass="entr" presetSubtype="1"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heel(1)">
                                      <p:cBhvr>
                                        <p:cTn id="15" dur="2000"/>
                                        <p:tgtEl>
                                          <p:spTgt spid="4"/>
                                        </p:tgtEl>
                                      </p:cBhvr>
                                    </p:animEffect>
                                  </p:childTnLst>
                                </p:cTn>
                              </p:par>
                            </p:childTnLst>
                          </p:cTn>
                        </p:par>
                        <p:par>
                          <p:cTn id="16" fill="hold">
                            <p:stCondLst>
                              <p:cond delay="4500"/>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75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dissolve">
                                      <p:cBhvr>
                                        <p:cTn id="24" dur="500"/>
                                        <p:tgtEl>
                                          <p:spTgt spid="14"/>
                                        </p:tgtEl>
                                      </p:cBhvr>
                                    </p:animEffect>
                                  </p:childTnLst>
                                </p:cTn>
                              </p:par>
                              <p:par>
                                <p:cTn id="25" presetID="9" presetClass="exit" presetSubtype="0" fill="hold" grpId="1" nodeType="withEffect">
                                  <p:stCondLst>
                                    <p:cond delay="0"/>
                                  </p:stCondLst>
                                  <p:childTnLst>
                                    <p:animEffect transition="out" filter="dissolve">
                                      <p:cBhvr>
                                        <p:cTn id="26" dur="500"/>
                                        <p:tgtEl>
                                          <p:spTgt spid="4"/>
                                        </p:tgtEl>
                                      </p:cBhvr>
                                    </p:animEffect>
                                    <p:set>
                                      <p:cBhvr>
                                        <p:cTn id="27" dur="1" fill="hold">
                                          <p:stCondLst>
                                            <p:cond delay="499"/>
                                          </p:stCondLst>
                                        </p:cTn>
                                        <p:tgtEl>
                                          <p:spTgt spid="4"/>
                                        </p:tgtEl>
                                        <p:attrNameLst>
                                          <p:attrName>style.visibility</p:attrName>
                                        </p:attrNameLst>
                                      </p:cBhvr>
                                      <p:to>
                                        <p:strVal val="hidden"/>
                                      </p:to>
                                    </p:set>
                                  </p:childTnLst>
                                </p:cTn>
                              </p:par>
                            </p:childTnLst>
                          </p:cTn>
                        </p:par>
                        <p:par>
                          <p:cTn id="28" fill="hold">
                            <p:stCondLst>
                              <p:cond delay="500"/>
                            </p:stCondLst>
                            <p:childTnLst>
                              <p:par>
                                <p:cTn id="29" presetID="53" presetClass="entr" presetSubtype="16"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500" fill="hold"/>
                                        <p:tgtEl>
                                          <p:spTgt spid="13"/>
                                        </p:tgtEl>
                                        <p:attrNameLst>
                                          <p:attrName>ppt_w</p:attrName>
                                        </p:attrNameLst>
                                      </p:cBhvr>
                                      <p:tavLst>
                                        <p:tav tm="0">
                                          <p:val>
                                            <p:fltVal val="0"/>
                                          </p:val>
                                        </p:tav>
                                        <p:tav tm="100000">
                                          <p:val>
                                            <p:strVal val="#ppt_w"/>
                                          </p:val>
                                        </p:tav>
                                      </p:tavLst>
                                    </p:anim>
                                    <p:anim calcmode="lin" valueType="num">
                                      <p:cBhvr>
                                        <p:cTn id="32" dur="500" fill="hold"/>
                                        <p:tgtEl>
                                          <p:spTgt spid="13"/>
                                        </p:tgtEl>
                                        <p:attrNameLst>
                                          <p:attrName>ppt_h</p:attrName>
                                        </p:attrNameLst>
                                      </p:cBhvr>
                                      <p:tavLst>
                                        <p:tav tm="0">
                                          <p:val>
                                            <p:fltVal val="0"/>
                                          </p:val>
                                        </p:tav>
                                        <p:tav tm="100000">
                                          <p:val>
                                            <p:strVal val="#ppt_h"/>
                                          </p:val>
                                        </p:tav>
                                      </p:tavLst>
                                    </p:anim>
                                    <p:animEffect transition="in" filter="fade">
                                      <p:cBhvr>
                                        <p:cTn id="3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4" grpId="0" animBg="1"/>
      <p:bldP spid="4" grpId="1" animBg="1"/>
      <p:bldP spid="8" grpId="0"/>
      <p:bldP spid="14" grpId="0" animBg="1"/>
      <p:bldP spid="13" grpId="0" animBg="1"/>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000" t="-1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85C250A-7F2A-65EE-FEC4-E2B33562DB86}"/>
              </a:ext>
            </a:extLst>
          </p:cNvPr>
          <p:cNvSpPr txBox="1"/>
          <p:nvPr/>
        </p:nvSpPr>
        <p:spPr>
          <a:xfrm>
            <a:off x="3048000" y="6376814"/>
            <a:ext cx="6096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Roboto Light" panose="02000000000000000000" pitchFamily="2" charset="0"/>
                <a:cs typeface="Helvetica"/>
                <a:sym typeface="Helvetica"/>
              </a:rPr>
              <a:t>See ACN Compensation Plan for full details. </a:t>
            </a:r>
            <a:endPar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3" name="Arrow: Down 3">
            <a:extLst>
              <a:ext uri="{FF2B5EF4-FFF2-40B4-BE49-F238E27FC236}">
                <a16:creationId xmlns:a16="http://schemas.microsoft.com/office/drawing/2014/main" id="{05FD32F2-06A6-3D55-2024-ACF34A798325}"/>
              </a:ext>
            </a:extLst>
          </p:cNvPr>
          <p:cNvSpPr/>
          <p:nvPr/>
        </p:nvSpPr>
        <p:spPr>
          <a:xfrm rot="16200000">
            <a:off x="5519979" y="-3270602"/>
            <a:ext cx="1356439" cy="10775914"/>
          </a:xfrm>
          <a:prstGeom prst="downArrow">
            <a:avLst/>
          </a:prstGeom>
          <a:gradFill flip="none" rotWithShape="1">
            <a:gsLst>
              <a:gs pos="100000">
                <a:schemeClr val="accent2">
                  <a:lumMod val="95000"/>
                  <a:lumOff val="5000"/>
                </a:schemeClr>
              </a:gs>
              <a:gs pos="0">
                <a:schemeClr val="accent2">
                  <a:lumMod val="60000"/>
                </a:schemeClr>
              </a:gs>
            </a:gsLst>
            <a:path path="circle">
              <a:fillToRect l="50000" t="130000" r="50000" b="-30000"/>
            </a:path>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Myriad Pro"/>
            </a:endParaRPr>
          </a:p>
        </p:txBody>
      </p:sp>
      <p:sp>
        <p:nvSpPr>
          <p:cNvPr id="4" name="Rectangle 3">
            <a:extLst>
              <a:ext uri="{FF2B5EF4-FFF2-40B4-BE49-F238E27FC236}">
                <a16:creationId xmlns:a16="http://schemas.microsoft.com/office/drawing/2014/main" id="{5216248B-46CD-9663-88D2-DE3C2C2226E7}"/>
              </a:ext>
            </a:extLst>
          </p:cNvPr>
          <p:cNvSpPr/>
          <p:nvPr/>
        </p:nvSpPr>
        <p:spPr>
          <a:xfrm>
            <a:off x="1156817" y="1756322"/>
            <a:ext cx="1635708" cy="707886"/>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Helvetica"/>
                <a:ea typeface="+mn-ea"/>
                <a:cs typeface="Helvetica"/>
                <a:sym typeface="Myriad Pro"/>
              </a:rPr>
              <a:t>CQ</a:t>
            </a:r>
          </a:p>
        </p:txBody>
      </p:sp>
      <p:sp>
        <p:nvSpPr>
          <p:cNvPr id="5" name="Rectangle 4">
            <a:extLst>
              <a:ext uri="{FF2B5EF4-FFF2-40B4-BE49-F238E27FC236}">
                <a16:creationId xmlns:a16="http://schemas.microsoft.com/office/drawing/2014/main" id="{127AB81E-8CE2-E4A0-449B-C9CC6614200A}"/>
              </a:ext>
            </a:extLst>
          </p:cNvPr>
          <p:cNvSpPr/>
          <p:nvPr/>
        </p:nvSpPr>
        <p:spPr>
          <a:xfrm>
            <a:off x="3949066" y="1756322"/>
            <a:ext cx="1635708" cy="707886"/>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Helvetica"/>
                <a:ea typeface="+mn-ea"/>
                <a:cs typeface="Helvetica"/>
                <a:sym typeface="Myriad Pro"/>
              </a:rPr>
              <a:t>ETL</a:t>
            </a:r>
          </a:p>
        </p:txBody>
      </p:sp>
      <p:sp>
        <p:nvSpPr>
          <p:cNvPr id="7" name="Rectangle 6">
            <a:extLst>
              <a:ext uri="{FF2B5EF4-FFF2-40B4-BE49-F238E27FC236}">
                <a16:creationId xmlns:a16="http://schemas.microsoft.com/office/drawing/2014/main" id="{BDFB75D6-8BF9-4100-0BAB-4B7F4A50A45B}"/>
              </a:ext>
            </a:extLst>
          </p:cNvPr>
          <p:cNvSpPr/>
          <p:nvPr/>
        </p:nvSpPr>
        <p:spPr>
          <a:xfrm>
            <a:off x="9437014" y="1756322"/>
            <a:ext cx="1635708" cy="707886"/>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Helvetica"/>
                <a:ea typeface="+mn-ea"/>
                <a:cs typeface="Helvetica"/>
                <a:sym typeface="Myriad Pro"/>
              </a:rPr>
              <a:t>RD</a:t>
            </a:r>
          </a:p>
        </p:txBody>
      </p:sp>
      <p:grpSp>
        <p:nvGrpSpPr>
          <p:cNvPr id="8" name="Group 7">
            <a:extLst>
              <a:ext uri="{FF2B5EF4-FFF2-40B4-BE49-F238E27FC236}">
                <a16:creationId xmlns:a16="http://schemas.microsoft.com/office/drawing/2014/main" id="{960AFD52-1B1F-E089-5C08-FD71ADDBBE80}"/>
              </a:ext>
            </a:extLst>
          </p:cNvPr>
          <p:cNvGrpSpPr/>
          <p:nvPr/>
        </p:nvGrpSpPr>
        <p:grpSpPr>
          <a:xfrm>
            <a:off x="662765" y="2666194"/>
            <a:ext cx="2623812" cy="2499548"/>
            <a:chOff x="662765" y="2666193"/>
            <a:chExt cx="2623812" cy="2499548"/>
          </a:xfrm>
        </p:grpSpPr>
        <p:sp>
          <p:nvSpPr>
            <p:cNvPr id="10" name="Rectangle 9">
              <a:extLst>
                <a:ext uri="{FF2B5EF4-FFF2-40B4-BE49-F238E27FC236}">
                  <a16:creationId xmlns:a16="http://schemas.microsoft.com/office/drawing/2014/main" id="{825B60E5-AC31-F7B8-76BF-E0F8B1B224B3}"/>
                </a:ext>
              </a:extLst>
            </p:cNvPr>
            <p:cNvSpPr/>
            <p:nvPr/>
          </p:nvSpPr>
          <p:spPr>
            <a:xfrm>
              <a:off x="804825" y="4025753"/>
              <a:ext cx="2339694" cy="954107"/>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800" dirty="0">
                  <a:solidFill>
                    <a:prstClr val="white"/>
                  </a:solidFill>
                  <a:latin typeface="Helvetica" panose="020B0604020202030204" pitchFamily="34" charset="0"/>
                  <a:cs typeface="Helvetica'"/>
                  <a:sym typeface="Myriad Pro"/>
                </a:rPr>
                <a:t>3</a:t>
              </a:r>
              <a:r>
                <a:rPr kumimoji="0" lang="en-US" sz="2800" b="0" i="0" u="none" strike="noStrike" kern="1200" cap="none" spc="0" normalizeH="0" baseline="0" noProof="0" dirty="0">
                  <a:ln>
                    <a:noFill/>
                  </a:ln>
                  <a:solidFill>
                    <a:prstClr val="white"/>
                  </a:solidFill>
                  <a:effectLst/>
                  <a:uLnTx/>
                  <a:uFillTx/>
                  <a:latin typeface="Helvetica" panose="020B0604020202030204" pitchFamily="34" charset="0"/>
                  <a:ea typeface="+mn-ea"/>
                  <a:cs typeface="Helvetica'"/>
                  <a:sym typeface="Myriad Pro"/>
                </a:rPr>
                <a:t> Services</a:t>
              </a:r>
            </a:p>
            <a:p>
              <a:pPr marL="0" marR="0" lvl="0" indent="0" algn="ctr" defTabSz="914377" rtl="0" eaLnBrk="1" fontAlgn="auto" latinLnBrk="0" hangingPunct="1">
                <a:lnSpc>
                  <a:spcPct val="100000"/>
                </a:lnSpc>
                <a:spcBef>
                  <a:spcPts val="0"/>
                </a:spcBef>
                <a:spcAft>
                  <a:spcPts val="0"/>
                </a:spcAft>
                <a:buClrTx/>
                <a:buSzTx/>
                <a:buFontTx/>
                <a:buNone/>
                <a:tabLst/>
                <a:defRPr/>
              </a:pPr>
              <a:r>
                <a:rPr lang="en-US" sz="2800" dirty="0">
                  <a:solidFill>
                    <a:prstClr val="white"/>
                  </a:solidFill>
                  <a:latin typeface="Helvetica" panose="020B0604020202030204" pitchFamily="34" charset="0"/>
                  <a:cs typeface="Helvetica'"/>
                  <a:sym typeface="Myriad Pro"/>
                </a:rPr>
                <a:t>8</a:t>
              </a:r>
              <a:r>
                <a:rPr kumimoji="0" lang="en-US" sz="2800" b="0" i="0" u="none" strike="noStrike" kern="1200" cap="none" spc="0" normalizeH="0" baseline="0" noProof="0" dirty="0">
                  <a:ln>
                    <a:noFill/>
                  </a:ln>
                  <a:solidFill>
                    <a:prstClr val="white"/>
                  </a:solidFill>
                  <a:effectLst/>
                  <a:uLnTx/>
                  <a:uFillTx/>
                  <a:latin typeface="Helvetica" panose="020B0604020202030204" pitchFamily="34" charset="0"/>
                  <a:ea typeface="+mn-ea"/>
                  <a:cs typeface="Helvetica'"/>
                  <a:sym typeface="Myriad Pro"/>
                </a:rPr>
                <a:t> Cust. Pts.</a:t>
              </a:r>
              <a:endParaRPr kumimoji="0" lang="en-US" sz="1800" b="0" i="0" u="none" strike="noStrike" kern="1200" cap="none" spc="0" normalizeH="0" baseline="0" noProof="0" dirty="0">
                <a:ln>
                  <a:noFill/>
                </a:ln>
                <a:solidFill>
                  <a:prstClr val="white"/>
                </a:solidFill>
                <a:effectLst/>
                <a:uLnTx/>
                <a:uFillTx/>
                <a:latin typeface="Helvetica" panose="020B0604020202030204" pitchFamily="34" charset="0"/>
                <a:ea typeface="+mn-ea"/>
                <a:cs typeface="Helvetica'"/>
                <a:sym typeface="Myriad Pro"/>
              </a:endParaRPr>
            </a:p>
          </p:txBody>
        </p:sp>
        <p:sp>
          <p:nvSpPr>
            <p:cNvPr id="11" name="Title 1">
              <a:extLst>
                <a:ext uri="{FF2B5EF4-FFF2-40B4-BE49-F238E27FC236}">
                  <a16:creationId xmlns:a16="http://schemas.microsoft.com/office/drawing/2014/main" id="{E5B19321-6893-6ACA-E685-5FFF4DF2AD45}"/>
                </a:ext>
              </a:extLst>
            </p:cNvPr>
            <p:cNvSpPr txBox="1">
              <a:spLocks/>
            </p:cNvSpPr>
            <p:nvPr/>
          </p:nvSpPr>
          <p:spPr>
            <a:xfrm>
              <a:off x="688879" y="2666193"/>
              <a:ext cx="2571586" cy="967811"/>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377" rtl="0" eaLnBrk="1" fontAlgn="auto" latinLnBrk="0" hangingPunct="1">
                <a:lnSpc>
                  <a:spcPct val="120000"/>
                </a:lnSpc>
                <a:spcBef>
                  <a:spcPct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Helvetica" panose="020B0604020202030204" pitchFamily="34" charset="0"/>
                  <a:ea typeface="+mj-ea"/>
                  <a:cs typeface="Helvetica"/>
                  <a:sym typeface="Myriad Pro"/>
                </a:rPr>
                <a:t>Minimum Requirement</a:t>
              </a:r>
            </a:p>
            <a:p>
              <a:pPr marL="0" marR="0" lvl="0" indent="0" algn="ctr" defTabSz="914377" rtl="0" eaLnBrk="1" fontAlgn="auto" latinLnBrk="0" hangingPunct="1">
                <a:lnSpc>
                  <a:spcPct val="12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Helvetica" panose="020B0604020202030204" pitchFamily="34" charset="0"/>
                  <a:ea typeface="+mj-ea"/>
                  <a:cs typeface="Helvetica"/>
                  <a:sym typeface="Myriad Pro"/>
                </a:rPr>
                <a:t>to earn all </a:t>
              </a:r>
            </a:p>
            <a:p>
              <a:pPr marL="0" marR="0" lvl="0" indent="0" algn="ctr" defTabSz="914377" rtl="0" eaLnBrk="1" fontAlgn="auto" latinLnBrk="0" hangingPunct="1">
                <a:lnSpc>
                  <a:spcPct val="120000"/>
                </a:lnSpc>
                <a:spcBef>
                  <a:spcPct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Helvetica" panose="020B0604020202030204" pitchFamily="34" charset="0"/>
                  <a:ea typeface="+mj-ea"/>
                  <a:cs typeface="Helvetica"/>
                  <a:sym typeface="Myriad Pro"/>
                </a:rPr>
                <a:t>ACN</a:t>
              </a:r>
              <a:r>
                <a:rPr kumimoji="0" lang="en-US" sz="1600" b="0" i="0" u="none" strike="noStrike" kern="1200" cap="none" spc="0" normalizeH="0" baseline="0" noProof="0" dirty="0">
                  <a:ln>
                    <a:noFill/>
                  </a:ln>
                  <a:solidFill>
                    <a:prstClr val="white"/>
                  </a:solidFill>
                  <a:effectLst/>
                  <a:uLnTx/>
                  <a:uFillTx/>
                  <a:latin typeface="Helvetica" panose="020B0604020202030204" pitchFamily="34" charset="0"/>
                  <a:ea typeface="+mj-ea"/>
                  <a:cs typeface="Helvetica"/>
                  <a:sym typeface="Myriad Pro"/>
                </a:rPr>
                <a:t> </a:t>
              </a:r>
              <a:r>
                <a:rPr kumimoji="0" lang="en-US" sz="1600" b="1" i="0" u="none" strike="noStrike" kern="1200" cap="none" spc="0" normalizeH="0" baseline="0" noProof="0" dirty="0">
                  <a:ln>
                    <a:noFill/>
                  </a:ln>
                  <a:solidFill>
                    <a:prstClr val="white"/>
                  </a:solidFill>
                  <a:effectLst/>
                  <a:uLnTx/>
                  <a:uFillTx/>
                  <a:latin typeface="Helvetica" panose="020B0604020202030204" pitchFamily="34" charset="0"/>
                  <a:ea typeface="+mj-ea"/>
                  <a:cs typeface="Helvetica"/>
                  <a:sym typeface="Myriad Pro"/>
                </a:rPr>
                <a:t>Compensation</a:t>
              </a:r>
            </a:p>
          </p:txBody>
        </p:sp>
        <p:sp>
          <p:nvSpPr>
            <p:cNvPr id="12" name="Rectangle: Rounded Corners 3">
              <a:extLst>
                <a:ext uri="{FF2B5EF4-FFF2-40B4-BE49-F238E27FC236}">
                  <a16:creationId xmlns:a16="http://schemas.microsoft.com/office/drawing/2014/main" id="{2D69FB5A-4D1C-2760-557C-391AD278392A}"/>
                </a:ext>
              </a:extLst>
            </p:cNvPr>
            <p:cNvSpPr/>
            <p:nvPr/>
          </p:nvSpPr>
          <p:spPr>
            <a:xfrm>
              <a:off x="662765" y="3809308"/>
              <a:ext cx="2623812" cy="1356433"/>
            </a:xfrm>
            <a:prstGeom prst="round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Myriad Pro"/>
              </a:endParaRPr>
            </a:p>
          </p:txBody>
        </p:sp>
        <p:sp>
          <p:nvSpPr>
            <p:cNvPr id="13" name="Rectangle: Rounded Corners 2">
              <a:extLst>
                <a:ext uri="{FF2B5EF4-FFF2-40B4-BE49-F238E27FC236}">
                  <a16:creationId xmlns:a16="http://schemas.microsoft.com/office/drawing/2014/main" id="{EBBE8BBE-6197-23FB-FF61-454F6C1A98C6}"/>
                </a:ext>
              </a:extLst>
            </p:cNvPr>
            <p:cNvSpPr/>
            <p:nvPr/>
          </p:nvSpPr>
          <p:spPr>
            <a:xfrm>
              <a:off x="826096" y="3680063"/>
              <a:ext cx="2297151" cy="262315"/>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Myriad Pro"/>
                </a:rPr>
                <a:t>Personal Customers</a:t>
              </a:r>
            </a:p>
          </p:txBody>
        </p:sp>
      </p:grpSp>
      <p:grpSp>
        <p:nvGrpSpPr>
          <p:cNvPr id="14" name="Group 13">
            <a:extLst>
              <a:ext uri="{FF2B5EF4-FFF2-40B4-BE49-F238E27FC236}">
                <a16:creationId xmlns:a16="http://schemas.microsoft.com/office/drawing/2014/main" id="{D72A4F05-94B8-F5AF-DAE9-63E9C5816306}"/>
              </a:ext>
            </a:extLst>
          </p:cNvPr>
          <p:cNvGrpSpPr/>
          <p:nvPr/>
        </p:nvGrpSpPr>
        <p:grpSpPr>
          <a:xfrm>
            <a:off x="3415755" y="2635924"/>
            <a:ext cx="2624328" cy="2529819"/>
            <a:chOff x="3421035" y="2635923"/>
            <a:chExt cx="2624328" cy="2529819"/>
          </a:xfrm>
        </p:grpSpPr>
        <p:sp>
          <p:nvSpPr>
            <p:cNvPr id="15" name="Title 1">
              <a:extLst>
                <a:ext uri="{FF2B5EF4-FFF2-40B4-BE49-F238E27FC236}">
                  <a16:creationId xmlns:a16="http://schemas.microsoft.com/office/drawing/2014/main" id="{8A2445F2-043F-BC14-393A-62E20B60D3B2}"/>
                </a:ext>
              </a:extLst>
            </p:cNvPr>
            <p:cNvSpPr txBox="1">
              <a:spLocks/>
            </p:cNvSpPr>
            <p:nvPr/>
          </p:nvSpPr>
          <p:spPr>
            <a:xfrm>
              <a:off x="3585096" y="2635923"/>
              <a:ext cx="2268742" cy="967811"/>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377" rtl="0" eaLnBrk="1" fontAlgn="auto" latinLnBrk="0" hangingPunct="1">
                <a:lnSpc>
                  <a:spcPct val="120000"/>
                </a:lnSpc>
                <a:spcBef>
                  <a:spcPct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a:ea typeface="+mj-ea"/>
                  <a:cs typeface="Helvetica"/>
                  <a:sym typeface="Myriad Pro"/>
                </a:rPr>
                <a:t>Personal </a:t>
              </a:r>
            </a:p>
            <a:p>
              <a:pPr marL="0" marR="0" lvl="0" indent="0" algn="ctr" defTabSz="914377" rtl="0" eaLnBrk="1" fontAlgn="auto" latinLnBrk="0" hangingPunct="1">
                <a:lnSpc>
                  <a:spcPct val="120000"/>
                </a:lnSpc>
                <a:spcBef>
                  <a:spcPct val="0"/>
                </a:spcBef>
                <a:spcAft>
                  <a:spcPts val="0"/>
                </a:spcAft>
                <a:buClrTx/>
                <a:buSzTx/>
                <a:buFontTx/>
                <a:buNone/>
                <a:tabLst/>
                <a:defRPr/>
              </a:pPr>
              <a:r>
                <a:rPr lang="en-US" sz="1800" b="1" dirty="0">
                  <a:solidFill>
                    <a:prstClr val="white"/>
                  </a:solidFill>
                  <a:latin typeface="Helvetica"/>
                  <a:cs typeface="Helvetica"/>
                  <a:sym typeface="Myriad Pro"/>
                </a:rPr>
                <a:t>5</a:t>
              </a:r>
              <a:r>
                <a:rPr kumimoji="0" lang="en-US" sz="1800" b="0" i="0" u="none" strike="noStrike" kern="1200" cap="none" spc="0" normalizeH="0" baseline="0" noProof="0" dirty="0">
                  <a:ln>
                    <a:noFill/>
                  </a:ln>
                  <a:solidFill>
                    <a:prstClr val="white"/>
                  </a:solidFill>
                  <a:effectLst/>
                  <a:uLnTx/>
                  <a:uFillTx/>
                  <a:latin typeface="Helvetica"/>
                  <a:ea typeface="+mj-ea"/>
                  <a:cs typeface="Helvetica"/>
                  <a:sym typeface="Myriad Pro"/>
                </a:rPr>
                <a:t> Services </a:t>
              </a:r>
            </a:p>
            <a:p>
              <a:pPr marL="0" marR="0" lvl="0" indent="0" algn="ctr" defTabSz="914377" rtl="0" eaLnBrk="1" fontAlgn="auto" latinLnBrk="0" hangingPunct="1">
                <a:lnSpc>
                  <a:spcPct val="120000"/>
                </a:lnSpc>
                <a:spcBef>
                  <a:spcPct val="0"/>
                </a:spcBef>
                <a:spcAft>
                  <a:spcPts val="0"/>
                </a:spcAft>
                <a:buClrTx/>
                <a:buSzTx/>
                <a:buFontTx/>
                <a:buNone/>
                <a:tabLst/>
                <a:defRPr/>
              </a:pPr>
              <a:r>
                <a:rPr lang="en-US" sz="1800" b="1" dirty="0">
                  <a:solidFill>
                    <a:prstClr val="white"/>
                  </a:solidFill>
                  <a:latin typeface="Helvetica"/>
                  <a:cs typeface="Helvetica"/>
                  <a:sym typeface="Myriad Pro"/>
                </a:rPr>
                <a:t>16</a:t>
              </a:r>
              <a:r>
                <a:rPr kumimoji="0" lang="en-US" sz="1800" b="1" i="0" u="none" strike="noStrike" kern="1200" cap="none" spc="0" normalizeH="0" baseline="0" noProof="0" dirty="0">
                  <a:ln>
                    <a:noFill/>
                  </a:ln>
                  <a:solidFill>
                    <a:prstClr val="white"/>
                  </a:solidFill>
                  <a:effectLst/>
                  <a:uLnTx/>
                  <a:uFillTx/>
                  <a:latin typeface="Helvetica"/>
                  <a:ea typeface="+mj-ea"/>
                  <a:cs typeface="Helvetica"/>
                  <a:sym typeface="Myriad Pro"/>
                </a:rPr>
                <a:t> </a:t>
              </a:r>
              <a:r>
                <a:rPr kumimoji="0" lang="en-US" sz="1800" b="0" i="0" u="none" strike="noStrike" kern="1200" cap="none" spc="0" normalizeH="0" baseline="0" noProof="0" dirty="0">
                  <a:ln>
                    <a:noFill/>
                  </a:ln>
                  <a:solidFill>
                    <a:prstClr val="white"/>
                  </a:solidFill>
                  <a:effectLst/>
                  <a:uLnTx/>
                  <a:uFillTx/>
                  <a:latin typeface="Helvetica"/>
                  <a:ea typeface="+mj-ea"/>
                  <a:cs typeface="Helvetica"/>
                  <a:sym typeface="Myriad Pro"/>
                </a:rPr>
                <a:t>Customer Points</a:t>
              </a:r>
            </a:p>
          </p:txBody>
        </p:sp>
        <p:sp>
          <p:nvSpPr>
            <p:cNvPr id="16" name="Rectangle 15">
              <a:extLst>
                <a:ext uri="{FF2B5EF4-FFF2-40B4-BE49-F238E27FC236}">
                  <a16:creationId xmlns:a16="http://schemas.microsoft.com/office/drawing/2014/main" id="{1CAC5060-978D-0A47-65C8-23B2EB3FF291}"/>
                </a:ext>
              </a:extLst>
            </p:cNvPr>
            <p:cNvSpPr/>
            <p:nvPr/>
          </p:nvSpPr>
          <p:spPr>
            <a:xfrm>
              <a:off x="3529940" y="4278544"/>
              <a:ext cx="2427643" cy="769441"/>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Helvetica" panose="020B0604020202030204" pitchFamily="34" charset="0"/>
                  <a:ea typeface="+mn-ea"/>
                  <a:cs typeface="Helvetica'"/>
                  <a:sym typeface="Myriad Pro"/>
                </a:rPr>
                <a:t>30* Cust. Pts.</a:t>
              </a:r>
            </a:p>
            <a:p>
              <a:pPr marL="0" marR="0" lvl="0" indent="0" algn="ctr" defTabSz="914377" rtl="0" eaLnBrk="1" fontAlgn="auto" latinLnBrk="0" hangingPunct="1">
                <a:lnSpc>
                  <a:spcPct val="100000"/>
                </a:lnSpc>
                <a:spcBef>
                  <a:spcPts val="0"/>
                </a:spcBef>
                <a:spcAft>
                  <a:spcPts val="0"/>
                </a:spcAft>
                <a:buClrTx/>
                <a:buSzTx/>
                <a:buFontTx/>
                <a:buNone/>
                <a:tabLst/>
                <a:defRPr/>
              </a:pPr>
              <a:r>
                <a:rPr lang="en-US" sz="1600" i="1" dirty="0">
                  <a:solidFill>
                    <a:prstClr val="white"/>
                  </a:solidFill>
                  <a:latin typeface="Helvetica" panose="020B0604020202030204" pitchFamily="34" charset="0"/>
                  <a:cs typeface="Helvetica'"/>
                  <a:sym typeface="Myriad Pro"/>
                </a:rPr>
                <a:t>*Minimum 15 Downline</a:t>
              </a:r>
              <a:endParaRPr kumimoji="0" lang="en-US" sz="1100" b="0" i="1" u="none" strike="noStrike" kern="1200" cap="none" spc="0" normalizeH="0" baseline="0" noProof="0" dirty="0">
                <a:ln>
                  <a:noFill/>
                </a:ln>
                <a:solidFill>
                  <a:prstClr val="white"/>
                </a:solidFill>
                <a:effectLst/>
                <a:uLnTx/>
                <a:uFillTx/>
                <a:latin typeface="Helvetica" panose="020B0604020202030204" pitchFamily="34" charset="0"/>
                <a:ea typeface="+mn-ea"/>
                <a:cs typeface="Helvetica'"/>
                <a:sym typeface="Myriad Pro"/>
              </a:endParaRPr>
            </a:p>
          </p:txBody>
        </p:sp>
        <p:sp>
          <p:nvSpPr>
            <p:cNvPr id="18" name="Rectangle: Rounded Corners 36">
              <a:extLst>
                <a:ext uri="{FF2B5EF4-FFF2-40B4-BE49-F238E27FC236}">
                  <a16:creationId xmlns:a16="http://schemas.microsoft.com/office/drawing/2014/main" id="{64EA4373-AA43-581A-7011-371D4C2F56E8}"/>
                </a:ext>
              </a:extLst>
            </p:cNvPr>
            <p:cNvSpPr/>
            <p:nvPr/>
          </p:nvSpPr>
          <p:spPr>
            <a:xfrm>
              <a:off x="3421035" y="3809309"/>
              <a:ext cx="2624328" cy="1356433"/>
            </a:xfrm>
            <a:prstGeom prst="round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Myriad Pro"/>
              </a:endParaRPr>
            </a:p>
          </p:txBody>
        </p:sp>
        <p:sp>
          <p:nvSpPr>
            <p:cNvPr id="19" name="Rectangle: Rounded Corners 37">
              <a:extLst>
                <a:ext uri="{FF2B5EF4-FFF2-40B4-BE49-F238E27FC236}">
                  <a16:creationId xmlns:a16="http://schemas.microsoft.com/office/drawing/2014/main" id="{304CCC34-16C3-5941-3D69-01A89F244148}"/>
                </a:ext>
              </a:extLst>
            </p:cNvPr>
            <p:cNvSpPr/>
            <p:nvPr/>
          </p:nvSpPr>
          <p:spPr>
            <a:xfrm>
              <a:off x="3585095" y="3680063"/>
              <a:ext cx="2297151" cy="523220"/>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Myriad Pro"/>
                </a:rPr>
                <a:t>Personal &amp; Team</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Myriad Pro"/>
                </a:rPr>
                <a:t>Customers</a:t>
              </a:r>
            </a:p>
          </p:txBody>
        </p:sp>
      </p:grpSp>
      <p:grpSp>
        <p:nvGrpSpPr>
          <p:cNvPr id="20" name="Group 19">
            <a:extLst>
              <a:ext uri="{FF2B5EF4-FFF2-40B4-BE49-F238E27FC236}">
                <a16:creationId xmlns:a16="http://schemas.microsoft.com/office/drawing/2014/main" id="{C6D1A265-B293-EBE3-2BD1-747BC77AD997}"/>
              </a:ext>
            </a:extLst>
          </p:cNvPr>
          <p:cNvGrpSpPr/>
          <p:nvPr/>
        </p:nvGrpSpPr>
        <p:grpSpPr>
          <a:xfrm>
            <a:off x="8922768" y="2659351"/>
            <a:ext cx="2624328" cy="2506390"/>
            <a:chOff x="8050891" y="2944577"/>
            <a:chExt cx="2624328" cy="2506390"/>
          </a:xfrm>
        </p:grpSpPr>
        <p:sp>
          <p:nvSpPr>
            <p:cNvPr id="21" name="Title 1">
              <a:extLst>
                <a:ext uri="{FF2B5EF4-FFF2-40B4-BE49-F238E27FC236}">
                  <a16:creationId xmlns:a16="http://schemas.microsoft.com/office/drawing/2014/main" id="{462536B2-3E65-B099-077F-8CB9853C617B}"/>
                </a:ext>
              </a:extLst>
            </p:cNvPr>
            <p:cNvSpPr txBox="1">
              <a:spLocks/>
            </p:cNvSpPr>
            <p:nvPr/>
          </p:nvSpPr>
          <p:spPr>
            <a:xfrm>
              <a:off x="8218149" y="2944577"/>
              <a:ext cx="2266966" cy="667498"/>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377" rtl="0" eaLnBrk="1" fontAlgn="auto" latinLnBrk="0" hangingPunct="1">
                <a:lnSpc>
                  <a:spcPct val="120000"/>
                </a:lnSpc>
                <a:spcBef>
                  <a:spcPct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Helvetica"/>
                  <a:ea typeface="+mj-ea"/>
                  <a:cs typeface="Helvetica"/>
                  <a:sym typeface="Myriad Pro"/>
                </a:rPr>
                <a:t>Personal </a:t>
              </a:r>
              <a:r>
                <a:rPr kumimoji="0" lang="en-US" sz="1600" b="0" i="0" u="none" strike="noStrike" kern="1200" cap="none" spc="0" normalizeH="0" baseline="0" noProof="0" dirty="0">
                  <a:ln>
                    <a:noFill/>
                  </a:ln>
                  <a:solidFill>
                    <a:prstClr val="white"/>
                  </a:solidFill>
                  <a:effectLst/>
                  <a:uLnTx/>
                  <a:uFillTx/>
                  <a:latin typeface="Helvetica"/>
                  <a:ea typeface="+mj-ea"/>
                  <a:cs typeface="Helvetica"/>
                  <a:sym typeface="Myriad Pro"/>
                </a:rPr>
                <a:t> </a:t>
              </a:r>
            </a:p>
            <a:p>
              <a:pPr marL="0" marR="0" lvl="0" indent="0" algn="ctr" defTabSz="914377" rtl="0" eaLnBrk="1" fontAlgn="auto" latinLnBrk="0" hangingPunct="1">
                <a:lnSpc>
                  <a:spcPct val="120000"/>
                </a:lnSpc>
                <a:spcBef>
                  <a:spcPct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Helvetica"/>
                  <a:ea typeface="+mj-ea"/>
                  <a:cs typeface="Helvetica"/>
                  <a:sym typeface="Myriad Pro"/>
                </a:rPr>
                <a:t>15</a:t>
              </a:r>
              <a:r>
                <a:rPr kumimoji="0" lang="en-US" sz="1600" b="0" i="0" u="none" strike="noStrike" kern="1200" cap="none" spc="0" normalizeH="0" baseline="0" noProof="0" dirty="0">
                  <a:ln>
                    <a:noFill/>
                  </a:ln>
                  <a:solidFill>
                    <a:prstClr val="white"/>
                  </a:solidFill>
                  <a:effectLst/>
                  <a:uLnTx/>
                  <a:uFillTx/>
                  <a:latin typeface="Helvetica"/>
                  <a:ea typeface="+mj-ea"/>
                  <a:cs typeface="Helvetica"/>
                  <a:sym typeface="Myriad Pro"/>
                </a:rPr>
                <a:t> Customer Points</a:t>
              </a:r>
            </a:p>
          </p:txBody>
        </p:sp>
        <p:sp>
          <p:nvSpPr>
            <p:cNvPr id="24" name="Rectangle 23">
              <a:extLst>
                <a:ext uri="{FF2B5EF4-FFF2-40B4-BE49-F238E27FC236}">
                  <a16:creationId xmlns:a16="http://schemas.microsoft.com/office/drawing/2014/main" id="{C2FEED82-1A7E-1837-49E7-CDC0352D977B}"/>
                </a:ext>
              </a:extLst>
            </p:cNvPr>
            <p:cNvSpPr/>
            <p:nvPr/>
          </p:nvSpPr>
          <p:spPr>
            <a:xfrm>
              <a:off x="8074352" y="4563769"/>
              <a:ext cx="2584742" cy="523220"/>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Helvetica" panose="020B0604020202030204" pitchFamily="34" charset="0"/>
                  <a:ea typeface="+mn-ea"/>
                  <a:cs typeface="Helvetica'"/>
                  <a:sym typeface="Myriad Pro"/>
                </a:rPr>
                <a:t>600 Cust. Pts.*</a:t>
              </a:r>
              <a:endParaRPr kumimoji="0" lang="en-US" sz="1800" b="0" i="0" u="none" strike="noStrike" kern="1200" cap="none" spc="0" normalizeH="0" baseline="0" noProof="0" dirty="0">
                <a:ln>
                  <a:noFill/>
                </a:ln>
                <a:solidFill>
                  <a:prstClr val="white"/>
                </a:solidFill>
                <a:effectLst/>
                <a:uLnTx/>
                <a:uFillTx/>
                <a:latin typeface="Helvetica" panose="020B0604020202030204" pitchFamily="34" charset="0"/>
                <a:ea typeface="+mn-ea"/>
                <a:cs typeface="Helvetica'"/>
                <a:sym typeface="Myriad Pro"/>
              </a:endParaRPr>
            </a:p>
          </p:txBody>
        </p:sp>
        <p:sp>
          <p:nvSpPr>
            <p:cNvPr id="25" name="Rectangle: Rounded Corners 39">
              <a:extLst>
                <a:ext uri="{FF2B5EF4-FFF2-40B4-BE49-F238E27FC236}">
                  <a16:creationId xmlns:a16="http://schemas.microsoft.com/office/drawing/2014/main" id="{30B727C9-010B-DCBB-6102-D413BFA7CE83}"/>
                </a:ext>
              </a:extLst>
            </p:cNvPr>
            <p:cNvSpPr/>
            <p:nvPr/>
          </p:nvSpPr>
          <p:spPr>
            <a:xfrm>
              <a:off x="8050891" y="4094534"/>
              <a:ext cx="2624328" cy="1356433"/>
            </a:xfrm>
            <a:prstGeom prst="round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Myriad Pro"/>
              </a:endParaRPr>
            </a:p>
          </p:txBody>
        </p:sp>
        <p:sp>
          <p:nvSpPr>
            <p:cNvPr id="26" name="Rectangle: Rounded Corners 40">
              <a:extLst>
                <a:ext uri="{FF2B5EF4-FFF2-40B4-BE49-F238E27FC236}">
                  <a16:creationId xmlns:a16="http://schemas.microsoft.com/office/drawing/2014/main" id="{F287FAA1-C44E-04B2-E690-8951D9741CCC}"/>
                </a:ext>
              </a:extLst>
            </p:cNvPr>
            <p:cNvSpPr/>
            <p:nvPr/>
          </p:nvSpPr>
          <p:spPr>
            <a:xfrm>
              <a:off x="8218148" y="3965289"/>
              <a:ext cx="2297151" cy="523220"/>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Myriad Pro"/>
                </a:rPr>
                <a:t>Personal &amp; Team</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Myriad Pro"/>
                </a:rPr>
                <a:t>Customers</a:t>
              </a:r>
            </a:p>
          </p:txBody>
        </p:sp>
      </p:grpSp>
      <p:sp>
        <p:nvSpPr>
          <p:cNvPr id="28" name="TextBox 27">
            <a:extLst>
              <a:ext uri="{FF2B5EF4-FFF2-40B4-BE49-F238E27FC236}">
                <a16:creationId xmlns:a16="http://schemas.microsoft.com/office/drawing/2014/main" id="{A13823CF-CCE3-1656-E89F-408A536DA374}"/>
              </a:ext>
            </a:extLst>
          </p:cNvPr>
          <p:cNvSpPr txBox="1"/>
          <p:nvPr/>
        </p:nvSpPr>
        <p:spPr>
          <a:xfrm>
            <a:off x="2244288" y="526513"/>
            <a:ext cx="7703427" cy="537904"/>
          </a:xfrm>
          <a:prstGeom prst="rect">
            <a:avLst/>
          </a:prstGeom>
          <a:noFill/>
        </p:spPr>
        <p:txBody>
          <a:bodyPr wrap="square">
            <a:spAutoFit/>
          </a:bodyP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Helvetica'"/>
                <a:ea typeface="+mn-ea"/>
                <a:cs typeface="Helvetica'"/>
                <a:sym typeface="Myriad Pro"/>
              </a:rPr>
              <a:t>EARNED POSITIONS</a:t>
            </a:r>
          </a:p>
        </p:txBody>
      </p:sp>
      <p:sp>
        <p:nvSpPr>
          <p:cNvPr id="29" name="Rectangle 28">
            <a:extLst>
              <a:ext uri="{FF2B5EF4-FFF2-40B4-BE49-F238E27FC236}">
                <a16:creationId xmlns:a16="http://schemas.microsoft.com/office/drawing/2014/main" id="{C5538F3B-511E-2F66-5B5D-2CBAA0DFE9BF}"/>
              </a:ext>
            </a:extLst>
          </p:cNvPr>
          <p:cNvSpPr/>
          <p:nvPr/>
        </p:nvSpPr>
        <p:spPr>
          <a:xfrm>
            <a:off x="6681999" y="1763164"/>
            <a:ext cx="1635708" cy="707886"/>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Helvetica"/>
                <a:ea typeface="+mn-ea"/>
                <a:cs typeface="Helvetica"/>
                <a:sym typeface="Myriad Pro"/>
              </a:rPr>
              <a:t>RC</a:t>
            </a:r>
          </a:p>
        </p:txBody>
      </p:sp>
      <p:grpSp>
        <p:nvGrpSpPr>
          <p:cNvPr id="30" name="Group 29">
            <a:extLst>
              <a:ext uri="{FF2B5EF4-FFF2-40B4-BE49-F238E27FC236}">
                <a16:creationId xmlns:a16="http://schemas.microsoft.com/office/drawing/2014/main" id="{D66731AB-DCAA-52B7-1112-0C22B6BFB7A0}"/>
              </a:ext>
            </a:extLst>
          </p:cNvPr>
          <p:cNvGrpSpPr/>
          <p:nvPr/>
        </p:nvGrpSpPr>
        <p:grpSpPr>
          <a:xfrm>
            <a:off x="6169261" y="2666193"/>
            <a:ext cx="2624328" cy="2506390"/>
            <a:chOff x="8050891" y="2944577"/>
            <a:chExt cx="2624328" cy="2506390"/>
          </a:xfrm>
        </p:grpSpPr>
        <p:sp>
          <p:nvSpPr>
            <p:cNvPr id="31" name="Title 1">
              <a:extLst>
                <a:ext uri="{FF2B5EF4-FFF2-40B4-BE49-F238E27FC236}">
                  <a16:creationId xmlns:a16="http://schemas.microsoft.com/office/drawing/2014/main" id="{06D27816-EB90-CA1E-6E81-ACFD3BA405FF}"/>
                </a:ext>
              </a:extLst>
            </p:cNvPr>
            <p:cNvSpPr txBox="1">
              <a:spLocks/>
            </p:cNvSpPr>
            <p:nvPr/>
          </p:nvSpPr>
          <p:spPr>
            <a:xfrm>
              <a:off x="8218149" y="2944577"/>
              <a:ext cx="2266966" cy="667498"/>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377" rtl="0" eaLnBrk="1" fontAlgn="auto" latinLnBrk="0" hangingPunct="1">
                <a:lnSpc>
                  <a:spcPct val="120000"/>
                </a:lnSpc>
                <a:spcBef>
                  <a:spcPct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Helvetica"/>
                  <a:ea typeface="+mj-ea"/>
                  <a:cs typeface="Helvetica"/>
                  <a:sym typeface="Myriad Pro"/>
                </a:rPr>
                <a:t>Personal </a:t>
              </a:r>
              <a:r>
                <a:rPr kumimoji="0" lang="en-US" sz="1600" b="0" i="0" u="none" strike="noStrike" kern="1200" cap="none" spc="0" normalizeH="0" baseline="0" noProof="0" dirty="0">
                  <a:ln>
                    <a:noFill/>
                  </a:ln>
                  <a:solidFill>
                    <a:prstClr val="white"/>
                  </a:solidFill>
                  <a:effectLst/>
                  <a:uLnTx/>
                  <a:uFillTx/>
                  <a:latin typeface="Helvetica"/>
                  <a:ea typeface="+mj-ea"/>
                  <a:cs typeface="Helvetica"/>
                  <a:sym typeface="Myriad Pro"/>
                </a:rPr>
                <a:t> </a:t>
              </a:r>
            </a:p>
            <a:p>
              <a:pPr marL="0" marR="0" lvl="0" indent="0" algn="ctr" defTabSz="914377" rtl="0" eaLnBrk="1" fontAlgn="auto" latinLnBrk="0" hangingPunct="1">
                <a:lnSpc>
                  <a:spcPct val="120000"/>
                </a:lnSpc>
                <a:spcBef>
                  <a:spcPct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Helvetica"/>
                  <a:ea typeface="+mj-ea"/>
                  <a:cs typeface="Helvetica"/>
                  <a:sym typeface="Myriad Pro"/>
                </a:rPr>
                <a:t>15</a:t>
              </a:r>
              <a:r>
                <a:rPr kumimoji="0" lang="en-US" sz="1600" b="0" i="0" u="none" strike="noStrike" kern="1200" cap="none" spc="0" normalizeH="0" baseline="0" noProof="0" dirty="0">
                  <a:ln>
                    <a:noFill/>
                  </a:ln>
                  <a:solidFill>
                    <a:prstClr val="white"/>
                  </a:solidFill>
                  <a:effectLst/>
                  <a:uLnTx/>
                  <a:uFillTx/>
                  <a:latin typeface="Helvetica"/>
                  <a:ea typeface="+mj-ea"/>
                  <a:cs typeface="Helvetica"/>
                  <a:sym typeface="Myriad Pro"/>
                </a:rPr>
                <a:t> Customer Points</a:t>
              </a:r>
            </a:p>
          </p:txBody>
        </p:sp>
        <p:sp>
          <p:nvSpPr>
            <p:cNvPr id="32" name="Title 1">
              <a:extLst>
                <a:ext uri="{FF2B5EF4-FFF2-40B4-BE49-F238E27FC236}">
                  <a16:creationId xmlns:a16="http://schemas.microsoft.com/office/drawing/2014/main" id="{6F3CEF47-8783-09DE-1B0D-3DCDBD3F545D}"/>
                </a:ext>
              </a:extLst>
            </p:cNvPr>
            <p:cNvSpPr txBox="1">
              <a:spLocks/>
            </p:cNvSpPr>
            <p:nvPr/>
          </p:nvSpPr>
          <p:spPr>
            <a:xfrm>
              <a:off x="8085465" y="4919513"/>
              <a:ext cx="2552013" cy="495829"/>
            </a:xfrm>
            <a:prstGeom prst="rect">
              <a:avLst/>
            </a:prstGeom>
          </p:spPr>
          <p:txBody>
            <a:bodyPr vert="horz" lIns="91440" tIns="45720" rIns="91440" bIns="45720" rtlCol="0" anchor="ctr">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377" rtl="0" eaLnBrk="1" fontAlgn="auto" latinLnBrk="0" hangingPunct="1">
                <a:lnSpc>
                  <a:spcPct val="120000"/>
                </a:lnSpc>
                <a:spcBef>
                  <a:spcPct val="0"/>
                </a:spcBef>
                <a:spcAft>
                  <a:spcPts val="0"/>
                </a:spcAft>
                <a:buClrTx/>
                <a:buSzTx/>
                <a:buFontTx/>
                <a:buNone/>
                <a:tabLst/>
                <a:defRPr/>
              </a:pPr>
              <a:r>
                <a:rPr kumimoji="0" lang="en-US" sz="1200" b="1" i="1" u="none" strike="noStrike" kern="1200" cap="none" spc="0" normalizeH="0" baseline="0" noProof="0" dirty="0">
                  <a:ln>
                    <a:noFill/>
                  </a:ln>
                  <a:solidFill>
                    <a:prstClr val="white"/>
                  </a:solidFill>
                  <a:effectLst/>
                  <a:uLnTx/>
                  <a:uFillTx/>
                  <a:ea typeface="+mj-ea"/>
                  <a:cs typeface="Helvetica"/>
                  <a:sym typeface="Myriad Pro"/>
                </a:rPr>
                <a:t>* Max Credit </a:t>
              </a:r>
              <a:r>
                <a:rPr kumimoji="0" lang="en-US" sz="1200" b="0" i="1" u="none" strike="noStrike" kern="1200" cap="none" spc="0" normalizeH="0" baseline="0" noProof="0" dirty="0">
                  <a:ln>
                    <a:noFill/>
                  </a:ln>
                  <a:solidFill>
                    <a:prstClr val="white"/>
                  </a:solidFill>
                  <a:effectLst/>
                  <a:uLnTx/>
                  <a:uFillTx/>
                  <a:ea typeface="+mj-ea"/>
                  <a:cs typeface="Helvetica"/>
                  <a:sym typeface="Myriad Pro"/>
                </a:rPr>
                <a:t> </a:t>
              </a:r>
            </a:p>
            <a:p>
              <a:pPr marL="0" marR="0" lvl="0" indent="0" algn="ctr" defTabSz="914377" rtl="0" eaLnBrk="1" fontAlgn="auto" latinLnBrk="0" hangingPunct="1">
                <a:lnSpc>
                  <a:spcPct val="120000"/>
                </a:lnSpc>
                <a:spcBef>
                  <a:spcPct val="0"/>
                </a:spcBef>
                <a:spcAft>
                  <a:spcPts val="0"/>
                </a:spcAft>
                <a:buClrTx/>
                <a:buSzTx/>
                <a:buFontTx/>
                <a:buNone/>
                <a:tabLst/>
                <a:defRPr/>
              </a:pPr>
              <a:r>
                <a:rPr kumimoji="0" lang="en-US" sz="1200" b="1" i="1" u="none" strike="noStrike" kern="1200" cap="none" spc="0" normalizeH="0" baseline="0" noProof="0" dirty="0">
                  <a:ln>
                    <a:noFill/>
                  </a:ln>
                  <a:solidFill>
                    <a:prstClr val="white"/>
                  </a:solidFill>
                  <a:effectLst/>
                  <a:uLnTx/>
                  <a:uFillTx/>
                  <a:ea typeface="+mj-ea"/>
                  <a:cs typeface="Helvetica"/>
                  <a:sym typeface="Myriad Pro"/>
                </a:rPr>
                <a:t>100</a:t>
              </a:r>
              <a:r>
                <a:rPr kumimoji="0" lang="en-US" sz="1200" b="0" i="1" u="none" strike="noStrike" kern="1200" cap="none" spc="0" normalizeH="0" baseline="0" noProof="0" dirty="0">
                  <a:ln>
                    <a:noFill/>
                  </a:ln>
                  <a:solidFill>
                    <a:prstClr val="white"/>
                  </a:solidFill>
                  <a:effectLst/>
                  <a:uLnTx/>
                  <a:uFillTx/>
                  <a:ea typeface="+mj-ea"/>
                  <a:cs typeface="Helvetica"/>
                  <a:sym typeface="Myriad Pro"/>
                </a:rPr>
                <a:t> Customer Points Per Leg</a:t>
              </a:r>
            </a:p>
          </p:txBody>
        </p:sp>
        <p:sp>
          <p:nvSpPr>
            <p:cNvPr id="33" name="Rectangle 32">
              <a:extLst>
                <a:ext uri="{FF2B5EF4-FFF2-40B4-BE49-F238E27FC236}">
                  <a16:creationId xmlns:a16="http://schemas.microsoft.com/office/drawing/2014/main" id="{1B372BB2-24CA-5613-6E0B-70513DD52AB7}"/>
                </a:ext>
              </a:extLst>
            </p:cNvPr>
            <p:cNvSpPr/>
            <p:nvPr/>
          </p:nvSpPr>
          <p:spPr>
            <a:xfrm>
              <a:off x="8072018" y="4563769"/>
              <a:ext cx="2589410" cy="523220"/>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Helvetica" panose="020B0604020202030204" pitchFamily="34" charset="0"/>
                  <a:ea typeface="+mn-ea"/>
                  <a:cs typeface="Helvetica'"/>
                  <a:sym typeface="Myriad Pro"/>
                </a:rPr>
                <a:t>200 Cust. Pts.*</a:t>
              </a:r>
              <a:endParaRPr kumimoji="0" lang="en-US" sz="1800" b="0" i="0" u="none" strike="noStrike" kern="1200" cap="none" spc="0" normalizeH="0" baseline="0" noProof="0" dirty="0">
                <a:ln>
                  <a:noFill/>
                </a:ln>
                <a:solidFill>
                  <a:prstClr val="white"/>
                </a:solidFill>
                <a:effectLst/>
                <a:uLnTx/>
                <a:uFillTx/>
                <a:latin typeface="Helvetica" panose="020B0604020202030204" pitchFamily="34" charset="0"/>
                <a:ea typeface="+mn-ea"/>
                <a:cs typeface="Helvetica'"/>
                <a:sym typeface="Myriad Pro"/>
              </a:endParaRPr>
            </a:p>
          </p:txBody>
        </p:sp>
        <p:sp>
          <p:nvSpPr>
            <p:cNvPr id="34" name="Rectangle: Rounded Corners 43">
              <a:extLst>
                <a:ext uri="{FF2B5EF4-FFF2-40B4-BE49-F238E27FC236}">
                  <a16:creationId xmlns:a16="http://schemas.microsoft.com/office/drawing/2014/main" id="{512C250C-F1AE-FBA9-16A7-0886A4832684}"/>
                </a:ext>
              </a:extLst>
            </p:cNvPr>
            <p:cNvSpPr/>
            <p:nvPr/>
          </p:nvSpPr>
          <p:spPr>
            <a:xfrm>
              <a:off x="8050891" y="4094534"/>
              <a:ext cx="2624328" cy="1356433"/>
            </a:xfrm>
            <a:prstGeom prst="round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Myriad Pro"/>
              </a:endParaRPr>
            </a:p>
          </p:txBody>
        </p:sp>
        <p:sp>
          <p:nvSpPr>
            <p:cNvPr id="35" name="Rectangle: Rounded Corners 44">
              <a:extLst>
                <a:ext uri="{FF2B5EF4-FFF2-40B4-BE49-F238E27FC236}">
                  <a16:creationId xmlns:a16="http://schemas.microsoft.com/office/drawing/2014/main" id="{A1A725D5-616A-A8EF-8101-3261D660521C}"/>
                </a:ext>
              </a:extLst>
            </p:cNvPr>
            <p:cNvSpPr/>
            <p:nvPr/>
          </p:nvSpPr>
          <p:spPr>
            <a:xfrm>
              <a:off x="8218148" y="3965289"/>
              <a:ext cx="2297151" cy="523220"/>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Myriad Pro"/>
                </a:rPr>
                <a:t>Personal &amp; Team</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Myriad Pro"/>
                </a:rPr>
                <a:t>Customers</a:t>
              </a:r>
            </a:p>
          </p:txBody>
        </p:sp>
      </p:grpSp>
      <p:sp>
        <p:nvSpPr>
          <p:cNvPr id="37" name="Rectangle 36">
            <a:extLst>
              <a:ext uri="{FF2B5EF4-FFF2-40B4-BE49-F238E27FC236}">
                <a16:creationId xmlns:a16="http://schemas.microsoft.com/office/drawing/2014/main" id="{CB79712F-298E-3968-4733-E729B667C60E}"/>
              </a:ext>
            </a:extLst>
          </p:cNvPr>
          <p:cNvSpPr/>
          <p:nvPr/>
        </p:nvSpPr>
        <p:spPr>
          <a:xfrm>
            <a:off x="2035167" y="934326"/>
            <a:ext cx="8109613" cy="666786"/>
          </a:xfrm>
          <a:prstGeom prst="rect">
            <a:avLst/>
          </a:prstGeom>
        </p:spPr>
        <p:txBody>
          <a:bodyPr wrap="square">
            <a:spAutoFit/>
          </a:bodyPr>
          <a:lstStyle/>
          <a:p>
            <a:pPr marL="0" marR="0" lvl="0" indent="0" algn="ctr" defTabSz="914377" rtl="0" eaLnBrk="1" fontAlgn="auto" latinLnBrk="0" hangingPunct="1">
              <a:lnSpc>
                <a:spcPct val="100000"/>
              </a:lnSpc>
              <a:spcBef>
                <a:spcPts val="763"/>
              </a:spcBef>
              <a:spcAft>
                <a:spcPts val="0"/>
              </a:spcAft>
              <a:buClrTx/>
              <a:buSzTx/>
              <a:buFontTx/>
              <a:buNone/>
              <a:tabLst/>
              <a:defRPr/>
            </a:pPr>
            <a:r>
              <a:rPr kumimoji="0" lang="en-US" altLang="en-US" sz="3733" b="0"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ＭＳ Ｐゴシック" panose="020B0600070205080204" pitchFamily="34" charset="-128"/>
                <a:cs typeface="+mn-cs"/>
                <a:sym typeface="Myriad Pro"/>
              </a:rPr>
              <a:t>Independent Business Owner (IBO)</a:t>
            </a:r>
          </a:p>
        </p:txBody>
      </p:sp>
      <p:sp>
        <p:nvSpPr>
          <p:cNvPr id="39" name="Oval 38">
            <a:extLst>
              <a:ext uri="{FF2B5EF4-FFF2-40B4-BE49-F238E27FC236}">
                <a16:creationId xmlns:a16="http://schemas.microsoft.com/office/drawing/2014/main" id="{F4679B53-0A80-5159-9358-27F9A05674B6}"/>
              </a:ext>
            </a:extLst>
          </p:cNvPr>
          <p:cNvSpPr/>
          <p:nvPr/>
        </p:nvSpPr>
        <p:spPr>
          <a:xfrm>
            <a:off x="4196916" y="1588650"/>
            <a:ext cx="1034541" cy="1034541"/>
          </a:xfrm>
          <a:prstGeom prst="ellipse">
            <a:avLst/>
          </a:prstGeom>
          <a:solidFill>
            <a:srgbClr val="407DC9"/>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ETL</a:t>
            </a:r>
          </a:p>
        </p:txBody>
      </p:sp>
      <p:sp>
        <p:nvSpPr>
          <p:cNvPr id="40" name="Oval 39">
            <a:extLst>
              <a:ext uri="{FF2B5EF4-FFF2-40B4-BE49-F238E27FC236}">
                <a16:creationId xmlns:a16="http://schemas.microsoft.com/office/drawing/2014/main" id="{472D3252-EB14-A482-6ADE-76AC617B4113}"/>
              </a:ext>
            </a:extLst>
          </p:cNvPr>
          <p:cNvSpPr/>
          <p:nvPr/>
        </p:nvSpPr>
        <p:spPr>
          <a:xfrm>
            <a:off x="1467529" y="1624810"/>
            <a:ext cx="1034541" cy="1034541"/>
          </a:xfrm>
          <a:prstGeom prst="ellipse">
            <a:avLst/>
          </a:prstGeom>
          <a:solidFill>
            <a:srgbClr val="61CBC8"/>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CQ</a:t>
            </a:r>
          </a:p>
        </p:txBody>
      </p:sp>
      <p:sp>
        <p:nvSpPr>
          <p:cNvPr id="41" name="Oval 40">
            <a:extLst>
              <a:ext uri="{FF2B5EF4-FFF2-40B4-BE49-F238E27FC236}">
                <a16:creationId xmlns:a16="http://schemas.microsoft.com/office/drawing/2014/main" id="{EF977322-8303-FCA8-83F7-4CF2879BFF64}"/>
              </a:ext>
            </a:extLst>
          </p:cNvPr>
          <p:cNvSpPr/>
          <p:nvPr/>
        </p:nvSpPr>
        <p:spPr>
          <a:xfrm>
            <a:off x="6964155" y="1577650"/>
            <a:ext cx="1034541" cy="1034541"/>
          </a:xfrm>
          <a:prstGeom prst="ellipse">
            <a:avLst/>
          </a:prstGeom>
          <a:solidFill>
            <a:srgbClr val="6F90A0"/>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RC</a:t>
            </a:r>
            <a:endParaRPr kumimoji="0" lang="en-US" sz="2700" b="1" i="0" u="none" strike="noStrike" kern="1200" cap="none" spc="0" normalizeH="0" baseline="0" noProof="0" dirty="0">
              <a:ln>
                <a:noFill/>
              </a:ln>
              <a:solidFill>
                <a:srgbClr val="FFFFFF"/>
              </a:solidFill>
              <a:effectLst/>
              <a:highlight>
                <a:srgbClr val="929292"/>
              </a:highlight>
              <a:uLnTx/>
              <a:uFillTx/>
              <a:latin typeface="Arial"/>
              <a:ea typeface="+mn-ea"/>
              <a:cs typeface="+mn-cs"/>
              <a:sym typeface="Arial"/>
            </a:endParaRPr>
          </a:p>
        </p:txBody>
      </p:sp>
      <p:sp>
        <p:nvSpPr>
          <p:cNvPr id="42" name="Oval 41">
            <a:extLst>
              <a:ext uri="{FF2B5EF4-FFF2-40B4-BE49-F238E27FC236}">
                <a16:creationId xmlns:a16="http://schemas.microsoft.com/office/drawing/2014/main" id="{3F8E2D4E-4E80-5782-146A-53F81F09436F}"/>
              </a:ext>
            </a:extLst>
          </p:cNvPr>
          <p:cNvSpPr/>
          <p:nvPr/>
        </p:nvSpPr>
        <p:spPr>
          <a:xfrm>
            <a:off x="9706238" y="1587180"/>
            <a:ext cx="1034541" cy="1034541"/>
          </a:xfrm>
          <a:prstGeom prst="ellipse">
            <a:avLst/>
          </a:prstGeom>
          <a:solidFill>
            <a:srgbClr val="012654"/>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RD</a:t>
            </a:r>
          </a:p>
        </p:txBody>
      </p:sp>
      <p:sp>
        <p:nvSpPr>
          <p:cNvPr id="6" name="Rectangle: Rounded Corners 3">
            <a:extLst>
              <a:ext uri="{FF2B5EF4-FFF2-40B4-BE49-F238E27FC236}">
                <a16:creationId xmlns:a16="http://schemas.microsoft.com/office/drawing/2014/main" id="{F883095D-E5AF-A5C5-5485-6476FE617985}"/>
              </a:ext>
            </a:extLst>
          </p:cNvPr>
          <p:cNvSpPr/>
          <p:nvPr/>
        </p:nvSpPr>
        <p:spPr>
          <a:xfrm>
            <a:off x="593790" y="1477105"/>
            <a:ext cx="5490227" cy="3792245"/>
          </a:xfrm>
          <a:prstGeom prst="roundRect">
            <a:avLst>
              <a:gd name="adj" fmla="val 1"/>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Myriad Pro"/>
            </a:endParaRPr>
          </a:p>
        </p:txBody>
      </p:sp>
      <p:sp>
        <p:nvSpPr>
          <p:cNvPr id="27" name="Title 1">
            <a:extLst>
              <a:ext uri="{FF2B5EF4-FFF2-40B4-BE49-F238E27FC236}">
                <a16:creationId xmlns:a16="http://schemas.microsoft.com/office/drawing/2014/main" id="{AF3ABCF8-421F-5EF8-DAF1-5DA44D4A664F}"/>
              </a:ext>
            </a:extLst>
          </p:cNvPr>
          <p:cNvSpPr txBox="1">
            <a:spLocks/>
          </p:cNvSpPr>
          <p:nvPr/>
        </p:nvSpPr>
        <p:spPr>
          <a:xfrm>
            <a:off x="8952262" y="4645624"/>
            <a:ext cx="2552013" cy="495829"/>
          </a:xfrm>
          <a:prstGeom prst="rect">
            <a:avLst/>
          </a:prstGeom>
        </p:spPr>
        <p:txBody>
          <a:bodyPr vert="horz" lIns="91440" tIns="45720" rIns="91440" bIns="45720" rtlCol="0" anchor="ctr">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377" rtl="0" eaLnBrk="1" fontAlgn="auto" latinLnBrk="0" hangingPunct="1">
              <a:lnSpc>
                <a:spcPct val="120000"/>
              </a:lnSpc>
              <a:spcBef>
                <a:spcPct val="0"/>
              </a:spcBef>
              <a:spcAft>
                <a:spcPts val="0"/>
              </a:spcAft>
              <a:buClrTx/>
              <a:buSzTx/>
              <a:buFontTx/>
              <a:buNone/>
              <a:tabLst/>
              <a:defRPr/>
            </a:pPr>
            <a:r>
              <a:rPr kumimoji="0" lang="en-US" sz="1200" b="1" i="1" u="none" strike="noStrike" kern="1200" cap="none" spc="0" normalizeH="0" baseline="0" noProof="0" dirty="0">
                <a:ln>
                  <a:noFill/>
                </a:ln>
                <a:solidFill>
                  <a:prstClr val="white"/>
                </a:solidFill>
                <a:effectLst/>
                <a:uLnTx/>
                <a:uFillTx/>
                <a:ea typeface="+mj-ea"/>
                <a:cs typeface="Helvetica"/>
                <a:sym typeface="Myriad Pro"/>
              </a:rPr>
              <a:t>* Max Credit </a:t>
            </a:r>
            <a:r>
              <a:rPr kumimoji="0" lang="en-US" sz="1200" b="0" i="1" u="none" strike="noStrike" kern="1200" cap="none" spc="0" normalizeH="0" baseline="0" noProof="0" dirty="0">
                <a:ln>
                  <a:noFill/>
                </a:ln>
                <a:solidFill>
                  <a:prstClr val="white"/>
                </a:solidFill>
                <a:effectLst/>
                <a:uLnTx/>
                <a:uFillTx/>
                <a:ea typeface="+mj-ea"/>
                <a:cs typeface="Helvetica"/>
                <a:sym typeface="Myriad Pro"/>
              </a:rPr>
              <a:t> </a:t>
            </a:r>
          </a:p>
          <a:p>
            <a:pPr marL="0" marR="0" lvl="0" indent="0" algn="ctr" defTabSz="914377" rtl="0" eaLnBrk="1" fontAlgn="auto" latinLnBrk="0" hangingPunct="1">
              <a:lnSpc>
                <a:spcPct val="120000"/>
              </a:lnSpc>
              <a:spcBef>
                <a:spcPct val="0"/>
              </a:spcBef>
              <a:spcAft>
                <a:spcPts val="0"/>
              </a:spcAft>
              <a:buClrTx/>
              <a:buSzTx/>
              <a:buFontTx/>
              <a:buNone/>
              <a:tabLst/>
              <a:defRPr/>
            </a:pPr>
            <a:r>
              <a:rPr lang="en-US" sz="1200" b="1" i="1" dirty="0">
                <a:solidFill>
                  <a:prstClr val="white"/>
                </a:solidFill>
                <a:cs typeface="Helvetica"/>
                <a:sym typeface="Myriad Pro"/>
              </a:rPr>
              <a:t>2</a:t>
            </a:r>
            <a:r>
              <a:rPr kumimoji="0" lang="en-US" sz="1200" b="1" i="1" u="none" strike="noStrike" kern="1200" cap="none" spc="0" normalizeH="0" baseline="0" noProof="0" dirty="0">
                <a:ln>
                  <a:noFill/>
                </a:ln>
                <a:solidFill>
                  <a:prstClr val="white"/>
                </a:solidFill>
                <a:effectLst/>
                <a:uLnTx/>
                <a:uFillTx/>
                <a:ea typeface="+mj-ea"/>
                <a:cs typeface="Helvetica"/>
                <a:sym typeface="Myriad Pro"/>
              </a:rPr>
              <a:t>00</a:t>
            </a:r>
            <a:r>
              <a:rPr kumimoji="0" lang="en-US" sz="1200" b="0" i="1" u="none" strike="noStrike" kern="1200" cap="none" spc="0" normalizeH="0" baseline="0" noProof="0" dirty="0">
                <a:ln>
                  <a:noFill/>
                </a:ln>
                <a:solidFill>
                  <a:prstClr val="white"/>
                </a:solidFill>
                <a:effectLst/>
                <a:uLnTx/>
                <a:uFillTx/>
                <a:ea typeface="+mj-ea"/>
                <a:cs typeface="Helvetica"/>
                <a:sym typeface="Myriad Pro"/>
              </a:rPr>
              <a:t> Customer Points Per Leg</a:t>
            </a:r>
          </a:p>
        </p:txBody>
      </p:sp>
      <p:grpSp>
        <p:nvGrpSpPr>
          <p:cNvPr id="49" name="Group 48">
            <a:extLst>
              <a:ext uri="{FF2B5EF4-FFF2-40B4-BE49-F238E27FC236}">
                <a16:creationId xmlns:a16="http://schemas.microsoft.com/office/drawing/2014/main" id="{BD9E4B72-E2E2-1AAE-13F8-49DED3D165AE}"/>
              </a:ext>
            </a:extLst>
          </p:cNvPr>
          <p:cNvGrpSpPr/>
          <p:nvPr/>
        </p:nvGrpSpPr>
        <p:grpSpPr>
          <a:xfrm>
            <a:off x="6770343" y="5257487"/>
            <a:ext cx="554542" cy="961153"/>
            <a:chOff x="6770343" y="5257487"/>
            <a:chExt cx="554542" cy="961153"/>
          </a:xfrm>
        </p:grpSpPr>
        <p:pic>
          <p:nvPicPr>
            <p:cNvPr id="9" name="Picture 8">
              <a:extLst>
                <a:ext uri="{FF2B5EF4-FFF2-40B4-BE49-F238E27FC236}">
                  <a16:creationId xmlns:a16="http://schemas.microsoft.com/office/drawing/2014/main" id="{FDF959FD-DE70-3982-71F3-310B1C2D0BC8}"/>
                </a:ext>
              </a:extLst>
            </p:cNvPr>
            <p:cNvPicPr>
              <a:picLocks noChangeAspect="1"/>
            </p:cNvPicPr>
            <p:nvPr/>
          </p:nvPicPr>
          <p:blipFill>
            <a:blip r:embed="rId3"/>
            <a:stretch>
              <a:fillRect/>
            </a:stretch>
          </p:blipFill>
          <p:spPr>
            <a:xfrm>
              <a:off x="6770343" y="5257487"/>
              <a:ext cx="554542" cy="558943"/>
            </a:xfrm>
            <a:prstGeom prst="rect">
              <a:avLst/>
            </a:prstGeom>
            <a:ln>
              <a:solidFill>
                <a:schemeClr val="bg1"/>
              </a:solidFill>
            </a:ln>
          </p:spPr>
        </p:pic>
        <p:sp>
          <p:nvSpPr>
            <p:cNvPr id="44" name="TextBox 43">
              <a:extLst>
                <a:ext uri="{FF2B5EF4-FFF2-40B4-BE49-F238E27FC236}">
                  <a16:creationId xmlns:a16="http://schemas.microsoft.com/office/drawing/2014/main" id="{BF811F77-EBE3-7754-45B2-9DA012E09540}"/>
                </a:ext>
              </a:extLst>
            </p:cNvPr>
            <p:cNvSpPr txBox="1"/>
            <p:nvPr/>
          </p:nvSpPr>
          <p:spPr>
            <a:xfrm>
              <a:off x="6789161" y="5849308"/>
              <a:ext cx="535724" cy="369332"/>
            </a:xfrm>
            <a:prstGeom prst="rect">
              <a:avLst/>
            </a:prstGeom>
            <a:noFill/>
          </p:spPr>
          <p:txBody>
            <a:bodyPr wrap="none" rtlCol="0">
              <a:spAutoFit/>
            </a:bodyPr>
            <a:lstStyle/>
            <a:p>
              <a:pPr algn="ctr"/>
              <a:r>
                <a:rPr lang="en-US" b="1" dirty="0">
                  <a:solidFill>
                    <a:schemeClr val="bg1"/>
                  </a:solidFill>
                </a:rPr>
                <a:t>100</a:t>
              </a:r>
            </a:p>
          </p:txBody>
        </p:sp>
      </p:grpSp>
      <p:grpSp>
        <p:nvGrpSpPr>
          <p:cNvPr id="50" name="Group 49">
            <a:extLst>
              <a:ext uri="{FF2B5EF4-FFF2-40B4-BE49-F238E27FC236}">
                <a16:creationId xmlns:a16="http://schemas.microsoft.com/office/drawing/2014/main" id="{A2B5EBB6-1DA8-359E-532C-FF1D30C73B36}"/>
              </a:ext>
            </a:extLst>
          </p:cNvPr>
          <p:cNvGrpSpPr/>
          <p:nvPr/>
        </p:nvGrpSpPr>
        <p:grpSpPr>
          <a:xfrm>
            <a:off x="7660510" y="5257487"/>
            <a:ext cx="554542" cy="961153"/>
            <a:chOff x="7660510" y="5257487"/>
            <a:chExt cx="554542" cy="961153"/>
          </a:xfrm>
        </p:grpSpPr>
        <p:pic>
          <p:nvPicPr>
            <p:cNvPr id="23" name="Picture 22" descr="A person smiling with a blue circle around her face&#10;&#10;Description automatically generated">
              <a:extLst>
                <a:ext uri="{FF2B5EF4-FFF2-40B4-BE49-F238E27FC236}">
                  <a16:creationId xmlns:a16="http://schemas.microsoft.com/office/drawing/2014/main" id="{CBEECAC1-9211-D9CC-F940-83B0D861EB34}"/>
                </a:ext>
              </a:extLst>
            </p:cNvPr>
            <p:cNvPicPr>
              <a:picLocks noChangeAspect="1"/>
            </p:cNvPicPr>
            <p:nvPr/>
          </p:nvPicPr>
          <p:blipFill>
            <a:blip r:embed="rId4"/>
            <a:stretch>
              <a:fillRect/>
            </a:stretch>
          </p:blipFill>
          <p:spPr>
            <a:xfrm>
              <a:off x="7660510" y="5257487"/>
              <a:ext cx="554542" cy="558943"/>
            </a:xfrm>
            <a:prstGeom prst="rect">
              <a:avLst/>
            </a:prstGeom>
            <a:ln>
              <a:solidFill>
                <a:schemeClr val="bg1"/>
              </a:solidFill>
            </a:ln>
          </p:spPr>
        </p:pic>
        <p:sp>
          <p:nvSpPr>
            <p:cNvPr id="45" name="TextBox 44">
              <a:extLst>
                <a:ext uri="{FF2B5EF4-FFF2-40B4-BE49-F238E27FC236}">
                  <a16:creationId xmlns:a16="http://schemas.microsoft.com/office/drawing/2014/main" id="{C6EAA80E-B2E4-BE24-61B9-55D0F3E4461B}"/>
                </a:ext>
              </a:extLst>
            </p:cNvPr>
            <p:cNvSpPr txBox="1"/>
            <p:nvPr/>
          </p:nvSpPr>
          <p:spPr>
            <a:xfrm>
              <a:off x="7669919" y="5849308"/>
              <a:ext cx="535724" cy="369332"/>
            </a:xfrm>
            <a:prstGeom prst="rect">
              <a:avLst/>
            </a:prstGeom>
            <a:noFill/>
          </p:spPr>
          <p:txBody>
            <a:bodyPr wrap="none" rtlCol="0">
              <a:spAutoFit/>
            </a:bodyPr>
            <a:lstStyle/>
            <a:p>
              <a:pPr algn="ctr"/>
              <a:r>
                <a:rPr lang="en-US" b="1" dirty="0">
                  <a:solidFill>
                    <a:schemeClr val="bg1"/>
                  </a:solidFill>
                </a:rPr>
                <a:t>100</a:t>
              </a:r>
            </a:p>
          </p:txBody>
        </p:sp>
      </p:grpSp>
      <p:grpSp>
        <p:nvGrpSpPr>
          <p:cNvPr id="51" name="Group 50">
            <a:extLst>
              <a:ext uri="{FF2B5EF4-FFF2-40B4-BE49-F238E27FC236}">
                <a16:creationId xmlns:a16="http://schemas.microsoft.com/office/drawing/2014/main" id="{90800F25-6F89-DE4D-0711-B3EAC6970CB1}"/>
              </a:ext>
            </a:extLst>
          </p:cNvPr>
          <p:cNvGrpSpPr/>
          <p:nvPr/>
        </p:nvGrpSpPr>
        <p:grpSpPr>
          <a:xfrm>
            <a:off x="9070014" y="5241001"/>
            <a:ext cx="559751" cy="977639"/>
            <a:chOff x="9070014" y="5241001"/>
            <a:chExt cx="559751" cy="977639"/>
          </a:xfrm>
        </p:grpSpPr>
        <p:pic>
          <p:nvPicPr>
            <p:cNvPr id="36" name="Picture 35">
              <a:extLst>
                <a:ext uri="{FF2B5EF4-FFF2-40B4-BE49-F238E27FC236}">
                  <a16:creationId xmlns:a16="http://schemas.microsoft.com/office/drawing/2014/main" id="{77CB1E99-9677-7007-46E2-CFD797F7EF4B}"/>
                </a:ext>
              </a:extLst>
            </p:cNvPr>
            <p:cNvPicPr>
              <a:picLocks noChangeAspect="1"/>
            </p:cNvPicPr>
            <p:nvPr/>
          </p:nvPicPr>
          <p:blipFill>
            <a:blip r:embed="rId3"/>
            <a:stretch>
              <a:fillRect/>
            </a:stretch>
          </p:blipFill>
          <p:spPr>
            <a:xfrm>
              <a:off x="9070014" y="5241001"/>
              <a:ext cx="554542" cy="558943"/>
            </a:xfrm>
            <a:prstGeom prst="rect">
              <a:avLst/>
            </a:prstGeom>
            <a:ln>
              <a:solidFill>
                <a:schemeClr val="bg1"/>
              </a:solidFill>
            </a:ln>
          </p:spPr>
        </p:pic>
        <p:sp>
          <p:nvSpPr>
            <p:cNvPr id="46" name="TextBox 45">
              <a:extLst>
                <a:ext uri="{FF2B5EF4-FFF2-40B4-BE49-F238E27FC236}">
                  <a16:creationId xmlns:a16="http://schemas.microsoft.com/office/drawing/2014/main" id="{B3FA0376-4C66-BA94-A7F7-2F35536B701D}"/>
                </a:ext>
              </a:extLst>
            </p:cNvPr>
            <p:cNvSpPr txBox="1"/>
            <p:nvPr/>
          </p:nvSpPr>
          <p:spPr>
            <a:xfrm>
              <a:off x="9094041" y="5849308"/>
              <a:ext cx="535724" cy="369332"/>
            </a:xfrm>
            <a:prstGeom prst="rect">
              <a:avLst/>
            </a:prstGeom>
            <a:noFill/>
          </p:spPr>
          <p:txBody>
            <a:bodyPr wrap="none" rtlCol="0">
              <a:spAutoFit/>
            </a:bodyPr>
            <a:lstStyle/>
            <a:p>
              <a:pPr algn="ctr"/>
              <a:r>
                <a:rPr lang="en-US" b="1" dirty="0">
                  <a:solidFill>
                    <a:schemeClr val="bg1"/>
                  </a:solidFill>
                </a:rPr>
                <a:t>200</a:t>
              </a:r>
            </a:p>
          </p:txBody>
        </p:sp>
      </p:grpSp>
      <p:grpSp>
        <p:nvGrpSpPr>
          <p:cNvPr id="52" name="Group 51">
            <a:extLst>
              <a:ext uri="{FF2B5EF4-FFF2-40B4-BE49-F238E27FC236}">
                <a16:creationId xmlns:a16="http://schemas.microsoft.com/office/drawing/2014/main" id="{F9735281-D853-39C3-B3C5-B7D7BBEFFC84}"/>
              </a:ext>
            </a:extLst>
          </p:cNvPr>
          <p:cNvGrpSpPr/>
          <p:nvPr/>
        </p:nvGrpSpPr>
        <p:grpSpPr>
          <a:xfrm>
            <a:off x="9974799" y="5241001"/>
            <a:ext cx="555139" cy="977639"/>
            <a:chOff x="9974799" y="5241001"/>
            <a:chExt cx="555139" cy="977639"/>
          </a:xfrm>
        </p:grpSpPr>
        <p:pic>
          <p:nvPicPr>
            <p:cNvPr id="38" name="Picture 37" descr="A person smiling with a blue circle around her face&#10;&#10;Description automatically generated">
              <a:extLst>
                <a:ext uri="{FF2B5EF4-FFF2-40B4-BE49-F238E27FC236}">
                  <a16:creationId xmlns:a16="http://schemas.microsoft.com/office/drawing/2014/main" id="{BF94FE37-C068-B27E-F1D5-7185A50936AC}"/>
                </a:ext>
              </a:extLst>
            </p:cNvPr>
            <p:cNvPicPr>
              <a:picLocks noChangeAspect="1"/>
            </p:cNvPicPr>
            <p:nvPr/>
          </p:nvPicPr>
          <p:blipFill>
            <a:blip r:embed="rId4"/>
            <a:stretch>
              <a:fillRect/>
            </a:stretch>
          </p:blipFill>
          <p:spPr>
            <a:xfrm>
              <a:off x="9975396" y="5241001"/>
              <a:ext cx="554542" cy="558943"/>
            </a:xfrm>
            <a:prstGeom prst="rect">
              <a:avLst/>
            </a:prstGeom>
            <a:ln>
              <a:solidFill>
                <a:schemeClr val="bg1"/>
              </a:solidFill>
            </a:ln>
          </p:spPr>
        </p:pic>
        <p:sp>
          <p:nvSpPr>
            <p:cNvPr id="47" name="TextBox 46">
              <a:extLst>
                <a:ext uri="{FF2B5EF4-FFF2-40B4-BE49-F238E27FC236}">
                  <a16:creationId xmlns:a16="http://schemas.microsoft.com/office/drawing/2014/main" id="{3D287D1F-9B3C-24B6-2AB8-77F2E33928DD}"/>
                </a:ext>
              </a:extLst>
            </p:cNvPr>
            <p:cNvSpPr txBox="1"/>
            <p:nvPr/>
          </p:nvSpPr>
          <p:spPr>
            <a:xfrm>
              <a:off x="9974799" y="5849308"/>
              <a:ext cx="535724" cy="369332"/>
            </a:xfrm>
            <a:prstGeom prst="rect">
              <a:avLst/>
            </a:prstGeom>
            <a:noFill/>
          </p:spPr>
          <p:txBody>
            <a:bodyPr wrap="none" rtlCol="0">
              <a:spAutoFit/>
            </a:bodyPr>
            <a:lstStyle/>
            <a:p>
              <a:pPr algn="ctr"/>
              <a:r>
                <a:rPr lang="en-US" b="1" dirty="0">
                  <a:solidFill>
                    <a:schemeClr val="bg1"/>
                  </a:solidFill>
                </a:rPr>
                <a:t>200</a:t>
              </a:r>
            </a:p>
          </p:txBody>
        </p:sp>
      </p:grpSp>
      <p:grpSp>
        <p:nvGrpSpPr>
          <p:cNvPr id="53" name="Group 52">
            <a:extLst>
              <a:ext uri="{FF2B5EF4-FFF2-40B4-BE49-F238E27FC236}">
                <a16:creationId xmlns:a16="http://schemas.microsoft.com/office/drawing/2014/main" id="{2530984C-DC19-9648-DA19-E73A671CB5FB}"/>
              </a:ext>
            </a:extLst>
          </p:cNvPr>
          <p:cNvGrpSpPr/>
          <p:nvPr/>
        </p:nvGrpSpPr>
        <p:grpSpPr>
          <a:xfrm>
            <a:off x="10880779" y="5242930"/>
            <a:ext cx="558943" cy="975710"/>
            <a:chOff x="10880779" y="5242930"/>
            <a:chExt cx="558943" cy="975710"/>
          </a:xfrm>
        </p:grpSpPr>
        <p:pic>
          <p:nvPicPr>
            <p:cNvPr id="17" name="Picture 16" descr="A person with long hair and blue eyes&#10;&#10;Description automatically generated">
              <a:extLst>
                <a:ext uri="{FF2B5EF4-FFF2-40B4-BE49-F238E27FC236}">
                  <a16:creationId xmlns:a16="http://schemas.microsoft.com/office/drawing/2014/main" id="{1C6AE9EC-828F-DA44-2CC6-A34AAD0FB8F9}"/>
                </a:ext>
              </a:extLst>
            </p:cNvPr>
            <p:cNvPicPr>
              <a:picLocks noChangeAspect="1"/>
            </p:cNvPicPr>
            <p:nvPr/>
          </p:nvPicPr>
          <p:blipFill>
            <a:blip r:embed="rId5"/>
            <a:stretch>
              <a:fillRect/>
            </a:stretch>
          </p:blipFill>
          <p:spPr>
            <a:xfrm>
              <a:off x="10880779" y="5242930"/>
              <a:ext cx="558943" cy="558943"/>
            </a:xfrm>
            <a:prstGeom prst="rect">
              <a:avLst/>
            </a:prstGeom>
            <a:ln>
              <a:solidFill>
                <a:schemeClr val="bg1"/>
              </a:solidFill>
            </a:ln>
          </p:spPr>
        </p:pic>
        <p:sp>
          <p:nvSpPr>
            <p:cNvPr id="48" name="TextBox 47">
              <a:extLst>
                <a:ext uri="{FF2B5EF4-FFF2-40B4-BE49-F238E27FC236}">
                  <a16:creationId xmlns:a16="http://schemas.microsoft.com/office/drawing/2014/main" id="{1A620ED3-E9E8-345B-FC28-1A6B9FD602F0}"/>
                </a:ext>
              </a:extLst>
            </p:cNvPr>
            <p:cNvSpPr txBox="1"/>
            <p:nvPr/>
          </p:nvSpPr>
          <p:spPr>
            <a:xfrm>
              <a:off x="10892388" y="5849308"/>
              <a:ext cx="535724" cy="369332"/>
            </a:xfrm>
            <a:prstGeom prst="rect">
              <a:avLst/>
            </a:prstGeom>
            <a:noFill/>
          </p:spPr>
          <p:txBody>
            <a:bodyPr wrap="none" rtlCol="0">
              <a:spAutoFit/>
            </a:bodyPr>
            <a:lstStyle/>
            <a:p>
              <a:pPr algn="ctr"/>
              <a:r>
                <a:rPr lang="en-US" b="1" dirty="0">
                  <a:solidFill>
                    <a:schemeClr val="bg1"/>
                  </a:solidFill>
                </a:rPr>
                <a:t>200</a:t>
              </a:r>
            </a:p>
          </p:txBody>
        </p:sp>
      </p:grpSp>
      <p:sp>
        <p:nvSpPr>
          <p:cNvPr id="43" name="TextBox 42">
            <a:extLst>
              <a:ext uri="{FF2B5EF4-FFF2-40B4-BE49-F238E27FC236}">
                <a16:creationId xmlns:a16="http://schemas.microsoft.com/office/drawing/2014/main" id="{3B693683-C626-F454-AA13-432A5C21748F}"/>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LegacyPartners.biz</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TheSVPSystem.com</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p:txBody>
      </p:sp>
      <p:pic>
        <p:nvPicPr>
          <p:cNvPr id="54" name="Picture 53">
            <a:extLst>
              <a:ext uri="{FF2B5EF4-FFF2-40B4-BE49-F238E27FC236}">
                <a16:creationId xmlns:a16="http://schemas.microsoft.com/office/drawing/2014/main" id="{7A54ED16-9F33-03A1-DFD0-D1E95BB203C0}"/>
              </a:ext>
            </a:extLst>
          </p:cNvPr>
          <p:cNvPicPr>
            <a:picLocks noChangeAspect="1"/>
          </p:cNvPicPr>
          <p:nvPr/>
        </p:nvPicPr>
        <p:blipFill>
          <a:blip r:embed="rId6"/>
          <a:srcRect t="14626" b="14626"/>
          <a:stretch/>
        </p:blipFill>
        <p:spPr>
          <a:xfrm>
            <a:off x="10115455" y="6438549"/>
            <a:ext cx="1920246" cy="274320"/>
          </a:xfrm>
          <a:prstGeom prst="rect">
            <a:avLst/>
          </a:prstGeom>
        </p:spPr>
      </p:pic>
      <p:pic>
        <p:nvPicPr>
          <p:cNvPr id="55" name="Picture 54">
            <a:extLst>
              <a:ext uri="{FF2B5EF4-FFF2-40B4-BE49-F238E27FC236}">
                <a16:creationId xmlns:a16="http://schemas.microsoft.com/office/drawing/2014/main" id="{8AB1FF11-2540-378F-1E37-1661A768DE67}"/>
              </a:ext>
            </a:extLst>
          </p:cNvPr>
          <p:cNvPicPr>
            <a:picLocks noChangeAspect="1"/>
          </p:cNvPicPr>
          <p:nvPr/>
        </p:nvPicPr>
        <p:blipFill>
          <a:blip r:embed="rId7"/>
          <a:srcRect/>
          <a:stretch/>
        </p:blipFill>
        <p:spPr>
          <a:xfrm>
            <a:off x="10038298" y="6139846"/>
            <a:ext cx="2080726" cy="378618"/>
          </a:xfrm>
          <a:prstGeom prst="rect">
            <a:avLst/>
          </a:prstGeom>
        </p:spPr>
      </p:pic>
      <p:grpSp>
        <p:nvGrpSpPr>
          <p:cNvPr id="22" name="Group 21">
            <a:extLst>
              <a:ext uri="{FF2B5EF4-FFF2-40B4-BE49-F238E27FC236}">
                <a16:creationId xmlns:a16="http://schemas.microsoft.com/office/drawing/2014/main" id="{B6D3BA1E-9246-C2E9-34D3-AB655496004F}"/>
              </a:ext>
            </a:extLst>
          </p:cNvPr>
          <p:cNvGrpSpPr/>
          <p:nvPr/>
        </p:nvGrpSpPr>
        <p:grpSpPr>
          <a:xfrm>
            <a:off x="4455457" y="5282083"/>
            <a:ext cx="554542" cy="961153"/>
            <a:chOff x="6770343" y="5257487"/>
            <a:chExt cx="554542" cy="961153"/>
          </a:xfrm>
        </p:grpSpPr>
        <p:pic>
          <p:nvPicPr>
            <p:cNvPr id="56" name="Picture 55">
              <a:extLst>
                <a:ext uri="{FF2B5EF4-FFF2-40B4-BE49-F238E27FC236}">
                  <a16:creationId xmlns:a16="http://schemas.microsoft.com/office/drawing/2014/main" id="{6513DD40-BA90-248B-DA2B-806E7F40467D}"/>
                </a:ext>
              </a:extLst>
            </p:cNvPr>
            <p:cNvPicPr>
              <a:picLocks noChangeAspect="1"/>
            </p:cNvPicPr>
            <p:nvPr/>
          </p:nvPicPr>
          <p:blipFill>
            <a:blip r:embed="rId3"/>
            <a:stretch>
              <a:fillRect/>
            </a:stretch>
          </p:blipFill>
          <p:spPr>
            <a:xfrm>
              <a:off x="6770343" y="5257487"/>
              <a:ext cx="554542" cy="558943"/>
            </a:xfrm>
            <a:prstGeom prst="rect">
              <a:avLst/>
            </a:prstGeom>
            <a:ln>
              <a:solidFill>
                <a:schemeClr val="bg1"/>
              </a:solidFill>
            </a:ln>
          </p:spPr>
        </p:pic>
        <p:sp>
          <p:nvSpPr>
            <p:cNvPr id="57" name="TextBox 56">
              <a:extLst>
                <a:ext uri="{FF2B5EF4-FFF2-40B4-BE49-F238E27FC236}">
                  <a16:creationId xmlns:a16="http://schemas.microsoft.com/office/drawing/2014/main" id="{DE8C065C-8612-D21D-0185-A94DAAD8B1B8}"/>
                </a:ext>
              </a:extLst>
            </p:cNvPr>
            <p:cNvSpPr txBox="1"/>
            <p:nvPr/>
          </p:nvSpPr>
          <p:spPr>
            <a:xfrm>
              <a:off x="6847671" y="5849308"/>
              <a:ext cx="418704" cy="369332"/>
            </a:xfrm>
            <a:prstGeom prst="rect">
              <a:avLst/>
            </a:prstGeom>
            <a:noFill/>
          </p:spPr>
          <p:txBody>
            <a:bodyPr wrap="none" rtlCol="0">
              <a:spAutoFit/>
            </a:bodyPr>
            <a:lstStyle/>
            <a:p>
              <a:pPr algn="ctr"/>
              <a:r>
                <a:rPr lang="en-US" b="1" dirty="0">
                  <a:solidFill>
                    <a:schemeClr val="bg1"/>
                  </a:solidFill>
                </a:rPr>
                <a:t>15</a:t>
              </a:r>
            </a:p>
          </p:txBody>
        </p:sp>
      </p:grpSp>
    </p:spTree>
    <p:extLst>
      <p:ext uri="{BB962C8B-B14F-4D97-AF65-F5344CB8AC3E}">
        <p14:creationId xmlns:p14="http://schemas.microsoft.com/office/powerpoint/2010/main" val="3017933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up)">
                                      <p:cBhvr>
                                        <p:cTn id="12" dur="500"/>
                                        <p:tgtEl>
                                          <p:spTgt spid="14"/>
                                        </p:tgtEl>
                                      </p:cBhvr>
                                    </p:animEffect>
                                  </p:childTnLst>
                                </p:cTn>
                              </p:par>
                            </p:childTnLst>
                          </p:cTn>
                        </p:par>
                        <p:par>
                          <p:cTn id="13" fill="hold">
                            <p:stCondLst>
                              <p:cond delay="500"/>
                            </p:stCondLst>
                            <p:childTnLst>
                              <p:par>
                                <p:cTn id="14" presetID="47" presetClass="entr" presetSubtype="0" fill="hold"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1000"/>
                                        <p:tgtEl>
                                          <p:spTgt spid="22"/>
                                        </p:tgtEl>
                                      </p:cBhvr>
                                    </p:animEffect>
                                    <p:anim calcmode="lin" valueType="num">
                                      <p:cBhvr>
                                        <p:cTn id="17" dur="1000" fill="hold"/>
                                        <p:tgtEl>
                                          <p:spTgt spid="22"/>
                                        </p:tgtEl>
                                        <p:attrNameLst>
                                          <p:attrName>ppt_x</p:attrName>
                                        </p:attrNameLst>
                                      </p:cBhvr>
                                      <p:tavLst>
                                        <p:tav tm="0">
                                          <p:val>
                                            <p:strVal val="#ppt_x"/>
                                          </p:val>
                                        </p:tav>
                                        <p:tav tm="100000">
                                          <p:val>
                                            <p:strVal val="#ppt_x"/>
                                          </p:val>
                                        </p:tav>
                                      </p:tavLst>
                                    </p:anim>
                                    <p:anim calcmode="lin" valueType="num">
                                      <p:cBhvr>
                                        <p:cTn id="18"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wipe(up)">
                                      <p:cBhvr>
                                        <p:cTn id="23" dur="500"/>
                                        <p:tgtEl>
                                          <p:spTgt spid="30"/>
                                        </p:tgtEl>
                                      </p:cBhvr>
                                    </p:animEffect>
                                  </p:childTnLst>
                                </p:cTn>
                              </p:par>
                            </p:childTnLst>
                          </p:cTn>
                        </p:par>
                        <p:par>
                          <p:cTn id="24" fill="hold">
                            <p:stCondLst>
                              <p:cond delay="500"/>
                            </p:stCondLst>
                            <p:childTnLst>
                              <p:par>
                                <p:cTn id="25" presetID="47" presetClass="entr" presetSubtype="0" fill="hold" nodeType="after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fade">
                                      <p:cBhvr>
                                        <p:cTn id="27" dur="1000"/>
                                        <p:tgtEl>
                                          <p:spTgt spid="49"/>
                                        </p:tgtEl>
                                      </p:cBhvr>
                                    </p:animEffect>
                                    <p:anim calcmode="lin" valueType="num">
                                      <p:cBhvr>
                                        <p:cTn id="28" dur="1000" fill="hold"/>
                                        <p:tgtEl>
                                          <p:spTgt spid="49"/>
                                        </p:tgtEl>
                                        <p:attrNameLst>
                                          <p:attrName>ppt_x</p:attrName>
                                        </p:attrNameLst>
                                      </p:cBhvr>
                                      <p:tavLst>
                                        <p:tav tm="0">
                                          <p:val>
                                            <p:strVal val="#ppt_x"/>
                                          </p:val>
                                        </p:tav>
                                        <p:tav tm="100000">
                                          <p:val>
                                            <p:strVal val="#ppt_x"/>
                                          </p:val>
                                        </p:tav>
                                      </p:tavLst>
                                    </p:anim>
                                    <p:anim calcmode="lin" valueType="num">
                                      <p:cBhvr>
                                        <p:cTn id="29" dur="1000" fill="hold"/>
                                        <p:tgtEl>
                                          <p:spTgt spid="49"/>
                                        </p:tgtEl>
                                        <p:attrNameLst>
                                          <p:attrName>ppt_y</p:attrName>
                                        </p:attrNameLst>
                                      </p:cBhvr>
                                      <p:tavLst>
                                        <p:tav tm="0">
                                          <p:val>
                                            <p:strVal val="#ppt_y-.1"/>
                                          </p:val>
                                        </p:tav>
                                        <p:tav tm="100000">
                                          <p:val>
                                            <p:strVal val="#ppt_y"/>
                                          </p:val>
                                        </p:tav>
                                      </p:tavLst>
                                    </p:anim>
                                  </p:childTnLst>
                                </p:cTn>
                              </p:par>
                            </p:childTnLst>
                          </p:cTn>
                        </p:par>
                        <p:par>
                          <p:cTn id="30" fill="hold">
                            <p:stCondLst>
                              <p:cond delay="1500"/>
                            </p:stCondLst>
                            <p:childTnLst>
                              <p:par>
                                <p:cTn id="31" presetID="47" presetClass="entr" presetSubtype="0" fill="hold" nodeType="afterEffect">
                                  <p:stCondLst>
                                    <p:cond delay="0"/>
                                  </p:stCondLst>
                                  <p:childTnLst>
                                    <p:set>
                                      <p:cBhvr>
                                        <p:cTn id="32" dur="1" fill="hold">
                                          <p:stCondLst>
                                            <p:cond delay="0"/>
                                          </p:stCondLst>
                                        </p:cTn>
                                        <p:tgtEl>
                                          <p:spTgt spid="50"/>
                                        </p:tgtEl>
                                        <p:attrNameLst>
                                          <p:attrName>style.visibility</p:attrName>
                                        </p:attrNameLst>
                                      </p:cBhvr>
                                      <p:to>
                                        <p:strVal val="visible"/>
                                      </p:to>
                                    </p:set>
                                    <p:animEffect transition="in" filter="fade">
                                      <p:cBhvr>
                                        <p:cTn id="33" dur="1000"/>
                                        <p:tgtEl>
                                          <p:spTgt spid="50"/>
                                        </p:tgtEl>
                                      </p:cBhvr>
                                    </p:animEffect>
                                    <p:anim calcmode="lin" valueType="num">
                                      <p:cBhvr>
                                        <p:cTn id="34" dur="1000" fill="hold"/>
                                        <p:tgtEl>
                                          <p:spTgt spid="50"/>
                                        </p:tgtEl>
                                        <p:attrNameLst>
                                          <p:attrName>ppt_x</p:attrName>
                                        </p:attrNameLst>
                                      </p:cBhvr>
                                      <p:tavLst>
                                        <p:tav tm="0">
                                          <p:val>
                                            <p:strVal val="#ppt_x"/>
                                          </p:val>
                                        </p:tav>
                                        <p:tav tm="100000">
                                          <p:val>
                                            <p:strVal val="#ppt_x"/>
                                          </p:val>
                                        </p:tav>
                                      </p:tavLst>
                                    </p:anim>
                                    <p:anim calcmode="lin" valueType="num">
                                      <p:cBhvr>
                                        <p:cTn id="35"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wipe(up)">
                                      <p:cBhvr>
                                        <p:cTn id="40" dur="500"/>
                                        <p:tgtEl>
                                          <p:spTgt spid="20"/>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wipe(down)">
                                      <p:cBhvr>
                                        <p:cTn id="43" dur="500"/>
                                        <p:tgtEl>
                                          <p:spTgt spid="27"/>
                                        </p:tgtEl>
                                      </p:cBhvr>
                                    </p:animEffect>
                                  </p:childTnLst>
                                </p:cTn>
                              </p:par>
                            </p:childTnLst>
                          </p:cTn>
                        </p:par>
                        <p:par>
                          <p:cTn id="44" fill="hold">
                            <p:stCondLst>
                              <p:cond delay="500"/>
                            </p:stCondLst>
                            <p:childTnLst>
                              <p:par>
                                <p:cTn id="45" presetID="47" presetClass="entr" presetSubtype="0" fill="hold" nodeType="afterEffect">
                                  <p:stCondLst>
                                    <p:cond delay="0"/>
                                  </p:stCondLst>
                                  <p:childTnLst>
                                    <p:set>
                                      <p:cBhvr>
                                        <p:cTn id="46" dur="1" fill="hold">
                                          <p:stCondLst>
                                            <p:cond delay="0"/>
                                          </p:stCondLst>
                                        </p:cTn>
                                        <p:tgtEl>
                                          <p:spTgt spid="51"/>
                                        </p:tgtEl>
                                        <p:attrNameLst>
                                          <p:attrName>style.visibility</p:attrName>
                                        </p:attrNameLst>
                                      </p:cBhvr>
                                      <p:to>
                                        <p:strVal val="visible"/>
                                      </p:to>
                                    </p:set>
                                    <p:animEffect transition="in" filter="fade">
                                      <p:cBhvr>
                                        <p:cTn id="47" dur="1000"/>
                                        <p:tgtEl>
                                          <p:spTgt spid="51"/>
                                        </p:tgtEl>
                                      </p:cBhvr>
                                    </p:animEffect>
                                    <p:anim calcmode="lin" valueType="num">
                                      <p:cBhvr>
                                        <p:cTn id="48" dur="1000" fill="hold"/>
                                        <p:tgtEl>
                                          <p:spTgt spid="51"/>
                                        </p:tgtEl>
                                        <p:attrNameLst>
                                          <p:attrName>ppt_x</p:attrName>
                                        </p:attrNameLst>
                                      </p:cBhvr>
                                      <p:tavLst>
                                        <p:tav tm="0">
                                          <p:val>
                                            <p:strVal val="#ppt_x"/>
                                          </p:val>
                                        </p:tav>
                                        <p:tav tm="100000">
                                          <p:val>
                                            <p:strVal val="#ppt_x"/>
                                          </p:val>
                                        </p:tav>
                                      </p:tavLst>
                                    </p:anim>
                                    <p:anim calcmode="lin" valueType="num">
                                      <p:cBhvr>
                                        <p:cTn id="49" dur="1000" fill="hold"/>
                                        <p:tgtEl>
                                          <p:spTgt spid="51"/>
                                        </p:tgtEl>
                                        <p:attrNameLst>
                                          <p:attrName>ppt_y</p:attrName>
                                        </p:attrNameLst>
                                      </p:cBhvr>
                                      <p:tavLst>
                                        <p:tav tm="0">
                                          <p:val>
                                            <p:strVal val="#ppt_y-.1"/>
                                          </p:val>
                                        </p:tav>
                                        <p:tav tm="100000">
                                          <p:val>
                                            <p:strVal val="#ppt_y"/>
                                          </p:val>
                                        </p:tav>
                                      </p:tavLst>
                                    </p:anim>
                                  </p:childTnLst>
                                </p:cTn>
                              </p:par>
                            </p:childTnLst>
                          </p:cTn>
                        </p:par>
                        <p:par>
                          <p:cTn id="50" fill="hold">
                            <p:stCondLst>
                              <p:cond delay="1500"/>
                            </p:stCondLst>
                            <p:childTnLst>
                              <p:par>
                                <p:cTn id="51" presetID="47" presetClass="entr" presetSubtype="0" fill="hold" nodeType="afterEffect">
                                  <p:stCondLst>
                                    <p:cond delay="0"/>
                                  </p:stCondLst>
                                  <p:childTnLst>
                                    <p:set>
                                      <p:cBhvr>
                                        <p:cTn id="52" dur="1" fill="hold">
                                          <p:stCondLst>
                                            <p:cond delay="0"/>
                                          </p:stCondLst>
                                        </p:cTn>
                                        <p:tgtEl>
                                          <p:spTgt spid="52"/>
                                        </p:tgtEl>
                                        <p:attrNameLst>
                                          <p:attrName>style.visibility</p:attrName>
                                        </p:attrNameLst>
                                      </p:cBhvr>
                                      <p:to>
                                        <p:strVal val="visible"/>
                                      </p:to>
                                    </p:set>
                                    <p:animEffect transition="in" filter="fade">
                                      <p:cBhvr>
                                        <p:cTn id="53" dur="1000"/>
                                        <p:tgtEl>
                                          <p:spTgt spid="52"/>
                                        </p:tgtEl>
                                      </p:cBhvr>
                                    </p:animEffect>
                                    <p:anim calcmode="lin" valueType="num">
                                      <p:cBhvr>
                                        <p:cTn id="54" dur="1000" fill="hold"/>
                                        <p:tgtEl>
                                          <p:spTgt spid="52"/>
                                        </p:tgtEl>
                                        <p:attrNameLst>
                                          <p:attrName>ppt_x</p:attrName>
                                        </p:attrNameLst>
                                      </p:cBhvr>
                                      <p:tavLst>
                                        <p:tav tm="0">
                                          <p:val>
                                            <p:strVal val="#ppt_x"/>
                                          </p:val>
                                        </p:tav>
                                        <p:tav tm="100000">
                                          <p:val>
                                            <p:strVal val="#ppt_x"/>
                                          </p:val>
                                        </p:tav>
                                      </p:tavLst>
                                    </p:anim>
                                    <p:anim calcmode="lin" valueType="num">
                                      <p:cBhvr>
                                        <p:cTn id="55" dur="1000" fill="hold"/>
                                        <p:tgtEl>
                                          <p:spTgt spid="52"/>
                                        </p:tgtEl>
                                        <p:attrNameLst>
                                          <p:attrName>ppt_y</p:attrName>
                                        </p:attrNameLst>
                                      </p:cBhvr>
                                      <p:tavLst>
                                        <p:tav tm="0">
                                          <p:val>
                                            <p:strVal val="#ppt_y-.1"/>
                                          </p:val>
                                        </p:tav>
                                        <p:tav tm="100000">
                                          <p:val>
                                            <p:strVal val="#ppt_y"/>
                                          </p:val>
                                        </p:tav>
                                      </p:tavLst>
                                    </p:anim>
                                  </p:childTnLst>
                                </p:cTn>
                              </p:par>
                            </p:childTnLst>
                          </p:cTn>
                        </p:par>
                        <p:par>
                          <p:cTn id="56" fill="hold">
                            <p:stCondLst>
                              <p:cond delay="2500"/>
                            </p:stCondLst>
                            <p:childTnLst>
                              <p:par>
                                <p:cTn id="57" presetID="47" presetClass="entr" presetSubtype="0" fill="hold" nodeType="afterEffect">
                                  <p:stCondLst>
                                    <p:cond delay="0"/>
                                  </p:stCondLst>
                                  <p:childTnLst>
                                    <p:set>
                                      <p:cBhvr>
                                        <p:cTn id="58" dur="1" fill="hold">
                                          <p:stCondLst>
                                            <p:cond delay="0"/>
                                          </p:stCondLst>
                                        </p:cTn>
                                        <p:tgtEl>
                                          <p:spTgt spid="53"/>
                                        </p:tgtEl>
                                        <p:attrNameLst>
                                          <p:attrName>style.visibility</p:attrName>
                                        </p:attrNameLst>
                                      </p:cBhvr>
                                      <p:to>
                                        <p:strVal val="visible"/>
                                      </p:to>
                                    </p:set>
                                    <p:animEffect transition="in" filter="fade">
                                      <p:cBhvr>
                                        <p:cTn id="59" dur="1000"/>
                                        <p:tgtEl>
                                          <p:spTgt spid="53"/>
                                        </p:tgtEl>
                                      </p:cBhvr>
                                    </p:animEffect>
                                    <p:anim calcmode="lin" valueType="num">
                                      <p:cBhvr>
                                        <p:cTn id="60" dur="1000" fill="hold"/>
                                        <p:tgtEl>
                                          <p:spTgt spid="53"/>
                                        </p:tgtEl>
                                        <p:attrNameLst>
                                          <p:attrName>ppt_x</p:attrName>
                                        </p:attrNameLst>
                                      </p:cBhvr>
                                      <p:tavLst>
                                        <p:tav tm="0">
                                          <p:val>
                                            <p:strVal val="#ppt_x"/>
                                          </p:val>
                                        </p:tav>
                                        <p:tav tm="100000">
                                          <p:val>
                                            <p:strVal val="#ppt_x"/>
                                          </p:val>
                                        </p:tav>
                                      </p:tavLst>
                                    </p:anim>
                                    <p:anim calcmode="lin" valueType="num">
                                      <p:cBhvr>
                                        <p:cTn id="61"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1" presetClass="entr" presetSubtype="1" fill="hold" grpId="0" nodeType="clickEffect">
                                  <p:stCondLst>
                                    <p:cond delay="0"/>
                                  </p:stCondLst>
                                  <p:childTnLst>
                                    <p:set>
                                      <p:cBhvr>
                                        <p:cTn id="65" dur="1" fill="hold">
                                          <p:stCondLst>
                                            <p:cond delay="0"/>
                                          </p:stCondLst>
                                        </p:cTn>
                                        <p:tgtEl>
                                          <p:spTgt spid="6"/>
                                        </p:tgtEl>
                                        <p:attrNameLst>
                                          <p:attrName>style.visibility</p:attrName>
                                        </p:attrNameLst>
                                      </p:cBhvr>
                                      <p:to>
                                        <p:strVal val="visible"/>
                                      </p:to>
                                    </p:set>
                                    <p:animEffect transition="in" filter="wheel(1)">
                                      <p:cBhvr>
                                        <p:cTn id="66"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FDA42836-6835-0E03-1C66-080226924899}"/>
              </a:ext>
            </a:extLst>
          </p:cNvPr>
          <p:cNvPicPr>
            <a:picLocks noChangeAspect="1"/>
          </p:cNvPicPr>
          <p:nvPr/>
        </p:nvPicPr>
        <p:blipFill rotWithShape="1">
          <a:blip r:embed="rId2">
            <a:alphaModFix amt="25000"/>
          </a:blip>
          <a:srcRect l="7326" t="17627" r="7326"/>
          <a:stretch/>
        </p:blipFill>
        <p:spPr>
          <a:xfrm>
            <a:off x="0" y="0"/>
            <a:ext cx="12192000" cy="6858000"/>
          </a:xfrm>
          <a:prstGeom prst="rect">
            <a:avLst/>
          </a:prstGeom>
        </p:spPr>
      </p:pic>
      <p:sp>
        <p:nvSpPr>
          <p:cNvPr id="10" name="TextBox 9">
            <a:extLst>
              <a:ext uri="{FF2B5EF4-FFF2-40B4-BE49-F238E27FC236}">
                <a16:creationId xmlns:a16="http://schemas.microsoft.com/office/drawing/2014/main" id="{67B252ED-C25C-35C0-6C66-F79B9690ABDD}"/>
              </a:ext>
            </a:extLst>
          </p:cNvPr>
          <p:cNvSpPr txBox="1"/>
          <p:nvPr/>
        </p:nvSpPr>
        <p:spPr>
          <a:xfrm>
            <a:off x="472230" y="368300"/>
            <a:ext cx="11247567"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DEREGULATION &amp; INDUSTRY DISRUPTION</a:t>
            </a:r>
          </a:p>
        </p:txBody>
      </p:sp>
      <p:pic>
        <p:nvPicPr>
          <p:cNvPr id="23" name="Picture 22" descr="A blue and grey color palette&#10;&#10;Description automatically generated">
            <a:extLst>
              <a:ext uri="{FF2B5EF4-FFF2-40B4-BE49-F238E27FC236}">
                <a16:creationId xmlns:a16="http://schemas.microsoft.com/office/drawing/2014/main" id="{4EB9EA22-9AD8-B502-A790-A3DF27E37414}"/>
              </a:ext>
            </a:extLst>
          </p:cNvPr>
          <p:cNvPicPr>
            <a:picLocks noChangeAspect="1"/>
          </p:cNvPicPr>
          <p:nvPr/>
        </p:nvPicPr>
        <p:blipFill>
          <a:blip r:embed="rId3"/>
          <a:stretch>
            <a:fillRect/>
          </a:stretch>
        </p:blipFill>
        <p:spPr>
          <a:xfrm rot="16200000">
            <a:off x="-2451080" y="3077239"/>
            <a:ext cx="3562350" cy="1104900"/>
          </a:xfrm>
          <a:prstGeom prst="rect">
            <a:avLst/>
          </a:prstGeom>
        </p:spPr>
      </p:pic>
      <p:grpSp>
        <p:nvGrpSpPr>
          <p:cNvPr id="15" name="Group 14">
            <a:extLst>
              <a:ext uri="{FF2B5EF4-FFF2-40B4-BE49-F238E27FC236}">
                <a16:creationId xmlns:a16="http://schemas.microsoft.com/office/drawing/2014/main" id="{3E867797-D44E-4E51-8F77-43D2E5249F55}"/>
              </a:ext>
            </a:extLst>
          </p:cNvPr>
          <p:cNvGrpSpPr/>
          <p:nvPr/>
        </p:nvGrpSpPr>
        <p:grpSpPr>
          <a:xfrm>
            <a:off x="315022" y="3285748"/>
            <a:ext cx="4452965" cy="3046827"/>
            <a:chOff x="489098" y="2227468"/>
            <a:chExt cx="4452965" cy="3046827"/>
          </a:xfrm>
        </p:grpSpPr>
        <p:pic>
          <p:nvPicPr>
            <p:cNvPr id="4098" name="Picture 2" descr="How to Make an International Phone Call in 2025 | Global Call Forwarding">
              <a:extLst>
                <a:ext uri="{FF2B5EF4-FFF2-40B4-BE49-F238E27FC236}">
                  <a16:creationId xmlns:a16="http://schemas.microsoft.com/office/drawing/2014/main" id="{FF13B3F3-6E12-E053-792E-9DB355D6611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4" t="38" r="-84" b="38"/>
            <a:stretch/>
          </p:blipFill>
          <p:spPr bwMode="auto">
            <a:xfrm>
              <a:off x="867586" y="2757428"/>
              <a:ext cx="3449418" cy="2291399"/>
            </a:xfrm>
            <a:prstGeom prst="rect">
              <a:avLst/>
            </a:prstGeom>
            <a:noFill/>
            <a:ln w="28575">
              <a:solidFill>
                <a:schemeClr val="bg1"/>
              </a:solidFill>
              <a:miter lim="800000"/>
            </a:ln>
            <a:extLst>
              <a:ext uri="{909E8E84-426E-40DD-AFC4-6F175D3DCCD1}">
                <a14:hiddenFill xmlns:a14="http://schemas.microsoft.com/office/drawing/2010/main">
                  <a:solidFill>
                    <a:srgbClr val="FFFFFF"/>
                  </a:solidFill>
                </a14:hiddenFill>
              </a:ext>
            </a:extLst>
          </p:spPr>
        </p:pic>
        <p:sp>
          <p:nvSpPr>
            <p:cNvPr id="28" name="Rounded Rectangle 27">
              <a:extLst>
                <a:ext uri="{FF2B5EF4-FFF2-40B4-BE49-F238E27FC236}">
                  <a16:creationId xmlns:a16="http://schemas.microsoft.com/office/drawing/2014/main" id="{E4FC28B7-5B26-B58B-A8A9-39C3B0E89896}"/>
                </a:ext>
              </a:extLst>
            </p:cNvPr>
            <p:cNvSpPr/>
            <p:nvPr/>
          </p:nvSpPr>
          <p:spPr>
            <a:xfrm>
              <a:off x="1970415" y="4823358"/>
              <a:ext cx="1160712" cy="450937"/>
            </a:xfrm>
            <a:prstGeom prst="roundRect">
              <a:avLst/>
            </a:pr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1984</a:t>
              </a:r>
            </a:p>
          </p:txBody>
        </p:sp>
        <p:pic>
          <p:nvPicPr>
            <p:cNvPr id="37" name="Picture 36" descr="A blue rectangular object with black border&#10;&#10;Description automatically generated">
              <a:extLst>
                <a:ext uri="{FF2B5EF4-FFF2-40B4-BE49-F238E27FC236}">
                  <a16:creationId xmlns:a16="http://schemas.microsoft.com/office/drawing/2014/main" id="{CB72EB02-6E96-444B-4F3C-8F5F404010AF}"/>
                </a:ext>
              </a:extLst>
            </p:cNvPr>
            <p:cNvPicPr>
              <a:picLocks noChangeAspect="1"/>
            </p:cNvPicPr>
            <p:nvPr/>
          </p:nvPicPr>
          <p:blipFill>
            <a:blip r:embed="rId5"/>
            <a:stretch>
              <a:fillRect/>
            </a:stretch>
          </p:blipFill>
          <p:spPr>
            <a:xfrm rot="21435802">
              <a:off x="489098" y="2227468"/>
              <a:ext cx="4452965" cy="882057"/>
            </a:xfrm>
            <a:prstGeom prst="rect">
              <a:avLst/>
            </a:prstGeom>
            <a:effectLst>
              <a:outerShdw blurRad="50800" dist="38100" dir="2700000" algn="tl" rotWithShape="0">
                <a:prstClr val="black">
                  <a:alpha val="40000"/>
                </a:prstClr>
              </a:outerShdw>
            </a:effectLst>
          </p:spPr>
        </p:pic>
        <p:sp>
          <p:nvSpPr>
            <p:cNvPr id="3" name="TextBox 2">
              <a:extLst>
                <a:ext uri="{FF2B5EF4-FFF2-40B4-BE49-F238E27FC236}">
                  <a16:creationId xmlns:a16="http://schemas.microsoft.com/office/drawing/2014/main" id="{0A5B43A5-1FAA-7631-9935-D3CAF15C8681}"/>
                </a:ext>
              </a:extLst>
            </p:cNvPr>
            <p:cNvSpPr txBox="1"/>
            <p:nvPr/>
          </p:nvSpPr>
          <p:spPr>
            <a:xfrm rot="21276438">
              <a:off x="672071" y="2392410"/>
              <a:ext cx="3602343"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Long-Distance Deregulated</a:t>
              </a:r>
              <a:endParaRPr kumimoji="0" lang="en-US"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grpSp>
        <p:nvGrpSpPr>
          <p:cNvPr id="17" name="Group 16">
            <a:extLst>
              <a:ext uri="{FF2B5EF4-FFF2-40B4-BE49-F238E27FC236}">
                <a16:creationId xmlns:a16="http://schemas.microsoft.com/office/drawing/2014/main" id="{F6D7F5D6-3C4D-3F88-27BE-AEC7085AC35E}"/>
              </a:ext>
            </a:extLst>
          </p:cNvPr>
          <p:cNvGrpSpPr/>
          <p:nvPr/>
        </p:nvGrpSpPr>
        <p:grpSpPr>
          <a:xfrm>
            <a:off x="4146537" y="2242189"/>
            <a:ext cx="4452965" cy="2997273"/>
            <a:chOff x="4014687" y="2948594"/>
            <a:chExt cx="4452965" cy="2997273"/>
          </a:xfrm>
        </p:grpSpPr>
        <p:pic>
          <p:nvPicPr>
            <p:cNvPr id="16" name="Picture 15" descr="A power lines and power lines&#10;&#10;Description automatically generated">
              <a:extLst>
                <a:ext uri="{FF2B5EF4-FFF2-40B4-BE49-F238E27FC236}">
                  <a16:creationId xmlns:a16="http://schemas.microsoft.com/office/drawing/2014/main" id="{17C38010-89E9-8304-9527-8A58D7EE34F1}"/>
                </a:ext>
              </a:extLst>
            </p:cNvPr>
            <p:cNvPicPr>
              <a:picLocks noChangeAspect="1"/>
            </p:cNvPicPr>
            <p:nvPr/>
          </p:nvPicPr>
          <p:blipFill rotWithShape="1">
            <a:blip r:embed="rId6"/>
            <a:srcRect l="-5" r="94"/>
            <a:stretch/>
          </p:blipFill>
          <p:spPr>
            <a:xfrm>
              <a:off x="4375731" y="3429000"/>
              <a:ext cx="3440538" cy="2291399"/>
            </a:xfrm>
            <a:prstGeom prst="rect">
              <a:avLst/>
            </a:prstGeom>
            <a:ln w="28575">
              <a:solidFill>
                <a:srgbClr val="75BF43"/>
              </a:solidFill>
              <a:miter lim="800000"/>
            </a:ln>
          </p:spPr>
        </p:pic>
        <p:sp>
          <p:nvSpPr>
            <p:cNvPr id="29" name="Rounded Rectangle 28">
              <a:extLst>
                <a:ext uri="{FF2B5EF4-FFF2-40B4-BE49-F238E27FC236}">
                  <a16:creationId xmlns:a16="http://schemas.microsoft.com/office/drawing/2014/main" id="{3B16A94F-B59A-F895-4C07-97AD7C6D90AE}"/>
                </a:ext>
              </a:extLst>
            </p:cNvPr>
            <p:cNvSpPr/>
            <p:nvPr/>
          </p:nvSpPr>
          <p:spPr>
            <a:xfrm>
              <a:off x="4927574" y="5494930"/>
              <a:ext cx="2302910" cy="450937"/>
            </a:xfrm>
            <a:prstGeom prst="roundRect">
              <a:avLst/>
            </a:pr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1990s – 2000s</a:t>
              </a:r>
            </a:p>
          </p:txBody>
        </p:sp>
        <p:pic>
          <p:nvPicPr>
            <p:cNvPr id="7" name="Picture 6" descr="A blue rectangular object with black border&#10;&#10;Description automatically generated">
              <a:extLst>
                <a:ext uri="{FF2B5EF4-FFF2-40B4-BE49-F238E27FC236}">
                  <a16:creationId xmlns:a16="http://schemas.microsoft.com/office/drawing/2014/main" id="{7C4F0035-90CD-39F1-5687-B545DA24171A}"/>
                </a:ext>
              </a:extLst>
            </p:cNvPr>
            <p:cNvPicPr>
              <a:picLocks noChangeAspect="1"/>
            </p:cNvPicPr>
            <p:nvPr/>
          </p:nvPicPr>
          <p:blipFill>
            <a:blip r:embed="rId5"/>
            <a:stretch>
              <a:fillRect/>
            </a:stretch>
          </p:blipFill>
          <p:spPr>
            <a:xfrm rot="21435802">
              <a:off x="4014687" y="2948594"/>
              <a:ext cx="4452965" cy="882057"/>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41EC6059-3967-3625-82EB-F893AA6CB19E}"/>
                </a:ext>
              </a:extLst>
            </p:cNvPr>
            <p:cNvSpPr txBox="1"/>
            <p:nvPr/>
          </p:nvSpPr>
          <p:spPr>
            <a:xfrm rot="21276438">
              <a:off x="4129936" y="3115023"/>
              <a:ext cx="335680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Electricity Deregulated</a:t>
              </a:r>
              <a:endParaRPr kumimoji="0" lang="en-US"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grpSp>
        <p:nvGrpSpPr>
          <p:cNvPr id="19" name="Group 18">
            <a:extLst>
              <a:ext uri="{FF2B5EF4-FFF2-40B4-BE49-F238E27FC236}">
                <a16:creationId xmlns:a16="http://schemas.microsoft.com/office/drawing/2014/main" id="{D9608097-08D1-6763-97DF-A575D74E4337}"/>
              </a:ext>
            </a:extLst>
          </p:cNvPr>
          <p:cNvGrpSpPr/>
          <p:nvPr/>
        </p:nvGrpSpPr>
        <p:grpSpPr>
          <a:xfrm>
            <a:off x="7891518" y="1285884"/>
            <a:ext cx="4452965" cy="2910019"/>
            <a:chOff x="7461849" y="3763830"/>
            <a:chExt cx="4452965" cy="2910019"/>
          </a:xfrm>
        </p:grpSpPr>
        <p:pic>
          <p:nvPicPr>
            <p:cNvPr id="18" name="Picture 17">
              <a:extLst>
                <a:ext uri="{FF2B5EF4-FFF2-40B4-BE49-F238E27FC236}">
                  <a16:creationId xmlns:a16="http://schemas.microsoft.com/office/drawing/2014/main" id="{405208A6-E7CD-0870-96E1-D4784FAEE9AE}"/>
                </a:ext>
              </a:extLst>
            </p:cNvPr>
            <p:cNvPicPr>
              <a:picLocks noChangeAspect="1"/>
            </p:cNvPicPr>
            <p:nvPr/>
          </p:nvPicPr>
          <p:blipFill rotWithShape="1">
            <a:blip r:embed="rId7"/>
            <a:srcRect l="45" r="45"/>
            <a:stretch/>
          </p:blipFill>
          <p:spPr>
            <a:xfrm>
              <a:off x="7850918" y="4198300"/>
              <a:ext cx="3440538" cy="2291399"/>
            </a:xfrm>
            <a:prstGeom prst="rect">
              <a:avLst/>
            </a:prstGeom>
            <a:ln w="28575">
              <a:solidFill>
                <a:srgbClr val="A341AB"/>
              </a:solidFill>
              <a:miter lim="800000"/>
            </a:ln>
          </p:spPr>
        </p:pic>
        <p:sp>
          <p:nvSpPr>
            <p:cNvPr id="30" name="Rounded Rectangle 29">
              <a:extLst>
                <a:ext uri="{FF2B5EF4-FFF2-40B4-BE49-F238E27FC236}">
                  <a16:creationId xmlns:a16="http://schemas.microsoft.com/office/drawing/2014/main" id="{F4D6DC24-0744-E805-D260-1C65CE4651DC}"/>
                </a:ext>
              </a:extLst>
            </p:cNvPr>
            <p:cNvSpPr/>
            <p:nvPr/>
          </p:nvSpPr>
          <p:spPr>
            <a:xfrm>
              <a:off x="8990831" y="6222912"/>
              <a:ext cx="1160712" cy="450937"/>
            </a:xfrm>
            <a:prstGeom prst="roundRect">
              <a:avLst/>
            </a:pr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1996</a:t>
              </a:r>
            </a:p>
          </p:txBody>
        </p:sp>
        <p:pic>
          <p:nvPicPr>
            <p:cNvPr id="9" name="Picture 8" descr="A blue rectangular object with black border&#10;&#10;Description automatically generated">
              <a:extLst>
                <a:ext uri="{FF2B5EF4-FFF2-40B4-BE49-F238E27FC236}">
                  <a16:creationId xmlns:a16="http://schemas.microsoft.com/office/drawing/2014/main" id="{4CF04DF3-C809-958E-3CEA-D1F6F2C8FFC2}"/>
                </a:ext>
              </a:extLst>
            </p:cNvPr>
            <p:cNvPicPr>
              <a:picLocks noChangeAspect="1"/>
            </p:cNvPicPr>
            <p:nvPr/>
          </p:nvPicPr>
          <p:blipFill>
            <a:blip r:embed="rId5"/>
            <a:stretch>
              <a:fillRect/>
            </a:stretch>
          </p:blipFill>
          <p:spPr>
            <a:xfrm rot="21435802">
              <a:off x="7461849" y="3763830"/>
              <a:ext cx="4452965" cy="882057"/>
            </a:xfrm>
            <a:prstGeom prst="rect">
              <a:avLst/>
            </a:prstGeom>
            <a:effectLst>
              <a:outerShdw blurRad="50800" dist="38100" dir="2700000" algn="tl" rotWithShape="0">
                <a:prstClr val="black">
                  <a:alpha val="40000"/>
                </a:prstClr>
              </a:outerShdw>
            </a:effectLst>
          </p:spPr>
        </p:pic>
        <p:sp>
          <p:nvSpPr>
            <p:cNvPr id="14" name="TextBox 13">
              <a:extLst>
                <a:ext uri="{FF2B5EF4-FFF2-40B4-BE49-F238E27FC236}">
                  <a16:creationId xmlns:a16="http://schemas.microsoft.com/office/drawing/2014/main" id="{7DEC136F-4865-94FC-7125-F4E23DDD3138}"/>
                </a:ext>
              </a:extLst>
            </p:cNvPr>
            <p:cNvSpPr txBox="1"/>
            <p:nvPr/>
          </p:nvSpPr>
          <p:spPr>
            <a:xfrm rot="21276438">
              <a:off x="7562803" y="3905264"/>
              <a:ext cx="3762098"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Mobile Phones Deregulated</a:t>
              </a:r>
              <a:endParaRPr kumimoji="0" lang="en-US"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3862663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1"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000" t="-1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85C250A-7F2A-65EE-FEC4-E2B33562DB86}"/>
              </a:ext>
            </a:extLst>
          </p:cNvPr>
          <p:cNvSpPr txBox="1"/>
          <p:nvPr/>
        </p:nvSpPr>
        <p:spPr>
          <a:xfrm>
            <a:off x="3048000" y="6376814"/>
            <a:ext cx="6096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Roboto Light" panose="02000000000000000000" pitchFamily="2" charset="0"/>
                <a:cs typeface="Helvetica"/>
                <a:sym typeface="Helvetica"/>
              </a:rPr>
              <a:t>See ACN Compensation Plan for full details. </a:t>
            </a:r>
            <a:endPar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3" name="Arrow: Down 3">
            <a:extLst>
              <a:ext uri="{FF2B5EF4-FFF2-40B4-BE49-F238E27FC236}">
                <a16:creationId xmlns:a16="http://schemas.microsoft.com/office/drawing/2014/main" id="{05FD32F2-06A6-3D55-2024-ACF34A798325}"/>
              </a:ext>
            </a:extLst>
          </p:cNvPr>
          <p:cNvSpPr/>
          <p:nvPr/>
        </p:nvSpPr>
        <p:spPr>
          <a:xfrm rot="16200000">
            <a:off x="5519979" y="-3270602"/>
            <a:ext cx="1356439" cy="10775914"/>
          </a:xfrm>
          <a:prstGeom prst="downArrow">
            <a:avLst/>
          </a:prstGeom>
          <a:gradFill flip="none" rotWithShape="1">
            <a:gsLst>
              <a:gs pos="100000">
                <a:schemeClr val="accent2">
                  <a:lumMod val="95000"/>
                  <a:lumOff val="5000"/>
                </a:schemeClr>
              </a:gs>
              <a:gs pos="0">
                <a:schemeClr val="accent2">
                  <a:lumMod val="60000"/>
                </a:schemeClr>
              </a:gs>
            </a:gsLst>
            <a:path path="circle">
              <a:fillToRect l="50000" t="130000" r="50000" b="-30000"/>
            </a:path>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Myriad Pro"/>
            </a:endParaRPr>
          </a:p>
        </p:txBody>
      </p:sp>
      <p:sp>
        <p:nvSpPr>
          <p:cNvPr id="4" name="Rectangle 3">
            <a:extLst>
              <a:ext uri="{FF2B5EF4-FFF2-40B4-BE49-F238E27FC236}">
                <a16:creationId xmlns:a16="http://schemas.microsoft.com/office/drawing/2014/main" id="{5216248B-46CD-9663-88D2-DE3C2C2226E7}"/>
              </a:ext>
            </a:extLst>
          </p:cNvPr>
          <p:cNvSpPr/>
          <p:nvPr/>
        </p:nvSpPr>
        <p:spPr>
          <a:xfrm>
            <a:off x="1156817" y="1756322"/>
            <a:ext cx="1635708" cy="707886"/>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Helvetica"/>
                <a:ea typeface="+mn-ea"/>
                <a:cs typeface="Helvetica"/>
                <a:sym typeface="Myriad Pro"/>
              </a:rPr>
              <a:t>CQ</a:t>
            </a:r>
          </a:p>
        </p:txBody>
      </p:sp>
      <p:sp>
        <p:nvSpPr>
          <p:cNvPr id="5" name="Rectangle 4">
            <a:extLst>
              <a:ext uri="{FF2B5EF4-FFF2-40B4-BE49-F238E27FC236}">
                <a16:creationId xmlns:a16="http://schemas.microsoft.com/office/drawing/2014/main" id="{127AB81E-8CE2-E4A0-449B-C9CC6614200A}"/>
              </a:ext>
            </a:extLst>
          </p:cNvPr>
          <p:cNvSpPr/>
          <p:nvPr/>
        </p:nvSpPr>
        <p:spPr>
          <a:xfrm>
            <a:off x="3949066" y="1756322"/>
            <a:ext cx="1635708" cy="707886"/>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Helvetica"/>
                <a:ea typeface="+mn-ea"/>
                <a:cs typeface="Helvetica"/>
                <a:sym typeface="Myriad Pro"/>
              </a:rPr>
              <a:t>ETL</a:t>
            </a:r>
          </a:p>
        </p:txBody>
      </p:sp>
      <p:sp>
        <p:nvSpPr>
          <p:cNvPr id="7" name="Rectangle 6">
            <a:extLst>
              <a:ext uri="{FF2B5EF4-FFF2-40B4-BE49-F238E27FC236}">
                <a16:creationId xmlns:a16="http://schemas.microsoft.com/office/drawing/2014/main" id="{BDFB75D6-8BF9-4100-0BAB-4B7F4A50A45B}"/>
              </a:ext>
            </a:extLst>
          </p:cNvPr>
          <p:cNvSpPr/>
          <p:nvPr/>
        </p:nvSpPr>
        <p:spPr>
          <a:xfrm>
            <a:off x="9437014" y="1756322"/>
            <a:ext cx="1635708" cy="707886"/>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Helvetica"/>
                <a:ea typeface="+mn-ea"/>
                <a:cs typeface="Helvetica"/>
                <a:sym typeface="Myriad Pro"/>
              </a:rPr>
              <a:t>RD</a:t>
            </a:r>
          </a:p>
        </p:txBody>
      </p:sp>
      <p:grpSp>
        <p:nvGrpSpPr>
          <p:cNvPr id="8" name="Group 7">
            <a:extLst>
              <a:ext uri="{FF2B5EF4-FFF2-40B4-BE49-F238E27FC236}">
                <a16:creationId xmlns:a16="http://schemas.microsoft.com/office/drawing/2014/main" id="{960AFD52-1B1F-E089-5C08-FD71ADDBBE80}"/>
              </a:ext>
            </a:extLst>
          </p:cNvPr>
          <p:cNvGrpSpPr/>
          <p:nvPr/>
        </p:nvGrpSpPr>
        <p:grpSpPr>
          <a:xfrm>
            <a:off x="662765" y="2666194"/>
            <a:ext cx="2623812" cy="2499548"/>
            <a:chOff x="662765" y="2666193"/>
            <a:chExt cx="2623812" cy="2499548"/>
          </a:xfrm>
        </p:grpSpPr>
        <p:sp>
          <p:nvSpPr>
            <p:cNvPr id="10" name="Rectangle 9">
              <a:extLst>
                <a:ext uri="{FF2B5EF4-FFF2-40B4-BE49-F238E27FC236}">
                  <a16:creationId xmlns:a16="http://schemas.microsoft.com/office/drawing/2014/main" id="{825B60E5-AC31-F7B8-76BF-E0F8B1B224B3}"/>
                </a:ext>
              </a:extLst>
            </p:cNvPr>
            <p:cNvSpPr/>
            <p:nvPr/>
          </p:nvSpPr>
          <p:spPr>
            <a:xfrm>
              <a:off x="804825" y="4025753"/>
              <a:ext cx="2339694" cy="954107"/>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800" dirty="0">
                  <a:solidFill>
                    <a:prstClr val="white"/>
                  </a:solidFill>
                  <a:latin typeface="Helvetica" panose="020B0604020202030204" pitchFamily="34" charset="0"/>
                  <a:cs typeface="Helvetica'"/>
                  <a:sym typeface="Myriad Pro"/>
                </a:rPr>
                <a:t>3</a:t>
              </a:r>
              <a:r>
                <a:rPr kumimoji="0" lang="en-US" sz="2800" b="0" i="0" u="none" strike="noStrike" kern="1200" cap="none" spc="0" normalizeH="0" baseline="0" noProof="0" dirty="0">
                  <a:ln>
                    <a:noFill/>
                  </a:ln>
                  <a:solidFill>
                    <a:prstClr val="white"/>
                  </a:solidFill>
                  <a:effectLst/>
                  <a:uLnTx/>
                  <a:uFillTx/>
                  <a:latin typeface="Helvetica" panose="020B0604020202030204" pitchFamily="34" charset="0"/>
                  <a:ea typeface="+mn-ea"/>
                  <a:cs typeface="Helvetica'"/>
                  <a:sym typeface="Myriad Pro"/>
                </a:rPr>
                <a:t> Services</a:t>
              </a:r>
            </a:p>
            <a:p>
              <a:pPr marL="0" marR="0" lvl="0" indent="0" algn="ctr" defTabSz="914377" rtl="0" eaLnBrk="1" fontAlgn="auto" latinLnBrk="0" hangingPunct="1">
                <a:lnSpc>
                  <a:spcPct val="100000"/>
                </a:lnSpc>
                <a:spcBef>
                  <a:spcPts val="0"/>
                </a:spcBef>
                <a:spcAft>
                  <a:spcPts val="0"/>
                </a:spcAft>
                <a:buClrTx/>
                <a:buSzTx/>
                <a:buFontTx/>
                <a:buNone/>
                <a:tabLst/>
                <a:defRPr/>
              </a:pPr>
              <a:r>
                <a:rPr lang="en-US" sz="2800" dirty="0">
                  <a:solidFill>
                    <a:prstClr val="white"/>
                  </a:solidFill>
                  <a:latin typeface="Helvetica" panose="020B0604020202030204" pitchFamily="34" charset="0"/>
                  <a:cs typeface="Helvetica'"/>
                  <a:sym typeface="Myriad Pro"/>
                </a:rPr>
                <a:t>8 </a:t>
              </a:r>
              <a:r>
                <a:rPr kumimoji="0" lang="en-US" sz="2800" b="0" i="0" u="none" strike="noStrike" kern="1200" cap="none" spc="0" normalizeH="0" baseline="0" noProof="0" dirty="0">
                  <a:ln>
                    <a:noFill/>
                  </a:ln>
                  <a:solidFill>
                    <a:prstClr val="white"/>
                  </a:solidFill>
                  <a:effectLst/>
                  <a:uLnTx/>
                  <a:uFillTx/>
                  <a:latin typeface="Helvetica" panose="020B0604020202030204" pitchFamily="34" charset="0"/>
                  <a:ea typeface="+mn-ea"/>
                  <a:cs typeface="Helvetica'"/>
                  <a:sym typeface="Myriad Pro"/>
                </a:rPr>
                <a:t>Cust. Pts.</a:t>
              </a:r>
              <a:endParaRPr kumimoji="0" lang="en-US" sz="1800" b="0" i="0" u="none" strike="noStrike" kern="1200" cap="none" spc="0" normalizeH="0" baseline="0" noProof="0" dirty="0">
                <a:ln>
                  <a:noFill/>
                </a:ln>
                <a:solidFill>
                  <a:prstClr val="white"/>
                </a:solidFill>
                <a:effectLst/>
                <a:uLnTx/>
                <a:uFillTx/>
                <a:latin typeface="Helvetica" panose="020B0604020202030204" pitchFamily="34" charset="0"/>
                <a:ea typeface="+mn-ea"/>
                <a:cs typeface="Helvetica'"/>
                <a:sym typeface="Myriad Pro"/>
              </a:endParaRPr>
            </a:p>
          </p:txBody>
        </p:sp>
        <p:sp>
          <p:nvSpPr>
            <p:cNvPr id="11" name="Title 1">
              <a:extLst>
                <a:ext uri="{FF2B5EF4-FFF2-40B4-BE49-F238E27FC236}">
                  <a16:creationId xmlns:a16="http://schemas.microsoft.com/office/drawing/2014/main" id="{E5B19321-6893-6ACA-E685-5FFF4DF2AD45}"/>
                </a:ext>
              </a:extLst>
            </p:cNvPr>
            <p:cNvSpPr txBox="1">
              <a:spLocks/>
            </p:cNvSpPr>
            <p:nvPr/>
          </p:nvSpPr>
          <p:spPr>
            <a:xfrm>
              <a:off x="688879" y="2666193"/>
              <a:ext cx="2571586" cy="967811"/>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377" rtl="0" eaLnBrk="1" fontAlgn="auto" latinLnBrk="0" hangingPunct="1">
                <a:lnSpc>
                  <a:spcPct val="120000"/>
                </a:lnSpc>
                <a:spcBef>
                  <a:spcPct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Helvetica" panose="020B0604020202030204" pitchFamily="34" charset="0"/>
                  <a:ea typeface="+mj-ea"/>
                  <a:cs typeface="Helvetica"/>
                  <a:sym typeface="Myriad Pro"/>
                </a:rPr>
                <a:t>Minimum Requirement</a:t>
              </a:r>
            </a:p>
            <a:p>
              <a:pPr marL="0" marR="0" lvl="0" indent="0" algn="ctr" defTabSz="914377" rtl="0" eaLnBrk="1" fontAlgn="auto" latinLnBrk="0" hangingPunct="1">
                <a:lnSpc>
                  <a:spcPct val="12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Helvetica" panose="020B0604020202030204" pitchFamily="34" charset="0"/>
                  <a:ea typeface="+mj-ea"/>
                  <a:cs typeface="Helvetica"/>
                  <a:sym typeface="Myriad Pro"/>
                </a:rPr>
                <a:t>to earn all </a:t>
              </a:r>
            </a:p>
            <a:p>
              <a:pPr marL="0" marR="0" lvl="0" indent="0" algn="ctr" defTabSz="914377" rtl="0" eaLnBrk="1" fontAlgn="auto" latinLnBrk="0" hangingPunct="1">
                <a:lnSpc>
                  <a:spcPct val="120000"/>
                </a:lnSpc>
                <a:spcBef>
                  <a:spcPct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Helvetica" panose="020B0604020202030204" pitchFamily="34" charset="0"/>
                  <a:ea typeface="+mj-ea"/>
                  <a:cs typeface="Helvetica"/>
                  <a:sym typeface="Myriad Pro"/>
                </a:rPr>
                <a:t>ACN</a:t>
              </a:r>
              <a:r>
                <a:rPr kumimoji="0" lang="en-US" sz="1600" b="0" i="0" u="none" strike="noStrike" kern="1200" cap="none" spc="0" normalizeH="0" baseline="0" noProof="0" dirty="0">
                  <a:ln>
                    <a:noFill/>
                  </a:ln>
                  <a:solidFill>
                    <a:prstClr val="white"/>
                  </a:solidFill>
                  <a:effectLst/>
                  <a:uLnTx/>
                  <a:uFillTx/>
                  <a:latin typeface="Helvetica" panose="020B0604020202030204" pitchFamily="34" charset="0"/>
                  <a:ea typeface="+mj-ea"/>
                  <a:cs typeface="Helvetica"/>
                  <a:sym typeface="Myriad Pro"/>
                </a:rPr>
                <a:t> </a:t>
              </a:r>
              <a:r>
                <a:rPr kumimoji="0" lang="en-US" sz="1600" b="1" i="0" u="none" strike="noStrike" kern="1200" cap="none" spc="0" normalizeH="0" baseline="0" noProof="0" dirty="0">
                  <a:ln>
                    <a:noFill/>
                  </a:ln>
                  <a:solidFill>
                    <a:prstClr val="white"/>
                  </a:solidFill>
                  <a:effectLst/>
                  <a:uLnTx/>
                  <a:uFillTx/>
                  <a:latin typeface="Helvetica" panose="020B0604020202030204" pitchFamily="34" charset="0"/>
                  <a:ea typeface="+mj-ea"/>
                  <a:cs typeface="Helvetica"/>
                  <a:sym typeface="Myriad Pro"/>
                </a:rPr>
                <a:t>Compensation</a:t>
              </a:r>
            </a:p>
          </p:txBody>
        </p:sp>
        <p:sp>
          <p:nvSpPr>
            <p:cNvPr id="12" name="Rectangle: Rounded Corners 3">
              <a:extLst>
                <a:ext uri="{FF2B5EF4-FFF2-40B4-BE49-F238E27FC236}">
                  <a16:creationId xmlns:a16="http://schemas.microsoft.com/office/drawing/2014/main" id="{2D69FB5A-4D1C-2760-557C-391AD278392A}"/>
                </a:ext>
              </a:extLst>
            </p:cNvPr>
            <p:cNvSpPr/>
            <p:nvPr/>
          </p:nvSpPr>
          <p:spPr>
            <a:xfrm>
              <a:off x="662765" y="3809308"/>
              <a:ext cx="2623812" cy="1356433"/>
            </a:xfrm>
            <a:prstGeom prst="round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Myriad Pro"/>
              </a:endParaRPr>
            </a:p>
          </p:txBody>
        </p:sp>
        <p:sp>
          <p:nvSpPr>
            <p:cNvPr id="13" name="Rectangle: Rounded Corners 2">
              <a:extLst>
                <a:ext uri="{FF2B5EF4-FFF2-40B4-BE49-F238E27FC236}">
                  <a16:creationId xmlns:a16="http://schemas.microsoft.com/office/drawing/2014/main" id="{EBBE8BBE-6197-23FB-FF61-454F6C1A98C6}"/>
                </a:ext>
              </a:extLst>
            </p:cNvPr>
            <p:cNvSpPr/>
            <p:nvPr/>
          </p:nvSpPr>
          <p:spPr>
            <a:xfrm>
              <a:off x="826096" y="3680063"/>
              <a:ext cx="2297151" cy="262315"/>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Myriad Pro"/>
                </a:rPr>
                <a:t>Personal Customers</a:t>
              </a:r>
            </a:p>
          </p:txBody>
        </p:sp>
      </p:grpSp>
      <p:sp>
        <p:nvSpPr>
          <p:cNvPr id="28" name="TextBox 27">
            <a:extLst>
              <a:ext uri="{FF2B5EF4-FFF2-40B4-BE49-F238E27FC236}">
                <a16:creationId xmlns:a16="http://schemas.microsoft.com/office/drawing/2014/main" id="{A13823CF-CCE3-1656-E89F-408A536DA374}"/>
              </a:ext>
            </a:extLst>
          </p:cNvPr>
          <p:cNvSpPr txBox="1"/>
          <p:nvPr/>
        </p:nvSpPr>
        <p:spPr>
          <a:xfrm>
            <a:off x="2244288" y="526513"/>
            <a:ext cx="7703427" cy="537904"/>
          </a:xfrm>
          <a:prstGeom prst="rect">
            <a:avLst/>
          </a:prstGeom>
          <a:noFill/>
        </p:spPr>
        <p:txBody>
          <a:bodyPr wrap="square">
            <a:spAutoFit/>
          </a:bodyP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Helvetica'"/>
                <a:ea typeface="+mn-ea"/>
                <a:cs typeface="Helvetica'"/>
                <a:sym typeface="Myriad Pro"/>
              </a:rPr>
              <a:t>EARNED POSITIONS</a:t>
            </a:r>
          </a:p>
        </p:txBody>
      </p:sp>
      <p:sp>
        <p:nvSpPr>
          <p:cNvPr id="29" name="Rectangle 28">
            <a:extLst>
              <a:ext uri="{FF2B5EF4-FFF2-40B4-BE49-F238E27FC236}">
                <a16:creationId xmlns:a16="http://schemas.microsoft.com/office/drawing/2014/main" id="{C5538F3B-511E-2F66-5B5D-2CBAA0DFE9BF}"/>
              </a:ext>
            </a:extLst>
          </p:cNvPr>
          <p:cNvSpPr/>
          <p:nvPr/>
        </p:nvSpPr>
        <p:spPr>
          <a:xfrm>
            <a:off x="6681999" y="1763164"/>
            <a:ext cx="1635708" cy="707886"/>
          </a:xfrm>
          <a:prstGeom prst="rect">
            <a:avLst/>
          </a:prstGeom>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Helvetica"/>
                <a:ea typeface="+mn-ea"/>
                <a:cs typeface="Helvetica"/>
                <a:sym typeface="Myriad Pro"/>
              </a:rPr>
              <a:t>RC</a:t>
            </a:r>
          </a:p>
        </p:txBody>
      </p:sp>
      <p:sp>
        <p:nvSpPr>
          <p:cNvPr id="37" name="Rectangle 36">
            <a:extLst>
              <a:ext uri="{FF2B5EF4-FFF2-40B4-BE49-F238E27FC236}">
                <a16:creationId xmlns:a16="http://schemas.microsoft.com/office/drawing/2014/main" id="{CB79712F-298E-3968-4733-E729B667C60E}"/>
              </a:ext>
            </a:extLst>
          </p:cNvPr>
          <p:cNvSpPr/>
          <p:nvPr/>
        </p:nvSpPr>
        <p:spPr>
          <a:xfrm>
            <a:off x="2035167" y="934326"/>
            <a:ext cx="8109613" cy="666786"/>
          </a:xfrm>
          <a:prstGeom prst="rect">
            <a:avLst/>
          </a:prstGeom>
        </p:spPr>
        <p:txBody>
          <a:bodyPr wrap="square">
            <a:spAutoFit/>
          </a:bodyPr>
          <a:lstStyle/>
          <a:p>
            <a:pPr marL="0" marR="0" lvl="0" indent="0" algn="ctr" defTabSz="914377" rtl="0" eaLnBrk="1" fontAlgn="auto" latinLnBrk="0" hangingPunct="1">
              <a:lnSpc>
                <a:spcPct val="100000"/>
              </a:lnSpc>
              <a:spcBef>
                <a:spcPts val="763"/>
              </a:spcBef>
              <a:spcAft>
                <a:spcPts val="0"/>
              </a:spcAft>
              <a:buClrTx/>
              <a:buSzTx/>
              <a:buFontTx/>
              <a:buNone/>
              <a:tabLst/>
              <a:defRPr/>
            </a:pPr>
            <a:r>
              <a:rPr kumimoji="0" lang="en-US" altLang="en-US" sz="3733" b="0"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ＭＳ Ｐゴシック" panose="020B0600070205080204" pitchFamily="34" charset="-128"/>
                <a:cs typeface="+mn-cs"/>
                <a:sym typeface="Myriad Pro"/>
              </a:rPr>
              <a:t>Independent Business Owner (IBO)</a:t>
            </a:r>
          </a:p>
        </p:txBody>
      </p:sp>
      <p:sp>
        <p:nvSpPr>
          <p:cNvPr id="39" name="Oval 38">
            <a:extLst>
              <a:ext uri="{FF2B5EF4-FFF2-40B4-BE49-F238E27FC236}">
                <a16:creationId xmlns:a16="http://schemas.microsoft.com/office/drawing/2014/main" id="{F4679B53-0A80-5159-9358-27F9A05674B6}"/>
              </a:ext>
            </a:extLst>
          </p:cNvPr>
          <p:cNvSpPr/>
          <p:nvPr/>
        </p:nvSpPr>
        <p:spPr>
          <a:xfrm>
            <a:off x="4196916" y="1588650"/>
            <a:ext cx="1034541" cy="1034541"/>
          </a:xfrm>
          <a:prstGeom prst="ellipse">
            <a:avLst/>
          </a:prstGeom>
          <a:solidFill>
            <a:srgbClr val="407DC9"/>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ETL</a:t>
            </a:r>
          </a:p>
        </p:txBody>
      </p:sp>
      <p:sp>
        <p:nvSpPr>
          <p:cNvPr id="40" name="Oval 39">
            <a:extLst>
              <a:ext uri="{FF2B5EF4-FFF2-40B4-BE49-F238E27FC236}">
                <a16:creationId xmlns:a16="http://schemas.microsoft.com/office/drawing/2014/main" id="{472D3252-EB14-A482-6ADE-76AC617B4113}"/>
              </a:ext>
            </a:extLst>
          </p:cNvPr>
          <p:cNvSpPr/>
          <p:nvPr/>
        </p:nvSpPr>
        <p:spPr>
          <a:xfrm>
            <a:off x="1467529" y="1624810"/>
            <a:ext cx="1034541" cy="1034541"/>
          </a:xfrm>
          <a:prstGeom prst="ellipse">
            <a:avLst/>
          </a:prstGeom>
          <a:solidFill>
            <a:srgbClr val="61CBC8"/>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CQ</a:t>
            </a:r>
          </a:p>
        </p:txBody>
      </p:sp>
      <p:sp>
        <p:nvSpPr>
          <p:cNvPr id="41" name="Oval 40">
            <a:extLst>
              <a:ext uri="{FF2B5EF4-FFF2-40B4-BE49-F238E27FC236}">
                <a16:creationId xmlns:a16="http://schemas.microsoft.com/office/drawing/2014/main" id="{EF977322-8303-FCA8-83F7-4CF2879BFF64}"/>
              </a:ext>
            </a:extLst>
          </p:cNvPr>
          <p:cNvSpPr/>
          <p:nvPr/>
        </p:nvSpPr>
        <p:spPr>
          <a:xfrm>
            <a:off x="6964155" y="1577650"/>
            <a:ext cx="1034541" cy="1034541"/>
          </a:xfrm>
          <a:prstGeom prst="ellipse">
            <a:avLst/>
          </a:prstGeom>
          <a:solidFill>
            <a:srgbClr val="6F90A0"/>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RC</a:t>
            </a:r>
            <a:endParaRPr kumimoji="0" lang="en-US" sz="2700" b="1" i="0" u="none" strike="noStrike" kern="1200" cap="none" spc="0" normalizeH="0" baseline="0" noProof="0" dirty="0">
              <a:ln>
                <a:noFill/>
              </a:ln>
              <a:solidFill>
                <a:srgbClr val="FFFFFF"/>
              </a:solidFill>
              <a:effectLst/>
              <a:highlight>
                <a:srgbClr val="929292"/>
              </a:highlight>
              <a:uLnTx/>
              <a:uFillTx/>
              <a:latin typeface="Arial"/>
              <a:ea typeface="+mn-ea"/>
              <a:cs typeface="+mn-cs"/>
              <a:sym typeface="Arial"/>
            </a:endParaRPr>
          </a:p>
        </p:txBody>
      </p:sp>
      <p:sp>
        <p:nvSpPr>
          <p:cNvPr id="42" name="Oval 41">
            <a:extLst>
              <a:ext uri="{FF2B5EF4-FFF2-40B4-BE49-F238E27FC236}">
                <a16:creationId xmlns:a16="http://schemas.microsoft.com/office/drawing/2014/main" id="{3F8E2D4E-4E80-5782-146A-53F81F09436F}"/>
              </a:ext>
            </a:extLst>
          </p:cNvPr>
          <p:cNvSpPr/>
          <p:nvPr/>
        </p:nvSpPr>
        <p:spPr>
          <a:xfrm>
            <a:off x="9706238" y="1587180"/>
            <a:ext cx="1034541" cy="1034541"/>
          </a:xfrm>
          <a:prstGeom prst="ellipse">
            <a:avLst/>
          </a:prstGeom>
          <a:solidFill>
            <a:srgbClr val="012654"/>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RD</a:t>
            </a:r>
          </a:p>
        </p:txBody>
      </p:sp>
      <p:sp>
        <p:nvSpPr>
          <p:cNvPr id="6" name="Rectangle: Rounded Corners 3">
            <a:extLst>
              <a:ext uri="{FF2B5EF4-FFF2-40B4-BE49-F238E27FC236}">
                <a16:creationId xmlns:a16="http://schemas.microsoft.com/office/drawing/2014/main" id="{F883095D-E5AF-A5C5-5485-6476FE617985}"/>
              </a:ext>
            </a:extLst>
          </p:cNvPr>
          <p:cNvSpPr/>
          <p:nvPr/>
        </p:nvSpPr>
        <p:spPr>
          <a:xfrm>
            <a:off x="593790" y="1477105"/>
            <a:ext cx="2757749" cy="3792245"/>
          </a:xfrm>
          <a:prstGeom prst="roundRect">
            <a:avLst>
              <a:gd name="adj" fmla="val 1"/>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Myriad Pro"/>
            </a:endParaRPr>
          </a:p>
        </p:txBody>
      </p:sp>
      <p:sp>
        <p:nvSpPr>
          <p:cNvPr id="9" name="TextBox 8">
            <a:extLst>
              <a:ext uri="{FF2B5EF4-FFF2-40B4-BE49-F238E27FC236}">
                <a16:creationId xmlns:a16="http://schemas.microsoft.com/office/drawing/2014/main" id="{2CF83C15-4BAC-4F5D-0D23-231BE1A99728}"/>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LegacyPartners.biz</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TheSVPSystem.com</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p:txBody>
      </p:sp>
      <p:pic>
        <p:nvPicPr>
          <p:cNvPr id="14" name="Picture 13">
            <a:extLst>
              <a:ext uri="{FF2B5EF4-FFF2-40B4-BE49-F238E27FC236}">
                <a16:creationId xmlns:a16="http://schemas.microsoft.com/office/drawing/2014/main" id="{438EAC8A-0DEA-5359-C8F2-F31C5526392E}"/>
              </a:ext>
            </a:extLst>
          </p:cNvPr>
          <p:cNvPicPr>
            <a:picLocks noChangeAspect="1"/>
          </p:cNvPicPr>
          <p:nvPr/>
        </p:nvPicPr>
        <p:blipFill>
          <a:blip r:embed="rId3"/>
          <a:srcRect t="14626" b="14626"/>
          <a:stretch/>
        </p:blipFill>
        <p:spPr>
          <a:xfrm>
            <a:off x="10115455" y="6438549"/>
            <a:ext cx="1920246" cy="274320"/>
          </a:xfrm>
          <a:prstGeom prst="rect">
            <a:avLst/>
          </a:prstGeom>
        </p:spPr>
      </p:pic>
      <p:pic>
        <p:nvPicPr>
          <p:cNvPr id="15" name="Picture 14">
            <a:extLst>
              <a:ext uri="{FF2B5EF4-FFF2-40B4-BE49-F238E27FC236}">
                <a16:creationId xmlns:a16="http://schemas.microsoft.com/office/drawing/2014/main" id="{C1D62BD7-DB0E-B643-27D8-BE178081B498}"/>
              </a:ext>
            </a:extLst>
          </p:cNvPr>
          <p:cNvPicPr>
            <a:picLocks noChangeAspect="1"/>
          </p:cNvPicPr>
          <p:nvPr/>
        </p:nvPicPr>
        <p:blipFill>
          <a:blip r:embed="rId4"/>
          <a:srcRect/>
          <a:stretch/>
        </p:blipFill>
        <p:spPr>
          <a:xfrm>
            <a:off x="10038298" y="6139846"/>
            <a:ext cx="2080726" cy="378618"/>
          </a:xfrm>
          <a:prstGeom prst="rect">
            <a:avLst/>
          </a:prstGeom>
        </p:spPr>
      </p:pic>
    </p:spTree>
    <p:extLst>
      <p:ext uri="{BB962C8B-B14F-4D97-AF65-F5344CB8AC3E}">
        <p14:creationId xmlns:p14="http://schemas.microsoft.com/office/powerpoint/2010/main" val="273397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2B2344D4-1683-5D09-C311-4665F367BDE9}"/>
              </a:ext>
            </a:extLst>
          </p:cNvPr>
          <p:cNvSpPr txBox="1"/>
          <p:nvPr/>
        </p:nvSpPr>
        <p:spPr>
          <a:xfrm>
            <a:off x="1730748" y="433190"/>
            <a:ext cx="873050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solidFill>
                    <a:srgbClr val="AA771C"/>
                  </a:solidFill>
                </a:ln>
                <a:gradFill flip="none" rotWithShape="1">
                  <a:gsLst>
                    <a:gs pos="0">
                      <a:srgbClr val="FFD700">
                        <a:lumMod val="40000"/>
                        <a:lumOff val="60000"/>
                      </a:srgbClr>
                    </a:gs>
                    <a:gs pos="46000">
                      <a:srgbClr val="FFD700">
                        <a:lumMod val="95000"/>
                        <a:lumOff val="5000"/>
                      </a:srgbClr>
                    </a:gs>
                    <a:gs pos="100000">
                      <a:srgbClr val="FFD700">
                        <a:lumMod val="60000"/>
                      </a:srgbClr>
                    </a:gs>
                  </a:gsLst>
                  <a:path path="circle">
                    <a:fillToRect l="50000" t="130000" r="50000" b="-30000"/>
                  </a:path>
                  <a:tileRect/>
                </a:gradFill>
                <a:effectLst>
                  <a:outerShdw blurRad="50800" dist="38100" dir="2700000" algn="tl" rotWithShape="0">
                    <a:prstClr val="black">
                      <a:alpha val="40000"/>
                    </a:prstClr>
                  </a:outerShdw>
                </a:effectLst>
                <a:uLnTx/>
                <a:uFillTx/>
                <a:latin typeface="Roboto Black" panose="02000000000000000000" pitchFamily="2" charset="0"/>
                <a:ea typeface="Roboto Black" panose="02000000000000000000" pitchFamily="2" charset="0"/>
                <a:cs typeface="+mn-cs"/>
              </a:rPr>
              <a:t>FIRST GOAL</a:t>
            </a:r>
          </a:p>
        </p:txBody>
      </p:sp>
      <p:sp>
        <p:nvSpPr>
          <p:cNvPr id="3" name="TextBox 2">
            <a:extLst>
              <a:ext uri="{FF2B5EF4-FFF2-40B4-BE49-F238E27FC236}">
                <a16:creationId xmlns:a16="http://schemas.microsoft.com/office/drawing/2014/main" id="{5C296BFE-4494-07CC-F555-39FA89E5DD63}"/>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LegacyPartners.biz</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TheSVPSystem.com</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p:txBody>
      </p:sp>
      <p:pic>
        <p:nvPicPr>
          <p:cNvPr id="6" name="Picture 5">
            <a:extLst>
              <a:ext uri="{FF2B5EF4-FFF2-40B4-BE49-F238E27FC236}">
                <a16:creationId xmlns:a16="http://schemas.microsoft.com/office/drawing/2014/main" id="{2C9E38AA-3C3D-0E54-1F08-3EDF87525F16}"/>
              </a:ext>
            </a:extLst>
          </p:cNvPr>
          <p:cNvPicPr>
            <a:picLocks noChangeAspect="1"/>
          </p:cNvPicPr>
          <p:nvPr/>
        </p:nvPicPr>
        <p:blipFill>
          <a:blip r:embed="rId3"/>
          <a:srcRect t="14626" b="14626"/>
          <a:stretch/>
        </p:blipFill>
        <p:spPr>
          <a:xfrm>
            <a:off x="10115455" y="6438549"/>
            <a:ext cx="1920246" cy="274320"/>
          </a:xfrm>
          <a:prstGeom prst="rect">
            <a:avLst/>
          </a:prstGeom>
        </p:spPr>
      </p:pic>
      <p:pic>
        <p:nvPicPr>
          <p:cNvPr id="11" name="Picture 10">
            <a:extLst>
              <a:ext uri="{FF2B5EF4-FFF2-40B4-BE49-F238E27FC236}">
                <a16:creationId xmlns:a16="http://schemas.microsoft.com/office/drawing/2014/main" id="{E4421999-6785-2015-D77C-7A9A30EA48E9}"/>
              </a:ext>
            </a:extLst>
          </p:cNvPr>
          <p:cNvPicPr>
            <a:picLocks noChangeAspect="1"/>
          </p:cNvPicPr>
          <p:nvPr/>
        </p:nvPicPr>
        <p:blipFill>
          <a:blip r:embed="rId4"/>
          <a:srcRect/>
          <a:stretch/>
        </p:blipFill>
        <p:spPr>
          <a:xfrm>
            <a:off x="10038298" y="6139846"/>
            <a:ext cx="2080726" cy="378618"/>
          </a:xfrm>
          <a:prstGeom prst="rect">
            <a:avLst/>
          </a:prstGeom>
        </p:spPr>
      </p:pic>
      <p:pic>
        <p:nvPicPr>
          <p:cNvPr id="5" name="Picture 4" descr="A neon sign with a black background&#10;&#10;Description automatically generated">
            <a:extLst>
              <a:ext uri="{FF2B5EF4-FFF2-40B4-BE49-F238E27FC236}">
                <a16:creationId xmlns:a16="http://schemas.microsoft.com/office/drawing/2014/main" id="{7A48EB72-09D6-4261-4763-38B4EB6DB50E}"/>
              </a:ext>
            </a:extLst>
          </p:cNvPr>
          <p:cNvPicPr>
            <a:picLocks noChangeAspect="1"/>
          </p:cNvPicPr>
          <p:nvPr/>
        </p:nvPicPr>
        <p:blipFill>
          <a:blip r:embed="rId5"/>
          <a:stretch>
            <a:fillRect/>
          </a:stretch>
        </p:blipFill>
        <p:spPr>
          <a:xfrm>
            <a:off x="6493962" y="4003834"/>
            <a:ext cx="3897705" cy="2046296"/>
          </a:xfrm>
          <a:prstGeom prst="rect">
            <a:avLst/>
          </a:prstGeom>
        </p:spPr>
      </p:pic>
      <p:sp>
        <p:nvSpPr>
          <p:cNvPr id="7" name="Oval 6">
            <a:extLst>
              <a:ext uri="{FF2B5EF4-FFF2-40B4-BE49-F238E27FC236}">
                <a16:creationId xmlns:a16="http://schemas.microsoft.com/office/drawing/2014/main" id="{582DA5BA-8847-985C-C1CA-302915C94497}"/>
              </a:ext>
            </a:extLst>
          </p:cNvPr>
          <p:cNvSpPr/>
          <p:nvPr/>
        </p:nvSpPr>
        <p:spPr>
          <a:xfrm>
            <a:off x="4217313" y="2059318"/>
            <a:ext cx="1608433" cy="1608433"/>
          </a:xfrm>
          <a:prstGeom prst="ellipse">
            <a:avLst/>
          </a:prstGeom>
          <a:solidFill>
            <a:srgbClr val="61CBC8"/>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CQ</a:t>
            </a:r>
            <a:endPar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endParaRPr>
          </a:p>
        </p:txBody>
      </p:sp>
      <p:sp>
        <p:nvSpPr>
          <p:cNvPr id="8" name="TextBox 7">
            <a:extLst>
              <a:ext uri="{FF2B5EF4-FFF2-40B4-BE49-F238E27FC236}">
                <a16:creationId xmlns:a16="http://schemas.microsoft.com/office/drawing/2014/main" id="{80C36AD2-F1A1-570C-151B-9011DCAD527E}"/>
              </a:ext>
            </a:extLst>
          </p:cNvPr>
          <p:cNvSpPr txBox="1"/>
          <p:nvPr/>
        </p:nvSpPr>
        <p:spPr>
          <a:xfrm rot="20956041">
            <a:off x="5952043" y="1900401"/>
            <a:ext cx="2270558" cy="1569660"/>
          </a:xfrm>
          <a:prstGeom prst="rect">
            <a:avLst/>
          </a:prstGeom>
          <a:noFill/>
        </p:spPr>
        <p:txBody>
          <a:bodyPr wrap="none" rtlCol="0">
            <a:spAutoFit/>
          </a:bodyPr>
          <a:lstStyle/>
          <a:p>
            <a:r>
              <a:rPr lang="en-US" sz="9600" b="1" dirty="0">
                <a:solidFill>
                  <a:schemeClr val="bg1"/>
                </a:solidFill>
                <a:latin typeface="Marker Felt Wide" panose="02000400000000000000" pitchFamily="2" charset="77"/>
              </a:rPr>
              <a:t>in 2</a:t>
            </a:r>
          </a:p>
        </p:txBody>
      </p:sp>
      <p:sp>
        <p:nvSpPr>
          <p:cNvPr id="2" name="TextBox 1">
            <a:extLst>
              <a:ext uri="{FF2B5EF4-FFF2-40B4-BE49-F238E27FC236}">
                <a16:creationId xmlns:a16="http://schemas.microsoft.com/office/drawing/2014/main" id="{9D156C6B-7DA0-C6BC-56D4-1EBC9FE7CE0F}"/>
              </a:ext>
            </a:extLst>
          </p:cNvPr>
          <p:cNvSpPr txBox="1"/>
          <p:nvPr/>
        </p:nvSpPr>
        <p:spPr>
          <a:xfrm>
            <a:off x="2098149" y="4092213"/>
            <a:ext cx="4514377" cy="1862048"/>
          </a:xfrm>
          <a:prstGeom prst="rect">
            <a:avLst/>
          </a:prstGeom>
          <a:noFill/>
        </p:spPr>
        <p:txBody>
          <a:bodyPr wrap="none" rtlCol="0">
            <a:spAutoFit/>
          </a:bodyPr>
          <a:lstStyle/>
          <a:p>
            <a:r>
              <a:rPr lang="en-US" sz="11500" dirty="0">
                <a:ln w="3175">
                  <a:solidFill>
                    <a:schemeClr val="bg1"/>
                  </a:solidFill>
                </a:ln>
                <a:solidFill>
                  <a:srgbClr val="04814E"/>
                </a:solidFill>
                <a:effectLst>
                  <a:outerShdw blurRad="50800" dist="38100" dir="2700000" algn="tl" rotWithShape="0">
                    <a:prstClr val="black">
                      <a:alpha val="40000"/>
                    </a:prstClr>
                  </a:outerShdw>
                </a:effectLst>
                <a:latin typeface="Marker Felt Thin" panose="02000400000000000000" pitchFamily="2" charset="77"/>
              </a:rPr>
              <a:t>$400 +</a:t>
            </a:r>
          </a:p>
        </p:txBody>
      </p:sp>
    </p:spTree>
    <p:extLst>
      <p:ext uri="{BB962C8B-B14F-4D97-AF65-F5344CB8AC3E}">
        <p14:creationId xmlns:p14="http://schemas.microsoft.com/office/powerpoint/2010/main" val="2250431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35" presetClass="entr" presetSubtype="0"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500"/>
                                        <p:tgtEl>
                                          <p:spTgt spid="5"/>
                                        </p:tgtEl>
                                      </p:cBhvr>
                                    </p:animEffect>
                                    <p:anim calcmode="lin" valueType="num">
                                      <p:cBhvr>
                                        <p:cTn id="17" dur="1500" fill="hold"/>
                                        <p:tgtEl>
                                          <p:spTgt spid="5"/>
                                        </p:tgtEl>
                                        <p:attrNameLst>
                                          <p:attrName>style.rotation</p:attrName>
                                        </p:attrNameLst>
                                      </p:cBhvr>
                                      <p:tavLst>
                                        <p:tav tm="0">
                                          <p:val>
                                            <p:fltVal val="720"/>
                                          </p:val>
                                        </p:tav>
                                        <p:tav tm="100000">
                                          <p:val>
                                            <p:fltVal val="0"/>
                                          </p:val>
                                        </p:tav>
                                      </p:tavLst>
                                    </p:anim>
                                    <p:anim calcmode="lin" valueType="num">
                                      <p:cBhvr>
                                        <p:cTn id="18" dur="1500" fill="hold"/>
                                        <p:tgtEl>
                                          <p:spTgt spid="5"/>
                                        </p:tgtEl>
                                        <p:attrNameLst>
                                          <p:attrName>ppt_h</p:attrName>
                                        </p:attrNameLst>
                                      </p:cBhvr>
                                      <p:tavLst>
                                        <p:tav tm="0">
                                          <p:val>
                                            <p:fltVal val="0"/>
                                          </p:val>
                                        </p:tav>
                                        <p:tav tm="100000">
                                          <p:val>
                                            <p:strVal val="#ppt_h"/>
                                          </p:val>
                                        </p:tav>
                                      </p:tavLst>
                                    </p:anim>
                                    <p:anim calcmode="lin" valueType="num">
                                      <p:cBhvr>
                                        <p:cTn id="19" dur="1500" fill="hold"/>
                                        <p:tgtEl>
                                          <p:spTgt spid="5"/>
                                        </p:tgtEl>
                                        <p:attrNameLst>
                                          <p:attrName>ppt_w</p:attrName>
                                        </p:attrNameLst>
                                      </p:cBhvr>
                                      <p:tavLst>
                                        <p:tav tm="0">
                                          <p:val>
                                            <p:fltVal val="0"/>
                                          </p:val>
                                        </p:tav>
                                        <p:tav tm="100000">
                                          <p:val>
                                            <p:strVal val="#ppt_w"/>
                                          </p:val>
                                        </p:tav>
                                      </p:tavLst>
                                    </p:anim>
                                  </p:childTnLst>
                                </p:cTn>
                              </p:par>
                              <p:par>
                                <p:cTn id="20" presetID="53" presetClass="entr" presetSubtype="16"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BCBC249-D899-E2A2-D38C-8C8AF64F658F}"/>
              </a:ext>
            </a:extLst>
          </p:cNvPr>
          <p:cNvSpPr txBox="1"/>
          <p:nvPr/>
        </p:nvSpPr>
        <p:spPr>
          <a:xfrm>
            <a:off x="0" y="419450"/>
            <a:ext cx="12191999"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4400" b="1" i="0" u="none" strike="noStrike" kern="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Calibri" panose="020F0502020204030204"/>
                <a:ea typeface="Helvetica Neue"/>
                <a:cs typeface="Helvetica Neue"/>
                <a:sym typeface="Helvetica Neue"/>
              </a:rPr>
              <a:t>YOUR FIRST      TOOLS</a:t>
            </a:r>
            <a:endParaRPr kumimoji="0" lang="en-US" sz="2000" b="0" i="0" u="none" strike="noStrike" kern="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Calibri" panose="020F0502020204030204"/>
              <a:ea typeface="Arial"/>
              <a:cs typeface="Arial"/>
              <a:sym typeface="Arial"/>
            </a:endParaRPr>
          </a:p>
        </p:txBody>
      </p:sp>
      <p:sp>
        <p:nvSpPr>
          <p:cNvPr id="2" name="TextBox 1">
            <a:extLst>
              <a:ext uri="{FF2B5EF4-FFF2-40B4-BE49-F238E27FC236}">
                <a16:creationId xmlns:a16="http://schemas.microsoft.com/office/drawing/2014/main" id="{04B16CB2-176C-4BFA-241F-69BE30A0A1AB}"/>
              </a:ext>
            </a:extLst>
          </p:cNvPr>
          <p:cNvSpPr txBox="1"/>
          <p:nvPr/>
        </p:nvSpPr>
        <p:spPr>
          <a:xfrm rot="21243485">
            <a:off x="6288399" y="222376"/>
            <a:ext cx="784189" cy="1200329"/>
          </a:xfrm>
          <a:prstGeom prst="rect">
            <a:avLst/>
          </a:prstGeom>
          <a:noFill/>
        </p:spPr>
        <p:txBody>
          <a:bodyPr wrap="none" rtlCol="0">
            <a:spAutoFit/>
          </a:bodyPr>
          <a:lstStyle/>
          <a:p>
            <a:r>
              <a:rPr lang="en-US" sz="7200" b="1" dirty="0">
                <a:solidFill>
                  <a:schemeClr val="accent6"/>
                </a:solidFill>
                <a:effectLst>
                  <a:outerShdw blurRad="50800" dist="38100" dir="2700000" algn="tl" rotWithShape="0">
                    <a:prstClr val="black">
                      <a:alpha val="40000"/>
                    </a:prstClr>
                  </a:outerShdw>
                </a:effectLst>
                <a:latin typeface="Marker Felt Wide" panose="02000400000000000000" pitchFamily="2" charset="77"/>
              </a:rPr>
              <a:t>3</a:t>
            </a:r>
          </a:p>
        </p:txBody>
      </p:sp>
      <p:sp>
        <p:nvSpPr>
          <p:cNvPr id="6" name="TextBox 5">
            <a:extLst>
              <a:ext uri="{FF2B5EF4-FFF2-40B4-BE49-F238E27FC236}">
                <a16:creationId xmlns:a16="http://schemas.microsoft.com/office/drawing/2014/main" id="{4CBB1BC6-37C2-B4CF-7857-2FD03EF74FC2}"/>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LegacyPartners.biz</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TheSVPSystem.com</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p:txBody>
      </p:sp>
      <p:pic>
        <p:nvPicPr>
          <p:cNvPr id="7" name="Picture 6">
            <a:extLst>
              <a:ext uri="{FF2B5EF4-FFF2-40B4-BE49-F238E27FC236}">
                <a16:creationId xmlns:a16="http://schemas.microsoft.com/office/drawing/2014/main" id="{9406238F-A55C-78A1-535F-AF68D74D6EA6}"/>
              </a:ext>
            </a:extLst>
          </p:cNvPr>
          <p:cNvPicPr>
            <a:picLocks noChangeAspect="1"/>
          </p:cNvPicPr>
          <p:nvPr/>
        </p:nvPicPr>
        <p:blipFill>
          <a:blip r:embed="rId3"/>
          <a:srcRect t="14626" b="14626"/>
          <a:stretch/>
        </p:blipFill>
        <p:spPr>
          <a:xfrm>
            <a:off x="10115455" y="6438549"/>
            <a:ext cx="1920246" cy="274320"/>
          </a:xfrm>
          <a:prstGeom prst="rect">
            <a:avLst/>
          </a:prstGeom>
        </p:spPr>
      </p:pic>
      <p:pic>
        <p:nvPicPr>
          <p:cNvPr id="10" name="Picture 9">
            <a:extLst>
              <a:ext uri="{FF2B5EF4-FFF2-40B4-BE49-F238E27FC236}">
                <a16:creationId xmlns:a16="http://schemas.microsoft.com/office/drawing/2014/main" id="{77355CB3-DA39-F39F-0FB6-3A4D9801339A}"/>
              </a:ext>
            </a:extLst>
          </p:cNvPr>
          <p:cNvPicPr>
            <a:picLocks noChangeAspect="1"/>
          </p:cNvPicPr>
          <p:nvPr/>
        </p:nvPicPr>
        <p:blipFill>
          <a:blip r:embed="rId4"/>
          <a:srcRect/>
          <a:stretch/>
        </p:blipFill>
        <p:spPr>
          <a:xfrm>
            <a:off x="10038298" y="6139846"/>
            <a:ext cx="2080726" cy="378618"/>
          </a:xfrm>
          <a:prstGeom prst="rect">
            <a:avLst/>
          </a:prstGeom>
        </p:spPr>
      </p:pic>
      <p:grpSp>
        <p:nvGrpSpPr>
          <p:cNvPr id="55" name="Group 54">
            <a:extLst>
              <a:ext uri="{FF2B5EF4-FFF2-40B4-BE49-F238E27FC236}">
                <a16:creationId xmlns:a16="http://schemas.microsoft.com/office/drawing/2014/main" id="{F81A4209-7996-9062-269D-D50ADDD1C4BF}"/>
              </a:ext>
            </a:extLst>
          </p:cNvPr>
          <p:cNvGrpSpPr/>
          <p:nvPr/>
        </p:nvGrpSpPr>
        <p:grpSpPr>
          <a:xfrm>
            <a:off x="1397151" y="1418190"/>
            <a:ext cx="9412396" cy="4404411"/>
            <a:chOff x="1397151" y="1418190"/>
            <a:chExt cx="9412396" cy="4404411"/>
          </a:xfrm>
        </p:grpSpPr>
        <p:grpSp>
          <p:nvGrpSpPr>
            <p:cNvPr id="1090" name="Group 1089">
              <a:extLst>
                <a:ext uri="{FF2B5EF4-FFF2-40B4-BE49-F238E27FC236}">
                  <a16:creationId xmlns:a16="http://schemas.microsoft.com/office/drawing/2014/main" id="{7D5DF9BE-A455-E883-AAF0-3F01873A2A01}"/>
                </a:ext>
              </a:extLst>
            </p:cNvPr>
            <p:cNvGrpSpPr/>
            <p:nvPr/>
          </p:nvGrpSpPr>
          <p:grpSpPr>
            <a:xfrm>
              <a:off x="2628911" y="1418190"/>
              <a:ext cx="6839575" cy="468106"/>
              <a:chOff x="5335404" y="1477822"/>
              <a:chExt cx="4249274" cy="468106"/>
            </a:xfrm>
            <a:noFill/>
          </p:grpSpPr>
          <p:sp>
            <p:nvSpPr>
              <p:cNvPr id="1084" name="Left Bracket 1083">
                <a:extLst>
                  <a:ext uri="{FF2B5EF4-FFF2-40B4-BE49-F238E27FC236}">
                    <a16:creationId xmlns:a16="http://schemas.microsoft.com/office/drawing/2014/main" id="{05C98FB9-D35D-61FE-9F3F-60FD044BD65F}"/>
                  </a:ext>
                </a:extLst>
              </p:cNvPr>
              <p:cNvSpPr/>
              <p:nvPr/>
            </p:nvSpPr>
            <p:spPr>
              <a:xfrm rot="5400000">
                <a:off x="7286125" y="-352625"/>
                <a:ext cx="347832" cy="4249274"/>
              </a:xfrm>
              <a:prstGeom prst="leftBracket">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85" name="Rounded Rectangle 1084">
                <a:extLst>
                  <a:ext uri="{FF2B5EF4-FFF2-40B4-BE49-F238E27FC236}">
                    <a16:creationId xmlns:a16="http://schemas.microsoft.com/office/drawing/2014/main" id="{4922E45B-C453-9890-1D72-3D7D0507BEBA}"/>
                  </a:ext>
                </a:extLst>
              </p:cNvPr>
              <p:cNvSpPr/>
              <p:nvPr/>
            </p:nvSpPr>
            <p:spPr>
              <a:xfrm>
                <a:off x="6468615" y="1477822"/>
                <a:ext cx="2053075" cy="229584"/>
              </a:xfrm>
              <a:prstGeom prst="round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CHOOSE YOUR 3</a:t>
                </a:r>
              </a:p>
            </p:txBody>
          </p:sp>
        </p:grpSp>
        <p:grpSp>
          <p:nvGrpSpPr>
            <p:cNvPr id="30" name="Group 29">
              <a:extLst>
                <a:ext uri="{FF2B5EF4-FFF2-40B4-BE49-F238E27FC236}">
                  <a16:creationId xmlns:a16="http://schemas.microsoft.com/office/drawing/2014/main" id="{491FD71D-5238-CA8A-DDD8-31151CB18FAC}"/>
                </a:ext>
              </a:extLst>
            </p:cNvPr>
            <p:cNvGrpSpPr/>
            <p:nvPr/>
          </p:nvGrpSpPr>
          <p:grpSpPr>
            <a:xfrm>
              <a:off x="8236726" y="1939426"/>
              <a:ext cx="2572821" cy="3883175"/>
              <a:chOff x="8236726" y="1763576"/>
              <a:chExt cx="2572821" cy="3883175"/>
            </a:xfrm>
          </p:grpSpPr>
          <p:sp>
            <p:nvSpPr>
              <p:cNvPr id="8" name="Rounded Rectangle 7">
                <a:extLst>
                  <a:ext uri="{FF2B5EF4-FFF2-40B4-BE49-F238E27FC236}">
                    <a16:creationId xmlns:a16="http://schemas.microsoft.com/office/drawing/2014/main" id="{C3760768-A245-ABA8-F6FA-E8DA45F10F61}"/>
                  </a:ext>
                </a:extLst>
              </p:cNvPr>
              <p:cNvSpPr/>
              <p:nvPr/>
            </p:nvSpPr>
            <p:spPr>
              <a:xfrm>
                <a:off x="8236727" y="2208226"/>
                <a:ext cx="2572820" cy="3438525"/>
              </a:xfrm>
              <a:prstGeom prst="roundRect">
                <a:avLst/>
              </a:prstGeom>
              <a:solidFill>
                <a:schemeClr val="bg2"/>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941D7BD-57E0-5713-806C-1068212E7E44}"/>
                  </a:ext>
                </a:extLst>
              </p:cNvPr>
              <p:cNvSpPr txBox="1"/>
              <p:nvPr/>
            </p:nvSpPr>
            <p:spPr>
              <a:xfrm>
                <a:off x="8236726" y="2572978"/>
                <a:ext cx="2572820" cy="707886"/>
              </a:xfrm>
              <a:prstGeom prst="rect">
                <a:avLst/>
              </a:prstGeom>
              <a:noFill/>
            </p:spPr>
            <p:txBody>
              <a:bodyPr wrap="square" rtlCol="0">
                <a:spAutoFit/>
              </a:bodyPr>
              <a:lstStyle/>
              <a:p>
                <a:pPr algn="ctr"/>
                <a:r>
                  <a:rPr lang="en-US" sz="4000" b="1" dirty="0">
                    <a:latin typeface="Roboto Black" panose="02000000000000000000" pitchFamily="2" charset="0"/>
                    <a:ea typeface="Roboto Black" panose="02000000000000000000" pitchFamily="2" charset="0"/>
                  </a:rPr>
                  <a:t>SERVICE</a:t>
                </a:r>
              </a:p>
            </p:txBody>
          </p:sp>
          <p:pic>
            <p:nvPicPr>
              <p:cNvPr id="14" name="Picture 13" descr="A blue and black logo&#10;&#10;Description automatically generated">
                <a:extLst>
                  <a:ext uri="{FF2B5EF4-FFF2-40B4-BE49-F238E27FC236}">
                    <a16:creationId xmlns:a16="http://schemas.microsoft.com/office/drawing/2014/main" id="{28109A70-8473-F453-AB6F-6FB441E1EEEC}"/>
                  </a:ext>
                </a:extLst>
              </p:cNvPr>
              <p:cNvPicPr>
                <a:picLocks noChangeAspect="1"/>
              </p:cNvPicPr>
              <p:nvPr/>
            </p:nvPicPr>
            <p:blipFill>
              <a:blip r:embed="rId5"/>
              <a:stretch>
                <a:fillRect/>
              </a:stretch>
            </p:blipFill>
            <p:spPr>
              <a:xfrm>
                <a:off x="8451547" y="4996408"/>
                <a:ext cx="922763" cy="169089"/>
              </a:xfrm>
              <a:prstGeom prst="rect">
                <a:avLst/>
              </a:prstGeom>
            </p:spPr>
          </p:pic>
          <p:pic>
            <p:nvPicPr>
              <p:cNvPr id="15" name="Picture 14" descr="A purple logo with black background&#10;&#10;Description automatically generated">
                <a:extLst>
                  <a:ext uri="{FF2B5EF4-FFF2-40B4-BE49-F238E27FC236}">
                    <a16:creationId xmlns:a16="http://schemas.microsoft.com/office/drawing/2014/main" id="{482F5EF2-7730-D5E9-35DB-7ADCC16EBABA}"/>
                  </a:ext>
                </a:extLst>
              </p:cNvPr>
              <p:cNvPicPr>
                <a:picLocks noChangeAspect="1"/>
              </p:cNvPicPr>
              <p:nvPr/>
            </p:nvPicPr>
            <p:blipFill>
              <a:blip r:embed="rId6"/>
              <a:stretch>
                <a:fillRect/>
              </a:stretch>
            </p:blipFill>
            <p:spPr>
              <a:xfrm>
                <a:off x="8576125" y="3505504"/>
                <a:ext cx="673607" cy="418862"/>
              </a:xfrm>
              <a:prstGeom prst="rect">
                <a:avLst/>
              </a:prstGeom>
            </p:spPr>
          </p:pic>
          <p:pic>
            <p:nvPicPr>
              <p:cNvPr id="17" name="Picture 16" descr="A close up of a logo&#10;&#10;Description automatically generated">
                <a:extLst>
                  <a:ext uri="{FF2B5EF4-FFF2-40B4-BE49-F238E27FC236}">
                    <a16:creationId xmlns:a16="http://schemas.microsoft.com/office/drawing/2014/main" id="{66A53BEB-0A36-8EDE-052B-9F19F37C4958}"/>
                  </a:ext>
                </a:extLst>
              </p:cNvPr>
              <p:cNvPicPr>
                <a:picLocks noChangeAspect="1"/>
              </p:cNvPicPr>
              <p:nvPr/>
            </p:nvPicPr>
            <p:blipFill>
              <a:blip r:embed="rId7"/>
              <a:stretch>
                <a:fillRect/>
              </a:stretch>
            </p:blipFill>
            <p:spPr>
              <a:xfrm>
                <a:off x="9564622" y="3589770"/>
                <a:ext cx="1088273" cy="250330"/>
              </a:xfrm>
              <a:prstGeom prst="rect">
                <a:avLst/>
              </a:prstGeom>
            </p:spPr>
          </p:pic>
          <p:pic>
            <p:nvPicPr>
              <p:cNvPr id="19" name="Picture 18" descr="A blue and black logo&#10;&#10;Description automatically generated">
                <a:extLst>
                  <a:ext uri="{FF2B5EF4-FFF2-40B4-BE49-F238E27FC236}">
                    <a16:creationId xmlns:a16="http://schemas.microsoft.com/office/drawing/2014/main" id="{3B302514-DE4F-67CC-D481-FF839D61773E}"/>
                  </a:ext>
                </a:extLst>
              </p:cNvPr>
              <p:cNvPicPr>
                <a:picLocks noChangeAspect="1"/>
              </p:cNvPicPr>
              <p:nvPr/>
            </p:nvPicPr>
            <p:blipFill>
              <a:blip r:embed="rId8"/>
              <a:stretch>
                <a:fillRect/>
              </a:stretch>
            </p:blipFill>
            <p:spPr>
              <a:xfrm>
                <a:off x="8410126" y="4049953"/>
                <a:ext cx="1005605" cy="264474"/>
              </a:xfrm>
              <a:prstGeom prst="rect">
                <a:avLst/>
              </a:prstGeom>
            </p:spPr>
          </p:pic>
          <p:pic>
            <p:nvPicPr>
              <p:cNvPr id="22" name="Picture 21" descr="A logo with a black background&#10;&#10;Description automatically generated">
                <a:extLst>
                  <a:ext uri="{FF2B5EF4-FFF2-40B4-BE49-F238E27FC236}">
                    <a16:creationId xmlns:a16="http://schemas.microsoft.com/office/drawing/2014/main" id="{8C8701F0-CCB8-99BC-A26D-2579C9360869}"/>
                  </a:ext>
                </a:extLst>
              </p:cNvPr>
              <p:cNvPicPr>
                <a:picLocks noChangeAspect="1"/>
              </p:cNvPicPr>
              <p:nvPr/>
            </p:nvPicPr>
            <p:blipFill>
              <a:blip r:embed="rId9"/>
              <a:stretch>
                <a:fillRect/>
              </a:stretch>
            </p:blipFill>
            <p:spPr>
              <a:xfrm>
                <a:off x="9611594" y="4861275"/>
                <a:ext cx="994328" cy="439355"/>
              </a:xfrm>
              <a:prstGeom prst="rect">
                <a:avLst/>
              </a:prstGeom>
            </p:spPr>
          </p:pic>
          <p:pic>
            <p:nvPicPr>
              <p:cNvPr id="26" name="Picture 25" descr="A close-up of a logo&#10;&#10;Description automatically generated">
                <a:extLst>
                  <a:ext uri="{FF2B5EF4-FFF2-40B4-BE49-F238E27FC236}">
                    <a16:creationId xmlns:a16="http://schemas.microsoft.com/office/drawing/2014/main" id="{2AB65A17-710A-33B9-FE42-4B75036BA3C9}"/>
                  </a:ext>
                </a:extLst>
              </p:cNvPr>
              <p:cNvPicPr>
                <a:picLocks noChangeAspect="1"/>
              </p:cNvPicPr>
              <p:nvPr/>
            </p:nvPicPr>
            <p:blipFill>
              <a:blip r:embed="rId10"/>
              <a:stretch>
                <a:fillRect/>
              </a:stretch>
            </p:blipFill>
            <p:spPr>
              <a:xfrm>
                <a:off x="9682741" y="4494777"/>
                <a:ext cx="852035" cy="241977"/>
              </a:xfrm>
              <a:prstGeom prst="rect">
                <a:avLst/>
              </a:prstGeom>
            </p:spPr>
          </p:pic>
          <p:pic>
            <p:nvPicPr>
              <p:cNvPr id="28" name="Picture 27" descr="A blue and black logo&#10;&#10;Description automatically generated">
                <a:extLst>
                  <a:ext uri="{FF2B5EF4-FFF2-40B4-BE49-F238E27FC236}">
                    <a16:creationId xmlns:a16="http://schemas.microsoft.com/office/drawing/2014/main" id="{CA35153F-DAE4-3F89-22DC-2C1D713420A6}"/>
                  </a:ext>
                </a:extLst>
              </p:cNvPr>
              <p:cNvPicPr>
                <a:picLocks noChangeAspect="1"/>
              </p:cNvPicPr>
              <p:nvPr/>
            </p:nvPicPr>
            <p:blipFill>
              <a:blip r:embed="rId11"/>
              <a:stretch>
                <a:fillRect/>
              </a:stretch>
            </p:blipFill>
            <p:spPr>
              <a:xfrm>
                <a:off x="8484775" y="4437368"/>
                <a:ext cx="856307" cy="356795"/>
              </a:xfrm>
              <a:prstGeom prst="rect">
                <a:avLst/>
              </a:prstGeom>
            </p:spPr>
          </p:pic>
          <p:pic>
            <p:nvPicPr>
              <p:cNvPr id="29" name="Picture 28" descr="A black and white text&#10;&#10;Description automatically generated">
                <a:extLst>
                  <a:ext uri="{FF2B5EF4-FFF2-40B4-BE49-F238E27FC236}">
                    <a16:creationId xmlns:a16="http://schemas.microsoft.com/office/drawing/2014/main" id="{08F84007-E76E-62CF-608D-09C2F1DCDDB5}"/>
                  </a:ext>
                </a:extLst>
              </p:cNvPr>
              <p:cNvPicPr>
                <a:picLocks noChangeAspect="1"/>
              </p:cNvPicPr>
              <p:nvPr/>
            </p:nvPicPr>
            <p:blipFill>
              <a:blip r:embed="rId12"/>
              <a:stretch>
                <a:fillRect/>
              </a:stretch>
            </p:blipFill>
            <p:spPr>
              <a:xfrm>
                <a:off x="9658657" y="4069440"/>
                <a:ext cx="900202" cy="225501"/>
              </a:xfrm>
              <a:prstGeom prst="rect">
                <a:avLst/>
              </a:prstGeom>
            </p:spPr>
          </p:pic>
          <p:sp>
            <p:nvSpPr>
              <p:cNvPr id="12" name="Oval 11">
                <a:extLst>
                  <a:ext uri="{FF2B5EF4-FFF2-40B4-BE49-F238E27FC236}">
                    <a16:creationId xmlns:a16="http://schemas.microsoft.com/office/drawing/2014/main" id="{A736BFB7-B94C-1617-4D27-8E1948AC1E64}"/>
                  </a:ext>
                </a:extLst>
              </p:cNvPr>
              <p:cNvSpPr/>
              <p:nvPr/>
            </p:nvSpPr>
            <p:spPr>
              <a:xfrm>
                <a:off x="9082264" y="1763576"/>
                <a:ext cx="777114" cy="777114"/>
              </a:xfrm>
              <a:prstGeom prst="ellipse">
                <a:avLst/>
              </a:prstGeom>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3</a:t>
                </a:r>
              </a:p>
            </p:txBody>
          </p:sp>
        </p:grpSp>
        <p:grpSp>
          <p:nvGrpSpPr>
            <p:cNvPr id="31" name="Group 30">
              <a:extLst>
                <a:ext uri="{FF2B5EF4-FFF2-40B4-BE49-F238E27FC236}">
                  <a16:creationId xmlns:a16="http://schemas.microsoft.com/office/drawing/2014/main" id="{4AE16459-1AD0-826D-4B1E-80C219A8E9BB}"/>
                </a:ext>
              </a:extLst>
            </p:cNvPr>
            <p:cNvGrpSpPr/>
            <p:nvPr/>
          </p:nvGrpSpPr>
          <p:grpSpPr>
            <a:xfrm>
              <a:off x="4809590" y="1939426"/>
              <a:ext cx="2572821" cy="3883175"/>
              <a:chOff x="8236726" y="1763576"/>
              <a:chExt cx="2572821" cy="3883175"/>
            </a:xfrm>
          </p:grpSpPr>
          <p:sp>
            <p:nvSpPr>
              <p:cNvPr id="32" name="Rounded Rectangle 31">
                <a:extLst>
                  <a:ext uri="{FF2B5EF4-FFF2-40B4-BE49-F238E27FC236}">
                    <a16:creationId xmlns:a16="http://schemas.microsoft.com/office/drawing/2014/main" id="{A8BF5DBA-197E-B8EB-C9B5-80316FD0B0C0}"/>
                  </a:ext>
                </a:extLst>
              </p:cNvPr>
              <p:cNvSpPr/>
              <p:nvPr/>
            </p:nvSpPr>
            <p:spPr>
              <a:xfrm>
                <a:off x="8236727" y="2208226"/>
                <a:ext cx="2572820" cy="3438525"/>
              </a:xfrm>
              <a:prstGeom prst="roundRect">
                <a:avLst/>
              </a:prstGeom>
              <a:solidFill>
                <a:schemeClr val="bg2"/>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660049DB-667B-2F07-05B6-EF8A8380FCE1}"/>
                  </a:ext>
                </a:extLst>
              </p:cNvPr>
              <p:cNvSpPr txBox="1"/>
              <p:nvPr/>
            </p:nvSpPr>
            <p:spPr>
              <a:xfrm>
                <a:off x="8236726" y="2572978"/>
                <a:ext cx="2572820" cy="707886"/>
              </a:xfrm>
              <a:prstGeom prst="rect">
                <a:avLst/>
              </a:prstGeom>
              <a:noFill/>
            </p:spPr>
            <p:txBody>
              <a:bodyPr wrap="square" rtlCol="0">
                <a:spAutoFit/>
              </a:bodyPr>
              <a:lstStyle/>
              <a:p>
                <a:pPr algn="ctr"/>
                <a:r>
                  <a:rPr lang="en-US" sz="4000" b="1" dirty="0">
                    <a:latin typeface="Roboto Black" panose="02000000000000000000" pitchFamily="2" charset="0"/>
                    <a:ea typeface="Roboto Black" panose="02000000000000000000" pitchFamily="2" charset="0"/>
                  </a:rPr>
                  <a:t>SERVICE</a:t>
                </a:r>
              </a:p>
            </p:txBody>
          </p:sp>
          <p:pic>
            <p:nvPicPr>
              <p:cNvPr id="34" name="Picture 33" descr="A blue and black logo&#10;&#10;Description automatically generated">
                <a:extLst>
                  <a:ext uri="{FF2B5EF4-FFF2-40B4-BE49-F238E27FC236}">
                    <a16:creationId xmlns:a16="http://schemas.microsoft.com/office/drawing/2014/main" id="{43537FF0-24B2-C4EC-6FCF-4ABD4F813633}"/>
                  </a:ext>
                </a:extLst>
              </p:cNvPr>
              <p:cNvPicPr>
                <a:picLocks noChangeAspect="1"/>
              </p:cNvPicPr>
              <p:nvPr/>
            </p:nvPicPr>
            <p:blipFill>
              <a:blip r:embed="rId5"/>
              <a:stretch>
                <a:fillRect/>
              </a:stretch>
            </p:blipFill>
            <p:spPr>
              <a:xfrm>
                <a:off x="8451547" y="4996408"/>
                <a:ext cx="922763" cy="169089"/>
              </a:xfrm>
              <a:prstGeom prst="rect">
                <a:avLst/>
              </a:prstGeom>
            </p:spPr>
          </p:pic>
          <p:pic>
            <p:nvPicPr>
              <p:cNvPr id="35" name="Picture 34" descr="A purple logo with black background&#10;&#10;Description automatically generated">
                <a:extLst>
                  <a:ext uri="{FF2B5EF4-FFF2-40B4-BE49-F238E27FC236}">
                    <a16:creationId xmlns:a16="http://schemas.microsoft.com/office/drawing/2014/main" id="{E10507A6-7CA7-E377-DEF8-863243D062CF}"/>
                  </a:ext>
                </a:extLst>
              </p:cNvPr>
              <p:cNvPicPr>
                <a:picLocks noChangeAspect="1"/>
              </p:cNvPicPr>
              <p:nvPr/>
            </p:nvPicPr>
            <p:blipFill>
              <a:blip r:embed="rId6"/>
              <a:stretch>
                <a:fillRect/>
              </a:stretch>
            </p:blipFill>
            <p:spPr>
              <a:xfrm>
                <a:off x="8576125" y="3505504"/>
                <a:ext cx="673607" cy="418862"/>
              </a:xfrm>
              <a:prstGeom prst="rect">
                <a:avLst/>
              </a:prstGeom>
            </p:spPr>
          </p:pic>
          <p:pic>
            <p:nvPicPr>
              <p:cNvPr id="36" name="Picture 35" descr="A close up of a logo&#10;&#10;Description automatically generated">
                <a:extLst>
                  <a:ext uri="{FF2B5EF4-FFF2-40B4-BE49-F238E27FC236}">
                    <a16:creationId xmlns:a16="http://schemas.microsoft.com/office/drawing/2014/main" id="{A2D77E36-7F84-4B29-96A4-C6B02A8FE5E1}"/>
                  </a:ext>
                </a:extLst>
              </p:cNvPr>
              <p:cNvPicPr>
                <a:picLocks noChangeAspect="1"/>
              </p:cNvPicPr>
              <p:nvPr/>
            </p:nvPicPr>
            <p:blipFill>
              <a:blip r:embed="rId7"/>
              <a:stretch>
                <a:fillRect/>
              </a:stretch>
            </p:blipFill>
            <p:spPr>
              <a:xfrm>
                <a:off x="9564622" y="3589770"/>
                <a:ext cx="1088273" cy="250330"/>
              </a:xfrm>
              <a:prstGeom prst="rect">
                <a:avLst/>
              </a:prstGeom>
            </p:spPr>
          </p:pic>
          <p:pic>
            <p:nvPicPr>
              <p:cNvPr id="37" name="Picture 36" descr="A blue and black logo&#10;&#10;Description automatically generated">
                <a:extLst>
                  <a:ext uri="{FF2B5EF4-FFF2-40B4-BE49-F238E27FC236}">
                    <a16:creationId xmlns:a16="http://schemas.microsoft.com/office/drawing/2014/main" id="{496BFF6C-1D2F-3FF7-ED32-2157AD714AEF}"/>
                  </a:ext>
                </a:extLst>
              </p:cNvPr>
              <p:cNvPicPr>
                <a:picLocks noChangeAspect="1"/>
              </p:cNvPicPr>
              <p:nvPr/>
            </p:nvPicPr>
            <p:blipFill>
              <a:blip r:embed="rId8"/>
              <a:stretch>
                <a:fillRect/>
              </a:stretch>
            </p:blipFill>
            <p:spPr>
              <a:xfrm>
                <a:off x="8410126" y="4049953"/>
                <a:ext cx="1005605" cy="264474"/>
              </a:xfrm>
              <a:prstGeom prst="rect">
                <a:avLst/>
              </a:prstGeom>
            </p:spPr>
          </p:pic>
          <p:pic>
            <p:nvPicPr>
              <p:cNvPr id="38" name="Picture 37" descr="A logo with a black background&#10;&#10;Description automatically generated">
                <a:extLst>
                  <a:ext uri="{FF2B5EF4-FFF2-40B4-BE49-F238E27FC236}">
                    <a16:creationId xmlns:a16="http://schemas.microsoft.com/office/drawing/2014/main" id="{D96C385F-C42F-DD33-75F3-A3F5D98C46FA}"/>
                  </a:ext>
                </a:extLst>
              </p:cNvPr>
              <p:cNvPicPr>
                <a:picLocks noChangeAspect="1"/>
              </p:cNvPicPr>
              <p:nvPr/>
            </p:nvPicPr>
            <p:blipFill>
              <a:blip r:embed="rId9"/>
              <a:stretch>
                <a:fillRect/>
              </a:stretch>
            </p:blipFill>
            <p:spPr>
              <a:xfrm>
                <a:off x="9611594" y="4861275"/>
                <a:ext cx="994328" cy="439355"/>
              </a:xfrm>
              <a:prstGeom prst="rect">
                <a:avLst/>
              </a:prstGeom>
            </p:spPr>
          </p:pic>
          <p:pic>
            <p:nvPicPr>
              <p:cNvPr id="39" name="Picture 38" descr="A close-up of a logo&#10;&#10;Description automatically generated">
                <a:extLst>
                  <a:ext uri="{FF2B5EF4-FFF2-40B4-BE49-F238E27FC236}">
                    <a16:creationId xmlns:a16="http://schemas.microsoft.com/office/drawing/2014/main" id="{047BA242-CD85-988E-288E-ED013189D5C5}"/>
                  </a:ext>
                </a:extLst>
              </p:cNvPr>
              <p:cNvPicPr>
                <a:picLocks noChangeAspect="1"/>
              </p:cNvPicPr>
              <p:nvPr/>
            </p:nvPicPr>
            <p:blipFill>
              <a:blip r:embed="rId10"/>
              <a:stretch>
                <a:fillRect/>
              </a:stretch>
            </p:blipFill>
            <p:spPr>
              <a:xfrm>
                <a:off x="9682741" y="4494777"/>
                <a:ext cx="852035" cy="241977"/>
              </a:xfrm>
              <a:prstGeom prst="rect">
                <a:avLst/>
              </a:prstGeom>
            </p:spPr>
          </p:pic>
          <p:pic>
            <p:nvPicPr>
              <p:cNvPr id="40" name="Picture 39" descr="A blue and black logo&#10;&#10;Description automatically generated">
                <a:extLst>
                  <a:ext uri="{FF2B5EF4-FFF2-40B4-BE49-F238E27FC236}">
                    <a16:creationId xmlns:a16="http://schemas.microsoft.com/office/drawing/2014/main" id="{BCEE8FC9-6D86-46D5-A3F9-A7785CE10CD9}"/>
                  </a:ext>
                </a:extLst>
              </p:cNvPr>
              <p:cNvPicPr>
                <a:picLocks noChangeAspect="1"/>
              </p:cNvPicPr>
              <p:nvPr/>
            </p:nvPicPr>
            <p:blipFill>
              <a:blip r:embed="rId11"/>
              <a:stretch>
                <a:fillRect/>
              </a:stretch>
            </p:blipFill>
            <p:spPr>
              <a:xfrm>
                <a:off x="8484775" y="4437368"/>
                <a:ext cx="856307" cy="356795"/>
              </a:xfrm>
              <a:prstGeom prst="rect">
                <a:avLst/>
              </a:prstGeom>
            </p:spPr>
          </p:pic>
          <p:pic>
            <p:nvPicPr>
              <p:cNvPr id="41" name="Picture 40" descr="A black and white text&#10;&#10;Description automatically generated">
                <a:extLst>
                  <a:ext uri="{FF2B5EF4-FFF2-40B4-BE49-F238E27FC236}">
                    <a16:creationId xmlns:a16="http://schemas.microsoft.com/office/drawing/2014/main" id="{F6BAA2DD-04CC-216C-1A8E-ED97374C0827}"/>
                  </a:ext>
                </a:extLst>
              </p:cNvPr>
              <p:cNvPicPr>
                <a:picLocks noChangeAspect="1"/>
              </p:cNvPicPr>
              <p:nvPr/>
            </p:nvPicPr>
            <p:blipFill>
              <a:blip r:embed="rId12"/>
              <a:stretch>
                <a:fillRect/>
              </a:stretch>
            </p:blipFill>
            <p:spPr>
              <a:xfrm>
                <a:off x="9658657" y="4069440"/>
                <a:ext cx="900202" cy="225501"/>
              </a:xfrm>
              <a:prstGeom prst="rect">
                <a:avLst/>
              </a:prstGeom>
            </p:spPr>
          </p:pic>
          <p:sp>
            <p:nvSpPr>
              <p:cNvPr id="42" name="Oval 41">
                <a:extLst>
                  <a:ext uri="{FF2B5EF4-FFF2-40B4-BE49-F238E27FC236}">
                    <a16:creationId xmlns:a16="http://schemas.microsoft.com/office/drawing/2014/main" id="{EC957BDB-FEF4-6B81-987C-6BB5A5CEB7FA}"/>
                  </a:ext>
                </a:extLst>
              </p:cNvPr>
              <p:cNvSpPr/>
              <p:nvPr/>
            </p:nvSpPr>
            <p:spPr>
              <a:xfrm>
                <a:off x="9082264" y="1763576"/>
                <a:ext cx="777114" cy="777114"/>
              </a:xfrm>
              <a:prstGeom prst="ellipse">
                <a:avLst/>
              </a:prstGeom>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2</a:t>
                </a:r>
              </a:p>
            </p:txBody>
          </p:sp>
        </p:grpSp>
        <p:grpSp>
          <p:nvGrpSpPr>
            <p:cNvPr id="43" name="Group 42">
              <a:extLst>
                <a:ext uri="{FF2B5EF4-FFF2-40B4-BE49-F238E27FC236}">
                  <a16:creationId xmlns:a16="http://schemas.microsoft.com/office/drawing/2014/main" id="{896D2859-46DA-BF8F-5015-07E116794B92}"/>
                </a:ext>
              </a:extLst>
            </p:cNvPr>
            <p:cNvGrpSpPr/>
            <p:nvPr/>
          </p:nvGrpSpPr>
          <p:grpSpPr>
            <a:xfrm>
              <a:off x="1397151" y="1939426"/>
              <a:ext cx="2572821" cy="3883175"/>
              <a:chOff x="8236726" y="1763576"/>
              <a:chExt cx="2572821" cy="3883175"/>
            </a:xfrm>
          </p:grpSpPr>
          <p:sp>
            <p:nvSpPr>
              <p:cNvPr id="44" name="Rounded Rectangle 43">
                <a:extLst>
                  <a:ext uri="{FF2B5EF4-FFF2-40B4-BE49-F238E27FC236}">
                    <a16:creationId xmlns:a16="http://schemas.microsoft.com/office/drawing/2014/main" id="{919FB875-174E-11A3-BF4C-BE7449A0372B}"/>
                  </a:ext>
                </a:extLst>
              </p:cNvPr>
              <p:cNvSpPr/>
              <p:nvPr/>
            </p:nvSpPr>
            <p:spPr>
              <a:xfrm>
                <a:off x="8236727" y="2208226"/>
                <a:ext cx="2572820" cy="3438525"/>
              </a:xfrm>
              <a:prstGeom prst="roundRect">
                <a:avLst/>
              </a:prstGeom>
              <a:solidFill>
                <a:schemeClr val="bg2"/>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64F44016-CB02-278E-BE09-D9FBB70EF72D}"/>
                  </a:ext>
                </a:extLst>
              </p:cNvPr>
              <p:cNvSpPr txBox="1"/>
              <p:nvPr/>
            </p:nvSpPr>
            <p:spPr>
              <a:xfrm>
                <a:off x="8236726" y="2572978"/>
                <a:ext cx="2572820" cy="707886"/>
              </a:xfrm>
              <a:prstGeom prst="rect">
                <a:avLst/>
              </a:prstGeom>
              <a:noFill/>
            </p:spPr>
            <p:txBody>
              <a:bodyPr wrap="square" rtlCol="0">
                <a:spAutoFit/>
              </a:bodyPr>
              <a:lstStyle/>
              <a:p>
                <a:pPr algn="ctr"/>
                <a:r>
                  <a:rPr lang="en-US" sz="4000" b="1" dirty="0">
                    <a:latin typeface="Roboto Black" panose="02000000000000000000" pitchFamily="2" charset="0"/>
                    <a:ea typeface="Roboto Black" panose="02000000000000000000" pitchFamily="2" charset="0"/>
                  </a:rPr>
                  <a:t>SERVICE</a:t>
                </a:r>
              </a:p>
            </p:txBody>
          </p:sp>
          <p:pic>
            <p:nvPicPr>
              <p:cNvPr id="46" name="Picture 45" descr="A blue and black logo&#10;&#10;Description automatically generated">
                <a:extLst>
                  <a:ext uri="{FF2B5EF4-FFF2-40B4-BE49-F238E27FC236}">
                    <a16:creationId xmlns:a16="http://schemas.microsoft.com/office/drawing/2014/main" id="{C757991A-641D-9BD9-70C2-B2CD1A2769A1}"/>
                  </a:ext>
                </a:extLst>
              </p:cNvPr>
              <p:cNvPicPr>
                <a:picLocks noChangeAspect="1"/>
              </p:cNvPicPr>
              <p:nvPr/>
            </p:nvPicPr>
            <p:blipFill>
              <a:blip r:embed="rId5"/>
              <a:stretch>
                <a:fillRect/>
              </a:stretch>
            </p:blipFill>
            <p:spPr>
              <a:xfrm>
                <a:off x="8451547" y="4996408"/>
                <a:ext cx="922763" cy="169089"/>
              </a:xfrm>
              <a:prstGeom prst="rect">
                <a:avLst/>
              </a:prstGeom>
            </p:spPr>
          </p:pic>
          <p:pic>
            <p:nvPicPr>
              <p:cNvPr id="47" name="Picture 46" descr="A purple logo with black background&#10;&#10;Description automatically generated">
                <a:extLst>
                  <a:ext uri="{FF2B5EF4-FFF2-40B4-BE49-F238E27FC236}">
                    <a16:creationId xmlns:a16="http://schemas.microsoft.com/office/drawing/2014/main" id="{3935134C-2EB0-ECF3-159E-E7D17464CC6A}"/>
                  </a:ext>
                </a:extLst>
              </p:cNvPr>
              <p:cNvPicPr>
                <a:picLocks noChangeAspect="1"/>
              </p:cNvPicPr>
              <p:nvPr/>
            </p:nvPicPr>
            <p:blipFill>
              <a:blip r:embed="rId6"/>
              <a:stretch>
                <a:fillRect/>
              </a:stretch>
            </p:blipFill>
            <p:spPr>
              <a:xfrm>
                <a:off x="8576125" y="3505504"/>
                <a:ext cx="673607" cy="418862"/>
              </a:xfrm>
              <a:prstGeom prst="rect">
                <a:avLst/>
              </a:prstGeom>
            </p:spPr>
          </p:pic>
          <p:pic>
            <p:nvPicPr>
              <p:cNvPr id="48" name="Picture 47" descr="A close up of a logo&#10;&#10;Description automatically generated">
                <a:extLst>
                  <a:ext uri="{FF2B5EF4-FFF2-40B4-BE49-F238E27FC236}">
                    <a16:creationId xmlns:a16="http://schemas.microsoft.com/office/drawing/2014/main" id="{225803FF-2F2A-219D-2A54-14B17D5F1BCB}"/>
                  </a:ext>
                </a:extLst>
              </p:cNvPr>
              <p:cNvPicPr>
                <a:picLocks noChangeAspect="1"/>
              </p:cNvPicPr>
              <p:nvPr/>
            </p:nvPicPr>
            <p:blipFill>
              <a:blip r:embed="rId7"/>
              <a:stretch>
                <a:fillRect/>
              </a:stretch>
            </p:blipFill>
            <p:spPr>
              <a:xfrm>
                <a:off x="9564622" y="3589770"/>
                <a:ext cx="1088273" cy="250330"/>
              </a:xfrm>
              <a:prstGeom prst="rect">
                <a:avLst/>
              </a:prstGeom>
            </p:spPr>
          </p:pic>
          <p:pic>
            <p:nvPicPr>
              <p:cNvPr id="49" name="Picture 48" descr="A blue and black logo&#10;&#10;Description automatically generated">
                <a:extLst>
                  <a:ext uri="{FF2B5EF4-FFF2-40B4-BE49-F238E27FC236}">
                    <a16:creationId xmlns:a16="http://schemas.microsoft.com/office/drawing/2014/main" id="{54B7F6DA-C5FD-A526-0450-186EA3F6C6E7}"/>
                  </a:ext>
                </a:extLst>
              </p:cNvPr>
              <p:cNvPicPr>
                <a:picLocks noChangeAspect="1"/>
              </p:cNvPicPr>
              <p:nvPr/>
            </p:nvPicPr>
            <p:blipFill>
              <a:blip r:embed="rId8"/>
              <a:stretch>
                <a:fillRect/>
              </a:stretch>
            </p:blipFill>
            <p:spPr>
              <a:xfrm>
                <a:off x="8410126" y="4049953"/>
                <a:ext cx="1005605" cy="264474"/>
              </a:xfrm>
              <a:prstGeom prst="rect">
                <a:avLst/>
              </a:prstGeom>
            </p:spPr>
          </p:pic>
          <p:pic>
            <p:nvPicPr>
              <p:cNvPr id="50" name="Picture 49" descr="A logo with a black background&#10;&#10;Description automatically generated">
                <a:extLst>
                  <a:ext uri="{FF2B5EF4-FFF2-40B4-BE49-F238E27FC236}">
                    <a16:creationId xmlns:a16="http://schemas.microsoft.com/office/drawing/2014/main" id="{2EDB53DA-0209-A825-9A20-27E1A194CD9E}"/>
                  </a:ext>
                </a:extLst>
              </p:cNvPr>
              <p:cNvPicPr>
                <a:picLocks noChangeAspect="1"/>
              </p:cNvPicPr>
              <p:nvPr/>
            </p:nvPicPr>
            <p:blipFill>
              <a:blip r:embed="rId9"/>
              <a:stretch>
                <a:fillRect/>
              </a:stretch>
            </p:blipFill>
            <p:spPr>
              <a:xfrm>
                <a:off x="9611594" y="4861275"/>
                <a:ext cx="994328" cy="439355"/>
              </a:xfrm>
              <a:prstGeom prst="rect">
                <a:avLst/>
              </a:prstGeom>
            </p:spPr>
          </p:pic>
          <p:pic>
            <p:nvPicPr>
              <p:cNvPr id="51" name="Picture 50" descr="A close-up of a logo&#10;&#10;Description automatically generated">
                <a:extLst>
                  <a:ext uri="{FF2B5EF4-FFF2-40B4-BE49-F238E27FC236}">
                    <a16:creationId xmlns:a16="http://schemas.microsoft.com/office/drawing/2014/main" id="{C4A0D302-0D69-EB7E-19BA-0C4EE713C03B}"/>
                  </a:ext>
                </a:extLst>
              </p:cNvPr>
              <p:cNvPicPr>
                <a:picLocks noChangeAspect="1"/>
              </p:cNvPicPr>
              <p:nvPr/>
            </p:nvPicPr>
            <p:blipFill>
              <a:blip r:embed="rId10"/>
              <a:stretch>
                <a:fillRect/>
              </a:stretch>
            </p:blipFill>
            <p:spPr>
              <a:xfrm>
                <a:off x="9682741" y="4494777"/>
                <a:ext cx="852035" cy="241977"/>
              </a:xfrm>
              <a:prstGeom prst="rect">
                <a:avLst/>
              </a:prstGeom>
            </p:spPr>
          </p:pic>
          <p:pic>
            <p:nvPicPr>
              <p:cNvPr id="52" name="Picture 51" descr="A blue and black logo&#10;&#10;Description automatically generated">
                <a:extLst>
                  <a:ext uri="{FF2B5EF4-FFF2-40B4-BE49-F238E27FC236}">
                    <a16:creationId xmlns:a16="http://schemas.microsoft.com/office/drawing/2014/main" id="{AB3181DA-A259-F040-40EC-345E59B73F60}"/>
                  </a:ext>
                </a:extLst>
              </p:cNvPr>
              <p:cNvPicPr>
                <a:picLocks noChangeAspect="1"/>
              </p:cNvPicPr>
              <p:nvPr/>
            </p:nvPicPr>
            <p:blipFill>
              <a:blip r:embed="rId11"/>
              <a:stretch>
                <a:fillRect/>
              </a:stretch>
            </p:blipFill>
            <p:spPr>
              <a:xfrm>
                <a:off x="8484775" y="4437368"/>
                <a:ext cx="856307" cy="356795"/>
              </a:xfrm>
              <a:prstGeom prst="rect">
                <a:avLst/>
              </a:prstGeom>
            </p:spPr>
          </p:pic>
          <p:pic>
            <p:nvPicPr>
              <p:cNvPr id="53" name="Picture 52" descr="A black and white text&#10;&#10;Description automatically generated">
                <a:extLst>
                  <a:ext uri="{FF2B5EF4-FFF2-40B4-BE49-F238E27FC236}">
                    <a16:creationId xmlns:a16="http://schemas.microsoft.com/office/drawing/2014/main" id="{45B159F3-E4FA-5A94-B6DB-C41E403C38C0}"/>
                  </a:ext>
                </a:extLst>
              </p:cNvPr>
              <p:cNvPicPr>
                <a:picLocks noChangeAspect="1"/>
              </p:cNvPicPr>
              <p:nvPr/>
            </p:nvPicPr>
            <p:blipFill>
              <a:blip r:embed="rId12"/>
              <a:stretch>
                <a:fillRect/>
              </a:stretch>
            </p:blipFill>
            <p:spPr>
              <a:xfrm>
                <a:off x="9658657" y="4069440"/>
                <a:ext cx="900202" cy="225501"/>
              </a:xfrm>
              <a:prstGeom prst="rect">
                <a:avLst/>
              </a:prstGeom>
            </p:spPr>
          </p:pic>
          <p:sp>
            <p:nvSpPr>
              <p:cNvPr id="54" name="Oval 53">
                <a:extLst>
                  <a:ext uri="{FF2B5EF4-FFF2-40B4-BE49-F238E27FC236}">
                    <a16:creationId xmlns:a16="http://schemas.microsoft.com/office/drawing/2014/main" id="{E15D7AF8-EE56-4708-9997-98ED7B6B0706}"/>
                  </a:ext>
                </a:extLst>
              </p:cNvPr>
              <p:cNvSpPr/>
              <p:nvPr/>
            </p:nvSpPr>
            <p:spPr>
              <a:xfrm>
                <a:off x="9082264" y="1763576"/>
                <a:ext cx="777114" cy="777114"/>
              </a:xfrm>
              <a:prstGeom prst="ellipse">
                <a:avLst/>
              </a:prstGeom>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1</a:t>
                </a:r>
              </a:p>
            </p:txBody>
          </p:sp>
        </p:grpSp>
      </p:grpSp>
    </p:spTree>
    <p:extLst>
      <p:ext uri="{BB962C8B-B14F-4D97-AF65-F5344CB8AC3E}">
        <p14:creationId xmlns:p14="http://schemas.microsoft.com/office/powerpoint/2010/main" val="2291622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300"/>
                                  </p:stCondLst>
                                  <p:childTnLst>
                                    <p:set>
                                      <p:cBhvr>
                                        <p:cTn id="6" dur="1" fill="hold">
                                          <p:stCondLst>
                                            <p:cond delay="0"/>
                                          </p:stCondLst>
                                        </p:cTn>
                                        <p:tgtEl>
                                          <p:spTgt spid="55"/>
                                        </p:tgtEl>
                                        <p:attrNameLst>
                                          <p:attrName>style.visibility</p:attrName>
                                        </p:attrNameLst>
                                      </p:cBhvr>
                                      <p:to>
                                        <p:strVal val="visible"/>
                                      </p:to>
                                    </p:set>
                                    <p:animEffect transition="in" filter="wipe(up)">
                                      <p:cBhvr>
                                        <p:cTn id="7" dur="1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C296BFE-4494-07CC-F555-39FA89E5DD63}"/>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LegacyPartners.biz</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TheSVPSystem.com</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p:txBody>
      </p:sp>
      <p:pic>
        <p:nvPicPr>
          <p:cNvPr id="6" name="Picture 5">
            <a:extLst>
              <a:ext uri="{FF2B5EF4-FFF2-40B4-BE49-F238E27FC236}">
                <a16:creationId xmlns:a16="http://schemas.microsoft.com/office/drawing/2014/main" id="{2C9E38AA-3C3D-0E54-1F08-3EDF87525F16}"/>
              </a:ext>
            </a:extLst>
          </p:cNvPr>
          <p:cNvPicPr>
            <a:picLocks noChangeAspect="1"/>
          </p:cNvPicPr>
          <p:nvPr/>
        </p:nvPicPr>
        <p:blipFill>
          <a:blip r:embed="rId3"/>
          <a:srcRect t="14626" b="14626"/>
          <a:stretch/>
        </p:blipFill>
        <p:spPr>
          <a:xfrm>
            <a:off x="10115455" y="6438549"/>
            <a:ext cx="1920246" cy="274320"/>
          </a:xfrm>
          <a:prstGeom prst="rect">
            <a:avLst/>
          </a:prstGeom>
        </p:spPr>
      </p:pic>
      <p:pic>
        <p:nvPicPr>
          <p:cNvPr id="11" name="Picture 10">
            <a:extLst>
              <a:ext uri="{FF2B5EF4-FFF2-40B4-BE49-F238E27FC236}">
                <a16:creationId xmlns:a16="http://schemas.microsoft.com/office/drawing/2014/main" id="{E4421999-6785-2015-D77C-7A9A30EA48E9}"/>
              </a:ext>
            </a:extLst>
          </p:cNvPr>
          <p:cNvPicPr>
            <a:picLocks noChangeAspect="1"/>
          </p:cNvPicPr>
          <p:nvPr/>
        </p:nvPicPr>
        <p:blipFill>
          <a:blip r:embed="rId4"/>
          <a:srcRect/>
          <a:stretch/>
        </p:blipFill>
        <p:spPr>
          <a:xfrm>
            <a:off x="10038298" y="6139846"/>
            <a:ext cx="2080726" cy="378618"/>
          </a:xfrm>
          <a:prstGeom prst="rect">
            <a:avLst/>
          </a:prstGeom>
        </p:spPr>
      </p:pic>
      <p:sp>
        <p:nvSpPr>
          <p:cNvPr id="2" name="TextBox 1">
            <a:extLst>
              <a:ext uri="{FF2B5EF4-FFF2-40B4-BE49-F238E27FC236}">
                <a16:creationId xmlns:a16="http://schemas.microsoft.com/office/drawing/2014/main" id="{49F1C463-6992-D2EF-5724-58010D756695}"/>
              </a:ext>
            </a:extLst>
          </p:cNvPr>
          <p:cNvSpPr txBox="1"/>
          <p:nvPr/>
        </p:nvSpPr>
        <p:spPr>
          <a:xfrm>
            <a:off x="0" y="883883"/>
            <a:ext cx="12192000"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6600" b="0" i="0" u="none" strike="noStrike" kern="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sym typeface="Arial"/>
              </a:rPr>
              <a:t>Promote from Left to Right</a:t>
            </a:r>
          </a:p>
        </p:txBody>
      </p:sp>
      <p:grpSp>
        <p:nvGrpSpPr>
          <p:cNvPr id="5" name="Group 4">
            <a:extLst>
              <a:ext uri="{FF2B5EF4-FFF2-40B4-BE49-F238E27FC236}">
                <a16:creationId xmlns:a16="http://schemas.microsoft.com/office/drawing/2014/main" id="{967E762E-4469-AE73-5CF0-7175DFCD4DEF}"/>
              </a:ext>
            </a:extLst>
          </p:cNvPr>
          <p:cNvGrpSpPr/>
          <p:nvPr/>
        </p:nvGrpSpPr>
        <p:grpSpPr>
          <a:xfrm>
            <a:off x="1277010" y="2868601"/>
            <a:ext cx="9637983" cy="1807968"/>
            <a:chOff x="2021772" y="8730343"/>
            <a:chExt cx="19275965" cy="3615935"/>
          </a:xfrm>
        </p:grpSpPr>
        <p:sp>
          <p:nvSpPr>
            <p:cNvPr id="7" name="Oval 6">
              <a:extLst>
                <a:ext uri="{FF2B5EF4-FFF2-40B4-BE49-F238E27FC236}">
                  <a16:creationId xmlns:a16="http://schemas.microsoft.com/office/drawing/2014/main" id="{6E61E726-1EF7-22C0-6176-AF37AA572248}"/>
                </a:ext>
              </a:extLst>
            </p:cNvPr>
            <p:cNvSpPr/>
            <p:nvPr/>
          </p:nvSpPr>
          <p:spPr>
            <a:xfrm>
              <a:off x="4889586" y="8730343"/>
              <a:ext cx="2069082" cy="2069082"/>
            </a:xfrm>
            <a:prstGeom prst="ellipse">
              <a:avLst/>
            </a:prstGeom>
            <a:solidFill>
              <a:srgbClr val="407DC9"/>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ETL</a:t>
              </a:r>
            </a:p>
          </p:txBody>
        </p:sp>
        <p:sp>
          <p:nvSpPr>
            <p:cNvPr id="9" name="Oval 8">
              <a:extLst>
                <a:ext uri="{FF2B5EF4-FFF2-40B4-BE49-F238E27FC236}">
                  <a16:creationId xmlns:a16="http://schemas.microsoft.com/office/drawing/2014/main" id="{76A861C7-A2FD-ABD1-C541-FAFF0DA6E882}"/>
                </a:ext>
              </a:extLst>
            </p:cNvPr>
            <p:cNvSpPr/>
            <p:nvPr/>
          </p:nvSpPr>
          <p:spPr>
            <a:xfrm>
              <a:off x="7757400" y="8730343"/>
              <a:ext cx="2069082" cy="2069082"/>
            </a:xfrm>
            <a:prstGeom prst="ellipse">
              <a:avLst/>
            </a:prstGeom>
            <a:solidFill>
              <a:srgbClr val="6F90A0"/>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RC</a:t>
              </a:r>
              <a:endParaRPr kumimoji="0" lang="en-US" sz="2700" b="1" i="0" u="none" strike="noStrike" kern="1200" cap="none" spc="0" normalizeH="0" baseline="0" noProof="0" dirty="0">
                <a:ln>
                  <a:noFill/>
                </a:ln>
                <a:solidFill>
                  <a:srgbClr val="FFFFFF"/>
                </a:solidFill>
                <a:effectLst/>
                <a:highlight>
                  <a:srgbClr val="929292"/>
                </a:highlight>
                <a:uLnTx/>
                <a:uFillTx/>
                <a:latin typeface="Arial"/>
                <a:ea typeface="+mn-ea"/>
                <a:cs typeface="+mn-cs"/>
                <a:sym typeface="Arial"/>
              </a:endParaRPr>
            </a:p>
          </p:txBody>
        </p:sp>
        <p:sp>
          <p:nvSpPr>
            <p:cNvPr id="10" name="Oval 9">
              <a:extLst>
                <a:ext uri="{FF2B5EF4-FFF2-40B4-BE49-F238E27FC236}">
                  <a16:creationId xmlns:a16="http://schemas.microsoft.com/office/drawing/2014/main" id="{34EDEE7A-B8F9-6E96-4BD0-C51FCA8A5952}"/>
                </a:ext>
              </a:extLst>
            </p:cNvPr>
            <p:cNvSpPr/>
            <p:nvPr/>
          </p:nvSpPr>
          <p:spPr>
            <a:xfrm>
              <a:off x="10625214" y="8730343"/>
              <a:ext cx="2069082" cy="2069082"/>
            </a:xfrm>
            <a:prstGeom prst="ellipse">
              <a:avLst/>
            </a:prstGeom>
            <a:solidFill>
              <a:srgbClr val="012654"/>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RD</a:t>
              </a:r>
            </a:p>
          </p:txBody>
        </p:sp>
        <p:sp>
          <p:nvSpPr>
            <p:cNvPr id="15" name="Oval 14">
              <a:extLst>
                <a:ext uri="{FF2B5EF4-FFF2-40B4-BE49-F238E27FC236}">
                  <a16:creationId xmlns:a16="http://schemas.microsoft.com/office/drawing/2014/main" id="{2865F0AD-20DD-91DE-F2F9-DF87D751B532}"/>
                </a:ext>
              </a:extLst>
            </p:cNvPr>
            <p:cNvSpPr/>
            <p:nvPr/>
          </p:nvSpPr>
          <p:spPr>
            <a:xfrm>
              <a:off x="13493028" y="8730343"/>
              <a:ext cx="2069082" cy="2069082"/>
            </a:xfrm>
            <a:prstGeom prst="ellipse">
              <a:avLst/>
            </a:prstGeom>
            <a:solidFill>
              <a:srgbClr val="FF671F"/>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0" cap="none" spc="0" normalizeH="0" baseline="0" noProof="0" dirty="0">
                  <a:ln>
                    <a:noFill/>
                  </a:ln>
                  <a:solidFill>
                    <a:srgbClr val="FFFFFF"/>
                  </a:solidFill>
                  <a:effectLst/>
                  <a:uLnTx/>
                  <a:uFillTx/>
                  <a:latin typeface="Arial"/>
                  <a:ea typeface="Roboto Black" panose="02000000000000000000" pitchFamily="2" charset="0"/>
                  <a:cs typeface="+mn-cs"/>
                  <a:sym typeface="Arial"/>
                </a:rPr>
                <a:t>RVP</a:t>
              </a:r>
              <a:endPar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endParaRPr>
            </a:p>
          </p:txBody>
        </p:sp>
        <p:sp>
          <p:nvSpPr>
            <p:cNvPr id="16" name="Oval 15">
              <a:extLst>
                <a:ext uri="{FF2B5EF4-FFF2-40B4-BE49-F238E27FC236}">
                  <a16:creationId xmlns:a16="http://schemas.microsoft.com/office/drawing/2014/main" id="{48057B15-BFA7-9A34-062F-34BA1EAB887A}"/>
                </a:ext>
              </a:extLst>
            </p:cNvPr>
            <p:cNvSpPr/>
            <p:nvPr/>
          </p:nvSpPr>
          <p:spPr>
            <a:xfrm>
              <a:off x="16360842" y="8730343"/>
              <a:ext cx="2069082" cy="2069082"/>
            </a:xfrm>
            <a:prstGeom prst="ellipse">
              <a:avLst/>
            </a:prstGeom>
            <a:solidFill>
              <a:srgbClr val="78BE1E"/>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SVP</a:t>
              </a:r>
            </a:p>
          </p:txBody>
        </p:sp>
        <p:sp>
          <p:nvSpPr>
            <p:cNvPr id="17" name="Oval 16">
              <a:extLst>
                <a:ext uri="{FF2B5EF4-FFF2-40B4-BE49-F238E27FC236}">
                  <a16:creationId xmlns:a16="http://schemas.microsoft.com/office/drawing/2014/main" id="{642195CB-88B2-0397-9494-1B84DC3F071C}"/>
                </a:ext>
              </a:extLst>
            </p:cNvPr>
            <p:cNvSpPr/>
            <p:nvPr/>
          </p:nvSpPr>
          <p:spPr>
            <a:xfrm>
              <a:off x="19228655" y="8730343"/>
              <a:ext cx="2069082" cy="2069082"/>
            </a:xfrm>
            <a:prstGeom prst="ellipse">
              <a:avLst/>
            </a:prstGeom>
            <a:solidFill>
              <a:srgbClr val="485860"/>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SVP</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1" u="none" strike="noStrike" kern="0" cap="none" spc="0" normalizeH="0" baseline="0" noProof="0" dirty="0">
                  <a:ln>
                    <a:noFill/>
                  </a:ln>
                  <a:solidFill>
                    <a:srgbClr val="FFFFFF"/>
                  </a:solidFill>
                  <a:effectLst/>
                  <a:uLnTx/>
                  <a:uFillTx/>
                  <a:latin typeface="Arial"/>
                  <a:ea typeface="Roboto" panose="02000000000000000000" pitchFamily="2" charset="0"/>
                  <a:cs typeface="+mn-cs"/>
                  <a:sym typeface="Arial"/>
                </a:rPr>
                <a:t>Platinum</a:t>
              </a:r>
              <a:endParaRPr kumimoji="0" lang="en-US" sz="800" b="1" i="1" u="none" strike="noStrike" kern="1200" cap="none" spc="0" normalizeH="0" baseline="0" noProof="0" dirty="0">
                <a:ln>
                  <a:noFill/>
                </a:ln>
                <a:solidFill>
                  <a:srgbClr val="FFFFFF"/>
                </a:solidFill>
                <a:effectLst/>
                <a:uLnTx/>
                <a:uFillTx/>
                <a:latin typeface="Arial"/>
                <a:ea typeface="Roboto" panose="02000000000000000000" pitchFamily="2" charset="0"/>
                <a:cs typeface="+mn-cs"/>
                <a:sym typeface="Arial"/>
              </a:endParaRPr>
            </a:p>
          </p:txBody>
        </p:sp>
        <p:sp>
          <p:nvSpPr>
            <p:cNvPr id="18" name="TextBox 17">
              <a:extLst>
                <a:ext uri="{FF2B5EF4-FFF2-40B4-BE49-F238E27FC236}">
                  <a16:creationId xmlns:a16="http://schemas.microsoft.com/office/drawing/2014/main" id="{A81B2E93-29EC-7F95-0697-8CED5B24864A}"/>
                </a:ext>
              </a:extLst>
            </p:cNvPr>
            <p:cNvSpPr txBox="1"/>
            <p:nvPr/>
          </p:nvSpPr>
          <p:spPr>
            <a:xfrm>
              <a:off x="5176996" y="11269060"/>
              <a:ext cx="1494264" cy="101566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sym typeface="Arial"/>
                </a:rPr>
                <a:t>$50</a:t>
              </a:r>
            </a:p>
          </p:txBody>
        </p:sp>
        <p:sp>
          <p:nvSpPr>
            <p:cNvPr id="19" name="Oval 18">
              <a:extLst>
                <a:ext uri="{FF2B5EF4-FFF2-40B4-BE49-F238E27FC236}">
                  <a16:creationId xmlns:a16="http://schemas.microsoft.com/office/drawing/2014/main" id="{0544E964-EC76-CB0A-3F69-4D32B23935C8}"/>
                </a:ext>
              </a:extLst>
            </p:cNvPr>
            <p:cNvSpPr/>
            <p:nvPr/>
          </p:nvSpPr>
          <p:spPr>
            <a:xfrm>
              <a:off x="2021772" y="8730343"/>
              <a:ext cx="2069082" cy="2069082"/>
            </a:xfrm>
            <a:prstGeom prst="ellipse">
              <a:avLst/>
            </a:prstGeom>
            <a:solidFill>
              <a:srgbClr val="61CBC8"/>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CQ</a:t>
              </a:r>
            </a:p>
          </p:txBody>
        </p:sp>
        <p:sp>
          <p:nvSpPr>
            <p:cNvPr id="20" name="TextBox 19">
              <a:extLst>
                <a:ext uri="{FF2B5EF4-FFF2-40B4-BE49-F238E27FC236}">
                  <a16:creationId xmlns:a16="http://schemas.microsoft.com/office/drawing/2014/main" id="{64B9E158-E37F-A1B0-E482-15020DED00C0}"/>
                </a:ext>
              </a:extLst>
            </p:cNvPr>
            <p:cNvSpPr txBox="1"/>
            <p:nvPr/>
          </p:nvSpPr>
          <p:spPr>
            <a:xfrm>
              <a:off x="7876676" y="10838172"/>
              <a:ext cx="1883702" cy="150810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600" b="0" i="0" u="none" strike="noStrike" kern="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sym typeface="Arial"/>
                </a:rPr>
                <a:t>Up to</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sym typeface="Arial"/>
                </a:rPr>
                <a:t>$150</a:t>
              </a:r>
            </a:p>
          </p:txBody>
        </p:sp>
        <p:sp>
          <p:nvSpPr>
            <p:cNvPr id="21" name="TextBox 20">
              <a:extLst>
                <a:ext uri="{FF2B5EF4-FFF2-40B4-BE49-F238E27FC236}">
                  <a16:creationId xmlns:a16="http://schemas.microsoft.com/office/drawing/2014/main" id="{7CEC7978-BBD3-1DDC-9CB7-F43054E96051}"/>
                </a:ext>
              </a:extLst>
            </p:cNvPr>
            <p:cNvSpPr txBox="1"/>
            <p:nvPr/>
          </p:nvSpPr>
          <p:spPr>
            <a:xfrm>
              <a:off x="10744492" y="10838172"/>
              <a:ext cx="1850088" cy="150810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600" b="0" i="0" u="none" strike="noStrike" kern="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sym typeface="Arial"/>
                </a:rPr>
                <a:t>Up to</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sym typeface="Arial"/>
                </a:rPr>
                <a:t>$250</a:t>
              </a:r>
            </a:p>
          </p:txBody>
        </p:sp>
        <p:sp>
          <p:nvSpPr>
            <p:cNvPr id="22" name="TextBox 21">
              <a:extLst>
                <a:ext uri="{FF2B5EF4-FFF2-40B4-BE49-F238E27FC236}">
                  <a16:creationId xmlns:a16="http://schemas.microsoft.com/office/drawing/2014/main" id="{94E173FF-8C0A-4C07-8459-A68883375E56}"/>
                </a:ext>
              </a:extLst>
            </p:cNvPr>
            <p:cNvSpPr txBox="1"/>
            <p:nvPr/>
          </p:nvSpPr>
          <p:spPr>
            <a:xfrm>
              <a:off x="13612305" y="10838172"/>
              <a:ext cx="1850088" cy="150810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600" b="0" i="0" u="none" strike="noStrike" kern="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sym typeface="Arial"/>
                </a:rPr>
                <a:t>Up to</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sym typeface="Arial"/>
                </a:rPr>
                <a:t>$350</a:t>
              </a:r>
            </a:p>
          </p:txBody>
        </p:sp>
        <p:sp>
          <p:nvSpPr>
            <p:cNvPr id="23" name="TextBox 22">
              <a:extLst>
                <a:ext uri="{FF2B5EF4-FFF2-40B4-BE49-F238E27FC236}">
                  <a16:creationId xmlns:a16="http://schemas.microsoft.com/office/drawing/2014/main" id="{04E9BB7D-5D39-FCA9-8016-5A4139F1C3CF}"/>
                </a:ext>
              </a:extLst>
            </p:cNvPr>
            <p:cNvSpPr txBox="1"/>
            <p:nvPr/>
          </p:nvSpPr>
          <p:spPr>
            <a:xfrm>
              <a:off x="16480119" y="10838172"/>
              <a:ext cx="1850088" cy="150810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600" b="0" i="0" u="none" strike="noStrike" kern="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sym typeface="Arial"/>
                </a:rPr>
                <a:t>Up to</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sym typeface="Arial"/>
                </a:rPr>
                <a:t>$400</a:t>
              </a:r>
            </a:p>
          </p:txBody>
        </p:sp>
        <p:sp>
          <p:nvSpPr>
            <p:cNvPr id="24" name="TextBox 23">
              <a:extLst>
                <a:ext uri="{FF2B5EF4-FFF2-40B4-BE49-F238E27FC236}">
                  <a16:creationId xmlns:a16="http://schemas.microsoft.com/office/drawing/2014/main" id="{D582A8B5-444F-AF09-7E78-A2F7077DFB8A}"/>
                </a:ext>
              </a:extLst>
            </p:cNvPr>
            <p:cNvSpPr txBox="1"/>
            <p:nvPr/>
          </p:nvSpPr>
          <p:spPr>
            <a:xfrm>
              <a:off x="19347931" y="10838172"/>
              <a:ext cx="1883704" cy="150810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600" b="0" i="0" u="none" strike="noStrike" kern="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sym typeface="Arial"/>
                </a:rPr>
                <a:t>Up to</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2700" b="0" i="0" u="none" strike="noStrike" kern="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sym typeface="Arial"/>
                </a:rPr>
                <a:t>$450</a:t>
              </a:r>
            </a:p>
          </p:txBody>
        </p:sp>
      </p:grpSp>
      <p:sp>
        <p:nvSpPr>
          <p:cNvPr id="25" name="TextBox 24">
            <a:extLst>
              <a:ext uri="{FF2B5EF4-FFF2-40B4-BE49-F238E27FC236}">
                <a16:creationId xmlns:a16="http://schemas.microsoft.com/office/drawing/2014/main" id="{8AD70597-36A9-0799-D568-CE3FA263AB04}"/>
              </a:ext>
            </a:extLst>
          </p:cNvPr>
          <p:cNvSpPr txBox="1"/>
          <p:nvPr/>
        </p:nvSpPr>
        <p:spPr>
          <a:xfrm>
            <a:off x="0" y="1866753"/>
            <a:ext cx="12192000"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2400" b="1" i="0" u="none" strike="noStrike" kern="0" cap="none" spc="0" normalizeH="0" baseline="0" noProof="0" dirty="0">
                <a:ln>
                  <a:noFill/>
                </a:ln>
                <a:solidFill>
                  <a:schemeClr val="accent2"/>
                </a:solidFill>
                <a:effectLst/>
                <a:uLnTx/>
                <a:uFillTx/>
                <a:latin typeface="Arial"/>
                <a:ea typeface="+mn-ea"/>
                <a:cs typeface="Arial"/>
                <a:sym typeface="Arial"/>
              </a:rPr>
              <a:t>Overriding Customer Acquisition Bonuses</a:t>
            </a:r>
          </a:p>
        </p:txBody>
      </p:sp>
      <p:sp>
        <p:nvSpPr>
          <p:cNvPr id="26" name="Rectangle 25">
            <a:extLst>
              <a:ext uri="{FF2B5EF4-FFF2-40B4-BE49-F238E27FC236}">
                <a16:creationId xmlns:a16="http://schemas.microsoft.com/office/drawing/2014/main" id="{A5EAC79A-5227-5E12-F1E4-88D3F0CB0B90}"/>
              </a:ext>
            </a:extLst>
          </p:cNvPr>
          <p:cNvSpPr/>
          <p:nvPr/>
        </p:nvSpPr>
        <p:spPr>
          <a:xfrm>
            <a:off x="1016000" y="2590800"/>
            <a:ext cx="2946400" cy="2194560"/>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D7A3B165-6A6B-741B-51C5-BE91009C5250}"/>
              </a:ext>
            </a:extLst>
          </p:cNvPr>
          <p:cNvSpPr/>
          <p:nvPr/>
        </p:nvSpPr>
        <p:spPr>
          <a:xfrm>
            <a:off x="990063" y="2624783"/>
            <a:ext cx="1608433" cy="1608433"/>
          </a:xfrm>
          <a:prstGeom prst="ellipse">
            <a:avLst/>
          </a:prstGeom>
          <a:solidFill>
            <a:srgbClr val="61CBC8"/>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CQ</a:t>
            </a:r>
            <a:endPar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endParaRPr>
          </a:p>
        </p:txBody>
      </p:sp>
      <p:sp>
        <p:nvSpPr>
          <p:cNvPr id="4" name="Oval 3">
            <a:extLst>
              <a:ext uri="{FF2B5EF4-FFF2-40B4-BE49-F238E27FC236}">
                <a16:creationId xmlns:a16="http://schemas.microsoft.com/office/drawing/2014/main" id="{D8FE55E8-3F1A-2C51-20A3-7C41AEB982FE}"/>
              </a:ext>
            </a:extLst>
          </p:cNvPr>
          <p:cNvSpPr>
            <a:spLocks noChangeAspect="1"/>
          </p:cNvSpPr>
          <p:nvPr/>
        </p:nvSpPr>
        <p:spPr>
          <a:xfrm>
            <a:off x="2423515" y="2624783"/>
            <a:ext cx="1609344" cy="1609344"/>
          </a:xfrm>
          <a:prstGeom prst="ellipse">
            <a:avLst/>
          </a:prstGeom>
          <a:solidFill>
            <a:srgbClr val="407DC9"/>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ETL</a:t>
            </a:r>
            <a:endPar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endParaRPr>
          </a:p>
        </p:txBody>
      </p:sp>
    </p:spTree>
    <p:extLst>
      <p:ext uri="{BB962C8B-B14F-4D97-AF65-F5344CB8AC3E}">
        <p14:creationId xmlns:p14="http://schemas.microsoft.com/office/powerpoint/2010/main" val="2571891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27"/>
                                        </p:tgtEl>
                                        <p:attrNameLst>
                                          <p:attrName>ppt_w</p:attrName>
                                        </p:attrNameLst>
                                      </p:cBhvr>
                                      <p:tavLst>
                                        <p:tav tm="0">
                                          <p:val>
                                            <p:strVal val="ppt_w"/>
                                          </p:val>
                                        </p:tav>
                                        <p:tav tm="100000">
                                          <p:val>
                                            <p:fltVal val="0"/>
                                          </p:val>
                                        </p:tav>
                                      </p:tavLst>
                                    </p:anim>
                                    <p:anim calcmode="lin" valueType="num">
                                      <p:cBhvr>
                                        <p:cTn id="7" dur="500"/>
                                        <p:tgtEl>
                                          <p:spTgt spid="27"/>
                                        </p:tgtEl>
                                        <p:attrNameLst>
                                          <p:attrName>ppt_h</p:attrName>
                                        </p:attrNameLst>
                                      </p:cBhvr>
                                      <p:tavLst>
                                        <p:tav tm="0">
                                          <p:val>
                                            <p:strVal val="ppt_h"/>
                                          </p:val>
                                        </p:tav>
                                        <p:tav tm="100000">
                                          <p:val>
                                            <p:fltVal val="0"/>
                                          </p:val>
                                        </p:tav>
                                      </p:tavLst>
                                    </p:anim>
                                    <p:animEffect transition="out" filter="fade">
                                      <p:cBhvr>
                                        <p:cTn id="8" dur="500"/>
                                        <p:tgtEl>
                                          <p:spTgt spid="27"/>
                                        </p:tgtEl>
                                      </p:cBhvr>
                                    </p:animEffect>
                                    <p:set>
                                      <p:cBhvr>
                                        <p:cTn id="9" dur="1" fill="hold">
                                          <p:stCondLst>
                                            <p:cond delay="499"/>
                                          </p:stCondLst>
                                        </p:cTn>
                                        <p:tgtEl>
                                          <p:spTgt spid="27"/>
                                        </p:tgtEl>
                                        <p:attrNameLst>
                                          <p:attrName>style.visibility</p:attrName>
                                        </p:attrNameLst>
                                      </p:cBhvr>
                                      <p:to>
                                        <p:strVal val="hidden"/>
                                      </p:to>
                                    </p:se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2B2344D4-1683-5D09-C311-4665F367BDE9}"/>
              </a:ext>
            </a:extLst>
          </p:cNvPr>
          <p:cNvSpPr txBox="1"/>
          <p:nvPr/>
        </p:nvSpPr>
        <p:spPr>
          <a:xfrm>
            <a:off x="1730748" y="433190"/>
            <a:ext cx="8730503" cy="1200329"/>
          </a:xfrm>
          <a:prstGeom prst="rect">
            <a:avLst/>
          </a:prstGeom>
          <a:noFill/>
        </p:spPr>
        <p:txBody>
          <a:bodyPr wrap="square" rtlCol="0">
            <a:spAutoFit/>
          </a:bodyPr>
          <a:lstStyle/>
          <a:p>
            <a:pPr algn="ctr"/>
            <a:r>
              <a:rPr lang="en-US" sz="7200" b="1" dirty="0">
                <a:ln>
                  <a:solidFill>
                    <a:srgbClr val="AA771C"/>
                  </a:solidFill>
                </a:ln>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effectLst>
                  <a:outerShdw blurRad="50800" dist="38100" dir="2700000" algn="tl" rotWithShape="0">
                    <a:prstClr val="black">
                      <a:alpha val="40000"/>
                    </a:prstClr>
                  </a:outerShdw>
                </a:effectLst>
                <a:latin typeface="Roboto Black" panose="02000000000000000000" pitchFamily="2" charset="0"/>
                <a:ea typeface="Roboto Black" panose="02000000000000000000" pitchFamily="2" charset="0"/>
              </a:rPr>
              <a:t>STEP TWO</a:t>
            </a:r>
          </a:p>
        </p:txBody>
      </p:sp>
      <p:sp>
        <p:nvSpPr>
          <p:cNvPr id="3" name="TextBox 2">
            <a:extLst>
              <a:ext uri="{FF2B5EF4-FFF2-40B4-BE49-F238E27FC236}">
                <a16:creationId xmlns:a16="http://schemas.microsoft.com/office/drawing/2014/main" id="{5C296BFE-4494-07CC-F555-39FA89E5DD63}"/>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LegacyPartners.biz</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TheSVPSystem.com</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p:txBody>
      </p:sp>
      <p:pic>
        <p:nvPicPr>
          <p:cNvPr id="6" name="Picture 5">
            <a:extLst>
              <a:ext uri="{FF2B5EF4-FFF2-40B4-BE49-F238E27FC236}">
                <a16:creationId xmlns:a16="http://schemas.microsoft.com/office/drawing/2014/main" id="{2C9E38AA-3C3D-0E54-1F08-3EDF87525F16}"/>
              </a:ext>
            </a:extLst>
          </p:cNvPr>
          <p:cNvPicPr>
            <a:picLocks noChangeAspect="1"/>
          </p:cNvPicPr>
          <p:nvPr/>
        </p:nvPicPr>
        <p:blipFill>
          <a:blip r:embed="rId3"/>
          <a:srcRect t="14626" b="14626"/>
          <a:stretch/>
        </p:blipFill>
        <p:spPr>
          <a:xfrm>
            <a:off x="10115455" y="6438549"/>
            <a:ext cx="1920246" cy="274320"/>
          </a:xfrm>
          <a:prstGeom prst="rect">
            <a:avLst/>
          </a:prstGeom>
        </p:spPr>
      </p:pic>
      <p:pic>
        <p:nvPicPr>
          <p:cNvPr id="11" name="Picture 10">
            <a:extLst>
              <a:ext uri="{FF2B5EF4-FFF2-40B4-BE49-F238E27FC236}">
                <a16:creationId xmlns:a16="http://schemas.microsoft.com/office/drawing/2014/main" id="{E4421999-6785-2015-D77C-7A9A30EA48E9}"/>
              </a:ext>
            </a:extLst>
          </p:cNvPr>
          <p:cNvPicPr>
            <a:picLocks noChangeAspect="1"/>
          </p:cNvPicPr>
          <p:nvPr/>
        </p:nvPicPr>
        <p:blipFill>
          <a:blip r:embed="rId4"/>
          <a:srcRect/>
          <a:stretch/>
        </p:blipFill>
        <p:spPr>
          <a:xfrm>
            <a:off x="10038298" y="6139846"/>
            <a:ext cx="2080726" cy="378618"/>
          </a:xfrm>
          <a:prstGeom prst="rect">
            <a:avLst/>
          </a:prstGeom>
        </p:spPr>
      </p:pic>
      <p:sp>
        <p:nvSpPr>
          <p:cNvPr id="14" name="TextBox 13">
            <a:extLst>
              <a:ext uri="{FF2B5EF4-FFF2-40B4-BE49-F238E27FC236}">
                <a16:creationId xmlns:a16="http://schemas.microsoft.com/office/drawing/2014/main" id="{BFAF81ED-DF40-BEED-58D4-BFA281DEEEB8}"/>
              </a:ext>
            </a:extLst>
          </p:cNvPr>
          <p:cNvSpPr txBox="1"/>
          <p:nvPr/>
        </p:nvSpPr>
        <p:spPr>
          <a:xfrm>
            <a:off x="5393256" y="2035363"/>
            <a:ext cx="3801041" cy="2215991"/>
          </a:xfrm>
          <a:prstGeom prst="rect">
            <a:avLst/>
          </a:prstGeom>
          <a:noFill/>
        </p:spPr>
        <p:txBody>
          <a:bodyPr wrap="none" rtlCol="0">
            <a:spAutoFit/>
          </a:bodyPr>
          <a:lstStyle/>
          <a:p>
            <a:r>
              <a:rPr kumimoji="0" lang="en-US" sz="13800" b="1" i="0" u="none" strike="noStrike" kern="1200" cap="none" spc="0" normalizeH="0" baseline="0" noProof="0" dirty="0">
                <a:ln>
                  <a:noFill/>
                </a:ln>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effectLst>
                  <a:outerShdw blurRad="50800" dist="38100" dir="2700000" algn="tl" rotWithShape="0">
                    <a:prstClr val="black">
                      <a:alpha val="40000"/>
                    </a:prstClr>
                  </a:outerShdw>
                </a:effectLst>
                <a:uLnTx/>
                <a:uFillTx/>
                <a:latin typeface="Calibri" panose="020F0502020204030204"/>
                <a:ea typeface="+mn-ea"/>
                <a:cs typeface="+mn-cs"/>
              </a:rPr>
              <a:t>In 30</a:t>
            </a:r>
            <a:endParaRPr lang="en-US" sz="2400" dirty="0"/>
          </a:p>
        </p:txBody>
      </p:sp>
      <p:sp>
        <p:nvSpPr>
          <p:cNvPr id="2" name="TextBox 1">
            <a:extLst>
              <a:ext uri="{FF2B5EF4-FFF2-40B4-BE49-F238E27FC236}">
                <a16:creationId xmlns:a16="http://schemas.microsoft.com/office/drawing/2014/main" id="{C40F3543-4B8A-465A-D0A2-F341AEF2505D}"/>
              </a:ext>
            </a:extLst>
          </p:cNvPr>
          <p:cNvSpPr txBox="1"/>
          <p:nvPr/>
        </p:nvSpPr>
        <p:spPr>
          <a:xfrm>
            <a:off x="2549804" y="4564386"/>
            <a:ext cx="7092391" cy="1754326"/>
          </a:xfrm>
          <a:prstGeom prst="rect">
            <a:avLst/>
          </a:prstGeom>
          <a:noFill/>
        </p:spPr>
        <p:txBody>
          <a:bodyPr wrap="none" rtlCol="0">
            <a:spAutoFit/>
          </a:bodyPr>
          <a:lstStyle/>
          <a:p>
            <a:pPr algn="ctr"/>
            <a:r>
              <a:rPr lang="en-US" sz="4800" dirty="0">
                <a:solidFill>
                  <a:schemeClr val="bg1"/>
                </a:solidFill>
              </a:rPr>
              <a:t>Enroll </a:t>
            </a:r>
            <a:r>
              <a:rPr lang="en-US" sz="6000" b="1" dirty="0">
                <a:solidFill>
                  <a:schemeClr val="bg1"/>
                </a:solidFill>
                <a:effectLst>
                  <a:outerShdw blurRad="50800" dist="38100" dir="2700000" algn="tl" rotWithShape="0">
                    <a:prstClr val="black">
                      <a:alpha val="40000"/>
                    </a:prstClr>
                  </a:outerShdw>
                </a:effectLst>
              </a:rPr>
              <a:t>6 Services </a:t>
            </a:r>
            <a:endParaRPr lang="en-US" sz="4800" b="1" dirty="0">
              <a:solidFill>
                <a:schemeClr val="bg1"/>
              </a:solidFill>
              <a:effectLst>
                <a:outerShdw blurRad="50800" dist="38100" dir="2700000" algn="tl" rotWithShape="0">
                  <a:prstClr val="black">
                    <a:alpha val="40000"/>
                  </a:prstClr>
                </a:outerShdw>
              </a:effectLst>
            </a:endParaRPr>
          </a:p>
          <a:p>
            <a:pPr algn="ctr"/>
            <a:r>
              <a:rPr lang="en-US" sz="4800" b="1" dirty="0">
                <a:solidFill>
                  <a:schemeClr val="bg1"/>
                </a:solidFill>
                <a:effectLst>
                  <a:outerShdw blurRad="50800" dist="38100" dir="2700000" algn="tl" rotWithShape="0">
                    <a:prstClr val="black">
                      <a:alpha val="40000"/>
                    </a:prstClr>
                  </a:outerShdw>
                </a:effectLst>
              </a:rPr>
              <a:t>Help 1 IBO to do the same</a:t>
            </a:r>
          </a:p>
        </p:txBody>
      </p:sp>
      <p:sp>
        <p:nvSpPr>
          <p:cNvPr id="4" name="Oval 3">
            <a:extLst>
              <a:ext uri="{FF2B5EF4-FFF2-40B4-BE49-F238E27FC236}">
                <a16:creationId xmlns:a16="http://schemas.microsoft.com/office/drawing/2014/main" id="{BFFD8FD8-3F36-4B17-B2DD-3CD4EE0E6818}"/>
              </a:ext>
            </a:extLst>
          </p:cNvPr>
          <p:cNvSpPr/>
          <p:nvPr/>
        </p:nvSpPr>
        <p:spPr>
          <a:xfrm>
            <a:off x="2782747" y="1881151"/>
            <a:ext cx="2435602" cy="2435602"/>
          </a:xfrm>
          <a:prstGeom prst="ellipse">
            <a:avLst/>
          </a:prstGeom>
          <a:solidFill>
            <a:srgbClr val="0070C0"/>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ETL</a:t>
            </a:r>
            <a:endParaRPr kumimoji="0" lang="en-US"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endParaRPr>
          </a:p>
        </p:txBody>
      </p:sp>
    </p:spTree>
    <p:extLst>
      <p:ext uri="{BB962C8B-B14F-4D97-AF65-F5344CB8AC3E}">
        <p14:creationId xmlns:p14="http://schemas.microsoft.com/office/powerpoint/2010/main" val="3220575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95A1B00-67A0-5BAB-D2CB-54BA687C3856}"/>
              </a:ext>
            </a:extLst>
          </p:cNvPr>
          <p:cNvSpPr txBox="1"/>
          <p:nvPr/>
        </p:nvSpPr>
        <p:spPr>
          <a:xfrm>
            <a:off x="0" y="1805642"/>
            <a:ext cx="12119024" cy="415498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800" b="1" dirty="0">
                <a:solidFill>
                  <a:prstClr val="white"/>
                </a:solidFill>
                <a:effectLst>
                  <a:outerShdw blurRad="50800" dist="38100" dir="2700000" algn="tl" rotWithShape="0">
                    <a:prstClr val="black">
                      <a:alpha val="40000"/>
                    </a:prstClr>
                  </a:outerShdw>
                </a:effectLst>
                <a:latin typeface="Calibri" panose="020F0502020204030204"/>
              </a:rPr>
              <a:t>YOU </a:t>
            </a:r>
            <a:r>
              <a:rPr kumimoji="0" lang="en-US" sz="88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mn-ea"/>
                <a:cs typeface="+mn-cs"/>
              </a:rPr>
              <a:t>Enroll     Services </a:t>
            </a:r>
            <a:endParaRPr kumimoji="0" lang="en-US" sz="8800" b="1" i="0" u="none" strike="noStrike" kern="1200" cap="none" spc="0" normalizeH="0" baseline="0" noProof="0" dirty="0">
              <a:ln>
                <a:noFill/>
              </a:ln>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effectLst>
                <a:outerShdw blurRad="50800" dist="38100" dir="2700000" algn="tl" rotWithShape="0">
                  <a:prstClr val="black">
                    <a:alpha val="40000"/>
                  </a:prst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mn-ea"/>
                <a:cs typeface="+mn-cs"/>
              </a:rPr>
              <a:t>Teach and Help     Other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mn-ea"/>
                <a:cs typeface="+mn-cs"/>
              </a:rPr>
              <a:t>To Do the Same   </a:t>
            </a:r>
            <a:endParaRPr kumimoji="0" lang="en-US" sz="8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2B2344D4-1683-5D09-C311-4665F367BDE9}"/>
              </a:ext>
            </a:extLst>
          </p:cNvPr>
          <p:cNvSpPr txBox="1"/>
          <p:nvPr/>
        </p:nvSpPr>
        <p:spPr>
          <a:xfrm>
            <a:off x="0" y="433190"/>
            <a:ext cx="12192000" cy="1200329"/>
          </a:xfrm>
          <a:prstGeom prst="rect">
            <a:avLst/>
          </a:prstGeom>
          <a:noFill/>
        </p:spPr>
        <p:txBody>
          <a:bodyPr wrap="square" rtlCol="0">
            <a:spAutoFit/>
          </a:bodyPr>
          <a:lstStyle/>
          <a:p>
            <a:pPr algn="ctr"/>
            <a:r>
              <a:rPr lang="en-US" sz="7200" b="1" dirty="0">
                <a:ln>
                  <a:solidFill>
                    <a:srgbClr val="AA771C"/>
                  </a:solidFill>
                </a:ln>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effectLst>
                  <a:outerShdw blurRad="50800" dist="38100" dir="2700000" algn="tl" rotWithShape="0">
                    <a:prstClr val="black">
                      <a:alpha val="40000"/>
                    </a:prstClr>
                  </a:outerShdw>
                </a:effectLst>
                <a:latin typeface="Roboto Black" panose="02000000000000000000" pitchFamily="2" charset="0"/>
                <a:ea typeface="Roboto Black" panose="02000000000000000000" pitchFamily="2" charset="0"/>
              </a:rPr>
              <a:t>THE PATH TO ETL (6&amp;1)</a:t>
            </a:r>
          </a:p>
        </p:txBody>
      </p:sp>
      <p:sp>
        <p:nvSpPr>
          <p:cNvPr id="3" name="TextBox 2">
            <a:extLst>
              <a:ext uri="{FF2B5EF4-FFF2-40B4-BE49-F238E27FC236}">
                <a16:creationId xmlns:a16="http://schemas.microsoft.com/office/drawing/2014/main" id="{5C296BFE-4494-07CC-F555-39FA89E5DD63}"/>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LegacyPartners.biz</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TheSVPSystem.com</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p:txBody>
      </p:sp>
      <p:pic>
        <p:nvPicPr>
          <p:cNvPr id="6" name="Picture 5">
            <a:extLst>
              <a:ext uri="{FF2B5EF4-FFF2-40B4-BE49-F238E27FC236}">
                <a16:creationId xmlns:a16="http://schemas.microsoft.com/office/drawing/2014/main" id="{2C9E38AA-3C3D-0E54-1F08-3EDF87525F16}"/>
              </a:ext>
            </a:extLst>
          </p:cNvPr>
          <p:cNvPicPr>
            <a:picLocks noChangeAspect="1"/>
          </p:cNvPicPr>
          <p:nvPr/>
        </p:nvPicPr>
        <p:blipFill>
          <a:blip r:embed="rId3"/>
          <a:srcRect t="14626" b="14626"/>
          <a:stretch/>
        </p:blipFill>
        <p:spPr>
          <a:xfrm>
            <a:off x="10115455" y="6438549"/>
            <a:ext cx="1920246" cy="274320"/>
          </a:xfrm>
          <a:prstGeom prst="rect">
            <a:avLst/>
          </a:prstGeom>
        </p:spPr>
      </p:pic>
      <p:pic>
        <p:nvPicPr>
          <p:cNvPr id="11" name="Picture 10">
            <a:extLst>
              <a:ext uri="{FF2B5EF4-FFF2-40B4-BE49-F238E27FC236}">
                <a16:creationId xmlns:a16="http://schemas.microsoft.com/office/drawing/2014/main" id="{E4421999-6785-2015-D77C-7A9A30EA48E9}"/>
              </a:ext>
            </a:extLst>
          </p:cNvPr>
          <p:cNvPicPr>
            <a:picLocks noChangeAspect="1"/>
          </p:cNvPicPr>
          <p:nvPr/>
        </p:nvPicPr>
        <p:blipFill>
          <a:blip r:embed="rId4"/>
          <a:srcRect/>
          <a:stretch/>
        </p:blipFill>
        <p:spPr>
          <a:xfrm>
            <a:off x="10038298" y="6139846"/>
            <a:ext cx="2080726" cy="378618"/>
          </a:xfrm>
          <a:prstGeom prst="rect">
            <a:avLst/>
          </a:prstGeom>
        </p:spPr>
      </p:pic>
      <p:sp>
        <p:nvSpPr>
          <p:cNvPr id="13" name="TextBox 12">
            <a:extLst>
              <a:ext uri="{FF2B5EF4-FFF2-40B4-BE49-F238E27FC236}">
                <a16:creationId xmlns:a16="http://schemas.microsoft.com/office/drawing/2014/main" id="{43D0C20F-574B-7CF9-FD4F-4FE0D536B104}"/>
              </a:ext>
            </a:extLst>
          </p:cNvPr>
          <p:cNvSpPr txBox="1"/>
          <p:nvPr/>
        </p:nvSpPr>
        <p:spPr>
          <a:xfrm>
            <a:off x="6168435" y="1385132"/>
            <a:ext cx="1082348" cy="2215991"/>
          </a:xfrm>
          <a:prstGeom prst="rect">
            <a:avLst/>
          </a:prstGeom>
          <a:noFill/>
        </p:spPr>
        <p:txBody>
          <a:bodyPr wrap="none" rtlCol="0">
            <a:spAutoFit/>
          </a:bodyPr>
          <a:lstStyle/>
          <a:p>
            <a:r>
              <a:rPr kumimoji="0" lang="en-US" sz="13800" b="1" i="0" u="none" strike="noStrike" kern="1200" cap="none" spc="0" normalizeH="0" baseline="0" noProof="0" dirty="0">
                <a:ln>
                  <a:noFill/>
                </a:ln>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effectLst>
                  <a:outerShdw blurRad="50800" dist="38100" dir="2700000" algn="tl" rotWithShape="0">
                    <a:prstClr val="black">
                      <a:alpha val="40000"/>
                    </a:prstClr>
                  </a:outerShdw>
                </a:effectLst>
                <a:uLnTx/>
                <a:uFillTx/>
                <a:latin typeface="Calibri" panose="020F0502020204030204"/>
                <a:ea typeface="+mn-ea"/>
                <a:cs typeface="+mn-cs"/>
              </a:rPr>
              <a:t>6</a:t>
            </a:r>
            <a:endParaRPr lang="en-US" sz="2400" dirty="0"/>
          </a:p>
        </p:txBody>
      </p:sp>
      <p:sp>
        <p:nvSpPr>
          <p:cNvPr id="14" name="TextBox 13">
            <a:extLst>
              <a:ext uri="{FF2B5EF4-FFF2-40B4-BE49-F238E27FC236}">
                <a16:creationId xmlns:a16="http://schemas.microsoft.com/office/drawing/2014/main" id="{BFAF81ED-DF40-BEED-58D4-BFA281DEEEB8}"/>
              </a:ext>
            </a:extLst>
          </p:cNvPr>
          <p:cNvSpPr txBox="1"/>
          <p:nvPr/>
        </p:nvSpPr>
        <p:spPr>
          <a:xfrm>
            <a:off x="7538690" y="2766116"/>
            <a:ext cx="1082348" cy="2215991"/>
          </a:xfrm>
          <a:prstGeom prst="rect">
            <a:avLst/>
          </a:prstGeom>
          <a:noFill/>
        </p:spPr>
        <p:txBody>
          <a:bodyPr wrap="none" rtlCol="0">
            <a:spAutoFit/>
          </a:bodyPr>
          <a:lstStyle/>
          <a:p>
            <a:r>
              <a:rPr kumimoji="0" lang="en-US" sz="13800" b="1" i="0" u="none" strike="noStrike" kern="1200" cap="none" spc="0" normalizeH="0" baseline="0" noProof="0" dirty="0">
                <a:ln>
                  <a:noFill/>
                </a:ln>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effectLst>
                  <a:outerShdw blurRad="50800" dist="38100" dir="2700000" algn="tl" rotWithShape="0">
                    <a:prstClr val="black">
                      <a:alpha val="40000"/>
                    </a:prstClr>
                  </a:outerShdw>
                </a:effectLst>
                <a:uLnTx/>
                <a:uFillTx/>
                <a:latin typeface="Calibri" panose="020F0502020204030204"/>
                <a:ea typeface="+mn-ea"/>
                <a:cs typeface="+mn-cs"/>
              </a:rPr>
              <a:t>1</a:t>
            </a:r>
            <a:endParaRPr lang="en-US" sz="2400" dirty="0"/>
          </a:p>
        </p:txBody>
      </p:sp>
    </p:spTree>
    <p:extLst>
      <p:ext uri="{BB962C8B-B14F-4D97-AF65-F5344CB8AC3E}">
        <p14:creationId xmlns:p14="http://schemas.microsoft.com/office/powerpoint/2010/main" val="2165612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4B16CB2-176C-4BFA-241F-69BE30A0A1AB}"/>
              </a:ext>
            </a:extLst>
          </p:cNvPr>
          <p:cNvSpPr txBox="1"/>
          <p:nvPr/>
        </p:nvSpPr>
        <p:spPr>
          <a:xfrm rot="21243485">
            <a:off x="5106045" y="222376"/>
            <a:ext cx="2121093" cy="1200329"/>
          </a:xfrm>
          <a:prstGeom prst="rect">
            <a:avLst/>
          </a:prstGeom>
          <a:noFill/>
        </p:spPr>
        <p:txBody>
          <a:bodyPr wrap="none" rtlCol="0">
            <a:spAutoFit/>
          </a:bodyPr>
          <a:lstStyle/>
          <a:p>
            <a:r>
              <a:rPr lang="en-US" sz="7200" b="1" dirty="0">
                <a:solidFill>
                  <a:schemeClr val="accent6"/>
                </a:solidFill>
                <a:effectLst>
                  <a:outerShdw blurRad="50800" dist="38100" dir="2700000" algn="tl" rotWithShape="0">
                    <a:prstClr val="black">
                      <a:alpha val="40000"/>
                    </a:prstClr>
                  </a:outerShdw>
                </a:effectLst>
                <a:latin typeface="Marker Felt Wide" panose="02000400000000000000" pitchFamily="2" charset="77"/>
              </a:rPr>
              <a:t>Next</a:t>
            </a:r>
          </a:p>
        </p:txBody>
      </p:sp>
      <p:sp>
        <p:nvSpPr>
          <p:cNvPr id="3" name="TextBox 2">
            <a:extLst>
              <a:ext uri="{FF2B5EF4-FFF2-40B4-BE49-F238E27FC236}">
                <a16:creationId xmlns:a16="http://schemas.microsoft.com/office/drawing/2014/main" id="{BBCBC249-D899-E2A2-D38C-8C8AF64F658F}"/>
              </a:ext>
            </a:extLst>
          </p:cNvPr>
          <p:cNvSpPr txBox="1"/>
          <p:nvPr/>
        </p:nvSpPr>
        <p:spPr>
          <a:xfrm>
            <a:off x="0" y="419450"/>
            <a:ext cx="12191999"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4400" b="1" i="0" u="none" strike="noStrike" kern="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Calibri" panose="020F0502020204030204"/>
                <a:ea typeface="Helvetica Neue"/>
                <a:cs typeface="Helvetica Neue"/>
                <a:sym typeface="Helvetica Neue"/>
              </a:rPr>
              <a:t>YOUR                   TOOL</a:t>
            </a:r>
            <a:endParaRPr kumimoji="0" lang="en-US" sz="2000" b="0" i="0" u="none" strike="noStrike" kern="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Calibri" panose="020F0502020204030204"/>
              <a:ea typeface="Arial"/>
              <a:cs typeface="Arial"/>
              <a:sym typeface="Arial"/>
            </a:endParaRPr>
          </a:p>
        </p:txBody>
      </p:sp>
      <p:sp>
        <p:nvSpPr>
          <p:cNvPr id="6" name="TextBox 5">
            <a:extLst>
              <a:ext uri="{FF2B5EF4-FFF2-40B4-BE49-F238E27FC236}">
                <a16:creationId xmlns:a16="http://schemas.microsoft.com/office/drawing/2014/main" id="{F736C493-A5EB-0B9F-9673-F4C6DFBFFC6E}"/>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LegacyPartners.biz</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TheSVPSystem.com</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p:txBody>
      </p:sp>
      <p:pic>
        <p:nvPicPr>
          <p:cNvPr id="7" name="Picture 6">
            <a:extLst>
              <a:ext uri="{FF2B5EF4-FFF2-40B4-BE49-F238E27FC236}">
                <a16:creationId xmlns:a16="http://schemas.microsoft.com/office/drawing/2014/main" id="{9337A301-F216-E628-5C19-4306648008B2}"/>
              </a:ext>
            </a:extLst>
          </p:cNvPr>
          <p:cNvPicPr>
            <a:picLocks noChangeAspect="1"/>
          </p:cNvPicPr>
          <p:nvPr/>
        </p:nvPicPr>
        <p:blipFill>
          <a:blip r:embed="rId3"/>
          <a:srcRect t="14626" b="14626"/>
          <a:stretch/>
        </p:blipFill>
        <p:spPr>
          <a:xfrm>
            <a:off x="10115455" y="6438549"/>
            <a:ext cx="1920246" cy="274320"/>
          </a:xfrm>
          <a:prstGeom prst="rect">
            <a:avLst/>
          </a:prstGeom>
        </p:spPr>
      </p:pic>
      <p:pic>
        <p:nvPicPr>
          <p:cNvPr id="10" name="Picture 9">
            <a:extLst>
              <a:ext uri="{FF2B5EF4-FFF2-40B4-BE49-F238E27FC236}">
                <a16:creationId xmlns:a16="http://schemas.microsoft.com/office/drawing/2014/main" id="{53AF099D-0CCA-98DD-FD68-7820DA5AE798}"/>
              </a:ext>
            </a:extLst>
          </p:cNvPr>
          <p:cNvPicPr>
            <a:picLocks noChangeAspect="1"/>
          </p:cNvPicPr>
          <p:nvPr/>
        </p:nvPicPr>
        <p:blipFill>
          <a:blip r:embed="rId4"/>
          <a:srcRect/>
          <a:stretch/>
        </p:blipFill>
        <p:spPr>
          <a:xfrm>
            <a:off x="10038298" y="6139846"/>
            <a:ext cx="2080726" cy="378618"/>
          </a:xfrm>
          <a:prstGeom prst="rect">
            <a:avLst/>
          </a:prstGeom>
        </p:spPr>
      </p:pic>
      <p:grpSp>
        <p:nvGrpSpPr>
          <p:cNvPr id="5" name="Group 4">
            <a:extLst>
              <a:ext uri="{FF2B5EF4-FFF2-40B4-BE49-F238E27FC236}">
                <a16:creationId xmlns:a16="http://schemas.microsoft.com/office/drawing/2014/main" id="{D4700B6C-3408-4A64-F9DE-0D221DEF84A1}"/>
              </a:ext>
            </a:extLst>
          </p:cNvPr>
          <p:cNvGrpSpPr/>
          <p:nvPr/>
        </p:nvGrpSpPr>
        <p:grpSpPr>
          <a:xfrm>
            <a:off x="1397151" y="1418190"/>
            <a:ext cx="9412396" cy="4404411"/>
            <a:chOff x="1397151" y="1418190"/>
            <a:chExt cx="9412396" cy="4404411"/>
          </a:xfrm>
        </p:grpSpPr>
        <p:grpSp>
          <p:nvGrpSpPr>
            <p:cNvPr id="8" name="Group 7">
              <a:extLst>
                <a:ext uri="{FF2B5EF4-FFF2-40B4-BE49-F238E27FC236}">
                  <a16:creationId xmlns:a16="http://schemas.microsoft.com/office/drawing/2014/main" id="{0CC67522-8B2F-BFCF-2F17-04FB540681D9}"/>
                </a:ext>
              </a:extLst>
            </p:cNvPr>
            <p:cNvGrpSpPr/>
            <p:nvPr/>
          </p:nvGrpSpPr>
          <p:grpSpPr>
            <a:xfrm>
              <a:off x="2628911" y="1418190"/>
              <a:ext cx="6839575" cy="468106"/>
              <a:chOff x="5335404" y="1477822"/>
              <a:chExt cx="4249274" cy="468106"/>
            </a:xfrm>
            <a:noFill/>
          </p:grpSpPr>
          <p:sp>
            <p:nvSpPr>
              <p:cNvPr id="53" name="Left Bracket 52">
                <a:extLst>
                  <a:ext uri="{FF2B5EF4-FFF2-40B4-BE49-F238E27FC236}">
                    <a16:creationId xmlns:a16="http://schemas.microsoft.com/office/drawing/2014/main" id="{F7F5F2BB-6F1F-43A3-DCDE-CB62B0E6598E}"/>
                  </a:ext>
                </a:extLst>
              </p:cNvPr>
              <p:cNvSpPr/>
              <p:nvPr/>
            </p:nvSpPr>
            <p:spPr>
              <a:xfrm rot="5400000">
                <a:off x="7286125" y="-352625"/>
                <a:ext cx="347832" cy="4249274"/>
              </a:xfrm>
              <a:prstGeom prst="leftBracket">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Rounded Rectangle 53">
                <a:extLst>
                  <a:ext uri="{FF2B5EF4-FFF2-40B4-BE49-F238E27FC236}">
                    <a16:creationId xmlns:a16="http://schemas.microsoft.com/office/drawing/2014/main" id="{734E74AD-9750-1067-2B6D-77DE26ABB951}"/>
                  </a:ext>
                </a:extLst>
              </p:cNvPr>
              <p:cNvSpPr/>
              <p:nvPr/>
            </p:nvSpPr>
            <p:spPr>
              <a:xfrm>
                <a:off x="6468615" y="1477822"/>
                <a:ext cx="2053075" cy="229584"/>
              </a:xfrm>
              <a:prstGeom prst="round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CHOOSE YOUR 3</a:t>
                </a:r>
              </a:p>
            </p:txBody>
          </p:sp>
        </p:grpSp>
        <p:grpSp>
          <p:nvGrpSpPr>
            <p:cNvPr id="9" name="Group 8">
              <a:extLst>
                <a:ext uri="{FF2B5EF4-FFF2-40B4-BE49-F238E27FC236}">
                  <a16:creationId xmlns:a16="http://schemas.microsoft.com/office/drawing/2014/main" id="{427EFD12-5855-9ACF-EF3B-30E342CA4E13}"/>
                </a:ext>
              </a:extLst>
            </p:cNvPr>
            <p:cNvGrpSpPr/>
            <p:nvPr/>
          </p:nvGrpSpPr>
          <p:grpSpPr>
            <a:xfrm>
              <a:off x="8236726" y="1939426"/>
              <a:ext cx="2572821" cy="3883175"/>
              <a:chOff x="8236726" y="1763576"/>
              <a:chExt cx="2572821" cy="3883175"/>
            </a:xfrm>
          </p:grpSpPr>
          <p:sp>
            <p:nvSpPr>
              <p:cNvPr id="42" name="Rounded Rectangle 41">
                <a:extLst>
                  <a:ext uri="{FF2B5EF4-FFF2-40B4-BE49-F238E27FC236}">
                    <a16:creationId xmlns:a16="http://schemas.microsoft.com/office/drawing/2014/main" id="{9227EC7A-3893-9AB2-EFFB-866A79D92706}"/>
                  </a:ext>
                </a:extLst>
              </p:cNvPr>
              <p:cNvSpPr/>
              <p:nvPr/>
            </p:nvSpPr>
            <p:spPr>
              <a:xfrm>
                <a:off x="8236727" y="2208226"/>
                <a:ext cx="2572820" cy="3438525"/>
              </a:xfrm>
              <a:prstGeom prst="roundRect">
                <a:avLst/>
              </a:prstGeom>
              <a:solidFill>
                <a:schemeClr val="bg2"/>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5B95A676-83EC-DA70-BC14-671EFE68C4C3}"/>
                  </a:ext>
                </a:extLst>
              </p:cNvPr>
              <p:cNvSpPr txBox="1"/>
              <p:nvPr/>
            </p:nvSpPr>
            <p:spPr>
              <a:xfrm>
                <a:off x="8236726" y="2572978"/>
                <a:ext cx="2572820" cy="707886"/>
              </a:xfrm>
              <a:prstGeom prst="rect">
                <a:avLst/>
              </a:prstGeom>
              <a:noFill/>
            </p:spPr>
            <p:txBody>
              <a:bodyPr wrap="square" rtlCol="0">
                <a:spAutoFit/>
              </a:bodyPr>
              <a:lstStyle/>
              <a:p>
                <a:pPr algn="ctr"/>
                <a:r>
                  <a:rPr lang="en-US" sz="4000" b="1" dirty="0">
                    <a:latin typeface="Roboto Black" panose="02000000000000000000" pitchFamily="2" charset="0"/>
                    <a:ea typeface="Roboto Black" panose="02000000000000000000" pitchFamily="2" charset="0"/>
                  </a:rPr>
                  <a:t>SERVICE</a:t>
                </a:r>
              </a:p>
            </p:txBody>
          </p:sp>
          <p:pic>
            <p:nvPicPr>
              <p:cNvPr id="44" name="Picture 43" descr="A blue and black logo&#10;&#10;Description automatically generated">
                <a:extLst>
                  <a:ext uri="{FF2B5EF4-FFF2-40B4-BE49-F238E27FC236}">
                    <a16:creationId xmlns:a16="http://schemas.microsoft.com/office/drawing/2014/main" id="{249DA2D8-2FE9-0717-3A3C-B6D3A75B33CC}"/>
                  </a:ext>
                </a:extLst>
              </p:cNvPr>
              <p:cNvPicPr>
                <a:picLocks noChangeAspect="1"/>
              </p:cNvPicPr>
              <p:nvPr/>
            </p:nvPicPr>
            <p:blipFill>
              <a:blip r:embed="rId5"/>
              <a:stretch>
                <a:fillRect/>
              </a:stretch>
            </p:blipFill>
            <p:spPr>
              <a:xfrm>
                <a:off x="8451547" y="4996408"/>
                <a:ext cx="922763" cy="169089"/>
              </a:xfrm>
              <a:prstGeom prst="rect">
                <a:avLst/>
              </a:prstGeom>
            </p:spPr>
          </p:pic>
          <p:pic>
            <p:nvPicPr>
              <p:cNvPr id="45" name="Picture 44" descr="A purple logo with black background&#10;&#10;Description automatically generated">
                <a:extLst>
                  <a:ext uri="{FF2B5EF4-FFF2-40B4-BE49-F238E27FC236}">
                    <a16:creationId xmlns:a16="http://schemas.microsoft.com/office/drawing/2014/main" id="{D6B44A6D-B445-8195-0382-86FF559D4D43}"/>
                  </a:ext>
                </a:extLst>
              </p:cNvPr>
              <p:cNvPicPr>
                <a:picLocks noChangeAspect="1"/>
              </p:cNvPicPr>
              <p:nvPr/>
            </p:nvPicPr>
            <p:blipFill>
              <a:blip r:embed="rId6"/>
              <a:stretch>
                <a:fillRect/>
              </a:stretch>
            </p:blipFill>
            <p:spPr>
              <a:xfrm>
                <a:off x="8576125" y="3505504"/>
                <a:ext cx="673607" cy="418862"/>
              </a:xfrm>
              <a:prstGeom prst="rect">
                <a:avLst/>
              </a:prstGeom>
            </p:spPr>
          </p:pic>
          <p:pic>
            <p:nvPicPr>
              <p:cNvPr id="46" name="Picture 45" descr="A close up of a logo&#10;&#10;Description automatically generated">
                <a:extLst>
                  <a:ext uri="{FF2B5EF4-FFF2-40B4-BE49-F238E27FC236}">
                    <a16:creationId xmlns:a16="http://schemas.microsoft.com/office/drawing/2014/main" id="{97B2A065-C18F-C10D-593F-1F9F34A6C572}"/>
                  </a:ext>
                </a:extLst>
              </p:cNvPr>
              <p:cNvPicPr>
                <a:picLocks noChangeAspect="1"/>
              </p:cNvPicPr>
              <p:nvPr/>
            </p:nvPicPr>
            <p:blipFill>
              <a:blip r:embed="rId7"/>
              <a:stretch>
                <a:fillRect/>
              </a:stretch>
            </p:blipFill>
            <p:spPr>
              <a:xfrm>
                <a:off x="9564622" y="3589770"/>
                <a:ext cx="1088273" cy="250330"/>
              </a:xfrm>
              <a:prstGeom prst="rect">
                <a:avLst/>
              </a:prstGeom>
            </p:spPr>
          </p:pic>
          <p:pic>
            <p:nvPicPr>
              <p:cNvPr id="47" name="Picture 46" descr="A blue and black logo&#10;&#10;Description automatically generated">
                <a:extLst>
                  <a:ext uri="{FF2B5EF4-FFF2-40B4-BE49-F238E27FC236}">
                    <a16:creationId xmlns:a16="http://schemas.microsoft.com/office/drawing/2014/main" id="{BDD82BF9-48CC-56F1-B17E-720E7545A71C}"/>
                  </a:ext>
                </a:extLst>
              </p:cNvPr>
              <p:cNvPicPr>
                <a:picLocks noChangeAspect="1"/>
              </p:cNvPicPr>
              <p:nvPr/>
            </p:nvPicPr>
            <p:blipFill>
              <a:blip r:embed="rId8"/>
              <a:stretch>
                <a:fillRect/>
              </a:stretch>
            </p:blipFill>
            <p:spPr>
              <a:xfrm>
                <a:off x="8410126" y="4049953"/>
                <a:ext cx="1005605" cy="264474"/>
              </a:xfrm>
              <a:prstGeom prst="rect">
                <a:avLst/>
              </a:prstGeom>
            </p:spPr>
          </p:pic>
          <p:pic>
            <p:nvPicPr>
              <p:cNvPr id="48" name="Picture 47" descr="A logo with a black background&#10;&#10;Description automatically generated">
                <a:extLst>
                  <a:ext uri="{FF2B5EF4-FFF2-40B4-BE49-F238E27FC236}">
                    <a16:creationId xmlns:a16="http://schemas.microsoft.com/office/drawing/2014/main" id="{7E7B3E32-3B2E-CCE4-0332-5A2CF5DF4A1B}"/>
                  </a:ext>
                </a:extLst>
              </p:cNvPr>
              <p:cNvPicPr>
                <a:picLocks noChangeAspect="1"/>
              </p:cNvPicPr>
              <p:nvPr/>
            </p:nvPicPr>
            <p:blipFill>
              <a:blip r:embed="rId9"/>
              <a:stretch>
                <a:fillRect/>
              </a:stretch>
            </p:blipFill>
            <p:spPr>
              <a:xfrm>
                <a:off x="9611594" y="4861275"/>
                <a:ext cx="994328" cy="439355"/>
              </a:xfrm>
              <a:prstGeom prst="rect">
                <a:avLst/>
              </a:prstGeom>
            </p:spPr>
          </p:pic>
          <p:pic>
            <p:nvPicPr>
              <p:cNvPr id="49" name="Picture 48" descr="A close-up of a logo&#10;&#10;Description automatically generated">
                <a:extLst>
                  <a:ext uri="{FF2B5EF4-FFF2-40B4-BE49-F238E27FC236}">
                    <a16:creationId xmlns:a16="http://schemas.microsoft.com/office/drawing/2014/main" id="{8F6E8268-A531-73AD-118B-F2EB37A285E4}"/>
                  </a:ext>
                </a:extLst>
              </p:cNvPr>
              <p:cNvPicPr>
                <a:picLocks noChangeAspect="1"/>
              </p:cNvPicPr>
              <p:nvPr/>
            </p:nvPicPr>
            <p:blipFill>
              <a:blip r:embed="rId10"/>
              <a:stretch>
                <a:fillRect/>
              </a:stretch>
            </p:blipFill>
            <p:spPr>
              <a:xfrm>
                <a:off x="9682741" y="4494777"/>
                <a:ext cx="852035" cy="241977"/>
              </a:xfrm>
              <a:prstGeom prst="rect">
                <a:avLst/>
              </a:prstGeom>
            </p:spPr>
          </p:pic>
          <p:pic>
            <p:nvPicPr>
              <p:cNvPr id="50" name="Picture 49" descr="A blue and black logo&#10;&#10;Description automatically generated">
                <a:extLst>
                  <a:ext uri="{FF2B5EF4-FFF2-40B4-BE49-F238E27FC236}">
                    <a16:creationId xmlns:a16="http://schemas.microsoft.com/office/drawing/2014/main" id="{9649D92F-C921-B868-9C37-27A2BA4F7FF2}"/>
                  </a:ext>
                </a:extLst>
              </p:cNvPr>
              <p:cNvPicPr>
                <a:picLocks noChangeAspect="1"/>
              </p:cNvPicPr>
              <p:nvPr/>
            </p:nvPicPr>
            <p:blipFill>
              <a:blip r:embed="rId11"/>
              <a:stretch>
                <a:fillRect/>
              </a:stretch>
            </p:blipFill>
            <p:spPr>
              <a:xfrm>
                <a:off x="8484775" y="4437368"/>
                <a:ext cx="856307" cy="356795"/>
              </a:xfrm>
              <a:prstGeom prst="rect">
                <a:avLst/>
              </a:prstGeom>
            </p:spPr>
          </p:pic>
          <p:pic>
            <p:nvPicPr>
              <p:cNvPr id="51" name="Picture 50" descr="A black and white text&#10;&#10;Description automatically generated">
                <a:extLst>
                  <a:ext uri="{FF2B5EF4-FFF2-40B4-BE49-F238E27FC236}">
                    <a16:creationId xmlns:a16="http://schemas.microsoft.com/office/drawing/2014/main" id="{8E4EFE72-99C3-D38E-0EAB-30A7103901C5}"/>
                  </a:ext>
                </a:extLst>
              </p:cNvPr>
              <p:cNvPicPr>
                <a:picLocks noChangeAspect="1"/>
              </p:cNvPicPr>
              <p:nvPr/>
            </p:nvPicPr>
            <p:blipFill>
              <a:blip r:embed="rId12"/>
              <a:stretch>
                <a:fillRect/>
              </a:stretch>
            </p:blipFill>
            <p:spPr>
              <a:xfrm>
                <a:off x="9658657" y="4069440"/>
                <a:ext cx="900202" cy="225501"/>
              </a:xfrm>
              <a:prstGeom prst="rect">
                <a:avLst/>
              </a:prstGeom>
            </p:spPr>
          </p:pic>
          <p:sp>
            <p:nvSpPr>
              <p:cNvPr id="52" name="Oval 51">
                <a:extLst>
                  <a:ext uri="{FF2B5EF4-FFF2-40B4-BE49-F238E27FC236}">
                    <a16:creationId xmlns:a16="http://schemas.microsoft.com/office/drawing/2014/main" id="{148919B5-F884-DB3A-2917-4EFE04B20309}"/>
                  </a:ext>
                </a:extLst>
              </p:cNvPr>
              <p:cNvSpPr/>
              <p:nvPr/>
            </p:nvSpPr>
            <p:spPr>
              <a:xfrm>
                <a:off x="9082264" y="1763576"/>
                <a:ext cx="777114" cy="777114"/>
              </a:xfrm>
              <a:prstGeom prst="ellipse">
                <a:avLst/>
              </a:prstGeom>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3</a:t>
                </a:r>
              </a:p>
            </p:txBody>
          </p:sp>
        </p:grpSp>
        <p:grpSp>
          <p:nvGrpSpPr>
            <p:cNvPr id="17" name="Group 16">
              <a:extLst>
                <a:ext uri="{FF2B5EF4-FFF2-40B4-BE49-F238E27FC236}">
                  <a16:creationId xmlns:a16="http://schemas.microsoft.com/office/drawing/2014/main" id="{42A34A68-8E74-505D-248D-6C813D0DDE6C}"/>
                </a:ext>
              </a:extLst>
            </p:cNvPr>
            <p:cNvGrpSpPr/>
            <p:nvPr/>
          </p:nvGrpSpPr>
          <p:grpSpPr>
            <a:xfrm>
              <a:off x="4809590" y="1939426"/>
              <a:ext cx="2572821" cy="3883175"/>
              <a:chOff x="8236726" y="1763576"/>
              <a:chExt cx="2572821" cy="3883175"/>
            </a:xfrm>
          </p:grpSpPr>
          <p:sp>
            <p:nvSpPr>
              <p:cNvPr id="31" name="Rounded Rectangle 30">
                <a:extLst>
                  <a:ext uri="{FF2B5EF4-FFF2-40B4-BE49-F238E27FC236}">
                    <a16:creationId xmlns:a16="http://schemas.microsoft.com/office/drawing/2014/main" id="{57B8B32B-691C-D75C-D2D1-E49186796F01}"/>
                  </a:ext>
                </a:extLst>
              </p:cNvPr>
              <p:cNvSpPr/>
              <p:nvPr/>
            </p:nvSpPr>
            <p:spPr>
              <a:xfrm>
                <a:off x="8236727" y="2208226"/>
                <a:ext cx="2572820" cy="3438525"/>
              </a:xfrm>
              <a:prstGeom prst="roundRect">
                <a:avLst/>
              </a:prstGeom>
              <a:solidFill>
                <a:schemeClr val="bg2"/>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9400422E-2D6A-63BA-E6BB-7927B731B075}"/>
                  </a:ext>
                </a:extLst>
              </p:cNvPr>
              <p:cNvSpPr txBox="1"/>
              <p:nvPr/>
            </p:nvSpPr>
            <p:spPr>
              <a:xfrm>
                <a:off x="8236726" y="2572978"/>
                <a:ext cx="2572820" cy="707886"/>
              </a:xfrm>
              <a:prstGeom prst="rect">
                <a:avLst/>
              </a:prstGeom>
              <a:noFill/>
            </p:spPr>
            <p:txBody>
              <a:bodyPr wrap="square" rtlCol="0">
                <a:spAutoFit/>
              </a:bodyPr>
              <a:lstStyle/>
              <a:p>
                <a:pPr algn="ctr"/>
                <a:r>
                  <a:rPr lang="en-US" sz="4000" b="1" dirty="0">
                    <a:latin typeface="Roboto Black" panose="02000000000000000000" pitchFamily="2" charset="0"/>
                    <a:ea typeface="Roboto Black" panose="02000000000000000000" pitchFamily="2" charset="0"/>
                  </a:rPr>
                  <a:t>SERVICE</a:t>
                </a:r>
              </a:p>
            </p:txBody>
          </p:sp>
          <p:pic>
            <p:nvPicPr>
              <p:cNvPr id="33" name="Picture 32" descr="A blue and black logo&#10;&#10;Description automatically generated">
                <a:extLst>
                  <a:ext uri="{FF2B5EF4-FFF2-40B4-BE49-F238E27FC236}">
                    <a16:creationId xmlns:a16="http://schemas.microsoft.com/office/drawing/2014/main" id="{09E7793F-F894-8ED0-3DC3-1CE9637BB435}"/>
                  </a:ext>
                </a:extLst>
              </p:cNvPr>
              <p:cNvPicPr>
                <a:picLocks noChangeAspect="1"/>
              </p:cNvPicPr>
              <p:nvPr/>
            </p:nvPicPr>
            <p:blipFill>
              <a:blip r:embed="rId5"/>
              <a:stretch>
                <a:fillRect/>
              </a:stretch>
            </p:blipFill>
            <p:spPr>
              <a:xfrm>
                <a:off x="8451547" y="4996408"/>
                <a:ext cx="922763" cy="169089"/>
              </a:xfrm>
              <a:prstGeom prst="rect">
                <a:avLst/>
              </a:prstGeom>
            </p:spPr>
          </p:pic>
          <p:pic>
            <p:nvPicPr>
              <p:cNvPr id="34" name="Picture 33" descr="A purple logo with black background&#10;&#10;Description automatically generated">
                <a:extLst>
                  <a:ext uri="{FF2B5EF4-FFF2-40B4-BE49-F238E27FC236}">
                    <a16:creationId xmlns:a16="http://schemas.microsoft.com/office/drawing/2014/main" id="{AD43862C-0D7B-A777-4EAC-983D11B32A08}"/>
                  </a:ext>
                </a:extLst>
              </p:cNvPr>
              <p:cNvPicPr>
                <a:picLocks noChangeAspect="1"/>
              </p:cNvPicPr>
              <p:nvPr/>
            </p:nvPicPr>
            <p:blipFill>
              <a:blip r:embed="rId6"/>
              <a:stretch>
                <a:fillRect/>
              </a:stretch>
            </p:blipFill>
            <p:spPr>
              <a:xfrm>
                <a:off x="8576125" y="3505504"/>
                <a:ext cx="673607" cy="418862"/>
              </a:xfrm>
              <a:prstGeom prst="rect">
                <a:avLst/>
              </a:prstGeom>
            </p:spPr>
          </p:pic>
          <p:pic>
            <p:nvPicPr>
              <p:cNvPr id="35" name="Picture 34" descr="A close up of a logo&#10;&#10;Description automatically generated">
                <a:extLst>
                  <a:ext uri="{FF2B5EF4-FFF2-40B4-BE49-F238E27FC236}">
                    <a16:creationId xmlns:a16="http://schemas.microsoft.com/office/drawing/2014/main" id="{388D8FAF-1125-D58C-A39B-8808BC521FCF}"/>
                  </a:ext>
                </a:extLst>
              </p:cNvPr>
              <p:cNvPicPr>
                <a:picLocks noChangeAspect="1"/>
              </p:cNvPicPr>
              <p:nvPr/>
            </p:nvPicPr>
            <p:blipFill>
              <a:blip r:embed="rId7"/>
              <a:stretch>
                <a:fillRect/>
              </a:stretch>
            </p:blipFill>
            <p:spPr>
              <a:xfrm>
                <a:off x="9564622" y="3589770"/>
                <a:ext cx="1088273" cy="250330"/>
              </a:xfrm>
              <a:prstGeom prst="rect">
                <a:avLst/>
              </a:prstGeom>
            </p:spPr>
          </p:pic>
          <p:pic>
            <p:nvPicPr>
              <p:cNvPr id="36" name="Picture 35" descr="A blue and black logo&#10;&#10;Description automatically generated">
                <a:extLst>
                  <a:ext uri="{FF2B5EF4-FFF2-40B4-BE49-F238E27FC236}">
                    <a16:creationId xmlns:a16="http://schemas.microsoft.com/office/drawing/2014/main" id="{C4903E94-122B-2C14-BA73-4898B93C46CD}"/>
                  </a:ext>
                </a:extLst>
              </p:cNvPr>
              <p:cNvPicPr>
                <a:picLocks noChangeAspect="1"/>
              </p:cNvPicPr>
              <p:nvPr/>
            </p:nvPicPr>
            <p:blipFill>
              <a:blip r:embed="rId8"/>
              <a:stretch>
                <a:fillRect/>
              </a:stretch>
            </p:blipFill>
            <p:spPr>
              <a:xfrm>
                <a:off x="8410126" y="4049953"/>
                <a:ext cx="1005605" cy="264474"/>
              </a:xfrm>
              <a:prstGeom prst="rect">
                <a:avLst/>
              </a:prstGeom>
            </p:spPr>
          </p:pic>
          <p:pic>
            <p:nvPicPr>
              <p:cNvPr id="37" name="Picture 36" descr="A logo with a black background&#10;&#10;Description automatically generated">
                <a:extLst>
                  <a:ext uri="{FF2B5EF4-FFF2-40B4-BE49-F238E27FC236}">
                    <a16:creationId xmlns:a16="http://schemas.microsoft.com/office/drawing/2014/main" id="{6962F187-F817-D018-DA8A-81AC14648542}"/>
                  </a:ext>
                </a:extLst>
              </p:cNvPr>
              <p:cNvPicPr>
                <a:picLocks noChangeAspect="1"/>
              </p:cNvPicPr>
              <p:nvPr/>
            </p:nvPicPr>
            <p:blipFill>
              <a:blip r:embed="rId9"/>
              <a:stretch>
                <a:fillRect/>
              </a:stretch>
            </p:blipFill>
            <p:spPr>
              <a:xfrm>
                <a:off x="9611594" y="4861275"/>
                <a:ext cx="994328" cy="439355"/>
              </a:xfrm>
              <a:prstGeom prst="rect">
                <a:avLst/>
              </a:prstGeom>
            </p:spPr>
          </p:pic>
          <p:pic>
            <p:nvPicPr>
              <p:cNvPr id="38" name="Picture 37" descr="A close-up of a logo&#10;&#10;Description automatically generated">
                <a:extLst>
                  <a:ext uri="{FF2B5EF4-FFF2-40B4-BE49-F238E27FC236}">
                    <a16:creationId xmlns:a16="http://schemas.microsoft.com/office/drawing/2014/main" id="{8237BE0D-A16D-AA08-8C91-A65AEB206778}"/>
                  </a:ext>
                </a:extLst>
              </p:cNvPr>
              <p:cNvPicPr>
                <a:picLocks noChangeAspect="1"/>
              </p:cNvPicPr>
              <p:nvPr/>
            </p:nvPicPr>
            <p:blipFill>
              <a:blip r:embed="rId10"/>
              <a:stretch>
                <a:fillRect/>
              </a:stretch>
            </p:blipFill>
            <p:spPr>
              <a:xfrm>
                <a:off x="9682741" y="4494777"/>
                <a:ext cx="852035" cy="241977"/>
              </a:xfrm>
              <a:prstGeom prst="rect">
                <a:avLst/>
              </a:prstGeom>
            </p:spPr>
          </p:pic>
          <p:pic>
            <p:nvPicPr>
              <p:cNvPr id="39" name="Picture 38" descr="A blue and black logo&#10;&#10;Description automatically generated">
                <a:extLst>
                  <a:ext uri="{FF2B5EF4-FFF2-40B4-BE49-F238E27FC236}">
                    <a16:creationId xmlns:a16="http://schemas.microsoft.com/office/drawing/2014/main" id="{1FB7FDD6-9EB0-89A3-AF7A-E8D5E35961D6}"/>
                  </a:ext>
                </a:extLst>
              </p:cNvPr>
              <p:cNvPicPr>
                <a:picLocks noChangeAspect="1"/>
              </p:cNvPicPr>
              <p:nvPr/>
            </p:nvPicPr>
            <p:blipFill>
              <a:blip r:embed="rId11"/>
              <a:stretch>
                <a:fillRect/>
              </a:stretch>
            </p:blipFill>
            <p:spPr>
              <a:xfrm>
                <a:off x="8484775" y="4437368"/>
                <a:ext cx="856307" cy="356795"/>
              </a:xfrm>
              <a:prstGeom prst="rect">
                <a:avLst/>
              </a:prstGeom>
            </p:spPr>
          </p:pic>
          <p:pic>
            <p:nvPicPr>
              <p:cNvPr id="40" name="Picture 39" descr="A black and white text&#10;&#10;Description automatically generated">
                <a:extLst>
                  <a:ext uri="{FF2B5EF4-FFF2-40B4-BE49-F238E27FC236}">
                    <a16:creationId xmlns:a16="http://schemas.microsoft.com/office/drawing/2014/main" id="{3CC06C5E-4AAA-CFC6-8BB5-03D9C3CDAA0E}"/>
                  </a:ext>
                </a:extLst>
              </p:cNvPr>
              <p:cNvPicPr>
                <a:picLocks noChangeAspect="1"/>
              </p:cNvPicPr>
              <p:nvPr/>
            </p:nvPicPr>
            <p:blipFill>
              <a:blip r:embed="rId12"/>
              <a:stretch>
                <a:fillRect/>
              </a:stretch>
            </p:blipFill>
            <p:spPr>
              <a:xfrm>
                <a:off x="9658657" y="4069440"/>
                <a:ext cx="900202" cy="225501"/>
              </a:xfrm>
              <a:prstGeom prst="rect">
                <a:avLst/>
              </a:prstGeom>
            </p:spPr>
          </p:pic>
          <p:sp>
            <p:nvSpPr>
              <p:cNvPr id="41" name="Oval 40">
                <a:extLst>
                  <a:ext uri="{FF2B5EF4-FFF2-40B4-BE49-F238E27FC236}">
                    <a16:creationId xmlns:a16="http://schemas.microsoft.com/office/drawing/2014/main" id="{4476E625-9BE8-ECB8-2241-91FF18A90CF2}"/>
                  </a:ext>
                </a:extLst>
              </p:cNvPr>
              <p:cNvSpPr/>
              <p:nvPr/>
            </p:nvSpPr>
            <p:spPr>
              <a:xfrm>
                <a:off x="9082264" y="1763576"/>
                <a:ext cx="777114" cy="777114"/>
              </a:xfrm>
              <a:prstGeom prst="ellipse">
                <a:avLst/>
              </a:prstGeom>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2</a:t>
                </a:r>
              </a:p>
            </p:txBody>
          </p:sp>
        </p:grpSp>
        <p:grpSp>
          <p:nvGrpSpPr>
            <p:cNvPr id="19" name="Group 18">
              <a:extLst>
                <a:ext uri="{FF2B5EF4-FFF2-40B4-BE49-F238E27FC236}">
                  <a16:creationId xmlns:a16="http://schemas.microsoft.com/office/drawing/2014/main" id="{067F0908-18C1-B5B6-FE7A-FF6ADFC6B669}"/>
                </a:ext>
              </a:extLst>
            </p:cNvPr>
            <p:cNvGrpSpPr/>
            <p:nvPr/>
          </p:nvGrpSpPr>
          <p:grpSpPr>
            <a:xfrm>
              <a:off x="1397151" y="1939426"/>
              <a:ext cx="2572821" cy="3883175"/>
              <a:chOff x="8236726" y="1763576"/>
              <a:chExt cx="2572821" cy="3883175"/>
            </a:xfrm>
          </p:grpSpPr>
          <p:sp>
            <p:nvSpPr>
              <p:cNvPr id="20" name="Rounded Rectangle 19">
                <a:extLst>
                  <a:ext uri="{FF2B5EF4-FFF2-40B4-BE49-F238E27FC236}">
                    <a16:creationId xmlns:a16="http://schemas.microsoft.com/office/drawing/2014/main" id="{37E04AF4-F394-85A6-6105-B0C37C8F10B2}"/>
                  </a:ext>
                </a:extLst>
              </p:cNvPr>
              <p:cNvSpPr/>
              <p:nvPr/>
            </p:nvSpPr>
            <p:spPr>
              <a:xfrm>
                <a:off x="8236727" y="2208226"/>
                <a:ext cx="2572820" cy="3438525"/>
              </a:xfrm>
              <a:prstGeom prst="roundRect">
                <a:avLst/>
              </a:prstGeom>
              <a:solidFill>
                <a:schemeClr val="bg2"/>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0645C6E1-E9CE-0739-AFA6-58B7760210B8}"/>
                  </a:ext>
                </a:extLst>
              </p:cNvPr>
              <p:cNvSpPr txBox="1"/>
              <p:nvPr/>
            </p:nvSpPr>
            <p:spPr>
              <a:xfrm>
                <a:off x="8236726" y="2572978"/>
                <a:ext cx="2572820" cy="707886"/>
              </a:xfrm>
              <a:prstGeom prst="rect">
                <a:avLst/>
              </a:prstGeom>
              <a:noFill/>
            </p:spPr>
            <p:txBody>
              <a:bodyPr wrap="square" rtlCol="0">
                <a:spAutoFit/>
              </a:bodyPr>
              <a:lstStyle/>
              <a:p>
                <a:pPr algn="ctr"/>
                <a:r>
                  <a:rPr lang="en-US" sz="4000" b="1" dirty="0">
                    <a:latin typeface="Roboto Black" panose="02000000000000000000" pitchFamily="2" charset="0"/>
                    <a:ea typeface="Roboto Black" panose="02000000000000000000" pitchFamily="2" charset="0"/>
                  </a:rPr>
                  <a:t>SERVICE</a:t>
                </a:r>
              </a:p>
            </p:txBody>
          </p:sp>
          <p:pic>
            <p:nvPicPr>
              <p:cNvPr id="22" name="Picture 21" descr="A blue and black logo&#10;&#10;Description automatically generated">
                <a:extLst>
                  <a:ext uri="{FF2B5EF4-FFF2-40B4-BE49-F238E27FC236}">
                    <a16:creationId xmlns:a16="http://schemas.microsoft.com/office/drawing/2014/main" id="{34CBFA9F-D51B-90CA-F7BA-D76983245531}"/>
                  </a:ext>
                </a:extLst>
              </p:cNvPr>
              <p:cNvPicPr>
                <a:picLocks noChangeAspect="1"/>
              </p:cNvPicPr>
              <p:nvPr/>
            </p:nvPicPr>
            <p:blipFill>
              <a:blip r:embed="rId5"/>
              <a:stretch>
                <a:fillRect/>
              </a:stretch>
            </p:blipFill>
            <p:spPr>
              <a:xfrm>
                <a:off x="8451547" y="4996408"/>
                <a:ext cx="922763" cy="169089"/>
              </a:xfrm>
              <a:prstGeom prst="rect">
                <a:avLst/>
              </a:prstGeom>
            </p:spPr>
          </p:pic>
          <p:pic>
            <p:nvPicPr>
              <p:cNvPr id="23" name="Picture 22" descr="A purple logo with black background&#10;&#10;Description automatically generated">
                <a:extLst>
                  <a:ext uri="{FF2B5EF4-FFF2-40B4-BE49-F238E27FC236}">
                    <a16:creationId xmlns:a16="http://schemas.microsoft.com/office/drawing/2014/main" id="{35C2A482-AA1F-1BC9-1C06-47DC30E00F02}"/>
                  </a:ext>
                </a:extLst>
              </p:cNvPr>
              <p:cNvPicPr>
                <a:picLocks noChangeAspect="1"/>
              </p:cNvPicPr>
              <p:nvPr/>
            </p:nvPicPr>
            <p:blipFill>
              <a:blip r:embed="rId6"/>
              <a:stretch>
                <a:fillRect/>
              </a:stretch>
            </p:blipFill>
            <p:spPr>
              <a:xfrm>
                <a:off x="8576125" y="3505504"/>
                <a:ext cx="673607" cy="418862"/>
              </a:xfrm>
              <a:prstGeom prst="rect">
                <a:avLst/>
              </a:prstGeom>
            </p:spPr>
          </p:pic>
          <p:pic>
            <p:nvPicPr>
              <p:cNvPr id="24" name="Picture 23" descr="A close up of a logo&#10;&#10;Description automatically generated">
                <a:extLst>
                  <a:ext uri="{FF2B5EF4-FFF2-40B4-BE49-F238E27FC236}">
                    <a16:creationId xmlns:a16="http://schemas.microsoft.com/office/drawing/2014/main" id="{80C98E0E-54BB-2956-D342-BF2A782E832D}"/>
                  </a:ext>
                </a:extLst>
              </p:cNvPr>
              <p:cNvPicPr>
                <a:picLocks noChangeAspect="1"/>
              </p:cNvPicPr>
              <p:nvPr/>
            </p:nvPicPr>
            <p:blipFill>
              <a:blip r:embed="rId7"/>
              <a:stretch>
                <a:fillRect/>
              </a:stretch>
            </p:blipFill>
            <p:spPr>
              <a:xfrm>
                <a:off x="9564622" y="3589770"/>
                <a:ext cx="1088273" cy="250330"/>
              </a:xfrm>
              <a:prstGeom prst="rect">
                <a:avLst/>
              </a:prstGeom>
            </p:spPr>
          </p:pic>
          <p:pic>
            <p:nvPicPr>
              <p:cNvPr id="25" name="Picture 24" descr="A blue and black logo&#10;&#10;Description automatically generated">
                <a:extLst>
                  <a:ext uri="{FF2B5EF4-FFF2-40B4-BE49-F238E27FC236}">
                    <a16:creationId xmlns:a16="http://schemas.microsoft.com/office/drawing/2014/main" id="{97BDA349-D1E2-36A3-467B-57F42057BB7C}"/>
                  </a:ext>
                </a:extLst>
              </p:cNvPr>
              <p:cNvPicPr>
                <a:picLocks noChangeAspect="1"/>
              </p:cNvPicPr>
              <p:nvPr/>
            </p:nvPicPr>
            <p:blipFill>
              <a:blip r:embed="rId8"/>
              <a:stretch>
                <a:fillRect/>
              </a:stretch>
            </p:blipFill>
            <p:spPr>
              <a:xfrm>
                <a:off x="8410126" y="4049953"/>
                <a:ext cx="1005605" cy="264474"/>
              </a:xfrm>
              <a:prstGeom prst="rect">
                <a:avLst/>
              </a:prstGeom>
            </p:spPr>
          </p:pic>
          <p:pic>
            <p:nvPicPr>
              <p:cNvPr id="26" name="Picture 25" descr="A logo with a black background&#10;&#10;Description automatically generated">
                <a:extLst>
                  <a:ext uri="{FF2B5EF4-FFF2-40B4-BE49-F238E27FC236}">
                    <a16:creationId xmlns:a16="http://schemas.microsoft.com/office/drawing/2014/main" id="{BEDC5804-2E6B-9350-4A27-6C0595840F86}"/>
                  </a:ext>
                </a:extLst>
              </p:cNvPr>
              <p:cNvPicPr>
                <a:picLocks noChangeAspect="1"/>
              </p:cNvPicPr>
              <p:nvPr/>
            </p:nvPicPr>
            <p:blipFill>
              <a:blip r:embed="rId9"/>
              <a:stretch>
                <a:fillRect/>
              </a:stretch>
            </p:blipFill>
            <p:spPr>
              <a:xfrm>
                <a:off x="9611594" y="4861275"/>
                <a:ext cx="994328" cy="439355"/>
              </a:xfrm>
              <a:prstGeom prst="rect">
                <a:avLst/>
              </a:prstGeom>
            </p:spPr>
          </p:pic>
          <p:pic>
            <p:nvPicPr>
              <p:cNvPr id="27" name="Picture 26" descr="A close-up of a logo&#10;&#10;Description automatically generated">
                <a:extLst>
                  <a:ext uri="{FF2B5EF4-FFF2-40B4-BE49-F238E27FC236}">
                    <a16:creationId xmlns:a16="http://schemas.microsoft.com/office/drawing/2014/main" id="{14D523C5-3580-63D1-DE37-9FFC6B4B897D}"/>
                  </a:ext>
                </a:extLst>
              </p:cNvPr>
              <p:cNvPicPr>
                <a:picLocks noChangeAspect="1"/>
              </p:cNvPicPr>
              <p:nvPr/>
            </p:nvPicPr>
            <p:blipFill>
              <a:blip r:embed="rId10"/>
              <a:stretch>
                <a:fillRect/>
              </a:stretch>
            </p:blipFill>
            <p:spPr>
              <a:xfrm>
                <a:off x="9682741" y="4494777"/>
                <a:ext cx="852035" cy="241977"/>
              </a:xfrm>
              <a:prstGeom prst="rect">
                <a:avLst/>
              </a:prstGeom>
            </p:spPr>
          </p:pic>
          <p:pic>
            <p:nvPicPr>
              <p:cNvPr id="28" name="Picture 27" descr="A blue and black logo&#10;&#10;Description automatically generated">
                <a:extLst>
                  <a:ext uri="{FF2B5EF4-FFF2-40B4-BE49-F238E27FC236}">
                    <a16:creationId xmlns:a16="http://schemas.microsoft.com/office/drawing/2014/main" id="{D20DA96B-DDD2-9754-BBFA-C38720062A5A}"/>
                  </a:ext>
                </a:extLst>
              </p:cNvPr>
              <p:cNvPicPr>
                <a:picLocks noChangeAspect="1"/>
              </p:cNvPicPr>
              <p:nvPr/>
            </p:nvPicPr>
            <p:blipFill>
              <a:blip r:embed="rId11"/>
              <a:stretch>
                <a:fillRect/>
              </a:stretch>
            </p:blipFill>
            <p:spPr>
              <a:xfrm>
                <a:off x="8484775" y="4437368"/>
                <a:ext cx="856307" cy="356795"/>
              </a:xfrm>
              <a:prstGeom prst="rect">
                <a:avLst/>
              </a:prstGeom>
            </p:spPr>
          </p:pic>
          <p:pic>
            <p:nvPicPr>
              <p:cNvPr id="29" name="Picture 28" descr="A black and white text&#10;&#10;Description automatically generated">
                <a:extLst>
                  <a:ext uri="{FF2B5EF4-FFF2-40B4-BE49-F238E27FC236}">
                    <a16:creationId xmlns:a16="http://schemas.microsoft.com/office/drawing/2014/main" id="{385E8EE4-FB5A-FD5C-BF01-DA3A7BEB03FB}"/>
                  </a:ext>
                </a:extLst>
              </p:cNvPr>
              <p:cNvPicPr>
                <a:picLocks noChangeAspect="1"/>
              </p:cNvPicPr>
              <p:nvPr/>
            </p:nvPicPr>
            <p:blipFill>
              <a:blip r:embed="rId12"/>
              <a:stretch>
                <a:fillRect/>
              </a:stretch>
            </p:blipFill>
            <p:spPr>
              <a:xfrm>
                <a:off x="9658657" y="4069440"/>
                <a:ext cx="900202" cy="225501"/>
              </a:xfrm>
              <a:prstGeom prst="rect">
                <a:avLst/>
              </a:prstGeom>
            </p:spPr>
          </p:pic>
          <p:sp>
            <p:nvSpPr>
              <p:cNvPr id="30" name="Oval 29">
                <a:extLst>
                  <a:ext uri="{FF2B5EF4-FFF2-40B4-BE49-F238E27FC236}">
                    <a16:creationId xmlns:a16="http://schemas.microsoft.com/office/drawing/2014/main" id="{F9C7F531-902D-5A28-798B-2D84A1596D27}"/>
                  </a:ext>
                </a:extLst>
              </p:cNvPr>
              <p:cNvSpPr/>
              <p:nvPr/>
            </p:nvSpPr>
            <p:spPr>
              <a:xfrm>
                <a:off x="9082264" y="1763576"/>
                <a:ext cx="777114" cy="777114"/>
              </a:xfrm>
              <a:prstGeom prst="ellipse">
                <a:avLst/>
              </a:prstGeom>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1</a:t>
                </a:r>
              </a:p>
            </p:txBody>
          </p:sp>
        </p:grpSp>
      </p:grpSp>
      <p:grpSp>
        <p:nvGrpSpPr>
          <p:cNvPr id="11" name="Group 10">
            <a:extLst>
              <a:ext uri="{FF2B5EF4-FFF2-40B4-BE49-F238E27FC236}">
                <a16:creationId xmlns:a16="http://schemas.microsoft.com/office/drawing/2014/main" id="{188BFA24-6EF3-4836-E3B2-BBA075A29459}"/>
              </a:ext>
            </a:extLst>
          </p:cNvPr>
          <p:cNvGrpSpPr/>
          <p:nvPr/>
        </p:nvGrpSpPr>
        <p:grpSpPr>
          <a:xfrm rot="21190728">
            <a:off x="4087093" y="877811"/>
            <a:ext cx="4012232" cy="5421572"/>
            <a:chOff x="435344" y="1864581"/>
            <a:chExt cx="2586223" cy="3902804"/>
          </a:xfrm>
        </p:grpSpPr>
        <p:sp>
          <p:nvSpPr>
            <p:cNvPr id="12" name="Rounded Rectangle 11">
              <a:extLst>
                <a:ext uri="{FF2B5EF4-FFF2-40B4-BE49-F238E27FC236}">
                  <a16:creationId xmlns:a16="http://schemas.microsoft.com/office/drawing/2014/main" id="{7E16AB9A-49DA-98E7-71B7-33F3695EB70C}"/>
                </a:ext>
              </a:extLst>
            </p:cNvPr>
            <p:cNvSpPr/>
            <p:nvPr/>
          </p:nvSpPr>
          <p:spPr>
            <a:xfrm>
              <a:off x="448747" y="2328860"/>
              <a:ext cx="2572820" cy="3438525"/>
            </a:xfrm>
            <a:prstGeom prst="roundRect">
              <a:avLst/>
            </a:prstGeom>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a:extLst>
                <a:ext uri="{FF2B5EF4-FFF2-40B4-BE49-F238E27FC236}">
                  <a16:creationId xmlns:a16="http://schemas.microsoft.com/office/drawing/2014/main" id="{21040A30-65E2-3B36-A230-8688297A3F67}"/>
                </a:ext>
              </a:extLst>
            </p:cNvPr>
            <p:cNvPicPr>
              <a:picLocks noChangeAspect="1" noChangeArrowheads="1"/>
            </p:cNvPicPr>
            <p:nvPr/>
          </p:nvPicPr>
          <p:blipFill>
            <a:blip r:embed="rId13"/>
            <a:srcRect/>
            <a:stretch/>
          </p:blipFill>
          <p:spPr bwMode="auto">
            <a:xfrm rot="233322">
              <a:off x="697313" y="3761723"/>
              <a:ext cx="2059214" cy="1589796"/>
            </a:xfrm>
            <a:prstGeom prst="rect">
              <a:avLst/>
            </a:prstGeom>
            <a:solidFill>
              <a:srgbClr val="FFFFFF">
                <a:shade val="85000"/>
              </a:srgbClr>
            </a:solidFill>
            <a:ln w="76200" cap="sq">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4" name="TextBox 13">
              <a:extLst>
                <a:ext uri="{FF2B5EF4-FFF2-40B4-BE49-F238E27FC236}">
                  <a16:creationId xmlns:a16="http://schemas.microsoft.com/office/drawing/2014/main" id="{D3987E1C-8CDD-E282-8705-FA1807011CED}"/>
                </a:ext>
              </a:extLst>
            </p:cNvPr>
            <p:cNvSpPr txBox="1"/>
            <p:nvPr/>
          </p:nvSpPr>
          <p:spPr>
            <a:xfrm>
              <a:off x="435345" y="2780521"/>
              <a:ext cx="2572820" cy="509583"/>
            </a:xfrm>
            <a:prstGeom prst="rect">
              <a:avLst/>
            </a:prstGeom>
            <a:noFill/>
          </p:spPr>
          <p:txBody>
            <a:bodyPr wrap="square" rtlCol="0">
              <a:spAutoFit/>
            </a:bodyPr>
            <a:lstStyle/>
            <a:p>
              <a:pPr algn="ctr"/>
              <a:r>
                <a:rPr lang="en-US" sz="4000" b="1" dirty="0">
                  <a:solidFill>
                    <a:schemeClr val="bg1"/>
                  </a:solidFill>
                  <a:latin typeface="Roboto Black" panose="02000000000000000000" pitchFamily="2" charset="0"/>
                  <a:ea typeface="Roboto Black" panose="02000000000000000000" pitchFamily="2" charset="0"/>
                </a:rPr>
                <a:t>PATH to ETL</a:t>
              </a:r>
            </a:p>
          </p:txBody>
        </p:sp>
        <p:sp>
          <p:nvSpPr>
            <p:cNvPr id="15" name="TextBox 14">
              <a:extLst>
                <a:ext uri="{FF2B5EF4-FFF2-40B4-BE49-F238E27FC236}">
                  <a16:creationId xmlns:a16="http://schemas.microsoft.com/office/drawing/2014/main" id="{D9137476-D0F3-6C51-E29C-60E98BD257D1}"/>
                </a:ext>
              </a:extLst>
            </p:cNvPr>
            <p:cNvSpPr txBox="1"/>
            <p:nvPr/>
          </p:nvSpPr>
          <p:spPr>
            <a:xfrm>
              <a:off x="435344" y="3176312"/>
              <a:ext cx="2572820" cy="420959"/>
            </a:xfrm>
            <a:prstGeom prst="rect">
              <a:avLst/>
            </a:prstGeom>
            <a:noFill/>
          </p:spPr>
          <p:txBody>
            <a:bodyPr wrap="square">
              <a:spAutoFit/>
            </a:bodyPr>
            <a:lstStyle/>
            <a:p>
              <a:pPr algn="ctr"/>
              <a:r>
                <a:rPr lang="en-US" sz="3200" i="1" u="none" strike="noStrike" dirty="0" err="1">
                  <a:solidFill>
                    <a:schemeClr val="bg1"/>
                  </a:solidFill>
                  <a:effectLst/>
                  <a:latin typeface="Calibri Light" panose="020F0302020204030204" pitchFamily="34" charset="0"/>
                  <a:cs typeface="Calibri Light" panose="020F0302020204030204" pitchFamily="34" charset="0"/>
                </a:rPr>
                <a:t>MyPathToETL.com</a:t>
              </a:r>
              <a:endParaRPr lang="en-US" sz="3200" i="1" dirty="0">
                <a:solidFill>
                  <a:schemeClr val="bg1"/>
                </a:solidFill>
                <a:latin typeface="Calibri Light" panose="020F0302020204030204" pitchFamily="34" charset="0"/>
                <a:cs typeface="Calibri Light" panose="020F0302020204030204" pitchFamily="34" charset="0"/>
              </a:endParaRPr>
            </a:p>
          </p:txBody>
        </p:sp>
        <p:sp>
          <p:nvSpPr>
            <p:cNvPr id="16" name="Oval 15">
              <a:extLst>
                <a:ext uri="{FF2B5EF4-FFF2-40B4-BE49-F238E27FC236}">
                  <a16:creationId xmlns:a16="http://schemas.microsoft.com/office/drawing/2014/main" id="{8C8F47D0-0EC8-1FE0-0D06-7846F046E75D}"/>
                </a:ext>
              </a:extLst>
            </p:cNvPr>
            <p:cNvSpPr/>
            <p:nvPr/>
          </p:nvSpPr>
          <p:spPr>
            <a:xfrm>
              <a:off x="1333197" y="1864581"/>
              <a:ext cx="777114" cy="777114"/>
            </a:xfrm>
            <a:prstGeom prst="ellipse">
              <a:avLst/>
            </a:prstGeom>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4</a:t>
              </a:r>
            </a:p>
          </p:txBody>
        </p:sp>
      </p:grpSp>
    </p:spTree>
    <p:extLst>
      <p:ext uri="{BB962C8B-B14F-4D97-AF65-F5344CB8AC3E}">
        <p14:creationId xmlns:p14="http://schemas.microsoft.com/office/powerpoint/2010/main" val="2726490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4F78A361-2AD2-A78A-D2C6-ECF330BB79A0}"/>
              </a:ext>
            </a:extLst>
          </p:cNvPr>
          <p:cNvPicPr>
            <a:picLocks noChangeAspect="1"/>
          </p:cNvPicPr>
          <p:nvPr/>
        </p:nvPicPr>
        <p:blipFill>
          <a:blip r:embed="rId3"/>
          <a:srcRect t="14626" b="14626"/>
          <a:stretch/>
        </p:blipFill>
        <p:spPr>
          <a:xfrm>
            <a:off x="10115455" y="6438549"/>
            <a:ext cx="1920246" cy="274320"/>
          </a:xfrm>
          <a:prstGeom prst="rect">
            <a:avLst/>
          </a:prstGeom>
        </p:spPr>
      </p:pic>
      <p:pic>
        <p:nvPicPr>
          <p:cNvPr id="26" name="Picture 25">
            <a:extLst>
              <a:ext uri="{FF2B5EF4-FFF2-40B4-BE49-F238E27FC236}">
                <a16:creationId xmlns:a16="http://schemas.microsoft.com/office/drawing/2014/main" id="{7BD1F158-53E6-0741-6680-DD93708ADF72}"/>
              </a:ext>
            </a:extLst>
          </p:cNvPr>
          <p:cNvPicPr>
            <a:picLocks noChangeAspect="1"/>
          </p:cNvPicPr>
          <p:nvPr/>
        </p:nvPicPr>
        <p:blipFill>
          <a:blip r:embed="rId4"/>
          <a:srcRect/>
          <a:stretch/>
        </p:blipFill>
        <p:spPr>
          <a:xfrm>
            <a:off x="10038298" y="6139846"/>
            <a:ext cx="2080726" cy="378618"/>
          </a:xfrm>
          <a:prstGeom prst="rect">
            <a:avLst/>
          </a:prstGeom>
        </p:spPr>
      </p:pic>
      <p:pic>
        <p:nvPicPr>
          <p:cNvPr id="21" name="Picture 20">
            <a:extLst>
              <a:ext uri="{FF2B5EF4-FFF2-40B4-BE49-F238E27FC236}">
                <a16:creationId xmlns:a16="http://schemas.microsoft.com/office/drawing/2014/main" id="{E17A234E-E7D8-A269-AEF1-8EB5A16B990E}"/>
              </a:ext>
            </a:extLst>
          </p:cNvPr>
          <p:cNvPicPr>
            <a:picLocks noChangeAspect="1"/>
          </p:cNvPicPr>
          <p:nvPr/>
        </p:nvPicPr>
        <p:blipFill>
          <a:blip r:embed="rId5"/>
          <a:srcRect/>
          <a:stretch/>
        </p:blipFill>
        <p:spPr>
          <a:xfrm>
            <a:off x="300591" y="818057"/>
            <a:ext cx="11891410" cy="6039944"/>
          </a:xfrm>
          <a:prstGeom prst="rect">
            <a:avLst/>
          </a:prstGeom>
        </p:spPr>
      </p:pic>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6"/>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grpSp>
        <p:nvGrpSpPr>
          <p:cNvPr id="38" name="Group 37">
            <a:extLst>
              <a:ext uri="{FF2B5EF4-FFF2-40B4-BE49-F238E27FC236}">
                <a16:creationId xmlns:a16="http://schemas.microsoft.com/office/drawing/2014/main" id="{4B6A55BA-C8F2-62FC-95DE-DB2D601A8F08}"/>
              </a:ext>
            </a:extLst>
          </p:cNvPr>
          <p:cNvGrpSpPr/>
          <p:nvPr/>
        </p:nvGrpSpPr>
        <p:grpSpPr>
          <a:xfrm>
            <a:off x="2317676" y="2953532"/>
            <a:ext cx="7528746" cy="1015663"/>
            <a:chOff x="2047831" y="280382"/>
            <a:chExt cx="7528746" cy="1015663"/>
          </a:xfrm>
        </p:grpSpPr>
        <p:sp>
          <p:nvSpPr>
            <p:cNvPr id="10" name="TextBox 9">
              <a:extLst>
                <a:ext uri="{FF2B5EF4-FFF2-40B4-BE49-F238E27FC236}">
                  <a16:creationId xmlns:a16="http://schemas.microsoft.com/office/drawing/2014/main" id="{13BF6E23-367F-467C-D540-7D585173D6FE}"/>
                </a:ext>
              </a:extLst>
            </p:cNvPr>
            <p:cNvSpPr txBox="1"/>
            <p:nvPr/>
          </p:nvSpPr>
          <p:spPr>
            <a:xfrm>
              <a:off x="6082049" y="385062"/>
              <a:ext cx="3494528"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uLnTx/>
                  <a:uFillTx/>
                  <a:latin typeface="Calibri" panose="020F0502020204030204"/>
                  <a:ea typeface="+mn-ea"/>
                  <a:cs typeface="+mn-cs"/>
                </a:rPr>
                <a:t>Your Business</a:t>
              </a:r>
              <a:endParaRPr kumimoji="0" lang="en-US" sz="4400" b="0" i="0" u="none" strike="noStrike" kern="1200" cap="none" spc="0" normalizeH="0" baseline="0" noProof="0" dirty="0">
                <a:ln>
                  <a:noFill/>
                </a:ln>
                <a:solidFill>
                  <a:schemeClr val="bg1"/>
                </a:solidFill>
                <a:uLnTx/>
                <a:uFillTx/>
                <a:latin typeface="Calibri" panose="020F0502020204030204"/>
                <a:ea typeface="+mn-ea"/>
                <a:cs typeface="+mn-cs"/>
              </a:endParaRPr>
            </a:p>
          </p:txBody>
        </p:sp>
        <p:pic>
          <p:nvPicPr>
            <p:cNvPr id="3" name="Picture 2" descr="A person standing on a rocket&#10;&#10;Description automatically generated">
              <a:extLst>
                <a:ext uri="{FF2B5EF4-FFF2-40B4-BE49-F238E27FC236}">
                  <a16:creationId xmlns:a16="http://schemas.microsoft.com/office/drawing/2014/main" id="{0B37949D-D7FC-5211-5A77-055CD6434735}"/>
                </a:ext>
              </a:extLst>
            </p:cNvPr>
            <p:cNvPicPr>
              <a:picLocks noChangeAspect="1"/>
            </p:cNvPicPr>
            <p:nvPr/>
          </p:nvPicPr>
          <p:blipFill>
            <a:blip r:embed="rId7"/>
            <a:stretch>
              <a:fillRect/>
            </a:stretch>
          </p:blipFill>
          <p:spPr>
            <a:xfrm>
              <a:off x="2047831" y="323785"/>
              <a:ext cx="1203812" cy="941314"/>
            </a:xfrm>
            <a:prstGeom prst="rect">
              <a:avLst/>
            </a:prstGeom>
          </p:spPr>
        </p:pic>
        <p:sp>
          <p:nvSpPr>
            <p:cNvPr id="23" name="TextBox 22">
              <a:extLst>
                <a:ext uri="{FF2B5EF4-FFF2-40B4-BE49-F238E27FC236}">
                  <a16:creationId xmlns:a16="http://schemas.microsoft.com/office/drawing/2014/main" id="{148DB893-911E-6980-FF7D-2460BF98D6B5}"/>
                </a:ext>
              </a:extLst>
            </p:cNvPr>
            <p:cNvSpPr txBox="1"/>
            <p:nvPr/>
          </p:nvSpPr>
          <p:spPr>
            <a:xfrm rot="21283057">
              <a:off x="2973431" y="280382"/>
              <a:ext cx="3225710" cy="1015663"/>
            </a:xfrm>
            <a:prstGeom prst="rect">
              <a:avLst/>
            </a:prstGeom>
            <a:noFill/>
          </p:spPr>
          <p:txBody>
            <a:bodyPr wrap="square">
              <a:spAutoFit/>
            </a:bodyPr>
            <a:lstStyle/>
            <a:p>
              <a:pPr algn="ctr"/>
              <a:r>
                <a:rPr kumimoji="0" lang="en-US" sz="6000" b="1" i="0" u="none" strike="noStrike" kern="1200" cap="none" spc="0" normalizeH="0" baseline="0" noProof="0" dirty="0">
                  <a:ln>
                    <a:noFill/>
                  </a:ln>
                  <a:solidFill>
                    <a:schemeClr val="accent2"/>
                  </a:solidFill>
                  <a:uLnTx/>
                  <a:uFillTx/>
                  <a:latin typeface="Calibri" panose="020F0502020204030204"/>
                  <a:ea typeface="+mn-ea"/>
                  <a:cs typeface="+mn-cs"/>
                </a:rPr>
                <a:t>LAUNCH</a:t>
              </a:r>
              <a:endParaRPr lang="en-US" sz="6000" dirty="0">
                <a:solidFill>
                  <a:schemeClr val="accent2"/>
                </a:solidFill>
              </a:endParaRPr>
            </a:p>
          </p:txBody>
        </p:sp>
      </p:grpSp>
      <p:sp>
        <p:nvSpPr>
          <p:cNvPr id="24" name="TextBox 23">
            <a:extLst>
              <a:ext uri="{FF2B5EF4-FFF2-40B4-BE49-F238E27FC236}">
                <a16:creationId xmlns:a16="http://schemas.microsoft.com/office/drawing/2014/main" id="{55A46EB1-488C-04BE-05DD-9E7EF9044961}"/>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LegacyPartners.biz</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TheSVPSystem.com</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p:txBody>
      </p:sp>
    </p:spTree>
    <p:extLst>
      <p:ext uri="{BB962C8B-B14F-4D97-AF65-F5344CB8AC3E}">
        <p14:creationId xmlns:p14="http://schemas.microsoft.com/office/powerpoint/2010/main" val="4178060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10589E-17 -1.85185E-6 L 0.00117 -0.38982 " pathEditMode="relative" rAng="0" ptsTypes="AA">
                                      <p:cBhvr>
                                        <p:cTn id="6" dur="1000" fill="hold"/>
                                        <p:tgtEl>
                                          <p:spTgt spid="38"/>
                                        </p:tgtEl>
                                        <p:attrNameLst>
                                          <p:attrName>ppt_x</p:attrName>
                                          <p:attrName>ppt_y</p:attrName>
                                        </p:attrNameLst>
                                      </p:cBhvr>
                                      <p:rCtr x="0" y="-20301"/>
                                    </p:animMotion>
                                  </p:childTnLst>
                                </p:cTn>
                              </p:par>
                              <p:par>
                                <p:cTn id="7" presetID="53" presetClass="entr" presetSubtype="16" fill="hold" nodeType="withEffect">
                                  <p:stCondLst>
                                    <p:cond delay="500"/>
                                  </p:stCondLst>
                                  <p:childTnLst>
                                    <p:set>
                                      <p:cBhvr>
                                        <p:cTn id="8" dur="1" fill="hold">
                                          <p:stCondLst>
                                            <p:cond delay="0"/>
                                          </p:stCondLst>
                                        </p:cTn>
                                        <p:tgtEl>
                                          <p:spTgt spid="21"/>
                                        </p:tgtEl>
                                        <p:attrNameLst>
                                          <p:attrName>style.visibility</p:attrName>
                                        </p:attrNameLst>
                                      </p:cBhvr>
                                      <p:to>
                                        <p:strVal val="visible"/>
                                      </p:to>
                                    </p:set>
                                    <p:anim calcmode="lin" valueType="num">
                                      <p:cBhvr>
                                        <p:cTn id="9" dur="750" fill="hold"/>
                                        <p:tgtEl>
                                          <p:spTgt spid="21"/>
                                        </p:tgtEl>
                                        <p:attrNameLst>
                                          <p:attrName>ppt_w</p:attrName>
                                        </p:attrNameLst>
                                      </p:cBhvr>
                                      <p:tavLst>
                                        <p:tav tm="0">
                                          <p:val>
                                            <p:fltVal val="0"/>
                                          </p:val>
                                        </p:tav>
                                        <p:tav tm="100000">
                                          <p:val>
                                            <p:strVal val="#ppt_w"/>
                                          </p:val>
                                        </p:tav>
                                      </p:tavLst>
                                    </p:anim>
                                    <p:anim calcmode="lin" valueType="num">
                                      <p:cBhvr>
                                        <p:cTn id="10" dur="750" fill="hold"/>
                                        <p:tgtEl>
                                          <p:spTgt spid="21"/>
                                        </p:tgtEl>
                                        <p:attrNameLst>
                                          <p:attrName>ppt_h</p:attrName>
                                        </p:attrNameLst>
                                      </p:cBhvr>
                                      <p:tavLst>
                                        <p:tav tm="0">
                                          <p:val>
                                            <p:fltVal val="0"/>
                                          </p:val>
                                        </p:tav>
                                        <p:tav tm="100000">
                                          <p:val>
                                            <p:strVal val="#ppt_h"/>
                                          </p:val>
                                        </p:tav>
                                      </p:tavLst>
                                    </p:anim>
                                    <p:animEffect transition="in" filter="fade">
                                      <p:cBhvr>
                                        <p:cTn id="11" dur="7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3"/>
          <a:stretch>
            <a:fillRect/>
          </a:stretch>
        </p:blipFill>
        <p:spPr>
          <a:xfrm rot="16200000">
            <a:off x="-1681171" y="3340753"/>
            <a:ext cx="2427832" cy="753017"/>
          </a:xfrm>
          <a:prstGeom prst="rect">
            <a:avLst/>
          </a:prstGeom>
          <a:gradFill>
            <a:gsLst>
              <a:gs pos="0">
                <a:srgbClr val="75BF43"/>
              </a:gs>
              <a:gs pos="100000">
                <a:srgbClr val="63C7C8"/>
              </a:gs>
            </a:gsLst>
            <a:lin ang="5400000" scaled="1"/>
          </a:gradFill>
        </p:spPr>
      </p:pic>
      <p:grpSp>
        <p:nvGrpSpPr>
          <p:cNvPr id="4" name="Group 3">
            <a:extLst>
              <a:ext uri="{FF2B5EF4-FFF2-40B4-BE49-F238E27FC236}">
                <a16:creationId xmlns:a16="http://schemas.microsoft.com/office/drawing/2014/main" id="{679E3C26-2B1E-451C-0CCA-EA1E684D0FD9}"/>
              </a:ext>
            </a:extLst>
          </p:cNvPr>
          <p:cNvGrpSpPr/>
          <p:nvPr/>
        </p:nvGrpSpPr>
        <p:grpSpPr>
          <a:xfrm>
            <a:off x="8069955" y="1035549"/>
            <a:ext cx="3019425" cy="4533641"/>
            <a:chOff x="1191861" y="1390794"/>
            <a:chExt cx="3019425" cy="4533641"/>
          </a:xfrm>
        </p:grpSpPr>
        <p:grpSp>
          <p:nvGrpSpPr>
            <p:cNvPr id="6" name="Group 5">
              <a:extLst>
                <a:ext uri="{FF2B5EF4-FFF2-40B4-BE49-F238E27FC236}">
                  <a16:creationId xmlns:a16="http://schemas.microsoft.com/office/drawing/2014/main" id="{B4AC869D-41E2-4531-DE86-A9A4632A87EC}"/>
                </a:ext>
              </a:extLst>
            </p:cNvPr>
            <p:cNvGrpSpPr/>
            <p:nvPr/>
          </p:nvGrpSpPr>
          <p:grpSpPr>
            <a:xfrm>
              <a:off x="1191861" y="1390794"/>
              <a:ext cx="3019425" cy="4533641"/>
              <a:chOff x="1191861" y="1390794"/>
              <a:chExt cx="3019425" cy="4533641"/>
            </a:xfrm>
          </p:grpSpPr>
          <p:sp>
            <p:nvSpPr>
              <p:cNvPr id="16" name="Rectangle 15">
                <a:extLst>
                  <a:ext uri="{FF2B5EF4-FFF2-40B4-BE49-F238E27FC236}">
                    <a16:creationId xmlns:a16="http://schemas.microsoft.com/office/drawing/2014/main" id="{E0D19852-3FEA-1724-582E-E1F28A16E27B}"/>
                  </a:ext>
                </a:extLst>
              </p:cNvPr>
              <p:cNvSpPr/>
              <p:nvPr/>
            </p:nvSpPr>
            <p:spPr>
              <a:xfrm>
                <a:off x="1191861" y="1390794"/>
                <a:ext cx="3019425" cy="4533641"/>
              </a:xfrm>
              <a:prstGeom prst="rect">
                <a:avLst/>
              </a:prstGeom>
              <a:solidFill>
                <a:schemeClr val="accent3">
                  <a:alpha val="64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2643BA42-6A0B-8F20-015F-5B85A2CEC515}"/>
                  </a:ext>
                </a:extLst>
              </p:cNvPr>
              <p:cNvSpPr txBox="1"/>
              <p:nvPr/>
            </p:nvSpPr>
            <p:spPr>
              <a:xfrm>
                <a:off x="1207090" y="2234003"/>
                <a:ext cx="3004196" cy="17081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prstClr val="white"/>
                  </a:buClr>
                  <a:buSzPts val="2200"/>
                  <a:buFontTx/>
                  <a:buNone/>
                  <a:tabLst/>
                  <a:defRPr/>
                </a:pPr>
                <a:r>
                  <a:rPr kumimoji="0" lang="en-US" sz="2200" b="1" i="0" u="none" strike="noStrike" kern="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Calibri"/>
                    <a:sym typeface="Calibri"/>
                  </a:rPr>
                  <a:t>Set A Date In The</a:t>
                </a:r>
              </a:p>
              <a:p>
                <a:pPr marL="0" marR="0" lvl="0" indent="0" algn="ctr" defTabSz="914400" rtl="0" eaLnBrk="1" fontAlgn="auto" latinLnBrk="0" hangingPunct="1">
                  <a:lnSpc>
                    <a:spcPct val="100000"/>
                  </a:lnSpc>
                  <a:spcBef>
                    <a:spcPts val="0"/>
                  </a:spcBef>
                  <a:spcAft>
                    <a:spcPts val="0"/>
                  </a:spcAft>
                  <a:buClr>
                    <a:prstClr val="white"/>
                  </a:buClr>
                  <a:buSzPts val="2200"/>
                  <a:buFontTx/>
                  <a:buNone/>
                  <a:tabLst/>
                  <a:defRPr/>
                </a:pPr>
                <a:r>
                  <a:rPr kumimoji="0" lang="en-US" sz="2200" b="1" i="0" u="none" strike="noStrike" kern="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Calibri"/>
                    <a:sym typeface="Calibri"/>
                  </a:rPr>
                  <a:t>Next 24 Hours</a:t>
                </a:r>
                <a:endParaRPr kumimoji="0" lang="en-US" sz="2200" b="0" i="0" u="none" strike="noStrike" kern="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Calibri"/>
                  <a:sym typeface="Calibri"/>
                </a:endParaRPr>
              </a:p>
              <a:p>
                <a:pPr marL="0" marR="0" lvl="0" indent="-85799" algn="ctr"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500" b="0" i="0" u="none" strike="noStrike" kern="0" cap="none" spc="0" normalizeH="0" baseline="0" noProof="0" dirty="0">
                  <a:ln>
                    <a:noFill/>
                  </a:ln>
                  <a:solidFill>
                    <a:srgbClr val="F2682A"/>
                  </a:solidFill>
                  <a:effectLst/>
                  <a:uLnTx/>
                  <a:uFillTx/>
                  <a:latin typeface="Roboto" panose="02000000000000000000" pitchFamily="2" charset="0"/>
                  <a:ea typeface="Roboto" panose="02000000000000000000" pitchFamily="2" charset="0"/>
                  <a:cs typeface="Arial"/>
                  <a:sym typeface="Arial"/>
                </a:endParaRPr>
              </a:p>
              <a:p>
                <a:pPr marL="0" marR="0" lvl="0" indent="-85799" algn="ctr" defTabSz="914400" rtl="0" eaLnBrk="1" fontAlgn="auto" latinLnBrk="0" hangingPunct="1">
                  <a:lnSpc>
                    <a:spcPct val="100000"/>
                  </a:lnSpc>
                  <a:spcBef>
                    <a:spcPts val="0"/>
                  </a:spcBef>
                  <a:spcAft>
                    <a:spcPts val="0"/>
                  </a:spcAft>
                  <a:buClr>
                    <a:prstClr val="white"/>
                  </a:buClr>
                  <a:buSzPts val="2200"/>
                  <a:buFontTx/>
                  <a:buNone/>
                  <a:tabLst/>
                  <a:defRPr/>
                </a:pPr>
                <a:r>
                  <a:rPr kumimoji="0" lang="en-US" sz="2800" b="1" u="none" strike="noStrike" kern="0" cap="none" spc="0" normalizeH="0" baseline="0" noProof="0" dirty="0">
                    <a:ln>
                      <a:noFill/>
                    </a:ln>
                    <a:solidFill>
                      <a:schemeClr val="accent2"/>
                    </a:solidFill>
                    <a:effectLst>
                      <a:outerShdw blurRad="50800" dist="38100" dir="2700000" algn="tl" rotWithShape="0">
                        <a:prstClr val="black">
                          <a:alpha val="40000"/>
                        </a:prstClr>
                      </a:outerShdw>
                    </a:effectLst>
                    <a:uLnTx/>
                    <a:uFillTx/>
                    <a:ea typeface="Roboto" panose="02000000000000000000" pitchFamily="2" charset="0"/>
                    <a:cs typeface="Calibri" panose="020F0502020204030204" pitchFamily="34" charset="0"/>
                    <a:sym typeface="Calibri"/>
                  </a:rPr>
                  <a:t>PICK A TIME THAT</a:t>
                </a:r>
              </a:p>
              <a:p>
                <a:pPr marL="0" marR="0" lvl="0" indent="-85799" algn="ctr" defTabSz="914400" rtl="0" eaLnBrk="1" fontAlgn="auto" latinLnBrk="0" hangingPunct="1">
                  <a:lnSpc>
                    <a:spcPct val="100000"/>
                  </a:lnSpc>
                  <a:spcBef>
                    <a:spcPts val="0"/>
                  </a:spcBef>
                  <a:spcAft>
                    <a:spcPts val="0"/>
                  </a:spcAft>
                  <a:buClr>
                    <a:prstClr val="white"/>
                  </a:buClr>
                  <a:buSzPts val="2200"/>
                  <a:buFontTx/>
                  <a:buNone/>
                  <a:tabLst/>
                  <a:defRPr/>
                </a:pPr>
                <a:r>
                  <a:rPr kumimoji="0" lang="en-US" sz="2800" b="1" u="none" strike="noStrike" kern="0" cap="none" spc="0" normalizeH="0" baseline="0" noProof="0" dirty="0">
                    <a:ln>
                      <a:noFill/>
                    </a:ln>
                    <a:solidFill>
                      <a:schemeClr val="accent2"/>
                    </a:solidFill>
                    <a:effectLst>
                      <a:outerShdw blurRad="50800" dist="38100" dir="2700000" algn="tl" rotWithShape="0">
                        <a:prstClr val="black">
                          <a:alpha val="40000"/>
                        </a:prstClr>
                      </a:outerShdw>
                    </a:effectLst>
                    <a:uLnTx/>
                    <a:uFillTx/>
                    <a:ea typeface="Roboto" panose="02000000000000000000" pitchFamily="2" charset="0"/>
                    <a:cs typeface="Calibri" panose="020F0502020204030204" pitchFamily="34" charset="0"/>
                    <a:sym typeface="Calibri"/>
                  </a:rPr>
                  <a:t>WORKS FOR YOU</a:t>
                </a:r>
                <a:endParaRPr kumimoji="0" lang="en-US" b="1" u="none" strike="noStrike" kern="0" cap="none" spc="0" normalizeH="0" baseline="0" noProof="0" dirty="0">
                  <a:ln>
                    <a:noFill/>
                  </a:ln>
                  <a:solidFill>
                    <a:schemeClr val="accent2"/>
                  </a:solidFill>
                  <a:effectLst>
                    <a:outerShdw blurRad="50800" dist="38100" dir="2700000" algn="tl" rotWithShape="0">
                      <a:prstClr val="black">
                        <a:alpha val="40000"/>
                      </a:prstClr>
                    </a:outerShdw>
                  </a:effectLst>
                  <a:uLnTx/>
                  <a:uFillTx/>
                  <a:ea typeface="Roboto" panose="02000000000000000000" pitchFamily="2" charset="0"/>
                  <a:cs typeface="Calibri" panose="020F0502020204030204" pitchFamily="34" charset="0"/>
                  <a:sym typeface="Arial"/>
                </a:endParaRPr>
              </a:p>
            </p:txBody>
          </p:sp>
        </p:grpSp>
        <p:sp>
          <p:nvSpPr>
            <p:cNvPr id="14" name="TextBox 13">
              <a:extLst>
                <a:ext uri="{FF2B5EF4-FFF2-40B4-BE49-F238E27FC236}">
                  <a16:creationId xmlns:a16="http://schemas.microsoft.com/office/drawing/2014/main" id="{5CA0EF52-92E1-BDD2-A645-16560E807190}"/>
                </a:ext>
              </a:extLst>
            </p:cNvPr>
            <p:cNvSpPr txBox="1"/>
            <p:nvPr/>
          </p:nvSpPr>
          <p:spPr>
            <a:xfrm>
              <a:off x="1546381" y="3823727"/>
              <a:ext cx="2325613" cy="2062103"/>
            </a:xfrm>
            <a:prstGeom prst="rect">
              <a:avLst/>
            </a:prstGeom>
            <a:noFill/>
          </p:spPr>
          <p:txBody>
            <a:bodyPr wrap="square">
              <a:spAutoFit/>
            </a:bodyPr>
            <a:lstStyle/>
            <a:p>
              <a:pPr marL="0" marR="0" lvl="0" indent="-85799" algn="ctr" defTabSz="914400" rtl="0" eaLnBrk="1" fontAlgn="auto" latinLnBrk="0" hangingPunct="1">
                <a:lnSpc>
                  <a:spcPct val="100000"/>
                </a:lnSpc>
                <a:spcBef>
                  <a:spcPts val="0"/>
                </a:spcBef>
                <a:spcAft>
                  <a:spcPts val="0"/>
                </a:spcAft>
                <a:buClr>
                  <a:prstClr val="white"/>
                </a:buClr>
                <a:buSzPts val="2200"/>
                <a:buFontTx/>
                <a:buNone/>
                <a:tabLst/>
                <a:defRPr/>
              </a:pPr>
              <a:r>
                <a:rPr kumimoji="0" lang="en-US" sz="2800" b="1" u="none" strike="noStrike" kern="0" cap="none" spc="0" normalizeH="0" baseline="0" noProof="0" dirty="0">
                  <a:solidFill>
                    <a:schemeClr val="bg1"/>
                  </a:solidFill>
                  <a:effectLst>
                    <a:outerShdw blurRad="50800" dist="38100" dir="2700000" algn="tl" rotWithShape="0">
                      <a:prstClr val="black">
                        <a:alpha val="40000"/>
                      </a:prstClr>
                    </a:outerShdw>
                  </a:effectLst>
                  <a:uLnTx/>
                  <a:uFillTx/>
                  <a:ea typeface="Roboto" panose="02000000000000000000" pitchFamily="2" charset="0"/>
                  <a:cs typeface="Calibri" panose="020F0502020204030204" pitchFamily="34" charset="0"/>
                  <a:sym typeface="Calibri"/>
                </a:rPr>
                <a:t>Your “A” List</a:t>
              </a:r>
              <a:endParaRPr kumimoji="0" lang="en-US" b="1" u="none" strike="noStrike" kern="0" cap="none" spc="0" normalizeH="0" baseline="0" noProof="0" dirty="0">
                <a:solidFill>
                  <a:schemeClr val="bg1"/>
                </a:solidFill>
                <a:effectLst>
                  <a:outerShdw blurRad="50800" dist="38100" dir="2700000" algn="tl" rotWithShape="0">
                    <a:prstClr val="black">
                      <a:alpha val="40000"/>
                    </a:prstClr>
                  </a:outerShdw>
                </a:effectLst>
                <a:uLnTx/>
                <a:uFillTx/>
                <a:ea typeface="Roboto" panose="02000000000000000000" pitchFamily="2" charset="0"/>
                <a:cs typeface="Calibri" panose="020F0502020204030204" pitchFamily="34" charset="0"/>
                <a:sym typeface="Arial"/>
              </a:endParaRPr>
            </a:p>
            <a:p>
              <a:pPr marL="0" marR="0" lvl="0" indent="-142949" algn="ctr" defTabSz="914400" rtl="0" eaLnBrk="1" fontAlgn="auto" latinLnBrk="0" hangingPunct="1">
                <a:lnSpc>
                  <a:spcPct val="100000"/>
                </a:lnSpc>
                <a:spcBef>
                  <a:spcPts val="0"/>
                </a:spcBef>
                <a:spcAft>
                  <a:spcPts val="0"/>
                </a:spcAft>
                <a:buClr>
                  <a:prstClr val="white"/>
                </a:buClr>
                <a:buSzPts val="2200"/>
                <a:buFontTx/>
                <a:buNone/>
                <a:tabLst/>
                <a:defRPr/>
              </a:pPr>
              <a:r>
                <a:rPr kumimoji="0" lang="en-US" sz="2000" b="0" i="0" u="none" strike="noStrike" kern="0" cap="none" spc="0" normalizeH="0" baseline="0" noProof="0" dirty="0">
                  <a:ln>
                    <a:noFill/>
                  </a:ln>
                  <a:solidFill>
                    <a:schemeClr val="accent2"/>
                  </a:solidFill>
                  <a:effectLst/>
                  <a:uLnTx/>
                  <a:uFillTx/>
                  <a:ea typeface="Roboto" panose="02000000000000000000" pitchFamily="2" charset="0"/>
                  <a:cs typeface="Calibri"/>
                  <a:sym typeface="Calibri"/>
                </a:rPr>
                <a:t>Business Owners</a:t>
              </a:r>
              <a:endParaRPr kumimoji="0" lang="en-US" sz="1200" b="0" i="0" u="none" strike="noStrike" kern="0" cap="none" spc="0" normalizeH="0" baseline="0" noProof="0" dirty="0">
                <a:ln>
                  <a:noFill/>
                </a:ln>
                <a:solidFill>
                  <a:schemeClr val="accent2"/>
                </a:solidFill>
                <a:effectLst/>
                <a:uLnTx/>
                <a:uFillTx/>
                <a:ea typeface="Roboto" panose="02000000000000000000" pitchFamily="2" charset="0"/>
                <a:cs typeface="Arial"/>
                <a:sym typeface="Arial"/>
              </a:endParaRPr>
            </a:p>
            <a:p>
              <a:pPr marL="0" marR="0" lvl="0" indent="-142949" algn="ctr" defTabSz="914400" rtl="0" eaLnBrk="1" fontAlgn="auto" latinLnBrk="0" hangingPunct="1">
                <a:lnSpc>
                  <a:spcPct val="100000"/>
                </a:lnSpc>
                <a:spcBef>
                  <a:spcPts val="0"/>
                </a:spcBef>
                <a:spcAft>
                  <a:spcPts val="0"/>
                </a:spcAft>
                <a:buClr>
                  <a:prstClr val="white"/>
                </a:buClr>
                <a:buSzPts val="2200"/>
                <a:buFontTx/>
                <a:buNone/>
                <a:tabLst/>
                <a:defRPr/>
              </a:pPr>
              <a:r>
                <a:rPr kumimoji="0" lang="en-US" sz="2000" b="0" i="0" u="none" strike="noStrike" kern="0" cap="none" spc="0" normalizeH="0" baseline="0" noProof="0" dirty="0">
                  <a:ln>
                    <a:noFill/>
                  </a:ln>
                  <a:solidFill>
                    <a:schemeClr val="accent2"/>
                  </a:solidFill>
                  <a:effectLst/>
                  <a:uLnTx/>
                  <a:uFillTx/>
                  <a:ea typeface="Roboto" panose="02000000000000000000" pitchFamily="2" charset="0"/>
                  <a:cs typeface="Calibri"/>
                  <a:sym typeface="Calibri"/>
                </a:rPr>
                <a:t>Network Marketing Experience</a:t>
              </a:r>
              <a:endParaRPr kumimoji="0" lang="en-US" sz="1200" b="0" i="0" u="none" strike="noStrike" kern="0" cap="none" spc="0" normalizeH="0" baseline="0" noProof="0" dirty="0">
                <a:ln>
                  <a:noFill/>
                </a:ln>
                <a:solidFill>
                  <a:schemeClr val="accent2"/>
                </a:solidFill>
                <a:effectLst/>
                <a:uLnTx/>
                <a:uFillTx/>
                <a:ea typeface="Roboto" panose="02000000000000000000" pitchFamily="2" charset="0"/>
                <a:cs typeface="Arial"/>
                <a:sym typeface="Arial"/>
              </a:endParaRPr>
            </a:p>
            <a:p>
              <a:pPr marL="0" marR="0" lvl="0" indent="-142949" algn="ctr" defTabSz="914400" rtl="0" eaLnBrk="1" fontAlgn="auto" latinLnBrk="0" hangingPunct="1">
                <a:lnSpc>
                  <a:spcPct val="100000"/>
                </a:lnSpc>
                <a:spcBef>
                  <a:spcPts val="0"/>
                </a:spcBef>
                <a:spcAft>
                  <a:spcPts val="0"/>
                </a:spcAft>
                <a:buClr>
                  <a:prstClr val="white"/>
                </a:buClr>
                <a:buSzPts val="2200"/>
                <a:buFontTx/>
                <a:buNone/>
                <a:tabLst/>
                <a:defRPr/>
              </a:pPr>
              <a:r>
                <a:rPr kumimoji="0" lang="en-US" sz="2000" b="0" i="0" u="none" strike="noStrike" kern="0" cap="none" spc="0" normalizeH="0" baseline="0" noProof="0" dirty="0">
                  <a:ln>
                    <a:noFill/>
                  </a:ln>
                  <a:solidFill>
                    <a:schemeClr val="accent2"/>
                  </a:solidFill>
                  <a:effectLst/>
                  <a:uLnTx/>
                  <a:uFillTx/>
                  <a:ea typeface="Roboto" panose="02000000000000000000" pitchFamily="2" charset="0"/>
                  <a:cs typeface="Calibri"/>
                  <a:sym typeface="Calibri"/>
                </a:rPr>
                <a:t>$100,000 Earners </a:t>
              </a:r>
              <a:endParaRPr kumimoji="0" lang="en-US" sz="1200" b="0" i="0" u="none" strike="noStrike" kern="0" cap="none" spc="0" normalizeH="0" baseline="0" noProof="0" dirty="0">
                <a:ln>
                  <a:noFill/>
                </a:ln>
                <a:solidFill>
                  <a:schemeClr val="accent2"/>
                </a:solidFill>
                <a:effectLst/>
                <a:uLnTx/>
                <a:uFillTx/>
                <a:ea typeface="Roboto" panose="02000000000000000000" pitchFamily="2" charset="0"/>
                <a:cs typeface="Arial"/>
                <a:sym typeface="Arial"/>
              </a:endParaRPr>
            </a:p>
            <a:p>
              <a:pPr marL="0" marR="0" lvl="0" indent="-142949" algn="ctr" defTabSz="914400" rtl="0" eaLnBrk="1" fontAlgn="auto" latinLnBrk="0" hangingPunct="1">
                <a:lnSpc>
                  <a:spcPct val="100000"/>
                </a:lnSpc>
                <a:spcBef>
                  <a:spcPts val="0"/>
                </a:spcBef>
                <a:spcAft>
                  <a:spcPts val="0"/>
                </a:spcAft>
                <a:buClr>
                  <a:prstClr val="white"/>
                </a:buClr>
                <a:buSzPts val="2200"/>
                <a:buFontTx/>
                <a:buNone/>
                <a:tabLst/>
                <a:defRPr/>
              </a:pPr>
              <a:r>
                <a:rPr kumimoji="0" lang="en-US" sz="2000" b="0" i="0" u="none" strike="noStrike" kern="0" cap="none" spc="0" normalizeH="0" baseline="0" noProof="0" dirty="0">
                  <a:ln>
                    <a:noFill/>
                  </a:ln>
                  <a:solidFill>
                    <a:schemeClr val="accent2"/>
                  </a:solidFill>
                  <a:effectLst/>
                  <a:uLnTx/>
                  <a:uFillTx/>
                  <a:ea typeface="Roboto" panose="02000000000000000000" pitchFamily="2" charset="0"/>
                  <a:cs typeface="Calibri"/>
                  <a:sym typeface="Calibri"/>
                </a:rPr>
                <a:t>Everyone Else</a:t>
              </a:r>
              <a:endParaRPr lang="en-US" sz="2000" dirty="0">
                <a:solidFill>
                  <a:schemeClr val="accent2"/>
                </a:solidFill>
                <a:ea typeface="Roboto" panose="02000000000000000000" pitchFamily="2" charset="0"/>
              </a:endParaRPr>
            </a:p>
          </p:txBody>
        </p:sp>
      </p:grpSp>
      <p:grpSp>
        <p:nvGrpSpPr>
          <p:cNvPr id="27" name="Group 26">
            <a:extLst>
              <a:ext uri="{FF2B5EF4-FFF2-40B4-BE49-F238E27FC236}">
                <a16:creationId xmlns:a16="http://schemas.microsoft.com/office/drawing/2014/main" id="{E95AE34E-BE74-762D-A8E7-28A37C9A9EC6}"/>
              </a:ext>
            </a:extLst>
          </p:cNvPr>
          <p:cNvGrpSpPr/>
          <p:nvPr/>
        </p:nvGrpSpPr>
        <p:grpSpPr>
          <a:xfrm>
            <a:off x="1096128" y="1035549"/>
            <a:ext cx="3019425" cy="4533641"/>
            <a:chOff x="4586286" y="1391150"/>
            <a:chExt cx="3019425" cy="4533641"/>
          </a:xfrm>
        </p:grpSpPr>
        <p:grpSp>
          <p:nvGrpSpPr>
            <p:cNvPr id="33" name="Group 32">
              <a:extLst>
                <a:ext uri="{FF2B5EF4-FFF2-40B4-BE49-F238E27FC236}">
                  <a16:creationId xmlns:a16="http://schemas.microsoft.com/office/drawing/2014/main" id="{25D35D5E-6381-47C8-2259-18B985052D01}"/>
                </a:ext>
              </a:extLst>
            </p:cNvPr>
            <p:cNvGrpSpPr/>
            <p:nvPr/>
          </p:nvGrpSpPr>
          <p:grpSpPr>
            <a:xfrm>
              <a:off x="4586286" y="1391150"/>
              <a:ext cx="3019425" cy="4533641"/>
              <a:chOff x="4586286" y="1391150"/>
              <a:chExt cx="3019425" cy="4533641"/>
            </a:xfrm>
          </p:grpSpPr>
          <p:sp>
            <p:nvSpPr>
              <p:cNvPr id="35" name="Rectangle 34">
                <a:extLst>
                  <a:ext uri="{FF2B5EF4-FFF2-40B4-BE49-F238E27FC236}">
                    <a16:creationId xmlns:a16="http://schemas.microsoft.com/office/drawing/2014/main" id="{166BC325-B3B4-1E39-0B78-F15B9F791361}"/>
                  </a:ext>
                </a:extLst>
              </p:cNvPr>
              <p:cNvSpPr/>
              <p:nvPr/>
            </p:nvSpPr>
            <p:spPr>
              <a:xfrm>
                <a:off x="4586286" y="1391150"/>
                <a:ext cx="3019425" cy="4533641"/>
              </a:xfrm>
              <a:prstGeom prst="rect">
                <a:avLst/>
              </a:prstGeom>
              <a:solidFill>
                <a:schemeClr val="accent2"/>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F3796EA8-2611-4927-9999-EF7B5412CB2C}"/>
                  </a:ext>
                </a:extLst>
              </p:cNvPr>
              <p:cNvSpPr txBox="1"/>
              <p:nvPr/>
            </p:nvSpPr>
            <p:spPr>
              <a:xfrm>
                <a:off x="4601515" y="2386433"/>
                <a:ext cx="3004196" cy="32701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prstClr val="white"/>
                  </a:buClr>
                  <a:buSzPts val="2200"/>
                  <a:buFontTx/>
                  <a:buNone/>
                  <a:tabLst/>
                  <a:defRPr/>
                </a:pPr>
                <a:r>
                  <a:rPr kumimoji="0" lang="en-US" sz="3200" b="1" i="0" u="none" strike="noStrike" kern="0" cap="none" spc="0" normalizeH="0" baseline="0" noProof="0" dirty="0">
                    <a:ln>
                      <a:noFill/>
                    </a:ln>
                    <a:solidFill>
                      <a:schemeClr val="accent1"/>
                    </a:solidFill>
                    <a:effectLst/>
                    <a:uLnTx/>
                    <a:uFillTx/>
                    <a:latin typeface="Roboto" panose="02000000000000000000" pitchFamily="2" charset="0"/>
                    <a:ea typeface="Roboto" panose="02000000000000000000" pitchFamily="2" charset="0"/>
                    <a:cs typeface="Calibri"/>
                    <a:sym typeface="Calibri"/>
                  </a:rPr>
                  <a:t>In-Person Event</a:t>
                </a:r>
                <a:endParaRPr kumimoji="0" lang="en-US" sz="2000" b="0" i="0" u="none" strike="noStrike" kern="0" cap="none" spc="0" normalizeH="0" baseline="0" noProof="0" dirty="0">
                  <a:ln>
                    <a:noFill/>
                  </a:ln>
                  <a:solidFill>
                    <a:schemeClr val="accent1"/>
                  </a:solidFill>
                  <a:effectLst/>
                  <a:uLnTx/>
                  <a:uFillTx/>
                  <a:latin typeface="Roboto" panose="02000000000000000000" pitchFamily="2" charset="0"/>
                  <a:ea typeface="Roboto" panose="02000000000000000000" pitchFamily="2" charset="0"/>
                  <a:cs typeface="Arial"/>
                  <a:sym typeface="Arial"/>
                </a:endParaRPr>
              </a:p>
              <a:p>
                <a:pPr marL="0" marR="0" lvl="0" indent="-85799" algn="ctr"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1050" b="0" i="0" u="none" strike="noStrike" kern="0" cap="none" spc="0" normalizeH="0" baseline="0" noProof="0" dirty="0">
                  <a:ln>
                    <a:noFill/>
                  </a:ln>
                  <a:solidFill>
                    <a:srgbClr val="00457C"/>
                  </a:solidFill>
                  <a:effectLst/>
                  <a:uLnTx/>
                  <a:uFillTx/>
                  <a:latin typeface="Roboto" panose="02000000000000000000" pitchFamily="2" charset="0"/>
                  <a:ea typeface="Roboto" panose="02000000000000000000" pitchFamily="2" charset="0"/>
                  <a:cs typeface="Calibri"/>
                  <a:sym typeface="Calibri"/>
                </a:endParaRPr>
              </a:p>
              <a:p>
                <a:pPr marL="255588" marR="0" lvl="0" indent="-242888" defTabSz="914400" rtl="0" eaLnBrk="1" fontAlgn="auto" latinLnBrk="0" hangingPunct="1">
                  <a:lnSpc>
                    <a:spcPct val="150000"/>
                  </a:lnSpc>
                  <a:spcBef>
                    <a:spcPts val="0"/>
                  </a:spcBef>
                  <a:spcAft>
                    <a:spcPts val="0"/>
                  </a:spcAft>
                  <a:buClr>
                    <a:schemeClr val="accent3"/>
                  </a:buClr>
                  <a:buSzPct val="100000"/>
                  <a:buFont typeface="Wingdings" pitchFamily="2" charset="2"/>
                  <a:buChar char="ü"/>
                  <a:defRPr/>
                </a:pPr>
                <a:r>
                  <a:rPr kumimoji="0" lang="en-US" u="none" strike="noStrike" kern="0" cap="none" spc="0" normalizeH="0" baseline="0" noProof="0" dirty="0">
                    <a:ln>
                      <a:noFill/>
                    </a:ln>
                    <a:solidFill>
                      <a:schemeClr val="accent1"/>
                    </a:solidFill>
                    <a:uLnTx/>
                    <a:uFillTx/>
                    <a:latin typeface="Roboto" panose="02000000000000000000" pitchFamily="2" charset="0"/>
                    <a:ea typeface="Roboto" panose="02000000000000000000" pitchFamily="2" charset="0"/>
                    <a:cs typeface="Calibri" panose="020F0502020204030204" pitchFamily="34" charset="0"/>
                    <a:sym typeface="Calibri"/>
                  </a:rPr>
                  <a:t>Build Relationships</a:t>
                </a:r>
              </a:p>
              <a:p>
                <a:pPr marL="255588" marR="0" lvl="0" indent="-242888" defTabSz="914400" rtl="0" eaLnBrk="1" fontAlgn="auto" latinLnBrk="0" hangingPunct="1">
                  <a:lnSpc>
                    <a:spcPct val="150000"/>
                  </a:lnSpc>
                  <a:spcBef>
                    <a:spcPts val="0"/>
                  </a:spcBef>
                  <a:spcAft>
                    <a:spcPts val="0"/>
                  </a:spcAft>
                  <a:buClr>
                    <a:schemeClr val="accent3"/>
                  </a:buClr>
                  <a:buSzPct val="100000"/>
                  <a:buFont typeface="Wingdings" pitchFamily="2" charset="2"/>
                  <a:buChar char="ü"/>
                  <a:defRPr/>
                </a:pPr>
                <a:r>
                  <a:rPr lang="en-US" i="0" kern="0" dirty="0">
                    <a:solidFill>
                      <a:schemeClr val="accent1"/>
                    </a:solidFill>
                    <a:effectLst/>
                    <a:latin typeface="Roboto" panose="02000000000000000000" pitchFamily="2" charset="0"/>
                    <a:ea typeface="Roboto" panose="02000000000000000000" pitchFamily="2" charset="0"/>
                    <a:cs typeface="Calibri" panose="020F0502020204030204" pitchFamily="34" charset="0"/>
                    <a:sym typeface="Calibri"/>
                  </a:rPr>
                  <a:t>Fluid Conversations</a:t>
                </a:r>
              </a:p>
              <a:p>
                <a:pPr marL="255588" marR="0" lvl="0" indent="-242888" defTabSz="914400" rtl="0" eaLnBrk="1" fontAlgn="auto" latinLnBrk="0" hangingPunct="1">
                  <a:lnSpc>
                    <a:spcPct val="150000"/>
                  </a:lnSpc>
                  <a:spcBef>
                    <a:spcPts val="0"/>
                  </a:spcBef>
                  <a:spcAft>
                    <a:spcPts val="0"/>
                  </a:spcAft>
                  <a:buClr>
                    <a:schemeClr val="accent3"/>
                  </a:buClr>
                  <a:buSzPct val="100000"/>
                  <a:buFont typeface="Wingdings" pitchFamily="2" charset="2"/>
                  <a:buChar char="ü"/>
                  <a:defRPr/>
                </a:pPr>
                <a:r>
                  <a:rPr lang="en-US" i="0" kern="0" dirty="0">
                    <a:solidFill>
                      <a:schemeClr val="accent1"/>
                    </a:solidFill>
                    <a:effectLst/>
                    <a:latin typeface="Roboto" panose="02000000000000000000" pitchFamily="2" charset="0"/>
                    <a:ea typeface="Roboto" panose="02000000000000000000" pitchFamily="2" charset="0"/>
                    <a:cs typeface="Calibri" panose="020F0502020204030204" pitchFamily="34" charset="0"/>
                    <a:sym typeface="Calibri"/>
                  </a:rPr>
                  <a:t>Networking</a:t>
                </a:r>
              </a:p>
              <a:p>
                <a:pPr marL="255588" marR="0" lvl="0" indent="-242888" defTabSz="914400" rtl="0" eaLnBrk="1" fontAlgn="auto" latinLnBrk="0" hangingPunct="1">
                  <a:lnSpc>
                    <a:spcPct val="150000"/>
                  </a:lnSpc>
                  <a:spcBef>
                    <a:spcPts val="0"/>
                  </a:spcBef>
                  <a:spcAft>
                    <a:spcPts val="0"/>
                  </a:spcAft>
                  <a:buClr>
                    <a:schemeClr val="accent3"/>
                  </a:buClr>
                  <a:buSzPct val="100000"/>
                  <a:buFont typeface="Wingdings" pitchFamily="2" charset="2"/>
                  <a:buChar char="ü"/>
                  <a:defRPr/>
                </a:pPr>
                <a:r>
                  <a:rPr kumimoji="0" lang="en-US" u="none" strike="noStrike" kern="0" cap="none" spc="0" normalizeH="0" baseline="0" noProof="0" dirty="0">
                    <a:ln>
                      <a:noFill/>
                    </a:ln>
                    <a:solidFill>
                      <a:schemeClr val="accent1"/>
                    </a:solidFill>
                    <a:uLnTx/>
                    <a:uFillTx/>
                    <a:latin typeface="Roboto" panose="02000000000000000000" pitchFamily="2" charset="0"/>
                    <a:ea typeface="Roboto" panose="02000000000000000000" pitchFamily="2" charset="0"/>
                    <a:cs typeface="Calibri" panose="020F0502020204030204" pitchFamily="34" charset="0"/>
                    <a:sym typeface="Calibri"/>
                  </a:rPr>
                  <a:t>Follow Up Conversations</a:t>
                </a:r>
              </a:p>
              <a:p>
                <a:pPr marL="255588" marR="0" lvl="0" indent="-242888" defTabSz="914400" rtl="0" eaLnBrk="1" fontAlgn="auto" latinLnBrk="0" hangingPunct="1">
                  <a:lnSpc>
                    <a:spcPct val="150000"/>
                  </a:lnSpc>
                  <a:spcBef>
                    <a:spcPts val="0"/>
                  </a:spcBef>
                  <a:spcAft>
                    <a:spcPts val="0"/>
                  </a:spcAft>
                  <a:buClr>
                    <a:schemeClr val="accent3"/>
                  </a:buClr>
                  <a:buSzPct val="100000"/>
                  <a:buFont typeface="Wingdings" pitchFamily="2" charset="2"/>
                  <a:buChar char="ü"/>
                  <a:defRPr/>
                </a:pPr>
                <a:r>
                  <a:rPr kumimoji="0" lang="en-US" u="none" strike="noStrike" kern="0" cap="none" spc="0" normalizeH="0" baseline="0" noProof="0" dirty="0">
                    <a:ln>
                      <a:noFill/>
                    </a:ln>
                    <a:solidFill>
                      <a:schemeClr val="accent1"/>
                    </a:solidFill>
                    <a:uLnTx/>
                    <a:uFillTx/>
                    <a:latin typeface="Roboto" panose="02000000000000000000" pitchFamily="2" charset="0"/>
                    <a:ea typeface="Roboto" panose="02000000000000000000" pitchFamily="2" charset="0"/>
                    <a:cs typeface="Calibri" panose="020F0502020204030204" pitchFamily="34" charset="0"/>
                    <a:sym typeface="Calibri"/>
                  </a:rPr>
                  <a:t>Relaxed Environment</a:t>
                </a:r>
                <a:endParaRPr kumimoji="0" lang="en-US" sz="1050" i="0" u="none" strike="noStrike" kern="0" cap="none" spc="0" normalizeH="0" baseline="0" noProof="0" dirty="0">
                  <a:ln>
                    <a:noFill/>
                  </a:ln>
                  <a:solidFill>
                    <a:schemeClr val="accent1"/>
                  </a:solidFill>
                  <a:effectLst/>
                  <a:uLnTx/>
                  <a:uFillTx/>
                  <a:latin typeface="Roboto" panose="02000000000000000000" pitchFamily="2" charset="0"/>
                  <a:ea typeface="Roboto" panose="02000000000000000000" pitchFamily="2" charset="0"/>
                  <a:cs typeface="Arial"/>
                  <a:sym typeface="Arial"/>
                </a:endParaRPr>
              </a:p>
            </p:txBody>
          </p:sp>
        </p:grpSp>
        <p:sp>
          <p:nvSpPr>
            <p:cNvPr id="34" name="TextBox 33">
              <a:extLst>
                <a:ext uri="{FF2B5EF4-FFF2-40B4-BE49-F238E27FC236}">
                  <a16:creationId xmlns:a16="http://schemas.microsoft.com/office/drawing/2014/main" id="{00F141F1-C545-200A-68C8-DFED2EC479A8}"/>
                </a:ext>
              </a:extLst>
            </p:cNvPr>
            <p:cNvSpPr txBox="1"/>
            <p:nvPr/>
          </p:nvSpPr>
          <p:spPr>
            <a:xfrm>
              <a:off x="5618944" y="1496585"/>
              <a:ext cx="954107" cy="969496"/>
            </a:xfrm>
            <a:prstGeom prst="rect">
              <a:avLst/>
            </a:prstGeom>
            <a:noFill/>
          </p:spPr>
          <p:txBody>
            <a:bodyPr wrap="none" tIns="45720" bIns="0" rtlCol="0" anchor="ctr" anchorCtr="0">
              <a:spAutoFit/>
            </a:bodyPr>
            <a:lstStyle/>
            <a:p>
              <a:r>
                <a:rPr lang="en-US" sz="6000" dirty="0"/>
                <a:t>🏠</a:t>
              </a:r>
            </a:p>
          </p:txBody>
        </p:sp>
      </p:grpSp>
      <p:grpSp>
        <p:nvGrpSpPr>
          <p:cNvPr id="12" name="Group 11">
            <a:extLst>
              <a:ext uri="{FF2B5EF4-FFF2-40B4-BE49-F238E27FC236}">
                <a16:creationId xmlns:a16="http://schemas.microsoft.com/office/drawing/2014/main" id="{A22A9E96-2B70-0439-68AD-2B138E99806C}"/>
              </a:ext>
            </a:extLst>
          </p:cNvPr>
          <p:cNvGrpSpPr/>
          <p:nvPr/>
        </p:nvGrpSpPr>
        <p:grpSpPr>
          <a:xfrm>
            <a:off x="4575427" y="1035549"/>
            <a:ext cx="3034654" cy="4533641"/>
            <a:chOff x="4575427" y="1391150"/>
            <a:chExt cx="3034654" cy="4533641"/>
          </a:xfrm>
        </p:grpSpPr>
        <p:grpSp>
          <p:nvGrpSpPr>
            <p:cNvPr id="32" name="Group 31">
              <a:extLst>
                <a:ext uri="{FF2B5EF4-FFF2-40B4-BE49-F238E27FC236}">
                  <a16:creationId xmlns:a16="http://schemas.microsoft.com/office/drawing/2014/main" id="{6646FA22-EEFB-7BE0-C1D5-F10776984A3B}"/>
                </a:ext>
              </a:extLst>
            </p:cNvPr>
            <p:cNvGrpSpPr/>
            <p:nvPr/>
          </p:nvGrpSpPr>
          <p:grpSpPr>
            <a:xfrm>
              <a:off x="4575427" y="1391150"/>
              <a:ext cx="3034654" cy="4533641"/>
              <a:chOff x="7965485" y="1390794"/>
              <a:chExt cx="3034654" cy="4533641"/>
            </a:xfrm>
          </p:grpSpPr>
          <p:sp>
            <p:nvSpPr>
              <p:cNvPr id="13" name="Rectangle 12">
                <a:extLst>
                  <a:ext uri="{FF2B5EF4-FFF2-40B4-BE49-F238E27FC236}">
                    <a16:creationId xmlns:a16="http://schemas.microsoft.com/office/drawing/2014/main" id="{6E199B16-4202-FF02-A295-8BBBE375A455}"/>
                  </a:ext>
                </a:extLst>
              </p:cNvPr>
              <p:cNvSpPr/>
              <p:nvPr/>
            </p:nvSpPr>
            <p:spPr>
              <a:xfrm>
                <a:off x="7965485" y="1390794"/>
                <a:ext cx="3019425" cy="4533641"/>
              </a:xfrm>
              <a:prstGeom prst="rect">
                <a:avLst/>
              </a:prstGeom>
              <a:solidFill>
                <a:schemeClr val="accent3">
                  <a:alpha val="64334"/>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07EC22D7-5162-8DFF-596B-8A28A5F24C0D}"/>
                  </a:ext>
                </a:extLst>
              </p:cNvPr>
              <p:cNvSpPr txBox="1"/>
              <p:nvPr/>
            </p:nvSpPr>
            <p:spPr>
              <a:xfrm>
                <a:off x="7987886" y="2386433"/>
                <a:ext cx="3012253" cy="304698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prstClr val="white"/>
                  </a:buClr>
                  <a:buSzPts val="2200"/>
                  <a:buFontTx/>
                  <a:buNone/>
                  <a:tabLst/>
                  <a:defRPr/>
                </a:pPr>
                <a:r>
                  <a:rPr kumimoji="0" lang="en-US" sz="3200" b="1" i="0" u="none" strike="noStrike" kern="0" cap="none" spc="0" normalizeH="0" baseline="0" noProof="0" dirty="0">
                    <a:ln>
                      <a:noFill/>
                    </a:ln>
                    <a:solidFill>
                      <a:schemeClr val="accent2"/>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Calibri"/>
                    <a:sym typeface="Calibri"/>
                  </a:rPr>
                  <a:t>Virtual Event</a:t>
                </a:r>
                <a:endParaRPr kumimoji="0" lang="en-US" sz="2000" b="0" i="0" u="none" strike="noStrike" kern="0" cap="none" spc="0" normalizeH="0" baseline="0" noProof="0" dirty="0">
                  <a:ln>
                    <a:noFill/>
                  </a:ln>
                  <a:solidFill>
                    <a:schemeClr val="accent2"/>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Arial"/>
                  <a:sym typeface="Arial"/>
                </a:endParaRPr>
              </a:p>
              <a:p>
                <a:pPr marL="0" marR="0" lvl="0" indent="-85799" algn="ctr" defTabSz="914400" rtl="0" eaLnBrk="1" fontAlgn="auto" latinLnBrk="0" hangingPunct="1">
                  <a:lnSpc>
                    <a:spcPct val="100000"/>
                  </a:lnSpc>
                  <a:spcBef>
                    <a:spcPts val="0"/>
                  </a:spcBef>
                  <a:spcAft>
                    <a:spcPts val="0"/>
                  </a:spcAft>
                  <a:buClr>
                    <a:prstClr val="white"/>
                  </a:buClr>
                  <a:buSzPts val="2200"/>
                  <a:buFontTx/>
                  <a:buNone/>
                  <a:tabLst/>
                  <a:defRPr/>
                </a:pPr>
                <a:endParaRPr kumimoji="0" lang="en-US" b="0" i="0" u="none" strike="noStrike" kern="0" cap="none" spc="0" normalizeH="0" baseline="0" noProof="0" dirty="0">
                  <a:ln>
                    <a:noFill/>
                  </a:ln>
                  <a:solidFill>
                    <a:srgbClr val="00457C"/>
                  </a:solidFill>
                  <a:effectLst/>
                  <a:uLnTx/>
                  <a:uFillTx/>
                  <a:latin typeface="Roboto" panose="02000000000000000000" pitchFamily="2" charset="0"/>
                  <a:ea typeface="Roboto" panose="02000000000000000000" pitchFamily="2" charset="0"/>
                  <a:cs typeface="Calibri"/>
                  <a:sym typeface="Calibri"/>
                </a:endParaRPr>
              </a:p>
              <a:p>
                <a:pPr marL="290513" marR="0" lvl="0" indent="-277813" defTabSz="914400" rtl="0" eaLnBrk="1" fontAlgn="auto" latinLnBrk="0" hangingPunct="1">
                  <a:spcBef>
                    <a:spcPts val="0"/>
                  </a:spcBef>
                  <a:spcAft>
                    <a:spcPts val="0"/>
                  </a:spcAft>
                  <a:buClr>
                    <a:srgbClr val="0D2D51"/>
                  </a:buClr>
                  <a:buSzPct val="100000"/>
                  <a:buFont typeface="Wingdings" pitchFamily="2" charset="2"/>
                  <a:buChar char="ü"/>
                  <a:defRPr/>
                </a:pPr>
                <a:r>
                  <a:rPr kumimoji="0" lang="en-US" u="none" strike="noStrike" kern="0" cap="none" spc="0" normalizeH="0" baseline="0" noProof="0" dirty="0">
                    <a:ln>
                      <a:noFill/>
                    </a:ln>
                    <a:solidFill>
                      <a:schemeClr val="bg1"/>
                    </a:solidFill>
                    <a:uLnTx/>
                    <a:uFillTx/>
                    <a:latin typeface="Roboto" panose="02000000000000000000" pitchFamily="2" charset="0"/>
                    <a:ea typeface="Roboto" panose="02000000000000000000" pitchFamily="2" charset="0"/>
                    <a:cs typeface="Calibri" panose="020F0502020204030204" pitchFamily="34" charset="0"/>
                    <a:sym typeface="Calibri"/>
                  </a:rPr>
                  <a:t>Attendees can join from a distance</a:t>
                </a:r>
              </a:p>
              <a:p>
                <a:pPr marL="290513" marR="0" lvl="0" indent="-277813" defTabSz="914400" rtl="0" eaLnBrk="1" fontAlgn="auto" latinLnBrk="0" hangingPunct="1">
                  <a:spcBef>
                    <a:spcPts val="0"/>
                  </a:spcBef>
                  <a:spcAft>
                    <a:spcPts val="0"/>
                  </a:spcAft>
                  <a:buClr>
                    <a:srgbClr val="0D2D51"/>
                  </a:buClr>
                  <a:buSzPct val="100000"/>
                  <a:buFont typeface="Wingdings" pitchFamily="2" charset="2"/>
                  <a:buChar char="ü"/>
                  <a:defRPr/>
                </a:pPr>
                <a:endParaRPr kumimoji="0" lang="en-US" sz="600" u="none" strike="noStrike" kern="0" cap="none" spc="0" normalizeH="0" baseline="0" noProof="0" dirty="0">
                  <a:ln>
                    <a:noFill/>
                  </a:ln>
                  <a:solidFill>
                    <a:schemeClr val="bg1"/>
                  </a:solidFill>
                  <a:uLnTx/>
                  <a:uFillTx/>
                  <a:latin typeface="Roboto" panose="02000000000000000000" pitchFamily="2" charset="0"/>
                  <a:ea typeface="Roboto" panose="02000000000000000000" pitchFamily="2" charset="0"/>
                  <a:cs typeface="Calibri" panose="020F0502020204030204" pitchFamily="34" charset="0"/>
                  <a:sym typeface="Calibri"/>
                </a:endParaRPr>
              </a:p>
              <a:p>
                <a:pPr marL="290513" marR="0" lvl="0" indent="-277813" defTabSz="914400" rtl="0" eaLnBrk="1" fontAlgn="auto" latinLnBrk="0" hangingPunct="1">
                  <a:lnSpc>
                    <a:spcPct val="150000"/>
                  </a:lnSpc>
                  <a:spcBef>
                    <a:spcPts val="0"/>
                  </a:spcBef>
                  <a:spcAft>
                    <a:spcPts val="0"/>
                  </a:spcAft>
                  <a:buClr>
                    <a:srgbClr val="0D2D51"/>
                  </a:buClr>
                  <a:buSzPct val="100000"/>
                  <a:buFont typeface="Wingdings" pitchFamily="2" charset="2"/>
                  <a:buChar char="ü"/>
                  <a:defRPr/>
                </a:pPr>
                <a:r>
                  <a:rPr lang="en-US" i="0" kern="0" dirty="0">
                    <a:solidFill>
                      <a:schemeClr val="bg1"/>
                    </a:solidFill>
                    <a:effectLst/>
                    <a:latin typeface="Roboto" panose="02000000000000000000" pitchFamily="2" charset="0"/>
                    <a:ea typeface="Roboto" panose="02000000000000000000" pitchFamily="2" charset="0"/>
                    <a:cs typeface="Calibri" panose="020F0502020204030204" pitchFamily="34" charset="0"/>
                    <a:sym typeface="Calibri"/>
                  </a:rPr>
                  <a:t>Less time-consuming</a:t>
                </a:r>
              </a:p>
              <a:p>
                <a:pPr marL="290513" marR="0" lvl="0" indent="-277813" defTabSz="914400" rtl="0" eaLnBrk="1" fontAlgn="auto" latinLnBrk="0" hangingPunct="1">
                  <a:lnSpc>
                    <a:spcPct val="150000"/>
                  </a:lnSpc>
                  <a:spcBef>
                    <a:spcPts val="0"/>
                  </a:spcBef>
                  <a:spcAft>
                    <a:spcPts val="0"/>
                  </a:spcAft>
                  <a:buClr>
                    <a:srgbClr val="0D2D51"/>
                  </a:buClr>
                  <a:buSzPct val="100000"/>
                  <a:buFont typeface="Wingdings" pitchFamily="2" charset="2"/>
                  <a:buChar char="ü"/>
                  <a:defRPr/>
                </a:pPr>
                <a:endParaRPr kumimoji="0" lang="en-US" sz="600" u="none" strike="noStrike" kern="0" cap="none" spc="0" normalizeH="0" baseline="0" noProof="0" dirty="0">
                  <a:ln>
                    <a:noFill/>
                  </a:ln>
                  <a:solidFill>
                    <a:schemeClr val="bg1"/>
                  </a:solidFill>
                  <a:uLnTx/>
                  <a:uFillTx/>
                  <a:latin typeface="Roboto" panose="02000000000000000000" pitchFamily="2" charset="0"/>
                  <a:ea typeface="Roboto" panose="02000000000000000000" pitchFamily="2" charset="0"/>
                  <a:cs typeface="Calibri" panose="020F0502020204030204" pitchFamily="34" charset="0"/>
                  <a:sym typeface="Calibri"/>
                </a:endParaRPr>
              </a:p>
              <a:p>
                <a:pPr marL="290513" marR="0" lvl="0" indent="-277813" defTabSz="914400" rtl="0" eaLnBrk="1" fontAlgn="auto" latinLnBrk="0" hangingPunct="1">
                  <a:spcBef>
                    <a:spcPts val="0"/>
                  </a:spcBef>
                  <a:spcAft>
                    <a:spcPts val="0"/>
                  </a:spcAft>
                  <a:buClr>
                    <a:srgbClr val="0D2D51"/>
                  </a:buClr>
                  <a:buSzPct val="100000"/>
                  <a:buFont typeface="Wingdings" pitchFamily="2" charset="2"/>
                  <a:buChar char="ü"/>
                  <a:defRPr/>
                </a:pPr>
                <a:r>
                  <a:rPr kumimoji="0" lang="en-US" u="none" strike="noStrike" kern="0" cap="none" spc="0" normalizeH="0" baseline="0" noProof="0" dirty="0">
                    <a:ln>
                      <a:noFill/>
                    </a:ln>
                    <a:solidFill>
                      <a:schemeClr val="bg1"/>
                    </a:solidFill>
                    <a:uLnTx/>
                    <a:uFillTx/>
                    <a:latin typeface="Roboto" panose="02000000000000000000" pitchFamily="2" charset="0"/>
                    <a:ea typeface="Roboto" panose="02000000000000000000" pitchFamily="2" charset="0"/>
                    <a:cs typeface="Calibri" panose="020F0502020204030204" pitchFamily="34" charset="0"/>
                    <a:sym typeface="Calibri"/>
                  </a:rPr>
                  <a:t>Attendees can watch from </a:t>
                </a:r>
                <a:r>
                  <a:rPr lang="en-US" kern="0" dirty="0">
                    <a:solidFill>
                      <a:schemeClr val="bg1"/>
                    </a:solidFill>
                    <a:latin typeface="Roboto" panose="02000000000000000000" pitchFamily="2" charset="0"/>
                    <a:ea typeface="Roboto" panose="02000000000000000000" pitchFamily="2" charset="0"/>
                    <a:cs typeface="Calibri" panose="020F0502020204030204" pitchFamily="34" charset="0"/>
                    <a:sym typeface="Calibri"/>
                  </a:rPr>
                  <a:t>home</a:t>
                </a:r>
              </a:p>
              <a:p>
                <a:pPr marL="290513" marR="0" lvl="0" indent="-277813" defTabSz="914400" rtl="0" eaLnBrk="1" fontAlgn="auto" latinLnBrk="0" hangingPunct="1">
                  <a:spcBef>
                    <a:spcPts val="0"/>
                  </a:spcBef>
                  <a:spcAft>
                    <a:spcPts val="0"/>
                  </a:spcAft>
                  <a:buClr>
                    <a:srgbClr val="0D2D51"/>
                  </a:buClr>
                  <a:buSzPct val="100000"/>
                  <a:buFont typeface="Wingdings" pitchFamily="2" charset="2"/>
                  <a:buChar char="ü"/>
                  <a:defRPr/>
                </a:pPr>
                <a:endParaRPr kumimoji="0" lang="en-US" sz="600" i="0" u="none" strike="noStrike" kern="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Calibri" panose="020F0502020204030204" pitchFamily="34" charset="0"/>
                  <a:sym typeface="Calibri"/>
                </a:endParaRPr>
              </a:p>
              <a:p>
                <a:pPr marL="290513" marR="0" lvl="0" indent="-277813" defTabSz="914400" rtl="0" eaLnBrk="1" fontAlgn="auto" latinLnBrk="0" hangingPunct="1">
                  <a:spcBef>
                    <a:spcPts val="0"/>
                  </a:spcBef>
                  <a:spcAft>
                    <a:spcPts val="0"/>
                  </a:spcAft>
                  <a:buClr>
                    <a:srgbClr val="0D2D51"/>
                  </a:buClr>
                  <a:buSzPct val="100000"/>
                  <a:buFont typeface="Wingdings" pitchFamily="2" charset="2"/>
                  <a:buChar char="ü"/>
                  <a:defRPr/>
                </a:pPr>
                <a:r>
                  <a:rPr kumimoji="0" lang="en-US" i="0" u="none" strike="noStrike" kern="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Calibri" panose="020F0502020204030204" pitchFamily="34" charset="0"/>
                    <a:sym typeface="Calibri"/>
                  </a:rPr>
                  <a:t>Weather is not an issue</a:t>
                </a:r>
                <a:endParaRPr kumimoji="0" lang="en-US" i="0" u="none" strike="noStrike" kern="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Arial"/>
                  <a:sym typeface="Arial"/>
                </a:endParaRPr>
              </a:p>
            </p:txBody>
          </p:sp>
        </p:grpSp>
        <p:pic>
          <p:nvPicPr>
            <p:cNvPr id="2" name="Picture 1">
              <a:extLst>
                <a:ext uri="{FF2B5EF4-FFF2-40B4-BE49-F238E27FC236}">
                  <a16:creationId xmlns:a16="http://schemas.microsoft.com/office/drawing/2014/main" id="{7507EE95-206D-513C-6A92-0E0829984E57}"/>
                </a:ext>
              </a:extLst>
            </p:cNvPr>
            <p:cNvPicPr>
              <a:picLocks noChangeAspect="1"/>
            </p:cNvPicPr>
            <p:nvPr/>
          </p:nvPicPr>
          <p:blipFill>
            <a:blip r:embed="rId4"/>
            <a:stretch>
              <a:fillRect/>
            </a:stretch>
          </p:blipFill>
          <p:spPr>
            <a:xfrm>
              <a:off x="5123826" y="1732679"/>
              <a:ext cx="1960256" cy="443726"/>
            </a:xfrm>
            <a:prstGeom prst="rect">
              <a:avLst/>
            </a:prstGeom>
          </p:spPr>
        </p:pic>
      </p:grpSp>
      <p:sp>
        <p:nvSpPr>
          <p:cNvPr id="7" name="Rectangle 6">
            <a:extLst>
              <a:ext uri="{FF2B5EF4-FFF2-40B4-BE49-F238E27FC236}">
                <a16:creationId xmlns:a16="http://schemas.microsoft.com/office/drawing/2014/main" id="{9A80A10C-3AFD-098F-0D45-08B709CC7E1C}"/>
              </a:ext>
            </a:extLst>
          </p:cNvPr>
          <p:cNvSpPr/>
          <p:nvPr/>
        </p:nvSpPr>
        <p:spPr>
          <a:xfrm>
            <a:off x="849855" y="827741"/>
            <a:ext cx="6917166" cy="4937824"/>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7C5B3C6B-18E3-E728-D43C-EBE6E098E727}"/>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LegacyPartners.biz</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TheSVPSystem.com</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p:txBody>
      </p:sp>
      <p:pic>
        <p:nvPicPr>
          <p:cNvPr id="18" name="Picture 17">
            <a:extLst>
              <a:ext uri="{FF2B5EF4-FFF2-40B4-BE49-F238E27FC236}">
                <a16:creationId xmlns:a16="http://schemas.microsoft.com/office/drawing/2014/main" id="{902BF855-A1D7-D1B7-B807-0BFA8945FCF1}"/>
              </a:ext>
            </a:extLst>
          </p:cNvPr>
          <p:cNvPicPr>
            <a:picLocks noChangeAspect="1"/>
          </p:cNvPicPr>
          <p:nvPr/>
        </p:nvPicPr>
        <p:blipFill>
          <a:blip r:embed="rId5"/>
          <a:srcRect t="14626" b="14626"/>
          <a:stretch/>
        </p:blipFill>
        <p:spPr>
          <a:xfrm>
            <a:off x="10115455" y="6438549"/>
            <a:ext cx="1920246" cy="274320"/>
          </a:xfrm>
          <a:prstGeom prst="rect">
            <a:avLst/>
          </a:prstGeom>
        </p:spPr>
      </p:pic>
      <p:pic>
        <p:nvPicPr>
          <p:cNvPr id="19" name="Picture 18">
            <a:extLst>
              <a:ext uri="{FF2B5EF4-FFF2-40B4-BE49-F238E27FC236}">
                <a16:creationId xmlns:a16="http://schemas.microsoft.com/office/drawing/2014/main" id="{EBE796D1-9C08-4960-9FE2-8B6287A42416}"/>
              </a:ext>
            </a:extLst>
          </p:cNvPr>
          <p:cNvPicPr>
            <a:picLocks noChangeAspect="1"/>
          </p:cNvPicPr>
          <p:nvPr/>
        </p:nvPicPr>
        <p:blipFill>
          <a:blip r:embed="rId6"/>
          <a:srcRect/>
          <a:stretch/>
        </p:blipFill>
        <p:spPr>
          <a:xfrm>
            <a:off x="10038298" y="6139846"/>
            <a:ext cx="2080726" cy="378618"/>
          </a:xfrm>
          <a:prstGeom prst="rect">
            <a:avLst/>
          </a:prstGeom>
        </p:spPr>
      </p:pic>
      <p:pic>
        <p:nvPicPr>
          <p:cNvPr id="25" name="Picture 24" descr="A gold text with balloons&#10;&#10;Description automatically generated">
            <a:extLst>
              <a:ext uri="{FF2B5EF4-FFF2-40B4-BE49-F238E27FC236}">
                <a16:creationId xmlns:a16="http://schemas.microsoft.com/office/drawing/2014/main" id="{77AA16FB-E750-E6D7-9DC9-C94A2111822C}"/>
              </a:ext>
            </a:extLst>
          </p:cNvPr>
          <p:cNvPicPr>
            <a:picLocks noChangeAspect="1"/>
          </p:cNvPicPr>
          <p:nvPr/>
        </p:nvPicPr>
        <p:blipFill rotWithShape="1">
          <a:blip r:embed="rId7"/>
          <a:srcRect l="27853" t="7284"/>
          <a:stretch/>
        </p:blipFill>
        <p:spPr>
          <a:xfrm>
            <a:off x="8543006" y="214761"/>
            <a:ext cx="1986486" cy="1606043"/>
          </a:xfrm>
          <a:prstGeom prst="rect">
            <a:avLst/>
          </a:prstGeom>
        </p:spPr>
      </p:pic>
    </p:spTree>
    <p:extLst>
      <p:ext uri="{BB962C8B-B14F-4D97-AF65-F5344CB8AC3E}">
        <p14:creationId xmlns:p14="http://schemas.microsoft.com/office/powerpoint/2010/main" val="1613880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anim calcmode="lin" valueType="num">
                                      <p:cBhvr>
                                        <p:cTn id="8" dur="500" fill="hold"/>
                                        <p:tgtEl>
                                          <p:spTgt spid="27"/>
                                        </p:tgtEl>
                                        <p:attrNameLst>
                                          <p:attrName>ppt_x</p:attrName>
                                        </p:attrNameLst>
                                      </p:cBhvr>
                                      <p:tavLst>
                                        <p:tav tm="0">
                                          <p:val>
                                            <p:strVal val="#ppt_x"/>
                                          </p:val>
                                        </p:tav>
                                        <p:tav tm="100000">
                                          <p:val>
                                            <p:strVal val="#ppt_x"/>
                                          </p:val>
                                        </p:tav>
                                      </p:tavLst>
                                    </p:anim>
                                    <p:anim calcmode="lin" valueType="num">
                                      <p:cBhvr>
                                        <p:cTn id="9" dur="5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21" presetClass="entr" presetSubtype="1"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heel(1)">
                                      <p:cBhvr>
                                        <p:cTn id="19" dur="20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anim calcmode="lin" valueType="num">
                                      <p:cBhvr>
                                        <p:cTn id="25" dur="500" fill="hold"/>
                                        <p:tgtEl>
                                          <p:spTgt spid="4"/>
                                        </p:tgtEl>
                                        <p:attrNameLst>
                                          <p:attrName>ppt_x</p:attrName>
                                        </p:attrNameLst>
                                      </p:cBhvr>
                                      <p:tavLst>
                                        <p:tav tm="0">
                                          <p:val>
                                            <p:strVal val="#ppt_x"/>
                                          </p:val>
                                        </p:tav>
                                        <p:tav tm="100000">
                                          <p:val>
                                            <p:strVal val="#ppt_x"/>
                                          </p:val>
                                        </p:tav>
                                      </p:tavLst>
                                    </p:anim>
                                    <p:anim calcmode="lin" valueType="num">
                                      <p:cBhvr>
                                        <p:cTn id="26"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D2D52"/>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31068DA-15DA-7A73-D2AC-062210B536FE}"/>
              </a:ext>
            </a:extLst>
          </p:cNvPr>
          <p:cNvPicPr>
            <a:picLocks noChangeAspect="1" noChangeArrowheads="1"/>
          </p:cNvPicPr>
          <p:nvPr/>
        </p:nvPicPr>
        <p:blipFill>
          <a:blip r:embed="rId3"/>
          <a:srcRect/>
          <a:stretch/>
        </p:blipFill>
        <p:spPr bwMode="auto">
          <a:xfrm>
            <a:off x="611872" y="211341"/>
            <a:ext cx="7504285" cy="5793611"/>
          </a:xfrm>
          <a:prstGeom prst="rect">
            <a:avLst/>
          </a:prstGeom>
          <a:solidFill>
            <a:srgbClr val="FFFFFF">
              <a:shade val="85000"/>
            </a:srgbClr>
          </a:solidFill>
          <a:ln w="190500" cap="sq">
            <a:noFill/>
            <a:miter lim="800000"/>
          </a:ln>
          <a:effectLst>
            <a:outerShdw blurRad="50800" dist="38100" dir="2700000" algn="tl" rotWithShape="0">
              <a:prstClr val="black">
                <a:alpha val="40000"/>
              </a:prstClr>
            </a:outerShdw>
          </a:effectLst>
        </p:spPr>
      </p:pic>
      <p:sp>
        <p:nvSpPr>
          <p:cNvPr id="14" name="TextBox 13">
            <a:extLst>
              <a:ext uri="{FF2B5EF4-FFF2-40B4-BE49-F238E27FC236}">
                <a16:creationId xmlns:a16="http://schemas.microsoft.com/office/drawing/2014/main" id="{F17D2000-FCAA-9B86-C0E6-437DB7A236DB}"/>
              </a:ext>
            </a:extLst>
          </p:cNvPr>
          <p:cNvSpPr txBox="1"/>
          <p:nvPr/>
        </p:nvSpPr>
        <p:spPr>
          <a:xfrm>
            <a:off x="2475270" y="6446601"/>
            <a:ext cx="7241459"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Roboto Light" panose="02000000000000000000" pitchFamily="2" charset="0"/>
                <a:cs typeface="+mn-cs"/>
              </a:rPr>
              <a:t>*See ACN Compensation Plan for full details. Your results may vary. Earnings are not guaranteed.</a:t>
            </a:r>
          </a:p>
        </p:txBody>
      </p:sp>
      <p:sp>
        <p:nvSpPr>
          <p:cNvPr id="22" name="TextBox 21">
            <a:extLst>
              <a:ext uri="{FF2B5EF4-FFF2-40B4-BE49-F238E27FC236}">
                <a16:creationId xmlns:a16="http://schemas.microsoft.com/office/drawing/2014/main" id="{426525D4-3AEE-3704-134C-E2C6C978F391}"/>
              </a:ext>
            </a:extLst>
          </p:cNvPr>
          <p:cNvSpPr txBox="1"/>
          <p:nvPr/>
        </p:nvSpPr>
        <p:spPr>
          <a:xfrm>
            <a:off x="1224847" y="1801999"/>
            <a:ext cx="1250423" cy="938077"/>
          </a:xfrm>
          <a:prstGeom prst="rect">
            <a:avLst/>
          </a:prstGeom>
          <a:noFill/>
        </p:spPr>
        <p:txBody>
          <a:bodyPr wrap="square" rtlCol="0">
            <a:spAutoFit/>
          </a:bodyPr>
          <a:lstStyle/>
          <a:p>
            <a:pPr>
              <a:lnSpc>
                <a:spcPts val="1290"/>
              </a:lnSpc>
            </a:pPr>
            <a:r>
              <a:rPr lang="en-US" sz="1400" dirty="0"/>
              <a:t>You – Flash</a:t>
            </a:r>
          </a:p>
          <a:p>
            <a:pPr>
              <a:lnSpc>
                <a:spcPts val="1290"/>
              </a:lnSpc>
            </a:pPr>
            <a:endParaRPr lang="en-US" sz="1400" dirty="0"/>
          </a:p>
          <a:p>
            <a:pPr>
              <a:lnSpc>
                <a:spcPts val="1290"/>
              </a:lnSpc>
            </a:pPr>
            <a:r>
              <a:rPr lang="en-US" sz="1400" dirty="0"/>
              <a:t>You – IDSeal</a:t>
            </a:r>
          </a:p>
          <a:p>
            <a:pPr>
              <a:lnSpc>
                <a:spcPts val="1290"/>
              </a:lnSpc>
            </a:pPr>
            <a:endParaRPr lang="en-US" sz="1400" dirty="0"/>
          </a:p>
          <a:p>
            <a:pPr>
              <a:lnSpc>
                <a:spcPts val="1290"/>
              </a:lnSpc>
            </a:pPr>
            <a:r>
              <a:rPr lang="en-US" sz="1400" dirty="0"/>
              <a:t>You - Vivint</a:t>
            </a:r>
          </a:p>
        </p:txBody>
      </p:sp>
      <p:sp>
        <p:nvSpPr>
          <p:cNvPr id="2" name="TextBox 1">
            <a:extLst>
              <a:ext uri="{FF2B5EF4-FFF2-40B4-BE49-F238E27FC236}">
                <a16:creationId xmlns:a16="http://schemas.microsoft.com/office/drawing/2014/main" id="{417500DF-EB66-ED0F-31B7-B576A23044AD}"/>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LegacyPartners.biz</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TheSVPSystem.com</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p:txBody>
      </p:sp>
      <p:pic>
        <p:nvPicPr>
          <p:cNvPr id="4" name="Picture 3">
            <a:extLst>
              <a:ext uri="{FF2B5EF4-FFF2-40B4-BE49-F238E27FC236}">
                <a16:creationId xmlns:a16="http://schemas.microsoft.com/office/drawing/2014/main" id="{8C956690-4B31-5C63-AB72-B4A61F1AC562}"/>
              </a:ext>
            </a:extLst>
          </p:cNvPr>
          <p:cNvPicPr>
            <a:picLocks noChangeAspect="1"/>
          </p:cNvPicPr>
          <p:nvPr/>
        </p:nvPicPr>
        <p:blipFill>
          <a:blip r:embed="rId4"/>
          <a:srcRect t="14626" b="14626"/>
          <a:stretch/>
        </p:blipFill>
        <p:spPr>
          <a:xfrm>
            <a:off x="10115455" y="6438549"/>
            <a:ext cx="1920246" cy="274320"/>
          </a:xfrm>
          <a:prstGeom prst="rect">
            <a:avLst/>
          </a:prstGeom>
        </p:spPr>
      </p:pic>
      <p:pic>
        <p:nvPicPr>
          <p:cNvPr id="5" name="Picture 4">
            <a:extLst>
              <a:ext uri="{FF2B5EF4-FFF2-40B4-BE49-F238E27FC236}">
                <a16:creationId xmlns:a16="http://schemas.microsoft.com/office/drawing/2014/main" id="{588F1354-1AC1-25B6-E680-CDF6E391F05F}"/>
              </a:ext>
            </a:extLst>
          </p:cNvPr>
          <p:cNvPicPr>
            <a:picLocks noChangeAspect="1"/>
          </p:cNvPicPr>
          <p:nvPr/>
        </p:nvPicPr>
        <p:blipFill>
          <a:blip r:embed="rId5"/>
          <a:srcRect/>
          <a:stretch/>
        </p:blipFill>
        <p:spPr>
          <a:xfrm>
            <a:off x="10038298" y="6139846"/>
            <a:ext cx="2080726" cy="378618"/>
          </a:xfrm>
          <a:prstGeom prst="rect">
            <a:avLst/>
          </a:prstGeom>
        </p:spPr>
      </p:pic>
      <p:pic>
        <p:nvPicPr>
          <p:cNvPr id="8" name="Picture 7" descr="A neon sign with a black background&#10;&#10;Description automatically generated">
            <a:extLst>
              <a:ext uri="{FF2B5EF4-FFF2-40B4-BE49-F238E27FC236}">
                <a16:creationId xmlns:a16="http://schemas.microsoft.com/office/drawing/2014/main" id="{F6AB365E-4B47-3C60-A694-0B3F97A477CE}"/>
              </a:ext>
            </a:extLst>
          </p:cNvPr>
          <p:cNvPicPr>
            <a:picLocks noChangeAspect="1"/>
          </p:cNvPicPr>
          <p:nvPr/>
        </p:nvPicPr>
        <p:blipFill>
          <a:blip r:embed="rId6"/>
          <a:stretch>
            <a:fillRect/>
          </a:stretch>
        </p:blipFill>
        <p:spPr>
          <a:xfrm>
            <a:off x="8807473" y="997132"/>
            <a:ext cx="2894900" cy="1519823"/>
          </a:xfrm>
          <a:prstGeom prst="rect">
            <a:avLst/>
          </a:prstGeom>
        </p:spPr>
      </p:pic>
      <p:sp>
        <p:nvSpPr>
          <p:cNvPr id="9" name="Oval 8">
            <a:extLst>
              <a:ext uri="{FF2B5EF4-FFF2-40B4-BE49-F238E27FC236}">
                <a16:creationId xmlns:a16="http://schemas.microsoft.com/office/drawing/2014/main" id="{54ECE26E-297E-133B-1F5C-CEAD15F8178C}"/>
              </a:ext>
            </a:extLst>
          </p:cNvPr>
          <p:cNvSpPr/>
          <p:nvPr/>
        </p:nvSpPr>
        <p:spPr>
          <a:xfrm>
            <a:off x="9448896" y="2815658"/>
            <a:ext cx="1608433" cy="1608433"/>
          </a:xfrm>
          <a:prstGeom prst="ellipse">
            <a:avLst/>
          </a:prstGeom>
          <a:solidFill>
            <a:srgbClr val="61CBC8"/>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CQ</a:t>
            </a:r>
            <a:endPar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endParaRPr>
          </a:p>
        </p:txBody>
      </p:sp>
      <p:sp>
        <p:nvSpPr>
          <p:cNvPr id="3" name="TextBox 2">
            <a:extLst>
              <a:ext uri="{FF2B5EF4-FFF2-40B4-BE49-F238E27FC236}">
                <a16:creationId xmlns:a16="http://schemas.microsoft.com/office/drawing/2014/main" id="{947A55D2-91EA-9452-F80A-A8ACF4854F0A}"/>
              </a:ext>
            </a:extLst>
          </p:cNvPr>
          <p:cNvSpPr txBox="1"/>
          <p:nvPr/>
        </p:nvSpPr>
        <p:spPr>
          <a:xfrm>
            <a:off x="8116158" y="339536"/>
            <a:ext cx="4075842" cy="646331"/>
          </a:xfrm>
          <a:prstGeom prst="rect">
            <a:avLst/>
          </a:prstGeom>
          <a:noFill/>
        </p:spPr>
        <p:txBody>
          <a:bodyPr wrap="square" rtlCol="0">
            <a:spAutoFit/>
          </a:bodyPr>
          <a:lstStyle/>
          <a:p>
            <a:pPr algn="ctr"/>
            <a:r>
              <a:rPr lang="en-US" sz="3600" b="1" dirty="0">
                <a:solidFill>
                  <a:schemeClr val="bg1"/>
                </a:solidFill>
                <a:effectLst>
                  <a:outerShdw blurRad="50800" dist="38100" dir="2700000" algn="tl" rotWithShape="0">
                    <a:prstClr val="black">
                      <a:alpha val="40000"/>
                    </a:prstClr>
                  </a:outerShdw>
                </a:effectLst>
              </a:rPr>
              <a:t>You</a:t>
            </a:r>
            <a:r>
              <a:rPr lang="en-US" sz="3600" dirty="0">
                <a:solidFill>
                  <a:schemeClr val="bg1"/>
                </a:solidFill>
                <a:effectLst>
                  <a:outerShdw blurRad="50800" dist="38100" dir="2700000" algn="tl" rotWithShape="0">
                    <a:prstClr val="black">
                      <a:alpha val="40000"/>
                    </a:prstClr>
                  </a:outerShdw>
                </a:effectLst>
              </a:rPr>
              <a:t> = 3 Services</a:t>
            </a:r>
          </a:p>
        </p:txBody>
      </p:sp>
      <p:sp>
        <p:nvSpPr>
          <p:cNvPr id="6" name="TextBox 5">
            <a:extLst>
              <a:ext uri="{FF2B5EF4-FFF2-40B4-BE49-F238E27FC236}">
                <a16:creationId xmlns:a16="http://schemas.microsoft.com/office/drawing/2014/main" id="{D16A5923-DA51-8007-33B1-2CC403CC4BD7}"/>
              </a:ext>
            </a:extLst>
          </p:cNvPr>
          <p:cNvSpPr txBox="1"/>
          <p:nvPr/>
        </p:nvSpPr>
        <p:spPr>
          <a:xfrm>
            <a:off x="1391957" y="1079938"/>
            <a:ext cx="758541" cy="338554"/>
          </a:xfrm>
          <a:prstGeom prst="rect">
            <a:avLst/>
          </a:prstGeom>
          <a:noFill/>
        </p:spPr>
        <p:txBody>
          <a:bodyPr wrap="none" rtlCol="0">
            <a:spAutoFit/>
          </a:bodyPr>
          <a:lstStyle/>
          <a:p>
            <a:r>
              <a:rPr lang="en-US" sz="1600" b="1" dirty="0"/>
              <a:t>$1,400</a:t>
            </a:r>
          </a:p>
        </p:txBody>
      </p:sp>
    </p:spTree>
    <p:extLst>
      <p:ext uri="{BB962C8B-B14F-4D97-AF65-F5344CB8AC3E}">
        <p14:creationId xmlns:p14="http://schemas.microsoft.com/office/powerpoint/2010/main" val="2790445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FDA42836-6835-0E03-1C66-080226924899}"/>
              </a:ext>
            </a:extLst>
          </p:cNvPr>
          <p:cNvPicPr>
            <a:picLocks noChangeAspect="1"/>
          </p:cNvPicPr>
          <p:nvPr/>
        </p:nvPicPr>
        <p:blipFill rotWithShape="1">
          <a:blip r:embed="rId2">
            <a:alphaModFix amt="25000"/>
          </a:blip>
          <a:srcRect l="7326" t="17627" r="7326"/>
          <a:stretch/>
        </p:blipFill>
        <p:spPr>
          <a:xfrm>
            <a:off x="0" y="0"/>
            <a:ext cx="12192000" cy="6858000"/>
          </a:xfrm>
          <a:prstGeom prst="rect">
            <a:avLst/>
          </a:prstGeom>
        </p:spPr>
      </p:pic>
      <p:sp>
        <p:nvSpPr>
          <p:cNvPr id="10" name="TextBox 9">
            <a:extLst>
              <a:ext uri="{FF2B5EF4-FFF2-40B4-BE49-F238E27FC236}">
                <a16:creationId xmlns:a16="http://schemas.microsoft.com/office/drawing/2014/main" id="{67B252ED-C25C-35C0-6C66-F79B9690ABDD}"/>
              </a:ext>
            </a:extLst>
          </p:cNvPr>
          <p:cNvSpPr txBox="1"/>
          <p:nvPr/>
        </p:nvSpPr>
        <p:spPr>
          <a:xfrm>
            <a:off x="3309792" y="368300"/>
            <a:ext cx="5572423"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RESIDUAL INCOME</a:t>
            </a:r>
          </a:p>
        </p:txBody>
      </p:sp>
      <p:pic>
        <p:nvPicPr>
          <p:cNvPr id="23" name="Picture 22" descr="A blue and grey color palette&#10;&#10;Description automatically generated">
            <a:extLst>
              <a:ext uri="{FF2B5EF4-FFF2-40B4-BE49-F238E27FC236}">
                <a16:creationId xmlns:a16="http://schemas.microsoft.com/office/drawing/2014/main" id="{4EB9EA22-9AD8-B502-A790-A3DF27E37414}"/>
              </a:ext>
            </a:extLst>
          </p:cNvPr>
          <p:cNvPicPr>
            <a:picLocks noChangeAspect="1"/>
          </p:cNvPicPr>
          <p:nvPr/>
        </p:nvPicPr>
        <p:blipFill>
          <a:blip r:embed="rId3"/>
          <a:stretch>
            <a:fillRect/>
          </a:stretch>
        </p:blipFill>
        <p:spPr>
          <a:xfrm rot="16200000">
            <a:off x="-2451080" y="3077239"/>
            <a:ext cx="3562350" cy="1104900"/>
          </a:xfrm>
          <a:prstGeom prst="rect">
            <a:avLst/>
          </a:prstGeom>
        </p:spPr>
      </p:pic>
      <p:sp>
        <p:nvSpPr>
          <p:cNvPr id="4" name="TextBox 3">
            <a:extLst>
              <a:ext uri="{FF2B5EF4-FFF2-40B4-BE49-F238E27FC236}">
                <a16:creationId xmlns:a16="http://schemas.microsoft.com/office/drawing/2014/main" id="{1B4675B4-E6E3-B0E3-F0A6-202E749D5757}"/>
              </a:ext>
            </a:extLst>
          </p:cNvPr>
          <p:cNvSpPr txBox="1"/>
          <p:nvPr/>
        </p:nvSpPr>
        <p:spPr>
          <a:xfrm>
            <a:off x="1163781" y="1291630"/>
            <a:ext cx="9864437"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residual income</a:t>
            </a:r>
            <a:b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b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noun</a:t>
            </a:r>
            <a:endPar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re·sid·u·al</a:t>
            </a: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in·come</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 \ </a:t>
            </a:r>
            <a:r>
              <a:rPr kumimoji="0" lang="en-US" sz="24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ri</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-ˈzi-</a:t>
            </a:r>
            <a:r>
              <a:rPr kumimoji="0" lang="en-US" sz="24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jə</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a:t>
            </a:r>
            <a:r>
              <a:rPr kumimoji="0" lang="en-US" sz="24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wəl</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ˈin-ˌ</a:t>
            </a:r>
            <a:r>
              <a:rPr kumimoji="0" lang="en-US" sz="24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kəm</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Definition:</a:t>
            </a:r>
            <a:br>
              <a:rPr kumimoji="0" lang="en-US" sz="36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br>
            <a:r>
              <a:rPr kumimoji="0" lang="en-US" sz="36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Money you continue to earn month after month from something you did one time.</a:t>
            </a:r>
            <a:endParaRPr kumimoji="0" lang="en-US" sz="36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Example:</a:t>
            </a:r>
            <a:b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br>
            <a:r>
              <a:rPr kumimoji="0" lang="en-US" sz="2400" b="0" i="1"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"Writing and recording a hit song that keeps selling each month is a form of residual income—you did the work once, but the money keeps coming in."</a:t>
            </a:r>
          </a:p>
        </p:txBody>
      </p:sp>
      <p:sp>
        <p:nvSpPr>
          <p:cNvPr id="11" name="TextBox 10">
            <a:extLst>
              <a:ext uri="{FF2B5EF4-FFF2-40B4-BE49-F238E27FC236}">
                <a16:creationId xmlns:a16="http://schemas.microsoft.com/office/drawing/2014/main" id="{AD4457ED-C38E-55F8-FE27-1D1E44F79356}"/>
              </a:ext>
            </a:extLst>
          </p:cNvPr>
          <p:cNvSpPr txBox="1"/>
          <p:nvPr/>
        </p:nvSpPr>
        <p:spPr>
          <a:xfrm>
            <a:off x="1163781" y="1291630"/>
            <a:ext cx="9864437"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residual income</a:t>
            </a:r>
            <a:b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br>
            <a:r>
              <a:rPr kumimoji="0" lang="en-US" sz="2400" b="0" i="1"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noun</a:t>
            </a:r>
            <a:endPar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re·sid·u·al</a:t>
            </a:r>
            <a:r>
              <a:rPr kumimoji="0" lang="en-US" sz="2400" b="1"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in·come</a:t>
            </a:r>
            <a: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 | \ </a:t>
            </a:r>
            <a:r>
              <a:rPr kumimoji="0" lang="en-US" sz="2400" b="0"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ri</a:t>
            </a:r>
            <a: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-ˈzi-</a:t>
            </a:r>
            <a:r>
              <a:rPr kumimoji="0" lang="en-US" sz="2400" b="0"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jə</a:t>
            </a:r>
            <a: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a:t>
            </a:r>
            <a:r>
              <a:rPr kumimoji="0" lang="en-US" sz="2400" b="0"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wəl</a:t>
            </a:r>
            <a: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 ˈin-ˌ</a:t>
            </a:r>
            <a:r>
              <a:rPr kumimoji="0" lang="en-US" sz="2400" b="0" i="0" u="none" strike="noStrike" kern="1200" cap="none" spc="0" normalizeH="0" baseline="0" noProof="0" dirty="0" err="1">
                <a:ln>
                  <a:noFill/>
                </a:ln>
                <a:noFill/>
                <a:effectLst/>
                <a:uLnTx/>
                <a:uFillTx/>
                <a:latin typeface="Calibri" panose="020F0502020204030204" pitchFamily="34" charset="0"/>
                <a:ea typeface="+mn-ea"/>
                <a:cs typeface="Calibri" panose="020F0502020204030204" pitchFamily="34" charset="0"/>
              </a:rPr>
              <a:t>kəm</a:t>
            </a:r>
            <a: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Definition:</a:t>
            </a:r>
            <a:br>
              <a:rPr kumimoji="0" lang="en-US" sz="36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br>
            <a:r>
              <a:rPr kumimoji="0" lang="en-US" sz="3600" b="0" i="1" u="none" strike="noStrike" kern="1200" cap="none" spc="0" normalizeH="0" baseline="0" noProof="0" dirty="0">
                <a:ln>
                  <a:noFill/>
                </a:ln>
                <a:solidFill>
                  <a:srgbClr val="FFD700"/>
                </a:solidFill>
                <a:effectLst/>
                <a:uLnTx/>
                <a:uFillTx/>
                <a:latin typeface="Calibri" panose="020F0502020204030204" pitchFamily="34" charset="0"/>
                <a:ea typeface="+mn-ea"/>
                <a:cs typeface="Calibri" panose="020F0502020204030204" pitchFamily="34" charset="0"/>
              </a:rPr>
              <a:t>Money you continue to earn month after month from something you did one time.</a:t>
            </a:r>
            <a:endParaRPr kumimoji="0" lang="en-US" sz="3600" b="0" i="1" u="none" strike="noStrike" kern="1200" cap="none" spc="0" normalizeH="0" baseline="0" noProof="0" dirty="0">
              <a:ln>
                <a:noFill/>
              </a:ln>
              <a:solidFill>
                <a:srgbClr val="FFD700"/>
              </a:solidFill>
              <a:effectLst/>
              <a:uLnTx/>
              <a:uFillTx/>
              <a:latin typeface="Calibri Light" panose="020F0302020204030204" pitchFamily="34" charset="0"/>
              <a:ea typeface="+mn-ea"/>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Example:</a:t>
            </a:r>
            <a:br>
              <a:rPr kumimoji="0" lang="en-US" sz="2400" b="0" i="0"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br>
            <a:r>
              <a:rPr kumimoji="0" lang="en-US" sz="2400" b="0" i="1" u="none" strike="noStrike" kern="1200" cap="none" spc="0" normalizeH="0" baseline="0" noProof="0" dirty="0">
                <a:ln>
                  <a:noFill/>
                </a:ln>
                <a:noFill/>
                <a:effectLst/>
                <a:uLnTx/>
                <a:uFillTx/>
                <a:latin typeface="Calibri" panose="020F0502020204030204" pitchFamily="34" charset="0"/>
                <a:ea typeface="+mn-ea"/>
                <a:cs typeface="Calibri" panose="020F0502020204030204" pitchFamily="34" charset="0"/>
              </a:rPr>
              <a:t>"Writing and recording a hit song that keeps selling each month is a form of residual income—you did the work once, but the money keeps coming in."</a:t>
            </a:r>
          </a:p>
        </p:txBody>
      </p:sp>
    </p:spTree>
    <p:extLst>
      <p:ext uri="{BB962C8B-B14F-4D97-AF65-F5344CB8AC3E}">
        <p14:creationId xmlns:p14="http://schemas.microsoft.com/office/powerpoint/2010/main" val="900537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D2D52"/>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D0EDE25-9D29-3B34-2C2D-10CBF6A8E2DE}"/>
              </a:ext>
            </a:extLst>
          </p:cNvPr>
          <p:cNvSpPr txBox="1"/>
          <p:nvPr/>
        </p:nvSpPr>
        <p:spPr>
          <a:xfrm>
            <a:off x="8116158" y="339536"/>
            <a:ext cx="4075842" cy="584775"/>
          </a:xfrm>
          <a:prstGeom prst="rect">
            <a:avLst/>
          </a:prstGeom>
          <a:noFill/>
        </p:spPr>
        <p:txBody>
          <a:bodyPr wrap="square" rtlCol="0">
            <a:spAutoFit/>
          </a:bodyPr>
          <a:lstStyle/>
          <a:p>
            <a:pPr algn="ctr"/>
            <a:r>
              <a:rPr lang="en-US" sz="3200" b="1" dirty="0">
                <a:solidFill>
                  <a:schemeClr val="bg1"/>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You</a:t>
            </a:r>
            <a:r>
              <a:rPr lang="en-US" sz="3200" dirty="0">
                <a:solidFill>
                  <a:schemeClr val="bg1"/>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 = 3 Services</a:t>
            </a:r>
          </a:p>
        </p:txBody>
      </p:sp>
      <p:pic>
        <p:nvPicPr>
          <p:cNvPr id="1026" name="Picture 2">
            <a:extLst>
              <a:ext uri="{FF2B5EF4-FFF2-40B4-BE49-F238E27FC236}">
                <a16:creationId xmlns:a16="http://schemas.microsoft.com/office/drawing/2014/main" id="{731068DA-15DA-7A73-D2AC-062210B536FE}"/>
              </a:ext>
            </a:extLst>
          </p:cNvPr>
          <p:cNvPicPr>
            <a:picLocks noChangeAspect="1" noChangeArrowheads="1"/>
          </p:cNvPicPr>
          <p:nvPr/>
        </p:nvPicPr>
        <p:blipFill>
          <a:blip r:embed="rId3"/>
          <a:srcRect/>
          <a:stretch/>
        </p:blipFill>
        <p:spPr bwMode="auto">
          <a:xfrm>
            <a:off x="634223" y="211341"/>
            <a:ext cx="7459584" cy="5793611"/>
          </a:xfrm>
          <a:prstGeom prst="rect">
            <a:avLst/>
          </a:prstGeom>
          <a:solidFill>
            <a:srgbClr val="FFFFFF">
              <a:shade val="85000"/>
            </a:srgbClr>
          </a:solidFill>
          <a:ln w="190500" cap="sq">
            <a:noFill/>
            <a:miter lim="800000"/>
          </a:ln>
          <a:effectLst>
            <a:outerShdw blurRad="50800" dist="38100" dir="2700000" algn="tl" rotWithShape="0">
              <a:prstClr val="black">
                <a:alpha val="40000"/>
              </a:prstClr>
            </a:outerShdw>
          </a:effectLst>
        </p:spPr>
      </p:pic>
      <p:sp>
        <p:nvSpPr>
          <p:cNvPr id="14" name="TextBox 13">
            <a:extLst>
              <a:ext uri="{FF2B5EF4-FFF2-40B4-BE49-F238E27FC236}">
                <a16:creationId xmlns:a16="http://schemas.microsoft.com/office/drawing/2014/main" id="{F17D2000-FCAA-9B86-C0E6-437DB7A236DB}"/>
              </a:ext>
            </a:extLst>
          </p:cNvPr>
          <p:cNvSpPr txBox="1"/>
          <p:nvPr/>
        </p:nvSpPr>
        <p:spPr>
          <a:xfrm>
            <a:off x="2475270" y="6446601"/>
            <a:ext cx="7241459"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Roboto Light" panose="02000000000000000000" pitchFamily="2" charset="0"/>
                <a:cs typeface="+mn-cs"/>
              </a:rPr>
              <a:t>*See ACN Compensation Plan for full details. Your results may vary. Earnings are not guaranteed.</a:t>
            </a:r>
          </a:p>
        </p:txBody>
      </p:sp>
      <p:sp>
        <p:nvSpPr>
          <p:cNvPr id="22" name="TextBox 21">
            <a:extLst>
              <a:ext uri="{FF2B5EF4-FFF2-40B4-BE49-F238E27FC236}">
                <a16:creationId xmlns:a16="http://schemas.microsoft.com/office/drawing/2014/main" id="{426525D4-3AEE-3704-134C-E2C6C978F391}"/>
              </a:ext>
            </a:extLst>
          </p:cNvPr>
          <p:cNvSpPr txBox="1"/>
          <p:nvPr/>
        </p:nvSpPr>
        <p:spPr>
          <a:xfrm>
            <a:off x="1224847" y="1678904"/>
            <a:ext cx="1740296" cy="938077"/>
          </a:xfrm>
          <a:prstGeom prst="rect">
            <a:avLst/>
          </a:prstGeom>
          <a:noFill/>
        </p:spPr>
        <p:txBody>
          <a:bodyPr wrap="square" rtlCol="0">
            <a:spAutoFit/>
          </a:bodyPr>
          <a:lstStyle/>
          <a:p>
            <a:pPr>
              <a:lnSpc>
                <a:spcPts val="1290"/>
              </a:lnSpc>
            </a:pPr>
            <a:r>
              <a:rPr lang="en-US" sz="1400" dirty="0">
                <a:latin typeface="Bradley Hand" pitchFamily="2" charset="77"/>
              </a:rPr>
              <a:t>You – Flash</a:t>
            </a:r>
          </a:p>
          <a:p>
            <a:pPr>
              <a:lnSpc>
                <a:spcPts val="1290"/>
              </a:lnSpc>
            </a:pPr>
            <a:endParaRPr lang="en-US" sz="1400" dirty="0">
              <a:latin typeface="Bradley Hand" pitchFamily="2" charset="77"/>
            </a:endParaRPr>
          </a:p>
          <a:p>
            <a:pPr>
              <a:lnSpc>
                <a:spcPts val="1290"/>
              </a:lnSpc>
            </a:pPr>
            <a:r>
              <a:rPr lang="en-US" sz="1400" dirty="0">
                <a:latin typeface="Bradley Hand" pitchFamily="2" charset="77"/>
              </a:rPr>
              <a:t>You – IDSeal</a:t>
            </a:r>
          </a:p>
          <a:p>
            <a:pPr>
              <a:lnSpc>
                <a:spcPts val="1290"/>
              </a:lnSpc>
            </a:pPr>
            <a:endParaRPr lang="en-US" sz="1400" dirty="0">
              <a:latin typeface="Bradley Hand" pitchFamily="2" charset="77"/>
            </a:endParaRPr>
          </a:p>
          <a:p>
            <a:pPr>
              <a:lnSpc>
                <a:spcPts val="1290"/>
              </a:lnSpc>
            </a:pPr>
            <a:r>
              <a:rPr lang="en-US" sz="1400" dirty="0">
                <a:latin typeface="Bradley Hand" pitchFamily="2" charset="77"/>
              </a:rPr>
              <a:t>You - Vivint</a:t>
            </a:r>
          </a:p>
        </p:txBody>
      </p:sp>
      <p:sp>
        <p:nvSpPr>
          <p:cNvPr id="2" name="TextBox 1">
            <a:extLst>
              <a:ext uri="{FF2B5EF4-FFF2-40B4-BE49-F238E27FC236}">
                <a16:creationId xmlns:a16="http://schemas.microsoft.com/office/drawing/2014/main" id="{417500DF-EB66-ED0F-31B7-B576A23044AD}"/>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LegacyPartners.biz</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TheSVPSystem.com</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p:txBody>
      </p:sp>
      <p:pic>
        <p:nvPicPr>
          <p:cNvPr id="4" name="Picture 3">
            <a:extLst>
              <a:ext uri="{FF2B5EF4-FFF2-40B4-BE49-F238E27FC236}">
                <a16:creationId xmlns:a16="http://schemas.microsoft.com/office/drawing/2014/main" id="{8C956690-4B31-5C63-AB72-B4A61F1AC562}"/>
              </a:ext>
            </a:extLst>
          </p:cNvPr>
          <p:cNvPicPr>
            <a:picLocks noChangeAspect="1"/>
          </p:cNvPicPr>
          <p:nvPr/>
        </p:nvPicPr>
        <p:blipFill>
          <a:blip r:embed="rId4"/>
          <a:srcRect t="14626" b="14626"/>
          <a:stretch/>
        </p:blipFill>
        <p:spPr>
          <a:xfrm>
            <a:off x="10115455" y="6438549"/>
            <a:ext cx="1920246" cy="274320"/>
          </a:xfrm>
          <a:prstGeom prst="rect">
            <a:avLst/>
          </a:prstGeom>
        </p:spPr>
      </p:pic>
      <p:pic>
        <p:nvPicPr>
          <p:cNvPr id="5" name="Picture 4">
            <a:extLst>
              <a:ext uri="{FF2B5EF4-FFF2-40B4-BE49-F238E27FC236}">
                <a16:creationId xmlns:a16="http://schemas.microsoft.com/office/drawing/2014/main" id="{588F1354-1AC1-25B6-E680-CDF6E391F05F}"/>
              </a:ext>
            </a:extLst>
          </p:cNvPr>
          <p:cNvPicPr>
            <a:picLocks noChangeAspect="1"/>
          </p:cNvPicPr>
          <p:nvPr/>
        </p:nvPicPr>
        <p:blipFill>
          <a:blip r:embed="rId5"/>
          <a:srcRect/>
          <a:stretch/>
        </p:blipFill>
        <p:spPr>
          <a:xfrm>
            <a:off x="10038298" y="6139846"/>
            <a:ext cx="2080726" cy="378618"/>
          </a:xfrm>
          <a:prstGeom prst="rect">
            <a:avLst/>
          </a:prstGeom>
        </p:spPr>
      </p:pic>
      <p:sp>
        <p:nvSpPr>
          <p:cNvPr id="7" name="TextBox 6">
            <a:extLst>
              <a:ext uri="{FF2B5EF4-FFF2-40B4-BE49-F238E27FC236}">
                <a16:creationId xmlns:a16="http://schemas.microsoft.com/office/drawing/2014/main" id="{E60C8C6F-2AE8-94FC-487B-B544FE3F68A0}"/>
              </a:ext>
            </a:extLst>
          </p:cNvPr>
          <p:cNvSpPr txBox="1"/>
          <p:nvPr/>
        </p:nvSpPr>
        <p:spPr>
          <a:xfrm>
            <a:off x="6292993" y="833767"/>
            <a:ext cx="1506328" cy="4708981"/>
          </a:xfrm>
          <a:prstGeom prst="rect">
            <a:avLst/>
          </a:prstGeom>
          <a:noFill/>
        </p:spPr>
        <p:txBody>
          <a:bodyPr wrap="square" rtlCol="0">
            <a:spAutoFit/>
          </a:bodyPr>
          <a:lstStyle/>
          <a:p>
            <a:r>
              <a:rPr lang="en-US" sz="1200" dirty="0">
                <a:latin typeface="Helvetica" pitchFamily="2" charset="0"/>
              </a:rPr>
              <a:t>Sue</a:t>
            </a:r>
          </a:p>
          <a:p>
            <a:r>
              <a:rPr lang="en-US" sz="1200" dirty="0">
                <a:latin typeface="Helvetica" pitchFamily="2" charset="0"/>
              </a:rPr>
              <a:t>Bob</a:t>
            </a:r>
          </a:p>
          <a:p>
            <a:r>
              <a:rPr lang="en-US" sz="1200" dirty="0">
                <a:latin typeface="Helvetica" pitchFamily="2" charset="0"/>
              </a:rPr>
              <a:t>Mary</a:t>
            </a:r>
          </a:p>
          <a:p>
            <a:r>
              <a:rPr lang="en-US" sz="1200" dirty="0">
                <a:latin typeface="Helvetica" pitchFamily="2" charset="0"/>
              </a:rPr>
              <a:t>Jamal</a:t>
            </a:r>
          </a:p>
          <a:p>
            <a:r>
              <a:rPr lang="en-US" sz="1200" dirty="0">
                <a:latin typeface="Helvetica" pitchFamily="2" charset="0"/>
              </a:rPr>
              <a:t>Barb</a:t>
            </a:r>
          </a:p>
          <a:p>
            <a:r>
              <a:rPr lang="en-US" sz="1200" dirty="0">
                <a:latin typeface="Helvetica" pitchFamily="2" charset="0"/>
              </a:rPr>
              <a:t>Bryce</a:t>
            </a:r>
          </a:p>
          <a:p>
            <a:r>
              <a:rPr lang="en-US" sz="1200" dirty="0">
                <a:latin typeface="Helvetica" pitchFamily="2" charset="0"/>
              </a:rPr>
              <a:t>Zack</a:t>
            </a:r>
          </a:p>
          <a:p>
            <a:r>
              <a:rPr lang="en-US" sz="1200" dirty="0">
                <a:latin typeface="Helvetica" pitchFamily="2" charset="0"/>
              </a:rPr>
              <a:t>Jose</a:t>
            </a:r>
          </a:p>
          <a:p>
            <a:r>
              <a:rPr lang="en-US" sz="1200" dirty="0">
                <a:latin typeface="Helvetica" pitchFamily="2" charset="0"/>
              </a:rPr>
              <a:t>Alex</a:t>
            </a:r>
          </a:p>
          <a:p>
            <a:r>
              <a:rPr lang="en-US" sz="1200" dirty="0">
                <a:latin typeface="Helvetica" pitchFamily="2" charset="0"/>
              </a:rPr>
              <a:t>Miguel</a:t>
            </a:r>
          </a:p>
          <a:p>
            <a:r>
              <a:rPr lang="en-US" sz="1200" dirty="0">
                <a:latin typeface="Helvetica" pitchFamily="2" charset="0"/>
              </a:rPr>
              <a:t>Jim</a:t>
            </a:r>
          </a:p>
          <a:p>
            <a:r>
              <a:rPr lang="en-US" sz="1200" dirty="0">
                <a:latin typeface="Helvetica" pitchFamily="2" charset="0"/>
              </a:rPr>
              <a:t>Joe</a:t>
            </a:r>
          </a:p>
          <a:p>
            <a:r>
              <a:rPr lang="en-US" sz="1200" dirty="0">
                <a:latin typeface="Helvetica" pitchFamily="2" charset="0"/>
              </a:rPr>
              <a:t>Uncle </a:t>
            </a:r>
            <a:r>
              <a:rPr lang="en-US" sz="1200" dirty="0" err="1">
                <a:latin typeface="Helvetica" pitchFamily="2" charset="0"/>
              </a:rPr>
              <a:t>fred</a:t>
            </a:r>
            <a:endParaRPr lang="en-US" sz="1200" dirty="0">
              <a:latin typeface="Helvetica" pitchFamily="2" charset="0"/>
            </a:endParaRPr>
          </a:p>
          <a:p>
            <a:r>
              <a:rPr lang="en-US" sz="1200" dirty="0">
                <a:latin typeface="Helvetica" pitchFamily="2" charset="0"/>
              </a:rPr>
              <a:t>Aunt Kay</a:t>
            </a:r>
          </a:p>
          <a:p>
            <a:r>
              <a:rPr lang="en-US" sz="1200" dirty="0">
                <a:latin typeface="Helvetica" pitchFamily="2" charset="0"/>
              </a:rPr>
              <a:t>Uncle Harry</a:t>
            </a:r>
          </a:p>
          <a:p>
            <a:r>
              <a:rPr lang="en-US" sz="1200" dirty="0">
                <a:latin typeface="Helvetica" pitchFamily="2" charset="0"/>
              </a:rPr>
              <a:t>Alec</a:t>
            </a:r>
          </a:p>
          <a:p>
            <a:r>
              <a:rPr lang="en-US" sz="1200" dirty="0">
                <a:latin typeface="Helvetica" pitchFamily="2" charset="0"/>
              </a:rPr>
              <a:t>Lisa</a:t>
            </a:r>
          </a:p>
          <a:p>
            <a:r>
              <a:rPr lang="en-US" sz="1200" dirty="0">
                <a:latin typeface="Helvetica" pitchFamily="2" charset="0"/>
              </a:rPr>
              <a:t>JT</a:t>
            </a:r>
          </a:p>
          <a:p>
            <a:r>
              <a:rPr lang="en-US" sz="1200" dirty="0">
                <a:latin typeface="Helvetica" pitchFamily="2" charset="0"/>
              </a:rPr>
              <a:t>Jimmy K</a:t>
            </a:r>
          </a:p>
          <a:p>
            <a:r>
              <a:rPr lang="en-US" sz="1200" dirty="0">
                <a:latin typeface="Helvetica" pitchFamily="2" charset="0"/>
              </a:rPr>
              <a:t>Bryson</a:t>
            </a:r>
          </a:p>
          <a:p>
            <a:r>
              <a:rPr lang="en-US" sz="1200" dirty="0">
                <a:latin typeface="Helvetica" pitchFamily="2" charset="0"/>
              </a:rPr>
              <a:t>Corey</a:t>
            </a:r>
          </a:p>
          <a:p>
            <a:r>
              <a:rPr lang="en-US" sz="1200" dirty="0">
                <a:latin typeface="Helvetica" pitchFamily="2" charset="0"/>
              </a:rPr>
              <a:t>Ranger</a:t>
            </a:r>
          </a:p>
          <a:p>
            <a:r>
              <a:rPr lang="en-US" sz="1200" dirty="0">
                <a:latin typeface="Helvetica" pitchFamily="2" charset="0"/>
              </a:rPr>
              <a:t>Aaron</a:t>
            </a:r>
          </a:p>
          <a:p>
            <a:r>
              <a:rPr lang="en-US" sz="1200" dirty="0">
                <a:latin typeface="Helvetica" pitchFamily="2" charset="0"/>
              </a:rPr>
              <a:t>Isabella</a:t>
            </a:r>
          </a:p>
          <a:p>
            <a:r>
              <a:rPr lang="en-US" sz="1200" dirty="0">
                <a:latin typeface="Helvetica" pitchFamily="2" charset="0"/>
              </a:rPr>
              <a:t>Marianna</a:t>
            </a:r>
          </a:p>
        </p:txBody>
      </p:sp>
      <p:sp>
        <p:nvSpPr>
          <p:cNvPr id="11" name="TextBox 10">
            <a:extLst>
              <a:ext uri="{FF2B5EF4-FFF2-40B4-BE49-F238E27FC236}">
                <a16:creationId xmlns:a16="http://schemas.microsoft.com/office/drawing/2014/main" id="{9FD0DF86-FC16-36D1-2ED0-3B13F8BDAAB9}"/>
              </a:ext>
            </a:extLst>
          </p:cNvPr>
          <p:cNvSpPr txBox="1"/>
          <p:nvPr/>
        </p:nvSpPr>
        <p:spPr>
          <a:xfrm>
            <a:off x="8163738" y="5028337"/>
            <a:ext cx="4075842" cy="1200329"/>
          </a:xfrm>
          <a:prstGeom prst="rect">
            <a:avLst/>
          </a:prstGeom>
          <a:noFill/>
        </p:spPr>
        <p:txBody>
          <a:bodyPr wrap="square" rtlCol="0">
            <a:spAutoFit/>
          </a:bodyPr>
          <a:lstStyle/>
          <a:p>
            <a:pPr algn="ctr"/>
            <a:r>
              <a:rPr lang="en-US" b="1" dirty="0">
                <a:solidFill>
                  <a:schemeClr val="bg1"/>
                </a:solidFill>
                <a:latin typeface="Calibri" panose="020F0502020204030204" pitchFamily="34" charset="0"/>
                <a:cs typeface="Calibri" panose="020F0502020204030204" pitchFamily="34" charset="0"/>
              </a:rPr>
              <a:t>ETL in 30 Days</a:t>
            </a:r>
          </a:p>
          <a:p>
            <a:pPr algn="ctr"/>
            <a:r>
              <a:rPr lang="en-US" sz="5400" b="1" dirty="0">
                <a:solidFill>
                  <a:schemeClr val="accent2"/>
                </a:solidFill>
                <a:latin typeface="Calibri" panose="020F0502020204030204" pitchFamily="34" charset="0"/>
                <a:cs typeface="Calibri" panose="020F0502020204030204" pitchFamily="34" charset="0"/>
              </a:rPr>
              <a:t>$400</a:t>
            </a:r>
          </a:p>
        </p:txBody>
      </p:sp>
      <p:sp>
        <p:nvSpPr>
          <p:cNvPr id="12" name="TextBox 11">
            <a:extLst>
              <a:ext uri="{FF2B5EF4-FFF2-40B4-BE49-F238E27FC236}">
                <a16:creationId xmlns:a16="http://schemas.microsoft.com/office/drawing/2014/main" id="{E1CC9C1C-D13F-7E52-C8B5-1A186D387668}"/>
              </a:ext>
            </a:extLst>
          </p:cNvPr>
          <p:cNvSpPr txBox="1"/>
          <p:nvPr/>
        </p:nvSpPr>
        <p:spPr>
          <a:xfrm>
            <a:off x="8117703" y="3049346"/>
            <a:ext cx="4072751" cy="1200329"/>
          </a:xfrm>
          <a:prstGeom prst="rect">
            <a:avLst/>
          </a:prstGeom>
          <a:noFill/>
        </p:spPr>
        <p:txBody>
          <a:bodyPr wrap="square" rtlCol="0">
            <a:spAutoFit/>
          </a:bodyPr>
          <a:lstStyle/>
          <a:p>
            <a:pPr algn="ctr"/>
            <a:r>
              <a:rPr lang="en-US" b="1" dirty="0">
                <a:solidFill>
                  <a:schemeClr val="bg1"/>
                </a:solidFill>
                <a:latin typeface="Calibri" panose="020F0502020204030204" pitchFamily="34" charset="0"/>
                <a:cs typeface="Calibri" panose="020F0502020204030204" pitchFamily="34" charset="0"/>
              </a:rPr>
              <a:t>Personal Customer Bonus</a:t>
            </a:r>
          </a:p>
          <a:p>
            <a:pPr algn="ctr"/>
            <a:r>
              <a:rPr lang="en-US" sz="5400" b="1" dirty="0">
                <a:solidFill>
                  <a:schemeClr val="accent2"/>
                </a:solidFill>
                <a:latin typeface="Calibri" panose="020F0502020204030204" pitchFamily="34" charset="0"/>
                <a:cs typeface="Calibri" panose="020F0502020204030204" pitchFamily="34" charset="0"/>
              </a:rPr>
              <a:t>$400</a:t>
            </a:r>
          </a:p>
        </p:txBody>
      </p:sp>
      <p:sp>
        <p:nvSpPr>
          <p:cNvPr id="13" name="TextBox 12">
            <a:extLst>
              <a:ext uri="{FF2B5EF4-FFF2-40B4-BE49-F238E27FC236}">
                <a16:creationId xmlns:a16="http://schemas.microsoft.com/office/drawing/2014/main" id="{3EEFE418-8B0C-0A4C-3ECA-E03E9178D213}"/>
              </a:ext>
            </a:extLst>
          </p:cNvPr>
          <p:cNvSpPr txBox="1"/>
          <p:nvPr/>
        </p:nvSpPr>
        <p:spPr>
          <a:xfrm>
            <a:off x="1245683" y="2715220"/>
            <a:ext cx="1740295" cy="938077"/>
          </a:xfrm>
          <a:prstGeom prst="rect">
            <a:avLst/>
          </a:prstGeom>
          <a:noFill/>
        </p:spPr>
        <p:txBody>
          <a:bodyPr wrap="square" rtlCol="0">
            <a:spAutoFit/>
          </a:bodyPr>
          <a:lstStyle/>
          <a:p>
            <a:pPr>
              <a:lnSpc>
                <a:spcPts val="1290"/>
              </a:lnSpc>
            </a:pPr>
            <a:r>
              <a:rPr lang="en-US" sz="1400" dirty="0">
                <a:latin typeface="Bradley Hand" pitchFamily="2" charset="77"/>
              </a:rPr>
              <a:t>Jose – XOOM</a:t>
            </a:r>
          </a:p>
          <a:p>
            <a:pPr>
              <a:lnSpc>
                <a:spcPts val="1290"/>
              </a:lnSpc>
            </a:pPr>
            <a:endParaRPr lang="en-US" sz="1400" dirty="0">
              <a:latin typeface="Bradley Hand" pitchFamily="2" charset="77"/>
            </a:endParaRPr>
          </a:p>
          <a:p>
            <a:pPr>
              <a:lnSpc>
                <a:spcPts val="1290"/>
              </a:lnSpc>
            </a:pPr>
            <a:r>
              <a:rPr lang="en-US" sz="1400" dirty="0">
                <a:latin typeface="Bradley Hand" pitchFamily="2" charset="77"/>
              </a:rPr>
              <a:t>Sue – Flash</a:t>
            </a:r>
          </a:p>
          <a:p>
            <a:pPr>
              <a:lnSpc>
                <a:spcPts val="1290"/>
              </a:lnSpc>
            </a:pPr>
            <a:endParaRPr lang="en-US" sz="1400" dirty="0">
              <a:latin typeface="Bradley Hand" pitchFamily="2" charset="77"/>
            </a:endParaRPr>
          </a:p>
          <a:p>
            <a:pPr>
              <a:lnSpc>
                <a:spcPts val="1290"/>
              </a:lnSpc>
            </a:pPr>
            <a:r>
              <a:rPr lang="en-US" sz="1400" dirty="0">
                <a:latin typeface="Bradley Hand" pitchFamily="2" charset="77"/>
              </a:rPr>
              <a:t>Bryce – IDSeal</a:t>
            </a:r>
          </a:p>
        </p:txBody>
      </p:sp>
      <p:sp>
        <p:nvSpPr>
          <p:cNvPr id="16" name="TextBox 15">
            <a:extLst>
              <a:ext uri="{FF2B5EF4-FFF2-40B4-BE49-F238E27FC236}">
                <a16:creationId xmlns:a16="http://schemas.microsoft.com/office/drawing/2014/main" id="{8539A9D0-98BD-8D29-F5FC-57203BB5A146}"/>
              </a:ext>
            </a:extLst>
          </p:cNvPr>
          <p:cNvSpPr txBox="1"/>
          <p:nvPr/>
        </p:nvSpPr>
        <p:spPr>
          <a:xfrm>
            <a:off x="8116159" y="916723"/>
            <a:ext cx="4075842" cy="584775"/>
          </a:xfrm>
          <a:prstGeom prst="rect">
            <a:avLst/>
          </a:prstGeom>
          <a:noFill/>
        </p:spPr>
        <p:txBody>
          <a:bodyPr wrap="square" rtlCol="0">
            <a:spAutoFit/>
          </a:bodyPr>
          <a:lstStyle/>
          <a:p>
            <a:pPr algn="ctr"/>
            <a:r>
              <a:rPr lang="en-US" sz="3200" b="1" dirty="0">
                <a:solidFill>
                  <a:schemeClr val="bg1"/>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+ 3 </a:t>
            </a:r>
            <a:r>
              <a:rPr lang="en-US" sz="3200" dirty="0">
                <a:solidFill>
                  <a:schemeClr val="bg1"/>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Services = </a:t>
            </a:r>
            <a:r>
              <a:rPr lang="en-US" sz="3200" b="1" dirty="0">
                <a:solidFill>
                  <a:schemeClr val="accent2"/>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6</a:t>
            </a:r>
          </a:p>
        </p:txBody>
      </p:sp>
      <p:sp>
        <p:nvSpPr>
          <p:cNvPr id="17" name="TextBox 16">
            <a:extLst>
              <a:ext uri="{FF2B5EF4-FFF2-40B4-BE49-F238E27FC236}">
                <a16:creationId xmlns:a16="http://schemas.microsoft.com/office/drawing/2014/main" id="{19CBF6A0-3A5F-8D07-4D97-CB32B978FE06}"/>
              </a:ext>
            </a:extLst>
          </p:cNvPr>
          <p:cNvSpPr txBox="1"/>
          <p:nvPr/>
        </p:nvSpPr>
        <p:spPr>
          <a:xfrm>
            <a:off x="3104121" y="2748389"/>
            <a:ext cx="651993" cy="271228"/>
          </a:xfrm>
          <a:prstGeom prst="rect">
            <a:avLst/>
          </a:prstGeom>
          <a:noFill/>
        </p:spPr>
        <p:txBody>
          <a:bodyPr wrap="square" rtlCol="0">
            <a:spAutoFit/>
          </a:bodyPr>
          <a:lstStyle/>
          <a:p>
            <a:pPr algn="ctr">
              <a:lnSpc>
                <a:spcPts val="1290"/>
              </a:lnSpc>
            </a:pPr>
            <a:r>
              <a:rPr lang="en-US" sz="1400" dirty="0">
                <a:latin typeface="Bradley Hand" pitchFamily="2" charset="77"/>
              </a:rPr>
              <a:t>Zack</a:t>
            </a:r>
          </a:p>
        </p:txBody>
      </p:sp>
      <p:sp>
        <p:nvSpPr>
          <p:cNvPr id="19" name="TextBox 18">
            <a:extLst>
              <a:ext uri="{FF2B5EF4-FFF2-40B4-BE49-F238E27FC236}">
                <a16:creationId xmlns:a16="http://schemas.microsoft.com/office/drawing/2014/main" id="{19D60983-9A56-E2B4-BC47-49439B139CE0}"/>
              </a:ext>
            </a:extLst>
          </p:cNvPr>
          <p:cNvSpPr txBox="1"/>
          <p:nvPr/>
        </p:nvSpPr>
        <p:spPr>
          <a:xfrm>
            <a:off x="3227653" y="3623379"/>
            <a:ext cx="928600" cy="1654940"/>
          </a:xfrm>
          <a:prstGeom prst="rect">
            <a:avLst/>
          </a:prstGeom>
          <a:noFill/>
        </p:spPr>
        <p:txBody>
          <a:bodyPr wrap="square" rtlCol="0">
            <a:spAutoFit/>
          </a:bodyPr>
          <a:lstStyle/>
          <a:p>
            <a:pPr>
              <a:lnSpc>
                <a:spcPts val="1090"/>
              </a:lnSpc>
            </a:pPr>
            <a:r>
              <a:rPr lang="en-US" sz="1200" dirty="0">
                <a:latin typeface="Bradley Hand" pitchFamily="2" charset="77"/>
              </a:rPr>
              <a:t>XOOM</a:t>
            </a:r>
          </a:p>
          <a:p>
            <a:pPr>
              <a:lnSpc>
                <a:spcPts val="1090"/>
              </a:lnSpc>
            </a:pPr>
            <a:endParaRPr lang="en-US" sz="1200" dirty="0">
              <a:latin typeface="Bradley Hand" pitchFamily="2" charset="77"/>
            </a:endParaRPr>
          </a:p>
          <a:p>
            <a:pPr>
              <a:lnSpc>
                <a:spcPts val="1090"/>
              </a:lnSpc>
            </a:pPr>
            <a:r>
              <a:rPr lang="en-US" sz="1200" dirty="0">
                <a:latin typeface="Bradley Hand" pitchFamily="2" charset="77"/>
              </a:rPr>
              <a:t>IDSeal</a:t>
            </a:r>
          </a:p>
          <a:p>
            <a:pPr>
              <a:lnSpc>
                <a:spcPts val="1090"/>
              </a:lnSpc>
            </a:pPr>
            <a:endParaRPr lang="en-US" sz="1200" dirty="0">
              <a:latin typeface="Bradley Hand" pitchFamily="2" charset="77"/>
            </a:endParaRPr>
          </a:p>
          <a:p>
            <a:pPr>
              <a:lnSpc>
                <a:spcPts val="1090"/>
              </a:lnSpc>
            </a:pPr>
            <a:r>
              <a:rPr lang="en-US" sz="1200" dirty="0" err="1">
                <a:latin typeface="Bradley Hand" pitchFamily="2" charset="77"/>
              </a:rPr>
              <a:t>Truvvi</a:t>
            </a:r>
            <a:endParaRPr lang="en-US" sz="1200" dirty="0">
              <a:latin typeface="Bradley Hand" pitchFamily="2" charset="77"/>
            </a:endParaRPr>
          </a:p>
          <a:p>
            <a:pPr>
              <a:lnSpc>
                <a:spcPts val="1090"/>
              </a:lnSpc>
            </a:pPr>
            <a:endParaRPr lang="en-US" sz="1200" dirty="0">
              <a:latin typeface="Bradley Hand" pitchFamily="2" charset="77"/>
            </a:endParaRPr>
          </a:p>
          <a:p>
            <a:pPr>
              <a:lnSpc>
                <a:spcPts val="1090"/>
              </a:lnSpc>
            </a:pPr>
            <a:r>
              <a:rPr lang="en-US" sz="1200" dirty="0">
                <a:latin typeface="Bradley Hand" pitchFamily="2" charset="77"/>
              </a:rPr>
              <a:t>IMPACT</a:t>
            </a:r>
          </a:p>
          <a:p>
            <a:pPr>
              <a:lnSpc>
                <a:spcPts val="1090"/>
              </a:lnSpc>
            </a:pPr>
            <a:endParaRPr lang="en-US" sz="1200" dirty="0">
              <a:latin typeface="Bradley Hand" pitchFamily="2" charset="77"/>
            </a:endParaRPr>
          </a:p>
          <a:p>
            <a:pPr>
              <a:lnSpc>
                <a:spcPts val="1090"/>
              </a:lnSpc>
            </a:pPr>
            <a:r>
              <a:rPr lang="en-US" sz="1200" dirty="0">
                <a:latin typeface="Bradley Hand" pitchFamily="2" charset="77"/>
              </a:rPr>
              <a:t>Flash</a:t>
            </a:r>
          </a:p>
          <a:p>
            <a:pPr>
              <a:lnSpc>
                <a:spcPts val="1090"/>
              </a:lnSpc>
            </a:pPr>
            <a:endParaRPr lang="en-US" sz="1200" dirty="0">
              <a:latin typeface="Bradley Hand" pitchFamily="2" charset="77"/>
            </a:endParaRPr>
          </a:p>
          <a:p>
            <a:pPr>
              <a:lnSpc>
                <a:spcPts val="1090"/>
              </a:lnSpc>
            </a:pPr>
            <a:r>
              <a:rPr lang="en-US" sz="1200" dirty="0">
                <a:latin typeface="Bradley Hand" pitchFamily="2" charset="77"/>
              </a:rPr>
              <a:t>Vivint</a:t>
            </a:r>
          </a:p>
        </p:txBody>
      </p:sp>
      <p:sp>
        <p:nvSpPr>
          <p:cNvPr id="21" name="TextBox 20">
            <a:extLst>
              <a:ext uri="{FF2B5EF4-FFF2-40B4-BE49-F238E27FC236}">
                <a16:creationId xmlns:a16="http://schemas.microsoft.com/office/drawing/2014/main" id="{B04E6F5B-E093-B9DD-062C-0FDB55F8AA0B}"/>
              </a:ext>
            </a:extLst>
          </p:cNvPr>
          <p:cNvSpPr txBox="1"/>
          <p:nvPr/>
        </p:nvSpPr>
        <p:spPr>
          <a:xfrm>
            <a:off x="3147909" y="2988902"/>
            <a:ext cx="651993" cy="294311"/>
          </a:xfrm>
          <a:prstGeom prst="rect">
            <a:avLst/>
          </a:prstGeom>
          <a:noFill/>
        </p:spPr>
        <p:txBody>
          <a:bodyPr wrap="square" rtlCol="0">
            <a:spAutoFit/>
          </a:bodyPr>
          <a:lstStyle/>
          <a:p>
            <a:pPr algn="ctr">
              <a:lnSpc>
                <a:spcPts val="1290"/>
              </a:lnSpc>
            </a:pPr>
            <a:r>
              <a:rPr lang="en-US" sz="2000" b="1" dirty="0">
                <a:latin typeface="Bradley Hand" pitchFamily="2" charset="77"/>
              </a:rPr>
              <a:t>6</a:t>
            </a:r>
            <a:endParaRPr lang="en-US" sz="1400" b="1" dirty="0">
              <a:latin typeface="Bradley Hand" pitchFamily="2" charset="77"/>
            </a:endParaRPr>
          </a:p>
        </p:txBody>
      </p:sp>
      <p:sp>
        <p:nvSpPr>
          <p:cNvPr id="24" name="TextBox 23">
            <a:extLst>
              <a:ext uri="{FF2B5EF4-FFF2-40B4-BE49-F238E27FC236}">
                <a16:creationId xmlns:a16="http://schemas.microsoft.com/office/drawing/2014/main" id="{7AFE5777-E348-DD1F-7989-9F8AD47BF3B5}"/>
              </a:ext>
            </a:extLst>
          </p:cNvPr>
          <p:cNvSpPr txBox="1"/>
          <p:nvPr/>
        </p:nvSpPr>
        <p:spPr>
          <a:xfrm>
            <a:off x="8116158" y="1532934"/>
            <a:ext cx="4075842" cy="584775"/>
          </a:xfrm>
          <a:prstGeom prst="rect">
            <a:avLst/>
          </a:prstGeom>
          <a:noFill/>
        </p:spPr>
        <p:txBody>
          <a:bodyPr wrap="square" rtlCol="0">
            <a:spAutoFit/>
          </a:bodyPr>
          <a:lstStyle/>
          <a:p>
            <a:pPr algn="ctr"/>
            <a:r>
              <a:rPr lang="en-US" sz="3200" dirty="0">
                <a:solidFill>
                  <a:schemeClr val="bg1"/>
                </a:solidFill>
                <a:latin typeface="Calibri" panose="020F0502020204030204" pitchFamily="34" charset="0"/>
                <a:cs typeface="Calibri" panose="020F0502020204030204" pitchFamily="34" charset="0"/>
              </a:rPr>
              <a:t>Team = </a:t>
            </a:r>
            <a:r>
              <a:rPr lang="en-US" sz="3200" b="1" dirty="0">
                <a:solidFill>
                  <a:schemeClr val="accent2"/>
                </a:solidFill>
                <a:latin typeface="Calibri" panose="020F0502020204030204" pitchFamily="34" charset="0"/>
                <a:cs typeface="Calibri" panose="020F0502020204030204" pitchFamily="34" charset="0"/>
              </a:rPr>
              <a:t>6 Services</a:t>
            </a:r>
          </a:p>
        </p:txBody>
      </p:sp>
      <p:sp>
        <p:nvSpPr>
          <p:cNvPr id="25" name="TextBox 24">
            <a:extLst>
              <a:ext uri="{FF2B5EF4-FFF2-40B4-BE49-F238E27FC236}">
                <a16:creationId xmlns:a16="http://schemas.microsoft.com/office/drawing/2014/main" id="{5616E669-345E-7151-A8B1-0914E6A436F1}"/>
              </a:ext>
            </a:extLst>
          </p:cNvPr>
          <p:cNvSpPr txBox="1"/>
          <p:nvPr/>
        </p:nvSpPr>
        <p:spPr>
          <a:xfrm>
            <a:off x="8116158" y="2468561"/>
            <a:ext cx="4075842" cy="584775"/>
          </a:xfrm>
          <a:prstGeom prst="rect">
            <a:avLst/>
          </a:prstGeom>
          <a:noFill/>
        </p:spPr>
        <p:txBody>
          <a:bodyPr wrap="square" rtlCol="0">
            <a:spAutoFit/>
          </a:bodyPr>
          <a:lstStyle/>
          <a:p>
            <a:pPr algn="ctr"/>
            <a:r>
              <a:rPr lang="en-US" sz="3200" b="1" dirty="0">
                <a:solidFill>
                  <a:schemeClr val="accent2"/>
                </a:solidFill>
                <a:latin typeface="Calibri" panose="020F0502020204030204" pitchFamily="34" charset="0"/>
                <a:cs typeface="Calibri" panose="020F0502020204030204" pitchFamily="34" charset="0"/>
              </a:rPr>
              <a:t>Total = 12 Services</a:t>
            </a:r>
          </a:p>
        </p:txBody>
      </p:sp>
      <p:cxnSp>
        <p:nvCxnSpPr>
          <p:cNvPr id="27" name="Straight Connector 26">
            <a:extLst>
              <a:ext uri="{FF2B5EF4-FFF2-40B4-BE49-F238E27FC236}">
                <a16:creationId xmlns:a16="http://schemas.microsoft.com/office/drawing/2014/main" id="{71133DAA-CA98-E647-32DC-B36645130313}"/>
              </a:ext>
            </a:extLst>
          </p:cNvPr>
          <p:cNvCxnSpPr/>
          <p:nvPr/>
        </p:nvCxnSpPr>
        <p:spPr>
          <a:xfrm flipH="1">
            <a:off x="8349339" y="2328735"/>
            <a:ext cx="3675111"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D1BA6381-3C7F-D11B-CD87-65A46AD96953}"/>
              </a:ext>
            </a:extLst>
          </p:cNvPr>
          <p:cNvSpPr txBox="1"/>
          <p:nvPr/>
        </p:nvSpPr>
        <p:spPr>
          <a:xfrm rot="20972139">
            <a:off x="1517821" y="2126625"/>
            <a:ext cx="5283540" cy="2215991"/>
          </a:xfrm>
          <a:prstGeom prst="rect">
            <a:avLst/>
          </a:prstGeom>
          <a:noFill/>
        </p:spPr>
        <p:txBody>
          <a:bodyPr wrap="square" rtlCol="0">
            <a:spAutoFit/>
          </a:bodyPr>
          <a:lstStyle/>
          <a:p>
            <a:pPr algn="ctr"/>
            <a:r>
              <a:rPr lang="en-US" sz="13800" b="1" dirty="0">
                <a:solidFill>
                  <a:srgbClr val="008000"/>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$1,400</a:t>
            </a:r>
          </a:p>
        </p:txBody>
      </p:sp>
      <p:sp>
        <p:nvSpPr>
          <p:cNvPr id="29" name="Oval 28">
            <a:extLst>
              <a:ext uri="{FF2B5EF4-FFF2-40B4-BE49-F238E27FC236}">
                <a16:creationId xmlns:a16="http://schemas.microsoft.com/office/drawing/2014/main" id="{F3DE853A-C010-0F6F-F6C7-C23713A0C88F}"/>
              </a:ext>
            </a:extLst>
          </p:cNvPr>
          <p:cNvSpPr>
            <a:spLocks noChangeAspect="1"/>
          </p:cNvSpPr>
          <p:nvPr/>
        </p:nvSpPr>
        <p:spPr>
          <a:xfrm>
            <a:off x="7315961" y="3870335"/>
            <a:ext cx="1609344" cy="1609344"/>
          </a:xfrm>
          <a:prstGeom prst="ellipse">
            <a:avLst/>
          </a:prstGeom>
          <a:solidFill>
            <a:srgbClr val="407DC9"/>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rPr>
              <a:t>ETL</a:t>
            </a:r>
            <a:endParaRPr kumimoji="0" lang="en-US" sz="2700" b="1" i="0" u="none" strike="noStrike" kern="1200" cap="none" spc="0" normalizeH="0" baseline="0" noProof="0" dirty="0">
              <a:ln>
                <a:noFill/>
              </a:ln>
              <a:solidFill>
                <a:srgbClr val="FFFFFF"/>
              </a:solidFill>
              <a:effectLst/>
              <a:uLnTx/>
              <a:uFillTx/>
              <a:latin typeface="Arial"/>
              <a:ea typeface="Roboto Black" panose="02000000000000000000" pitchFamily="2" charset="0"/>
              <a:cs typeface="+mn-cs"/>
              <a:sym typeface="Arial"/>
            </a:endParaRPr>
          </a:p>
        </p:txBody>
      </p:sp>
      <p:sp>
        <p:nvSpPr>
          <p:cNvPr id="3" name="TextBox 2">
            <a:extLst>
              <a:ext uri="{FF2B5EF4-FFF2-40B4-BE49-F238E27FC236}">
                <a16:creationId xmlns:a16="http://schemas.microsoft.com/office/drawing/2014/main" id="{37A5AB76-F2F4-095C-98B8-F5356D85A133}"/>
              </a:ext>
            </a:extLst>
          </p:cNvPr>
          <p:cNvSpPr txBox="1"/>
          <p:nvPr/>
        </p:nvSpPr>
        <p:spPr>
          <a:xfrm>
            <a:off x="8183962" y="4017547"/>
            <a:ext cx="4072751" cy="1200329"/>
          </a:xfrm>
          <a:prstGeom prst="rect">
            <a:avLst/>
          </a:prstGeom>
          <a:noFill/>
        </p:spPr>
        <p:txBody>
          <a:bodyPr wrap="square" rtlCol="0">
            <a:spAutoFit/>
          </a:bodyPr>
          <a:lstStyle/>
          <a:p>
            <a:pPr algn="ctr"/>
            <a:r>
              <a:rPr lang="en-US" b="1" dirty="0">
                <a:solidFill>
                  <a:schemeClr val="bg1"/>
                </a:solidFill>
                <a:latin typeface="Calibri" panose="020F0502020204030204" pitchFamily="34" charset="0"/>
                <a:cs typeface="Calibri" panose="020F0502020204030204" pitchFamily="34" charset="0"/>
              </a:rPr>
              <a:t>Personal Customer Bonus</a:t>
            </a:r>
          </a:p>
          <a:p>
            <a:pPr algn="ctr"/>
            <a:r>
              <a:rPr lang="en-US" sz="5400" b="1" dirty="0">
                <a:solidFill>
                  <a:schemeClr val="accent2"/>
                </a:solidFill>
                <a:latin typeface="Calibri" panose="020F0502020204030204" pitchFamily="34" charset="0"/>
                <a:cs typeface="Calibri" panose="020F0502020204030204" pitchFamily="34" charset="0"/>
              </a:rPr>
              <a:t>$600</a:t>
            </a:r>
          </a:p>
        </p:txBody>
      </p:sp>
      <p:sp>
        <p:nvSpPr>
          <p:cNvPr id="8" name="TextBox 7">
            <a:extLst>
              <a:ext uri="{FF2B5EF4-FFF2-40B4-BE49-F238E27FC236}">
                <a16:creationId xmlns:a16="http://schemas.microsoft.com/office/drawing/2014/main" id="{73A707A8-DF31-C848-3191-BAC4EC748407}"/>
              </a:ext>
            </a:extLst>
          </p:cNvPr>
          <p:cNvSpPr txBox="1"/>
          <p:nvPr/>
        </p:nvSpPr>
        <p:spPr>
          <a:xfrm>
            <a:off x="1391957" y="1079938"/>
            <a:ext cx="758541" cy="338554"/>
          </a:xfrm>
          <a:prstGeom prst="rect">
            <a:avLst/>
          </a:prstGeom>
          <a:noFill/>
        </p:spPr>
        <p:txBody>
          <a:bodyPr wrap="none" rtlCol="0">
            <a:spAutoFit/>
          </a:bodyPr>
          <a:lstStyle/>
          <a:p>
            <a:r>
              <a:rPr lang="en-US" sz="1600" b="1" dirty="0"/>
              <a:t>$1,400</a:t>
            </a:r>
          </a:p>
        </p:txBody>
      </p:sp>
    </p:spTree>
    <p:extLst>
      <p:ext uri="{BB962C8B-B14F-4D97-AF65-F5344CB8AC3E}">
        <p14:creationId xmlns:p14="http://schemas.microsoft.com/office/powerpoint/2010/main" val="2594125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100"/>
                                        <p:tgtEl>
                                          <p:spTgt spid="7">
                                            <p:txEl>
                                              <p:pRg st="0" end="0"/>
                                            </p:txEl>
                                          </p:spTgt>
                                        </p:tgtEl>
                                      </p:cBhvr>
                                    </p:animEffect>
                                  </p:childTnLst>
                                </p:cTn>
                              </p:par>
                            </p:childTnLst>
                          </p:cTn>
                        </p:par>
                        <p:par>
                          <p:cTn id="8" fill="hold">
                            <p:stCondLst>
                              <p:cond delay="100"/>
                            </p:stCondLst>
                            <p:childTnLst>
                              <p:par>
                                <p:cTn id="9" presetID="22" presetClass="entr" presetSubtype="8" fill="hold" nodeType="after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wipe(left)">
                                      <p:cBhvr>
                                        <p:cTn id="11" dur="100"/>
                                        <p:tgtEl>
                                          <p:spTgt spid="7">
                                            <p:txEl>
                                              <p:pRg st="1" end="1"/>
                                            </p:txEl>
                                          </p:spTgt>
                                        </p:tgtEl>
                                      </p:cBhvr>
                                    </p:animEffect>
                                  </p:childTnLst>
                                </p:cTn>
                              </p:par>
                            </p:childTnLst>
                          </p:cTn>
                        </p:par>
                        <p:par>
                          <p:cTn id="12" fill="hold">
                            <p:stCondLst>
                              <p:cond delay="200"/>
                            </p:stCondLst>
                            <p:childTnLst>
                              <p:par>
                                <p:cTn id="13" presetID="22" presetClass="entr" presetSubtype="8" fill="hold" nodeType="after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wipe(left)">
                                      <p:cBhvr>
                                        <p:cTn id="15" dur="100"/>
                                        <p:tgtEl>
                                          <p:spTgt spid="7">
                                            <p:txEl>
                                              <p:pRg st="2" end="2"/>
                                            </p:txEl>
                                          </p:spTgt>
                                        </p:tgtEl>
                                      </p:cBhvr>
                                    </p:animEffect>
                                  </p:childTnLst>
                                </p:cTn>
                              </p:par>
                            </p:childTnLst>
                          </p:cTn>
                        </p:par>
                        <p:par>
                          <p:cTn id="16" fill="hold">
                            <p:stCondLst>
                              <p:cond delay="300"/>
                            </p:stCondLst>
                            <p:childTnLst>
                              <p:par>
                                <p:cTn id="17" presetID="22" presetClass="entr" presetSubtype="8" fill="hold" nodeType="after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animEffect transition="in" filter="wipe(left)">
                                      <p:cBhvr>
                                        <p:cTn id="19" dur="100"/>
                                        <p:tgtEl>
                                          <p:spTgt spid="7">
                                            <p:txEl>
                                              <p:pRg st="3" end="3"/>
                                            </p:txEl>
                                          </p:spTgt>
                                        </p:tgtEl>
                                      </p:cBhvr>
                                    </p:animEffect>
                                  </p:childTnLst>
                                </p:cTn>
                              </p:par>
                            </p:childTnLst>
                          </p:cTn>
                        </p:par>
                        <p:par>
                          <p:cTn id="20" fill="hold">
                            <p:stCondLst>
                              <p:cond delay="400"/>
                            </p:stCondLst>
                            <p:childTnLst>
                              <p:par>
                                <p:cTn id="21" presetID="22" presetClass="entr" presetSubtype="8" fill="hold" nodeType="after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animEffect transition="in" filter="wipe(left)">
                                      <p:cBhvr>
                                        <p:cTn id="23" dur="100"/>
                                        <p:tgtEl>
                                          <p:spTgt spid="7">
                                            <p:txEl>
                                              <p:pRg st="4" end="4"/>
                                            </p:txEl>
                                          </p:spTgt>
                                        </p:tgtEl>
                                      </p:cBhvr>
                                    </p:animEffect>
                                  </p:childTnLst>
                                </p:cTn>
                              </p:par>
                            </p:childTnLst>
                          </p:cTn>
                        </p:par>
                        <p:par>
                          <p:cTn id="24" fill="hold">
                            <p:stCondLst>
                              <p:cond delay="500"/>
                            </p:stCondLst>
                            <p:childTnLst>
                              <p:par>
                                <p:cTn id="25" presetID="22" presetClass="entr" presetSubtype="8" fill="hold" nodeType="after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wipe(left)">
                                      <p:cBhvr>
                                        <p:cTn id="27" dur="100"/>
                                        <p:tgtEl>
                                          <p:spTgt spid="7">
                                            <p:txEl>
                                              <p:pRg st="5" end="5"/>
                                            </p:txEl>
                                          </p:spTgt>
                                        </p:tgtEl>
                                      </p:cBhvr>
                                    </p:animEffect>
                                  </p:childTnLst>
                                </p:cTn>
                              </p:par>
                            </p:childTnLst>
                          </p:cTn>
                        </p:par>
                        <p:par>
                          <p:cTn id="28" fill="hold">
                            <p:stCondLst>
                              <p:cond delay="600"/>
                            </p:stCondLst>
                            <p:childTnLst>
                              <p:par>
                                <p:cTn id="29" presetID="22" presetClass="entr" presetSubtype="8" fill="hold" nodeType="after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animEffect transition="in" filter="wipe(left)">
                                      <p:cBhvr>
                                        <p:cTn id="31" dur="100"/>
                                        <p:tgtEl>
                                          <p:spTgt spid="7">
                                            <p:txEl>
                                              <p:pRg st="6" end="6"/>
                                            </p:txEl>
                                          </p:spTgt>
                                        </p:tgtEl>
                                      </p:cBhvr>
                                    </p:animEffect>
                                  </p:childTnLst>
                                </p:cTn>
                              </p:par>
                            </p:childTnLst>
                          </p:cTn>
                        </p:par>
                        <p:par>
                          <p:cTn id="32" fill="hold">
                            <p:stCondLst>
                              <p:cond delay="700"/>
                            </p:stCondLst>
                            <p:childTnLst>
                              <p:par>
                                <p:cTn id="33" presetID="22" presetClass="entr" presetSubtype="8" fill="hold" nodeType="after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animEffect transition="in" filter="wipe(left)">
                                      <p:cBhvr>
                                        <p:cTn id="35" dur="100"/>
                                        <p:tgtEl>
                                          <p:spTgt spid="7">
                                            <p:txEl>
                                              <p:pRg st="7" end="7"/>
                                            </p:txEl>
                                          </p:spTgt>
                                        </p:tgtEl>
                                      </p:cBhvr>
                                    </p:animEffect>
                                  </p:childTnLst>
                                </p:cTn>
                              </p:par>
                            </p:childTnLst>
                          </p:cTn>
                        </p:par>
                        <p:par>
                          <p:cTn id="36" fill="hold">
                            <p:stCondLst>
                              <p:cond delay="800"/>
                            </p:stCondLst>
                            <p:childTnLst>
                              <p:par>
                                <p:cTn id="37" presetID="22" presetClass="entr" presetSubtype="8" fill="hold" nodeType="afterEffect">
                                  <p:stCondLst>
                                    <p:cond delay="0"/>
                                  </p:stCondLst>
                                  <p:childTnLst>
                                    <p:set>
                                      <p:cBhvr>
                                        <p:cTn id="38" dur="1" fill="hold">
                                          <p:stCondLst>
                                            <p:cond delay="0"/>
                                          </p:stCondLst>
                                        </p:cTn>
                                        <p:tgtEl>
                                          <p:spTgt spid="7">
                                            <p:txEl>
                                              <p:pRg st="8" end="8"/>
                                            </p:txEl>
                                          </p:spTgt>
                                        </p:tgtEl>
                                        <p:attrNameLst>
                                          <p:attrName>style.visibility</p:attrName>
                                        </p:attrNameLst>
                                      </p:cBhvr>
                                      <p:to>
                                        <p:strVal val="visible"/>
                                      </p:to>
                                    </p:set>
                                    <p:animEffect transition="in" filter="wipe(left)">
                                      <p:cBhvr>
                                        <p:cTn id="39" dur="100"/>
                                        <p:tgtEl>
                                          <p:spTgt spid="7">
                                            <p:txEl>
                                              <p:pRg st="8" end="8"/>
                                            </p:txEl>
                                          </p:spTgt>
                                        </p:tgtEl>
                                      </p:cBhvr>
                                    </p:animEffect>
                                  </p:childTnLst>
                                </p:cTn>
                              </p:par>
                            </p:childTnLst>
                          </p:cTn>
                        </p:par>
                        <p:par>
                          <p:cTn id="40" fill="hold">
                            <p:stCondLst>
                              <p:cond delay="900"/>
                            </p:stCondLst>
                            <p:childTnLst>
                              <p:par>
                                <p:cTn id="41" presetID="22" presetClass="entr" presetSubtype="8" fill="hold" nodeType="afterEffect">
                                  <p:stCondLst>
                                    <p:cond delay="0"/>
                                  </p:stCondLst>
                                  <p:childTnLst>
                                    <p:set>
                                      <p:cBhvr>
                                        <p:cTn id="42" dur="1" fill="hold">
                                          <p:stCondLst>
                                            <p:cond delay="0"/>
                                          </p:stCondLst>
                                        </p:cTn>
                                        <p:tgtEl>
                                          <p:spTgt spid="7">
                                            <p:txEl>
                                              <p:pRg st="9" end="9"/>
                                            </p:txEl>
                                          </p:spTgt>
                                        </p:tgtEl>
                                        <p:attrNameLst>
                                          <p:attrName>style.visibility</p:attrName>
                                        </p:attrNameLst>
                                      </p:cBhvr>
                                      <p:to>
                                        <p:strVal val="visible"/>
                                      </p:to>
                                    </p:set>
                                    <p:animEffect transition="in" filter="wipe(left)">
                                      <p:cBhvr>
                                        <p:cTn id="43" dur="100"/>
                                        <p:tgtEl>
                                          <p:spTgt spid="7">
                                            <p:txEl>
                                              <p:pRg st="9" end="9"/>
                                            </p:txEl>
                                          </p:spTgt>
                                        </p:tgtEl>
                                      </p:cBhvr>
                                    </p:animEffect>
                                  </p:childTnLst>
                                </p:cTn>
                              </p:par>
                            </p:childTnLst>
                          </p:cTn>
                        </p:par>
                        <p:par>
                          <p:cTn id="44" fill="hold">
                            <p:stCondLst>
                              <p:cond delay="1000"/>
                            </p:stCondLst>
                            <p:childTnLst>
                              <p:par>
                                <p:cTn id="45" presetID="22" presetClass="entr" presetSubtype="8" fill="hold" nodeType="afterEffect">
                                  <p:stCondLst>
                                    <p:cond delay="0"/>
                                  </p:stCondLst>
                                  <p:childTnLst>
                                    <p:set>
                                      <p:cBhvr>
                                        <p:cTn id="46" dur="1" fill="hold">
                                          <p:stCondLst>
                                            <p:cond delay="0"/>
                                          </p:stCondLst>
                                        </p:cTn>
                                        <p:tgtEl>
                                          <p:spTgt spid="7">
                                            <p:txEl>
                                              <p:pRg st="10" end="10"/>
                                            </p:txEl>
                                          </p:spTgt>
                                        </p:tgtEl>
                                        <p:attrNameLst>
                                          <p:attrName>style.visibility</p:attrName>
                                        </p:attrNameLst>
                                      </p:cBhvr>
                                      <p:to>
                                        <p:strVal val="visible"/>
                                      </p:to>
                                    </p:set>
                                    <p:animEffect transition="in" filter="wipe(left)">
                                      <p:cBhvr>
                                        <p:cTn id="47" dur="100"/>
                                        <p:tgtEl>
                                          <p:spTgt spid="7">
                                            <p:txEl>
                                              <p:pRg st="10" end="10"/>
                                            </p:txEl>
                                          </p:spTgt>
                                        </p:tgtEl>
                                      </p:cBhvr>
                                    </p:animEffect>
                                  </p:childTnLst>
                                </p:cTn>
                              </p:par>
                            </p:childTnLst>
                          </p:cTn>
                        </p:par>
                        <p:par>
                          <p:cTn id="48" fill="hold">
                            <p:stCondLst>
                              <p:cond delay="1100"/>
                            </p:stCondLst>
                            <p:childTnLst>
                              <p:par>
                                <p:cTn id="49" presetID="22" presetClass="entr" presetSubtype="8" fill="hold" nodeType="afterEffect">
                                  <p:stCondLst>
                                    <p:cond delay="0"/>
                                  </p:stCondLst>
                                  <p:childTnLst>
                                    <p:set>
                                      <p:cBhvr>
                                        <p:cTn id="50" dur="1" fill="hold">
                                          <p:stCondLst>
                                            <p:cond delay="0"/>
                                          </p:stCondLst>
                                        </p:cTn>
                                        <p:tgtEl>
                                          <p:spTgt spid="7">
                                            <p:txEl>
                                              <p:pRg st="11" end="11"/>
                                            </p:txEl>
                                          </p:spTgt>
                                        </p:tgtEl>
                                        <p:attrNameLst>
                                          <p:attrName>style.visibility</p:attrName>
                                        </p:attrNameLst>
                                      </p:cBhvr>
                                      <p:to>
                                        <p:strVal val="visible"/>
                                      </p:to>
                                    </p:set>
                                    <p:animEffect transition="in" filter="wipe(left)">
                                      <p:cBhvr>
                                        <p:cTn id="51" dur="100"/>
                                        <p:tgtEl>
                                          <p:spTgt spid="7">
                                            <p:txEl>
                                              <p:pRg st="11" end="11"/>
                                            </p:txEl>
                                          </p:spTgt>
                                        </p:tgtEl>
                                      </p:cBhvr>
                                    </p:animEffect>
                                  </p:childTnLst>
                                </p:cTn>
                              </p:par>
                            </p:childTnLst>
                          </p:cTn>
                        </p:par>
                        <p:par>
                          <p:cTn id="52" fill="hold">
                            <p:stCondLst>
                              <p:cond delay="1200"/>
                            </p:stCondLst>
                            <p:childTnLst>
                              <p:par>
                                <p:cTn id="53" presetID="22" presetClass="entr" presetSubtype="8" fill="hold" nodeType="afterEffect">
                                  <p:stCondLst>
                                    <p:cond delay="0"/>
                                  </p:stCondLst>
                                  <p:childTnLst>
                                    <p:set>
                                      <p:cBhvr>
                                        <p:cTn id="54" dur="1" fill="hold">
                                          <p:stCondLst>
                                            <p:cond delay="0"/>
                                          </p:stCondLst>
                                        </p:cTn>
                                        <p:tgtEl>
                                          <p:spTgt spid="7">
                                            <p:txEl>
                                              <p:pRg st="12" end="12"/>
                                            </p:txEl>
                                          </p:spTgt>
                                        </p:tgtEl>
                                        <p:attrNameLst>
                                          <p:attrName>style.visibility</p:attrName>
                                        </p:attrNameLst>
                                      </p:cBhvr>
                                      <p:to>
                                        <p:strVal val="visible"/>
                                      </p:to>
                                    </p:set>
                                    <p:animEffect transition="in" filter="wipe(left)">
                                      <p:cBhvr>
                                        <p:cTn id="55" dur="100"/>
                                        <p:tgtEl>
                                          <p:spTgt spid="7">
                                            <p:txEl>
                                              <p:pRg st="12" end="12"/>
                                            </p:txEl>
                                          </p:spTgt>
                                        </p:tgtEl>
                                      </p:cBhvr>
                                    </p:animEffect>
                                  </p:childTnLst>
                                </p:cTn>
                              </p:par>
                            </p:childTnLst>
                          </p:cTn>
                        </p:par>
                        <p:par>
                          <p:cTn id="56" fill="hold">
                            <p:stCondLst>
                              <p:cond delay="1300"/>
                            </p:stCondLst>
                            <p:childTnLst>
                              <p:par>
                                <p:cTn id="57" presetID="22" presetClass="entr" presetSubtype="8" fill="hold" nodeType="afterEffect">
                                  <p:stCondLst>
                                    <p:cond delay="0"/>
                                  </p:stCondLst>
                                  <p:childTnLst>
                                    <p:set>
                                      <p:cBhvr>
                                        <p:cTn id="58" dur="1" fill="hold">
                                          <p:stCondLst>
                                            <p:cond delay="0"/>
                                          </p:stCondLst>
                                        </p:cTn>
                                        <p:tgtEl>
                                          <p:spTgt spid="7">
                                            <p:txEl>
                                              <p:pRg st="13" end="13"/>
                                            </p:txEl>
                                          </p:spTgt>
                                        </p:tgtEl>
                                        <p:attrNameLst>
                                          <p:attrName>style.visibility</p:attrName>
                                        </p:attrNameLst>
                                      </p:cBhvr>
                                      <p:to>
                                        <p:strVal val="visible"/>
                                      </p:to>
                                    </p:set>
                                    <p:animEffect transition="in" filter="wipe(left)">
                                      <p:cBhvr>
                                        <p:cTn id="59" dur="100"/>
                                        <p:tgtEl>
                                          <p:spTgt spid="7">
                                            <p:txEl>
                                              <p:pRg st="13" end="13"/>
                                            </p:txEl>
                                          </p:spTgt>
                                        </p:tgtEl>
                                      </p:cBhvr>
                                    </p:animEffect>
                                  </p:childTnLst>
                                </p:cTn>
                              </p:par>
                            </p:childTnLst>
                          </p:cTn>
                        </p:par>
                        <p:par>
                          <p:cTn id="60" fill="hold">
                            <p:stCondLst>
                              <p:cond delay="1400"/>
                            </p:stCondLst>
                            <p:childTnLst>
                              <p:par>
                                <p:cTn id="61" presetID="22" presetClass="entr" presetSubtype="8" fill="hold" nodeType="afterEffect">
                                  <p:stCondLst>
                                    <p:cond delay="0"/>
                                  </p:stCondLst>
                                  <p:childTnLst>
                                    <p:set>
                                      <p:cBhvr>
                                        <p:cTn id="62" dur="1" fill="hold">
                                          <p:stCondLst>
                                            <p:cond delay="0"/>
                                          </p:stCondLst>
                                        </p:cTn>
                                        <p:tgtEl>
                                          <p:spTgt spid="7">
                                            <p:txEl>
                                              <p:pRg st="14" end="14"/>
                                            </p:txEl>
                                          </p:spTgt>
                                        </p:tgtEl>
                                        <p:attrNameLst>
                                          <p:attrName>style.visibility</p:attrName>
                                        </p:attrNameLst>
                                      </p:cBhvr>
                                      <p:to>
                                        <p:strVal val="visible"/>
                                      </p:to>
                                    </p:set>
                                    <p:animEffect transition="in" filter="wipe(left)">
                                      <p:cBhvr>
                                        <p:cTn id="63" dur="100"/>
                                        <p:tgtEl>
                                          <p:spTgt spid="7">
                                            <p:txEl>
                                              <p:pRg st="14" end="14"/>
                                            </p:txEl>
                                          </p:spTgt>
                                        </p:tgtEl>
                                      </p:cBhvr>
                                    </p:animEffect>
                                  </p:childTnLst>
                                </p:cTn>
                              </p:par>
                            </p:childTnLst>
                          </p:cTn>
                        </p:par>
                        <p:par>
                          <p:cTn id="64" fill="hold">
                            <p:stCondLst>
                              <p:cond delay="1500"/>
                            </p:stCondLst>
                            <p:childTnLst>
                              <p:par>
                                <p:cTn id="65" presetID="22" presetClass="entr" presetSubtype="8" fill="hold" nodeType="afterEffect">
                                  <p:stCondLst>
                                    <p:cond delay="0"/>
                                  </p:stCondLst>
                                  <p:childTnLst>
                                    <p:set>
                                      <p:cBhvr>
                                        <p:cTn id="66" dur="1" fill="hold">
                                          <p:stCondLst>
                                            <p:cond delay="0"/>
                                          </p:stCondLst>
                                        </p:cTn>
                                        <p:tgtEl>
                                          <p:spTgt spid="7">
                                            <p:txEl>
                                              <p:pRg st="15" end="15"/>
                                            </p:txEl>
                                          </p:spTgt>
                                        </p:tgtEl>
                                        <p:attrNameLst>
                                          <p:attrName>style.visibility</p:attrName>
                                        </p:attrNameLst>
                                      </p:cBhvr>
                                      <p:to>
                                        <p:strVal val="visible"/>
                                      </p:to>
                                    </p:set>
                                    <p:animEffect transition="in" filter="wipe(left)">
                                      <p:cBhvr>
                                        <p:cTn id="67" dur="100"/>
                                        <p:tgtEl>
                                          <p:spTgt spid="7">
                                            <p:txEl>
                                              <p:pRg st="15" end="15"/>
                                            </p:txEl>
                                          </p:spTgt>
                                        </p:tgtEl>
                                      </p:cBhvr>
                                    </p:animEffect>
                                  </p:childTnLst>
                                </p:cTn>
                              </p:par>
                            </p:childTnLst>
                          </p:cTn>
                        </p:par>
                        <p:par>
                          <p:cTn id="68" fill="hold">
                            <p:stCondLst>
                              <p:cond delay="1600"/>
                            </p:stCondLst>
                            <p:childTnLst>
                              <p:par>
                                <p:cTn id="69" presetID="22" presetClass="entr" presetSubtype="8" fill="hold" nodeType="afterEffect">
                                  <p:stCondLst>
                                    <p:cond delay="0"/>
                                  </p:stCondLst>
                                  <p:childTnLst>
                                    <p:set>
                                      <p:cBhvr>
                                        <p:cTn id="70" dur="1" fill="hold">
                                          <p:stCondLst>
                                            <p:cond delay="0"/>
                                          </p:stCondLst>
                                        </p:cTn>
                                        <p:tgtEl>
                                          <p:spTgt spid="7">
                                            <p:txEl>
                                              <p:pRg st="16" end="16"/>
                                            </p:txEl>
                                          </p:spTgt>
                                        </p:tgtEl>
                                        <p:attrNameLst>
                                          <p:attrName>style.visibility</p:attrName>
                                        </p:attrNameLst>
                                      </p:cBhvr>
                                      <p:to>
                                        <p:strVal val="visible"/>
                                      </p:to>
                                    </p:set>
                                    <p:animEffect transition="in" filter="wipe(left)">
                                      <p:cBhvr>
                                        <p:cTn id="71" dur="100"/>
                                        <p:tgtEl>
                                          <p:spTgt spid="7">
                                            <p:txEl>
                                              <p:pRg st="16" end="16"/>
                                            </p:txEl>
                                          </p:spTgt>
                                        </p:tgtEl>
                                      </p:cBhvr>
                                    </p:animEffect>
                                  </p:childTnLst>
                                </p:cTn>
                              </p:par>
                            </p:childTnLst>
                          </p:cTn>
                        </p:par>
                        <p:par>
                          <p:cTn id="72" fill="hold">
                            <p:stCondLst>
                              <p:cond delay="1700"/>
                            </p:stCondLst>
                            <p:childTnLst>
                              <p:par>
                                <p:cTn id="73" presetID="22" presetClass="entr" presetSubtype="8" fill="hold" nodeType="afterEffect">
                                  <p:stCondLst>
                                    <p:cond delay="0"/>
                                  </p:stCondLst>
                                  <p:childTnLst>
                                    <p:set>
                                      <p:cBhvr>
                                        <p:cTn id="74" dur="1" fill="hold">
                                          <p:stCondLst>
                                            <p:cond delay="0"/>
                                          </p:stCondLst>
                                        </p:cTn>
                                        <p:tgtEl>
                                          <p:spTgt spid="7">
                                            <p:txEl>
                                              <p:pRg st="17" end="17"/>
                                            </p:txEl>
                                          </p:spTgt>
                                        </p:tgtEl>
                                        <p:attrNameLst>
                                          <p:attrName>style.visibility</p:attrName>
                                        </p:attrNameLst>
                                      </p:cBhvr>
                                      <p:to>
                                        <p:strVal val="visible"/>
                                      </p:to>
                                    </p:set>
                                    <p:animEffect transition="in" filter="wipe(left)">
                                      <p:cBhvr>
                                        <p:cTn id="75" dur="100"/>
                                        <p:tgtEl>
                                          <p:spTgt spid="7">
                                            <p:txEl>
                                              <p:pRg st="17" end="17"/>
                                            </p:txEl>
                                          </p:spTgt>
                                        </p:tgtEl>
                                      </p:cBhvr>
                                    </p:animEffect>
                                  </p:childTnLst>
                                </p:cTn>
                              </p:par>
                            </p:childTnLst>
                          </p:cTn>
                        </p:par>
                        <p:par>
                          <p:cTn id="76" fill="hold">
                            <p:stCondLst>
                              <p:cond delay="1800"/>
                            </p:stCondLst>
                            <p:childTnLst>
                              <p:par>
                                <p:cTn id="77" presetID="22" presetClass="entr" presetSubtype="8" fill="hold" nodeType="afterEffect">
                                  <p:stCondLst>
                                    <p:cond delay="0"/>
                                  </p:stCondLst>
                                  <p:childTnLst>
                                    <p:set>
                                      <p:cBhvr>
                                        <p:cTn id="78" dur="1" fill="hold">
                                          <p:stCondLst>
                                            <p:cond delay="0"/>
                                          </p:stCondLst>
                                        </p:cTn>
                                        <p:tgtEl>
                                          <p:spTgt spid="7">
                                            <p:txEl>
                                              <p:pRg st="18" end="18"/>
                                            </p:txEl>
                                          </p:spTgt>
                                        </p:tgtEl>
                                        <p:attrNameLst>
                                          <p:attrName>style.visibility</p:attrName>
                                        </p:attrNameLst>
                                      </p:cBhvr>
                                      <p:to>
                                        <p:strVal val="visible"/>
                                      </p:to>
                                    </p:set>
                                    <p:animEffect transition="in" filter="wipe(left)">
                                      <p:cBhvr>
                                        <p:cTn id="79" dur="100"/>
                                        <p:tgtEl>
                                          <p:spTgt spid="7">
                                            <p:txEl>
                                              <p:pRg st="18" end="18"/>
                                            </p:txEl>
                                          </p:spTgt>
                                        </p:tgtEl>
                                      </p:cBhvr>
                                    </p:animEffect>
                                  </p:childTnLst>
                                </p:cTn>
                              </p:par>
                            </p:childTnLst>
                          </p:cTn>
                        </p:par>
                        <p:par>
                          <p:cTn id="80" fill="hold">
                            <p:stCondLst>
                              <p:cond delay="1900"/>
                            </p:stCondLst>
                            <p:childTnLst>
                              <p:par>
                                <p:cTn id="81" presetID="22" presetClass="entr" presetSubtype="8" fill="hold" nodeType="afterEffect">
                                  <p:stCondLst>
                                    <p:cond delay="0"/>
                                  </p:stCondLst>
                                  <p:childTnLst>
                                    <p:set>
                                      <p:cBhvr>
                                        <p:cTn id="82" dur="1" fill="hold">
                                          <p:stCondLst>
                                            <p:cond delay="0"/>
                                          </p:stCondLst>
                                        </p:cTn>
                                        <p:tgtEl>
                                          <p:spTgt spid="7">
                                            <p:txEl>
                                              <p:pRg st="19" end="19"/>
                                            </p:txEl>
                                          </p:spTgt>
                                        </p:tgtEl>
                                        <p:attrNameLst>
                                          <p:attrName>style.visibility</p:attrName>
                                        </p:attrNameLst>
                                      </p:cBhvr>
                                      <p:to>
                                        <p:strVal val="visible"/>
                                      </p:to>
                                    </p:set>
                                    <p:animEffect transition="in" filter="wipe(left)">
                                      <p:cBhvr>
                                        <p:cTn id="83" dur="100"/>
                                        <p:tgtEl>
                                          <p:spTgt spid="7">
                                            <p:txEl>
                                              <p:pRg st="19" end="19"/>
                                            </p:txEl>
                                          </p:spTgt>
                                        </p:tgtEl>
                                      </p:cBhvr>
                                    </p:animEffect>
                                  </p:childTnLst>
                                </p:cTn>
                              </p:par>
                            </p:childTnLst>
                          </p:cTn>
                        </p:par>
                        <p:par>
                          <p:cTn id="84" fill="hold">
                            <p:stCondLst>
                              <p:cond delay="2000"/>
                            </p:stCondLst>
                            <p:childTnLst>
                              <p:par>
                                <p:cTn id="85" presetID="22" presetClass="entr" presetSubtype="8" fill="hold" nodeType="afterEffect">
                                  <p:stCondLst>
                                    <p:cond delay="0"/>
                                  </p:stCondLst>
                                  <p:childTnLst>
                                    <p:set>
                                      <p:cBhvr>
                                        <p:cTn id="86" dur="1" fill="hold">
                                          <p:stCondLst>
                                            <p:cond delay="0"/>
                                          </p:stCondLst>
                                        </p:cTn>
                                        <p:tgtEl>
                                          <p:spTgt spid="7">
                                            <p:txEl>
                                              <p:pRg st="20" end="20"/>
                                            </p:txEl>
                                          </p:spTgt>
                                        </p:tgtEl>
                                        <p:attrNameLst>
                                          <p:attrName>style.visibility</p:attrName>
                                        </p:attrNameLst>
                                      </p:cBhvr>
                                      <p:to>
                                        <p:strVal val="visible"/>
                                      </p:to>
                                    </p:set>
                                    <p:animEffect transition="in" filter="wipe(left)">
                                      <p:cBhvr>
                                        <p:cTn id="87" dur="100"/>
                                        <p:tgtEl>
                                          <p:spTgt spid="7">
                                            <p:txEl>
                                              <p:pRg st="20" end="20"/>
                                            </p:txEl>
                                          </p:spTgt>
                                        </p:tgtEl>
                                      </p:cBhvr>
                                    </p:animEffect>
                                  </p:childTnLst>
                                </p:cTn>
                              </p:par>
                            </p:childTnLst>
                          </p:cTn>
                        </p:par>
                        <p:par>
                          <p:cTn id="88" fill="hold">
                            <p:stCondLst>
                              <p:cond delay="2100"/>
                            </p:stCondLst>
                            <p:childTnLst>
                              <p:par>
                                <p:cTn id="89" presetID="22" presetClass="entr" presetSubtype="8" fill="hold" nodeType="afterEffect">
                                  <p:stCondLst>
                                    <p:cond delay="0"/>
                                  </p:stCondLst>
                                  <p:childTnLst>
                                    <p:set>
                                      <p:cBhvr>
                                        <p:cTn id="90" dur="1" fill="hold">
                                          <p:stCondLst>
                                            <p:cond delay="0"/>
                                          </p:stCondLst>
                                        </p:cTn>
                                        <p:tgtEl>
                                          <p:spTgt spid="7">
                                            <p:txEl>
                                              <p:pRg st="21" end="21"/>
                                            </p:txEl>
                                          </p:spTgt>
                                        </p:tgtEl>
                                        <p:attrNameLst>
                                          <p:attrName>style.visibility</p:attrName>
                                        </p:attrNameLst>
                                      </p:cBhvr>
                                      <p:to>
                                        <p:strVal val="visible"/>
                                      </p:to>
                                    </p:set>
                                    <p:animEffect transition="in" filter="wipe(left)">
                                      <p:cBhvr>
                                        <p:cTn id="91" dur="100"/>
                                        <p:tgtEl>
                                          <p:spTgt spid="7">
                                            <p:txEl>
                                              <p:pRg st="21" end="21"/>
                                            </p:txEl>
                                          </p:spTgt>
                                        </p:tgtEl>
                                      </p:cBhvr>
                                    </p:animEffect>
                                  </p:childTnLst>
                                </p:cTn>
                              </p:par>
                            </p:childTnLst>
                          </p:cTn>
                        </p:par>
                        <p:par>
                          <p:cTn id="92" fill="hold">
                            <p:stCondLst>
                              <p:cond delay="2200"/>
                            </p:stCondLst>
                            <p:childTnLst>
                              <p:par>
                                <p:cTn id="93" presetID="22" presetClass="entr" presetSubtype="8" fill="hold" nodeType="afterEffect">
                                  <p:stCondLst>
                                    <p:cond delay="0"/>
                                  </p:stCondLst>
                                  <p:childTnLst>
                                    <p:set>
                                      <p:cBhvr>
                                        <p:cTn id="94" dur="1" fill="hold">
                                          <p:stCondLst>
                                            <p:cond delay="0"/>
                                          </p:stCondLst>
                                        </p:cTn>
                                        <p:tgtEl>
                                          <p:spTgt spid="7">
                                            <p:txEl>
                                              <p:pRg st="22" end="22"/>
                                            </p:txEl>
                                          </p:spTgt>
                                        </p:tgtEl>
                                        <p:attrNameLst>
                                          <p:attrName>style.visibility</p:attrName>
                                        </p:attrNameLst>
                                      </p:cBhvr>
                                      <p:to>
                                        <p:strVal val="visible"/>
                                      </p:to>
                                    </p:set>
                                    <p:animEffect transition="in" filter="wipe(left)">
                                      <p:cBhvr>
                                        <p:cTn id="95" dur="100"/>
                                        <p:tgtEl>
                                          <p:spTgt spid="7">
                                            <p:txEl>
                                              <p:pRg st="22" end="22"/>
                                            </p:txEl>
                                          </p:spTgt>
                                        </p:tgtEl>
                                      </p:cBhvr>
                                    </p:animEffect>
                                  </p:childTnLst>
                                </p:cTn>
                              </p:par>
                            </p:childTnLst>
                          </p:cTn>
                        </p:par>
                        <p:par>
                          <p:cTn id="96" fill="hold">
                            <p:stCondLst>
                              <p:cond delay="2300"/>
                            </p:stCondLst>
                            <p:childTnLst>
                              <p:par>
                                <p:cTn id="97" presetID="22" presetClass="entr" presetSubtype="8" fill="hold" nodeType="afterEffect">
                                  <p:stCondLst>
                                    <p:cond delay="0"/>
                                  </p:stCondLst>
                                  <p:childTnLst>
                                    <p:set>
                                      <p:cBhvr>
                                        <p:cTn id="98" dur="1" fill="hold">
                                          <p:stCondLst>
                                            <p:cond delay="0"/>
                                          </p:stCondLst>
                                        </p:cTn>
                                        <p:tgtEl>
                                          <p:spTgt spid="7">
                                            <p:txEl>
                                              <p:pRg st="23" end="23"/>
                                            </p:txEl>
                                          </p:spTgt>
                                        </p:tgtEl>
                                        <p:attrNameLst>
                                          <p:attrName>style.visibility</p:attrName>
                                        </p:attrNameLst>
                                      </p:cBhvr>
                                      <p:to>
                                        <p:strVal val="visible"/>
                                      </p:to>
                                    </p:set>
                                    <p:animEffect transition="in" filter="wipe(left)">
                                      <p:cBhvr>
                                        <p:cTn id="99" dur="100"/>
                                        <p:tgtEl>
                                          <p:spTgt spid="7">
                                            <p:txEl>
                                              <p:pRg st="23" end="23"/>
                                            </p:txEl>
                                          </p:spTgt>
                                        </p:tgtEl>
                                      </p:cBhvr>
                                    </p:animEffect>
                                  </p:childTnLst>
                                </p:cTn>
                              </p:par>
                            </p:childTnLst>
                          </p:cTn>
                        </p:par>
                        <p:par>
                          <p:cTn id="100" fill="hold">
                            <p:stCondLst>
                              <p:cond delay="2400"/>
                            </p:stCondLst>
                            <p:childTnLst>
                              <p:par>
                                <p:cTn id="101" presetID="22" presetClass="entr" presetSubtype="8" fill="hold" nodeType="afterEffect">
                                  <p:stCondLst>
                                    <p:cond delay="0"/>
                                  </p:stCondLst>
                                  <p:childTnLst>
                                    <p:set>
                                      <p:cBhvr>
                                        <p:cTn id="102" dur="1" fill="hold">
                                          <p:stCondLst>
                                            <p:cond delay="0"/>
                                          </p:stCondLst>
                                        </p:cTn>
                                        <p:tgtEl>
                                          <p:spTgt spid="7">
                                            <p:txEl>
                                              <p:pRg st="24" end="24"/>
                                            </p:txEl>
                                          </p:spTgt>
                                        </p:tgtEl>
                                        <p:attrNameLst>
                                          <p:attrName>style.visibility</p:attrName>
                                        </p:attrNameLst>
                                      </p:cBhvr>
                                      <p:to>
                                        <p:strVal val="visible"/>
                                      </p:to>
                                    </p:set>
                                    <p:animEffect transition="in" filter="wipe(left)">
                                      <p:cBhvr>
                                        <p:cTn id="103" dur="100"/>
                                        <p:tgtEl>
                                          <p:spTgt spid="7">
                                            <p:txEl>
                                              <p:pRg st="24" end="24"/>
                                            </p:txEl>
                                          </p:spTgt>
                                        </p:tgtEl>
                                      </p:cBhvr>
                                    </p:animEffect>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nodeType="clickEffect">
                                  <p:stCondLst>
                                    <p:cond delay="0"/>
                                  </p:stCondLst>
                                  <p:childTnLst>
                                    <p:set>
                                      <p:cBhvr>
                                        <p:cTn id="107" dur="1" fill="hold">
                                          <p:stCondLst>
                                            <p:cond delay="0"/>
                                          </p:stCondLst>
                                        </p:cTn>
                                        <p:tgtEl>
                                          <p:spTgt spid="13">
                                            <p:txEl>
                                              <p:pRg st="0" end="0"/>
                                            </p:txEl>
                                          </p:spTgt>
                                        </p:tgtEl>
                                        <p:attrNameLst>
                                          <p:attrName>style.visibility</p:attrName>
                                        </p:attrNameLst>
                                      </p:cBhvr>
                                      <p:to>
                                        <p:strVal val="visible"/>
                                      </p:to>
                                    </p:set>
                                    <p:animEffect transition="in" filter="wipe(left)">
                                      <p:cBhvr>
                                        <p:cTn id="108" dur="250"/>
                                        <p:tgtEl>
                                          <p:spTgt spid="13">
                                            <p:txEl>
                                              <p:pRg st="0" end="0"/>
                                            </p:txEl>
                                          </p:spTgt>
                                        </p:tgtEl>
                                      </p:cBhvr>
                                    </p:animEffect>
                                  </p:childTnLst>
                                </p:cTn>
                              </p:par>
                            </p:childTnLst>
                          </p:cTn>
                        </p:par>
                        <p:par>
                          <p:cTn id="109" fill="hold">
                            <p:stCondLst>
                              <p:cond delay="250"/>
                            </p:stCondLst>
                            <p:childTnLst>
                              <p:par>
                                <p:cTn id="110" presetID="22" presetClass="entr" presetSubtype="8" fill="hold" nodeType="afterEffect">
                                  <p:stCondLst>
                                    <p:cond delay="0"/>
                                  </p:stCondLst>
                                  <p:childTnLst>
                                    <p:set>
                                      <p:cBhvr>
                                        <p:cTn id="111" dur="1" fill="hold">
                                          <p:stCondLst>
                                            <p:cond delay="0"/>
                                          </p:stCondLst>
                                        </p:cTn>
                                        <p:tgtEl>
                                          <p:spTgt spid="13">
                                            <p:txEl>
                                              <p:pRg st="2" end="2"/>
                                            </p:txEl>
                                          </p:spTgt>
                                        </p:tgtEl>
                                        <p:attrNameLst>
                                          <p:attrName>style.visibility</p:attrName>
                                        </p:attrNameLst>
                                      </p:cBhvr>
                                      <p:to>
                                        <p:strVal val="visible"/>
                                      </p:to>
                                    </p:set>
                                    <p:animEffect transition="in" filter="wipe(left)">
                                      <p:cBhvr>
                                        <p:cTn id="112" dur="250"/>
                                        <p:tgtEl>
                                          <p:spTgt spid="13">
                                            <p:txEl>
                                              <p:pRg st="2" end="2"/>
                                            </p:txEl>
                                          </p:spTgt>
                                        </p:tgtEl>
                                      </p:cBhvr>
                                    </p:animEffect>
                                  </p:childTnLst>
                                </p:cTn>
                              </p:par>
                            </p:childTnLst>
                          </p:cTn>
                        </p:par>
                        <p:par>
                          <p:cTn id="113" fill="hold">
                            <p:stCondLst>
                              <p:cond delay="500"/>
                            </p:stCondLst>
                            <p:childTnLst>
                              <p:par>
                                <p:cTn id="114" presetID="22" presetClass="entr" presetSubtype="8" fill="hold" nodeType="afterEffect">
                                  <p:stCondLst>
                                    <p:cond delay="0"/>
                                  </p:stCondLst>
                                  <p:childTnLst>
                                    <p:set>
                                      <p:cBhvr>
                                        <p:cTn id="115" dur="1" fill="hold">
                                          <p:stCondLst>
                                            <p:cond delay="0"/>
                                          </p:stCondLst>
                                        </p:cTn>
                                        <p:tgtEl>
                                          <p:spTgt spid="13">
                                            <p:txEl>
                                              <p:pRg st="4" end="4"/>
                                            </p:txEl>
                                          </p:spTgt>
                                        </p:tgtEl>
                                        <p:attrNameLst>
                                          <p:attrName>style.visibility</p:attrName>
                                        </p:attrNameLst>
                                      </p:cBhvr>
                                      <p:to>
                                        <p:strVal val="visible"/>
                                      </p:to>
                                    </p:set>
                                    <p:animEffect transition="in" filter="wipe(left)">
                                      <p:cBhvr>
                                        <p:cTn id="116" dur="250"/>
                                        <p:tgtEl>
                                          <p:spTgt spid="13">
                                            <p:txEl>
                                              <p:pRg st="4" end="4"/>
                                            </p:txEl>
                                          </p:spTgt>
                                        </p:tgtEl>
                                      </p:cBhvr>
                                    </p:animEffect>
                                  </p:childTnLst>
                                </p:cTn>
                              </p:par>
                            </p:childTnLst>
                          </p:cTn>
                        </p:par>
                        <p:par>
                          <p:cTn id="117" fill="hold">
                            <p:stCondLst>
                              <p:cond delay="750"/>
                            </p:stCondLst>
                            <p:childTnLst>
                              <p:par>
                                <p:cTn id="118" presetID="23" presetClass="entr" presetSubtype="16" fill="hold" grpId="0" nodeType="afterEffect">
                                  <p:stCondLst>
                                    <p:cond delay="0"/>
                                  </p:stCondLst>
                                  <p:childTnLst>
                                    <p:set>
                                      <p:cBhvr>
                                        <p:cTn id="119" dur="1" fill="hold">
                                          <p:stCondLst>
                                            <p:cond delay="0"/>
                                          </p:stCondLst>
                                        </p:cTn>
                                        <p:tgtEl>
                                          <p:spTgt spid="16"/>
                                        </p:tgtEl>
                                        <p:attrNameLst>
                                          <p:attrName>style.visibility</p:attrName>
                                        </p:attrNameLst>
                                      </p:cBhvr>
                                      <p:to>
                                        <p:strVal val="visible"/>
                                      </p:to>
                                    </p:set>
                                    <p:anim calcmode="lin" valueType="num">
                                      <p:cBhvr>
                                        <p:cTn id="120" dur="500" fill="hold"/>
                                        <p:tgtEl>
                                          <p:spTgt spid="16"/>
                                        </p:tgtEl>
                                        <p:attrNameLst>
                                          <p:attrName>ppt_w</p:attrName>
                                        </p:attrNameLst>
                                      </p:cBhvr>
                                      <p:tavLst>
                                        <p:tav tm="0">
                                          <p:val>
                                            <p:fltVal val="0"/>
                                          </p:val>
                                        </p:tav>
                                        <p:tav tm="100000">
                                          <p:val>
                                            <p:strVal val="#ppt_w"/>
                                          </p:val>
                                        </p:tav>
                                      </p:tavLst>
                                    </p:anim>
                                    <p:anim calcmode="lin" valueType="num">
                                      <p:cBhvr>
                                        <p:cTn id="121" dur="500" fill="hold"/>
                                        <p:tgtEl>
                                          <p:spTgt spid="16"/>
                                        </p:tgtEl>
                                        <p:attrNameLst>
                                          <p:attrName>ppt_h</p:attrName>
                                        </p:attrNameLst>
                                      </p:cBhvr>
                                      <p:tavLst>
                                        <p:tav tm="0">
                                          <p:val>
                                            <p:fltVal val="0"/>
                                          </p:val>
                                        </p:tav>
                                        <p:tav tm="100000">
                                          <p:val>
                                            <p:strVal val="#ppt_h"/>
                                          </p:val>
                                        </p:tav>
                                      </p:tavLst>
                                    </p:anim>
                                  </p:childTnLst>
                                </p:cTn>
                              </p:par>
                            </p:childTnLst>
                          </p:cTn>
                        </p:par>
                        <p:par>
                          <p:cTn id="122" fill="hold">
                            <p:stCondLst>
                              <p:cond delay="1250"/>
                            </p:stCondLst>
                            <p:childTnLst>
                              <p:par>
                                <p:cTn id="123" presetID="23" presetClass="entr" presetSubtype="16" fill="hold" grpId="0" nodeType="afterEffect">
                                  <p:stCondLst>
                                    <p:cond delay="0"/>
                                  </p:stCondLst>
                                  <p:childTnLst>
                                    <p:set>
                                      <p:cBhvr>
                                        <p:cTn id="124" dur="1" fill="hold">
                                          <p:stCondLst>
                                            <p:cond delay="0"/>
                                          </p:stCondLst>
                                        </p:cTn>
                                        <p:tgtEl>
                                          <p:spTgt spid="3"/>
                                        </p:tgtEl>
                                        <p:attrNameLst>
                                          <p:attrName>style.visibility</p:attrName>
                                        </p:attrNameLst>
                                      </p:cBhvr>
                                      <p:to>
                                        <p:strVal val="visible"/>
                                      </p:to>
                                    </p:set>
                                    <p:anim calcmode="lin" valueType="num">
                                      <p:cBhvr>
                                        <p:cTn id="125" dur="500" fill="hold"/>
                                        <p:tgtEl>
                                          <p:spTgt spid="3"/>
                                        </p:tgtEl>
                                        <p:attrNameLst>
                                          <p:attrName>ppt_w</p:attrName>
                                        </p:attrNameLst>
                                      </p:cBhvr>
                                      <p:tavLst>
                                        <p:tav tm="0">
                                          <p:val>
                                            <p:fltVal val="0"/>
                                          </p:val>
                                        </p:tav>
                                        <p:tav tm="100000">
                                          <p:val>
                                            <p:strVal val="#ppt_w"/>
                                          </p:val>
                                        </p:tav>
                                      </p:tavLst>
                                    </p:anim>
                                    <p:anim calcmode="lin" valueType="num">
                                      <p:cBhvr>
                                        <p:cTn id="126"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nodeType="clickEffect">
                                  <p:stCondLst>
                                    <p:cond delay="0"/>
                                  </p:stCondLst>
                                  <p:childTnLst>
                                    <p:set>
                                      <p:cBhvr>
                                        <p:cTn id="130" dur="1" fill="hold">
                                          <p:stCondLst>
                                            <p:cond delay="0"/>
                                          </p:stCondLst>
                                        </p:cTn>
                                        <p:tgtEl>
                                          <p:spTgt spid="17">
                                            <p:txEl>
                                              <p:pRg st="0" end="0"/>
                                            </p:txEl>
                                          </p:spTgt>
                                        </p:tgtEl>
                                        <p:attrNameLst>
                                          <p:attrName>style.visibility</p:attrName>
                                        </p:attrNameLst>
                                      </p:cBhvr>
                                      <p:to>
                                        <p:strVal val="visible"/>
                                      </p:to>
                                    </p:set>
                                    <p:animEffect transition="in" filter="wipe(left)">
                                      <p:cBhvr>
                                        <p:cTn id="131" dur="250"/>
                                        <p:tgtEl>
                                          <p:spTgt spid="17">
                                            <p:txEl>
                                              <p:pRg st="0" end="0"/>
                                            </p:txEl>
                                          </p:spTgt>
                                        </p:tgtEl>
                                      </p:cBhvr>
                                    </p:animEffect>
                                  </p:childTnLst>
                                </p:cTn>
                              </p:par>
                            </p:childTnLst>
                          </p:cTn>
                        </p:par>
                      </p:childTnLst>
                    </p:cTn>
                  </p:par>
                  <p:par>
                    <p:cTn id="132" fill="hold">
                      <p:stCondLst>
                        <p:cond delay="indefinite"/>
                      </p:stCondLst>
                      <p:childTnLst>
                        <p:par>
                          <p:cTn id="133" fill="hold">
                            <p:stCondLst>
                              <p:cond delay="0"/>
                            </p:stCondLst>
                            <p:childTnLst>
                              <p:par>
                                <p:cTn id="134" presetID="22" presetClass="entr" presetSubtype="8" fill="hold" nodeType="clickEffect">
                                  <p:stCondLst>
                                    <p:cond delay="0"/>
                                  </p:stCondLst>
                                  <p:childTnLst>
                                    <p:set>
                                      <p:cBhvr>
                                        <p:cTn id="135" dur="1" fill="hold">
                                          <p:stCondLst>
                                            <p:cond delay="0"/>
                                          </p:stCondLst>
                                        </p:cTn>
                                        <p:tgtEl>
                                          <p:spTgt spid="19">
                                            <p:txEl>
                                              <p:pRg st="0" end="0"/>
                                            </p:txEl>
                                          </p:spTgt>
                                        </p:tgtEl>
                                        <p:attrNameLst>
                                          <p:attrName>style.visibility</p:attrName>
                                        </p:attrNameLst>
                                      </p:cBhvr>
                                      <p:to>
                                        <p:strVal val="visible"/>
                                      </p:to>
                                    </p:set>
                                    <p:animEffect transition="in" filter="wipe(left)">
                                      <p:cBhvr>
                                        <p:cTn id="136" dur="250"/>
                                        <p:tgtEl>
                                          <p:spTgt spid="19">
                                            <p:txEl>
                                              <p:pRg st="0" end="0"/>
                                            </p:txEl>
                                          </p:spTgt>
                                        </p:tgtEl>
                                      </p:cBhvr>
                                    </p:animEffect>
                                  </p:childTnLst>
                                </p:cTn>
                              </p:par>
                            </p:childTnLst>
                          </p:cTn>
                        </p:par>
                        <p:par>
                          <p:cTn id="137" fill="hold">
                            <p:stCondLst>
                              <p:cond delay="250"/>
                            </p:stCondLst>
                            <p:childTnLst>
                              <p:par>
                                <p:cTn id="138" presetID="22" presetClass="entr" presetSubtype="8" fill="hold" nodeType="afterEffect">
                                  <p:stCondLst>
                                    <p:cond delay="0"/>
                                  </p:stCondLst>
                                  <p:childTnLst>
                                    <p:set>
                                      <p:cBhvr>
                                        <p:cTn id="139" dur="1" fill="hold">
                                          <p:stCondLst>
                                            <p:cond delay="0"/>
                                          </p:stCondLst>
                                        </p:cTn>
                                        <p:tgtEl>
                                          <p:spTgt spid="19">
                                            <p:txEl>
                                              <p:pRg st="2" end="2"/>
                                            </p:txEl>
                                          </p:spTgt>
                                        </p:tgtEl>
                                        <p:attrNameLst>
                                          <p:attrName>style.visibility</p:attrName>
                                        </p:attrNameLst>
                                      </p:cBhvr>
                                      <p:to>
                                        <p:strVal val="visible"/>
                                      </p:to>
                                    </p:set>
                                    <p:animEffect transition="in" filter="wipe(left)">
                                      <p:cBhvr>
                                        <p:cTn id="140" dur="250"/>
                                        <p:tgtEl>
                                          <p:spTgt spid="19">
                                            <p:txEl>
                                              <p:pRg st="2" end="2"/>
                                            </p:txEl>
                                          </p:spTgt>
                                        </p:tgtEl>
                                      </p:cBhvr>
                                    </p:animEffect>
                                  </p:childTnLst>
                                </p:cTn>
                              </p:par>
                            </p:childTnLst>
                          </p:cTn>
                        </p:par>
                        <p:par>
                          <p:cTn id="141" fill="hold">
                            <p:stCondLst>
                              <p:cond delay="500"/>
                            </p:stCondLst>
                            <p:childTnLst>
                              <p:par>
                                <p:cTn id="142" presetID="22" presetClass="entr" presetSubtype="8" fill="hold" nodeType="afterEffect">
                                  <p:stCondLst>
                                    <p:cond delay="0"/>
                                  </p:stCondLst>
                                  <p:childTnLst>
                                    <p:set>
                                      <p:cBhvr>
                                        <p:cTn id="143" dur="1" fill="hold">
                                          <p:stCondLst>
                                            <p:cond delay="0"/>
                                          </p:stCondLst>
                                        </p:cTn>
                                        <p:tgtEl>
                                          <p:spTgt spid="19">
                                            <p:txEl>
                                              <p:pRg st="4" end="4"/>
                                            </p:txEl>
                                          </p:spTgt>
                                        </p:tgtEl>
                                        <p:attrNameLst>
                                          <p:attrName>style.visibility</p:attrName>
                                        </p:attrNameLst>
                                      </p:cBhvr>
                                      <p:to>
                                        <p:strVal val="visible"/>
                                      </p:to>
                                    </p:set>
                                    <p:animEffect transition="in" filter="wipe(left)">
                                      <p:cBhvr>
                                        <p:cTn id="144" dur="250"/>
                                        <p:tgtEl>
                                          <p:spTgt spid="19">
                                            <p:txEl>
                                              <p:pRg st="4" end="4"/>
                                            </p:txEl>
                                          </p:spTgt>
                                        </p:tgtEl>
                                      </p:cBhvr>
                                    </p:animEffect>
                                  </p:childTnLst>
                                </p:cTn>
                              </p:par>
                            </p:childTnLst>
                          </p:cTn>
                        </p:par>
                        <p:par>
                          <p:cTn id="145" fill="hold">
                            <p:stCondLst>
                              <p:cond delay="750"/>
                            </p:stCondLst>
                            <p:childTnLst>
                              <p:par>
                                <p:cTn id="146" presetID="22" presetClass="entr" presetSubtype="8" fill="hold" nodeType="afterEffect">
                                  <p:stCondLst>
                                    <p:cond delay="0"/>
                                  </p:stCondLst>
                                  <p:childTnLst>
                                    <p:set>
                                      <p:cBhvr>
                                        <p:cTn id="147" dur="1" fill="hold">
                                          <p:stCondLst>
                                            <p:cond delay="0"/>
                                          </p:stCondLst>
                                        </p:cTn>
                                        <p:tgtEl>
                                          <p:spTgt spid="19">
                                            <p:txEl>
                                              <p:pRg st="6" end="6"/>
                                            </p:txEl>
                                          </p:spTgt>
                                        </p:tgtEl>
                                        <p:attrNameLst>
                                          <p:attrName>style.visibility</p:attrName>
                                        </p:attrNameLst>
                                      </p:cBhvr>
                                      <p:to>
                                        <p:strVal val="visible"/>
                                      </p:to>
                                    </p:set>
                                    <p:animEffect transition="in" filter="wipe(left)">
                                      <p:cBhvr>
                                        <p:cTn id="148" dur="250"/>
                                        <p:tgtEl>
                                          <p:spTgt spid="19">
                                            <p:txEl>
                                              <p:pRg st="6" end="6"/>
                                            </p:txEl>
                                          </p:spTgt>
                                        </p:tgtEl>
                                      </p:cBhvr>
                                    </p:animEffect>
                                  </p:childTnLst>
                                </p:cTn>
                              </p:par>
                            </p:childTnLst>
                          </p:cTn>
                        </p:par>
                        <p:par>
                          <p:cTn id="149" fill="hold">
                            <p:stCondLst>
                              <p:cond delay="1000"/>
                            </p:stCondLst>
                            <p:childTnLst>
                              <p:par>
                                <p:cTn id="150" presetID="22" presetClass="entr" presetSubtype="8" fill="hold" nodeType="afterEffect">
                                  <p:stCondLst>
                                    <p:cond delay="0"/>
                                  </p:stCondLst>
                                  <p:childTnLst>
                                    <p:set>
                                      <p:cBhvr>
                                        <p:cTn id="151" dur="1" fill="hold">
                                          <p:stCondLst>
                                            <p:cond delay="0"/>
                                          </p:stCondLst>
                                        </p:cTn>
                                        <p:tgtEl>
                                          <p:spTgt spid="19">
                                            <p:txEl>
                                              <p:pRg st="8" end="8"/>
                                            </p:txEl>
                                          </p:spTgt>
                                        </p:tgtEl>
                                        <p:attrNameLst>
                                          <p:attrName>style.visibility</p:attrName>
                                        </p:attrNameLst>
                                      </p:cBhvr>
                                      <p:to>
                                        <p:strVal val="visible"/>
                                      </p:to>
                                    </p:set>
                                    <p:animEffect transition="in" filter="wipe(left)">
                                      <p:cBhvr>
                                        <p:cTn id="152" dur="250"/>
                                        <p:tgtEl>
                                          <p:spTgt spid="19">
                                            <p:txEl>
                                              <p:pRg st="8" end="8"/>
                                            </p:txEl>
                                          </p:spTgt>
                                        </p:tgtEl>
                                      </p:cBhvr>
                                    </p:animEffect>
                                  </p:childTnLst>
                                </p:cTn>
                              </p:par>
                            </p:childTnLst>
                          </p:cTn>
                        </p:par>
                        <p:par>
                          <p:cTn id="153" fill="hold">
                            <p:stCondLst>
                              <p:cond delay="1250"/>
                            </p:stCondLst>
                            <p:childTnLst>
                              <p:par>
                                <p:cTn id="154" presetID="22" presetClass="entr" presetSubtype="8" fill="hold" nodeType="afterEffect">
                                  <p:stCondLst>
                                    <p:cond delay="0"/>
                                  </p:stCondLst>
                                  <p:childTnLst>
                                    <p:set>
                                      <p:cBhvr>
                                        <p:cTn id="155" dur="1" fill="hold">
                                          <p:stCondLst>
                                            <p:cond delay="0"/>
                                          </p:stCondLst>
                                        </p:cTn>
                                        <p:tgtEl>
                                          <p:spTgt spid="19">
                                            <p:txEl>
                                              <p:pRg st="10" end="10"/>
                                            </p:txEl>
                                          </p:spTgt>
                                        </p:tgtEl>
                                        <p:attrNameLst>
                                          <p:attrName>style.visibility</p:attrName>
                                        </p:attrNameLst>
                                      </p:cBhvr>
                                      <p:to>
                                        <p:strVal val="visible"/>
                                      </p:to>
                                    </p:set>
                                    <p:animEffect transition="in" filter="wipe(left)">
                                      <p:cBhvr>
                                        <p:cTn id="156" dur="250"/>
                                        <p:tgtEl>
                                          <p:spTgt spid="19">
                                            <p:txEl>
                                              <p:pRg st="10" end="10"/>
                                            </p:txEl>
                                          </p:spTgt>
                                        </p:tgtEl>
                                      </p:cBhvr>
                                    </p:animEffect>
                                  </p:childTnLst>
                                </p:cTn>
                              </p:par>
                            </p:childTnLst>
                          </p:cTn>
                        </p:par>
                        <p:par>
                          <p:cTn id="157" fill="hold">
                            <p:stCondLst>
                              <p:cond delay="1500"/>
                            </p:stCondLst>
                            <p:childTnLst>
                              <p:par>
                                <p:cTn id="158" presetID="22" presetClass="entr" presetSubtype="8" fill="hold" nodeType="afterEffect">
                                  <p:stCondLst>
                                    <p:cond delay="0"/>
                                  </p:stCondLst>
                                  <p:childTnLst>
                                    <p:set>
                                      <p:cBhvr>
                                        <p:cTn id="159" dur="1" fill="hold">
                                          <p:stCondLst>
                                            <p:cond delay="0"/>
                                          </p:stCondLst>
                                        </p:cTn>
                                        <p:tgtEl>
                                          <p:spTgt spid="21">
                                            <p:txEl>
                                              <p:pRg st="0" end="0"/>
                                            </p:txEl>
                                          </p:spTgt>
                                        </p:tgtEl>
                                        <p:attrNameLst>
                                          <p:attrName>style.visibility</p:attrName>
                                        </p:attrNameLst>
                                      </p:cBhvr>
                                      <p:to>
                                        <p:strVal val="visible"/>
                                      </p:to>
                                    </p:set>
                                    <p:animEffect transition="in" filter="wipe(left)">
                                      <p:cBhvr>
                                        <p:cTn id="160" dur="250"/>
                                        <p:tgtEl>
                                          <p:spTgt spid="21">
                                            <p:txEl>
                                              <p:pRg st="0" end="0"/>
                                            </p:txEl>
                                          </p:spTgt>
                                        </p:tgtEl>
                                      </p:cBhvr>
                                    </p:animEffect>
                                  </p:childTnLst>
                                </p:cTn>
                              </p:par>
                            </p:childTnLst>
                          </p:cTn>
                        </p:par>
                      </p:childTnLst>
                    </p:cTn>
                  </p:par>
                  <p:par>
                    <p:cTn id="161" fill="hold">
                      <p:stCondLst>
                        <p:cond delay="indefinite"/>
                      </p:stCondLst>
                      <p:childTnLst>
                        <p:par>
                          <p:cTn id="162" fill="hold">
                            <p:stCondLst>
                              <p:cond delay="0"/>
                            </p:stCondLst>
                            <p:childTnLst>
                              <p:par>
                                <p:cTn id="163" presetID="2" presetClass="entr" presetSubtype="2" fill="hold" grpId="0" nodeType="clickEffect">
                                  <p:stCondLst>
                                    <p:cond delay="0"/>
                                  </p:stCondLst>
                                  <p:childTnLst>
                                    <p:set>
                                      <p:cBhvr>
                                        <p:cTn id="164" dur="1" fill="hold">
                                          <p:stCondLst>
                                            <p:cond delay="0"/>
                                          </p:stCondLst>
                                        </p:cTn>
                                        <p:tgtEl>
                                          <p:spTgt spid="24"/>
                                        </p:tgtEl>
                                        <p:attrNameLst>
                                          <p:attrName>style.visibility</p:attrName>
                                        </p:attrNameLst>
                                      </p:cBhvr>
                                      <p:to>
                                        <p:strVal val="visible"/>
                                      </p:to>
                                    </p:set>
                                    <p:anim calcmode="lin" valueType="num">
                                      <p:cBhvr additive="base">
                                        <p:cTn id="165" dur="500" fill="hold"/>
                                        <p:tgtEl>
                                          <p:spTgt spid="24"/>
                                        </p:tgtEl>
                                        <p:attrNameLst>
                                          <p:attrName>ppt_x</p:attrName>
                                        </p:attrNameLst>
                                      </p:cBhvr>
                                      <p:tavLst>
                                        <p:tav tm="0">
                                          <p:val>
                                            <p:strVal val="1+#ppt_w/2"/>
                                          </p:val>
                                        </p:tav>
                                        <p:tav tm="100000">
                                          <p:val>
                                            <p:strVal val="#ppt_x"/>
                                          </p:val>
                                        </p:tav>
                                      </p:tavLst>
                                    </p:anim>
                                    <p:anim calcmode="lin" valueType="num">
                                      <p:cBhvr additive="base">
                                        <p:cTn id="166" dur="500" fill="hold"/>
                                        <p:tgtEl>
                                          <p:spTgt spid="24"/>
                                        </p:tgtEl>
                                        <p:attrNameLst>
                                          <p:attrName>ppt_y</p:attrName>
                                        </p:attrNameLst>
                                      </p:cBhvr>
                                      <p:tavLst>
                                        <p:tav tm="0">
                                          <p:val>
                                            <p:strVal val="#ppt_y"/>
                                          </p:val>
                                        </p:tav>
                                        <p:tav tm="100000">
                                          <p:val>
                                            <p:strVal val="#ppt_y"/>
                                          </p:val>
                                        </p:tav>
                                      </p:tavLst>
                                    </p:anim>
                                  </p:childTnLst>
                                </p:cTn>
                              </p:par>
                            </p:childTnLst>
                          </p:cTn>
                        </p:par>
                        <p:par>
                          <p:cTn id="167" fill="hold">
                            <p:stCondLst>
                              <p:cond delay="500"/>
                            </p:stCondLst>
                            <p:childTnLst>
                              <p:par>
                                <p:cTn id="168" presetID="22" presetClass="entr" presetSubtype="8" fill="hold" nodeType="afterEffect">
                                  <p:stCondLst>
                                    <p:cond delay="0"/>
                                  </p:stCondLst>
                                  <p:childTnLst>
                                    <p:set>
                                      <p:cBhvr>
                                        <p:cTn id="169" dur="1" fill="hold">
                                          <p:stCondLst>
                                            <p:cond delay="0"/>
                                          </p:stCondLst>
                                        </p:cTn>
                                        <p:tgtEl>
                                          <p:spTgt spid="27"/>
                                        </p:tgtEl>
                                        <p:attrNameLst>
                                          <p:attrName>style.visibility</p:attrName>
                                        </p:attrNameLst>
                                      </p:cBhvr>
                                      <p:to>
                                        <p:strVal val="visible"/>
                                      </p:to>
                                    </p:set>
                                    <p:animEffect transition="in" filter="wipe(left)">
                                      <p:cBhvr>
                                        <p:cTn id="170" dur="500"/>
                                        <p:tgtEl>
                                          <p:spTgt spid="27"/>
                                        </p:tgtEl>
                                      </p:cBhvr>
                                    </p:animEffect>
                                  </p:childTnLst>
                                </p:cTn>
                              </p:par>
                            </p:childTnLst>
                          </p:cTn>
                        </p:par>
                        <p:par>
                          <p:cTn id="171" fill="hold">
                            <p:stCondLst>
                              <p:cond delay="1000"/>
                            </p:stCondLst>
                            <p:childTnLst>
                              <p:par>
                                <p:cTn id="172" presetID="2" presetClass="entr" presetSubtype="2" fill="hold" grpId="0" nodeType="afterEffect">
                                  <p:stCondLst>
                                    <p:cond delay="0"/>
                                  </p:stCondLst>
                                  <p:childTnLst>
                                    <p:set>
                                      <p:cBhvr>
                                        <p:cTn id="173" dur="1" fill="hold">
                                          <p:stCondLst>
                                            <p:cond delay="0"/>
                                          </p:stCondLst>
                                        </p:cTn>
                                        <p:tgtEl>
                                          <p:spTgt spid="25"/>
                                        </p:tgtEl>
                                        <p:attrNameLst>
                                          <p:attrName>style.visibility</p:attrName>
                                        </p:attrNameLst>
                                      </p:cBhvr>
                                      <p:to>
                                        <p:strVal val="visible"/>
                                      </p:to>
                                    </p:set>
                                    <p:anim calcmode="lin" valueType="num">
                                      <p:cBhvr additive="base">
                                        <p:cTn id="174" dur="500" fill="hold"/>
                                        <p:tgtEl>
                                          <p:spTgt spid="25"/>
                                        </p:tgtEl>
                                        <p:attrNameLst>
                                          <p:attrName>ppt_x</p:attrName>
                                        </p:attrNameLst>
                                      </p:cBhvr>
                                      <p:tavLst>
                                        <p:tav tm="0">
                                          <p:val>
                                            <p:strVal val="1+#ppt_w/2"/>
                                          </p:val>
                                        </p:tav>
                                        <p:tav tm="100000">
                                          <p:val>
                                            <p:strVal val="#ppt_x"/>
                                          </p:val>
                                        </p:tav>
                                      </p:tavLst>
                                    </p:anim>
                                    <p:anim calcmode="lin" valueType="num">
                                      <p:cBhvr additive="base">
                                        <p:cTn id="175" dur="500" fill="hold"/>
                                        <p:tgtEl>
                                          <p:spTgt spid="25"/>
                                        </p:tgtEl>
                                        <p:attrNameLst>
                                          <p:attrName>ppt_y</p:attrName>
                                        </p:attrNameLst>
                                      </p:cBhvr>
                                      <p:tavLst>
                                        <p:tav tm="0">
                                          <p:val>
                                            <p:strVal val="#ppt_y"/>
                                          </p:val>
                                        </p:tav>
                                        <p:tav tm="100000">
                                          <p:val>
                                            <p:strVal val="#ppt_y"/>
                                          </p:val>
                                        </p:tav>
                                      </p:tavLst>
                                    </p:anim>
                                  </p:childTnLst>
                                </p:cTn>
                              </p:par>
                            </p:childTnLst>
                          </p:cTn>
                        </p:par>
                        <p:par>
                          <p:cTn id="176" fill="hold">
                            <p:stCondLst>
                              <p:cond delay="1500"/>
                            </p:stCondLst>
                            <p:childTnLst>
                              <p:par>
                                <p:cTn id="177" presetID="53" presetClass="entr" presetSubtype="16" fill="hold" grpId="0" nodeType="afterEffect">
                                  <p:stCondLst>
                                    <p:cond delay="0"/>
                                  </p:stCondLst>
                                  <p:childTnLst>
                                    <p:set>
                                      <p:cBhvr>
                                        <p:cTn id="178" dur="1" fill="hold">
                                          <p:stCondLst>
                                            <p:cond delay="0"/>
                                          </p:stCondLst>
                                        </p:cTn>
                                        <p:tgtEl>
                                          <p:spTgt spid="11"/>
                                        </p:tgtEl>
                                        <p:attrNameLst>
                                          <p:attrName>style.visibility</p:attrName>
                                        </p:attrNameLst>
                                      </p:cBhvr>
                                      <p:to>
                                        <p:strVal val="visible"/>
                                      </p:to>
                                    </p:set>
                                    <p:anim calcmode="lin" valueType="num">
                                      <p:cBhvr>
                                        <p:cTn id="179" dur="500" fill="hold"/>
                                        <p:tgtEl>
                                          <p:spTgt spid="11"/>
                                        </p:tgtEl>
                                        <p:attrNameLst>
                                          <p:attrName>ppt_w</p:attrName>
                                        </p:attrNameLst>
                                      </p:cBhvr>
                                      <p:tavLst>
                                        <p:tav tm="0">
                                          <p:val>
                                            <p:fltVal val="0"/>
                                          </p:val>
                                        </p:tav>
                                        <p:tav tm="100000">
                                          <p:val>
                                            <p:strVal val="#ppt_w"/>
                                          </p:val>
                                        </p:tav>
                                      </p:tavLst>
                                    </p:anim>
                                    <p:anim calcmode="lin" valueType="num">
                                      <p:cBhvr>
                                        <p:cTn id="180" dur="500" fill="hold"/>
                                        <p:tgtEl>
                                          <p:spTgt spid="11"/>
                                        </p:tgtEl>
                                        <p:attrNameLst>
                                          <p:attrName>ppt_h</p:attrName>
                                        </p:attrNameLst>
                                      </p:cBhvr>
                                      <p:tavLst>
                                        <p:tav tm="0">
                                          <p:val>
                                            <p:fltVal val="0"/>
                                          </p:val>
                                        </p:tav>
                                        <p:tav tm="100000">
                                          <p:val>
                                            <p:strVal val="#ppt_h"/>
                                          </p:val>
                                        </p:tav>
                                      </p:tavLst>
                                    </p:anim>
                                    <p:animEffect transition="in" filter="fade">
                                      <p:cBhvr>
                                        <p:cTn id="181" dur="500"/>
                                        <p:tgtEl>
                                          <p:spTgt spid="11"/>
                                        </p:tgtEl>
                                      </p:cBhvr>
                                    </p:animEffect>
                                  </p:childTnLst>
                                </p:cTn>
                              </p:par>
                            </p:childTnLst>
                          </p:cTn>
                        </p:par>
                        <p:par>
                          <p:cTn id="182" fill="hold">
                            <p:stCondLst>
                              <p:cond delay="2000"/>
                            </p:stCondLst>
                            <p:childTnLst>
                              <p:par>
                                <p:cTn id="183" presetID="2" presetClass="entr" presetSubtype="1" fill="hold" grpId="0" nodeType="afterEffect">
                                  <p:stCondLst>
                                    <p:cond delay="0"/>
                                  </p:stCondLst>
                                  <p:childTnLst>
                                    <p:set>
                                      <p:cBhvr>
                                        <p:cTn id="184" dur="1" fill="hold">
                                          <p:stCondLst>
                                            <p:cond delay="0"/>
                                          </p:stCondLst>
                                        </p:cTn>
                                        <p:tgtEl>
                                          <p:spTgt spid="28"/>
                                        </p:tgtEl>
                                        <p:attrNameLst>
                                          <p:attrName>style.visibility</p:attrName>
                                        </p:attrNameLst>
                                      </p:cBhvr>
                                      <p:to>
                                        <p:strVal val="visible"/>
                                      </p:to>
                                    </p:set>
                                    <p:anim calcmode="lin" valueType="num">
                                      <p:cBhvr additive="base">
                                        <p:cTn id="185" dur="500" fill="hold"/>
                                        <p:tgtEl>
                                          <p:spTgt spid="28"/>
                                        </p:tgtEl>
                                        <p:attrNameLst>
                                          <p:attrName>ppt_x</p:attrName>
                                        </p:attrNameLst>
                                      </p:cBhvr>
                                      <p:tavLst>
                                        <p:tav tm="0">
                                          <p:val>
                                            <p:strVal val="#ppt_x"/>
                                          </p:val>
                                        </p:tav>
                                        <p:tav tm="100000">
                                          <p:val>
                                            <p:strVal val="#ppt_x"/>
                                          </p:val>
                                        </p:tav>
                                      </p:tavLst>
                                    </p:anim>
                                    <p:anim calcmode="lin" valueType="num">
                                      <p:cBhvr additive="base">
                                        <p:cTn id="186" dur="500" fill="hold"/>
                                        <p:tgtEl>
                                          <p:spTgt spid="28"/>
                                        </p:tgtEl>
                                        <p:attrNameLst>
                                          <p:attrName>ppt_y</p:attrName>
                                        </p:attrNameLst>
                                      </p:cBhvr>
                                      <p:tavLst>
                                        <p:tav tm="0">
                                          <p:val>
                                            <p:strVal val="0-#ppt_h/2"/>
                                          </p:val>
                                        </p:tav>
                                        <p:tav tm="100000">
                                          <p:val>
                                            <p:strVal val="#ppt_y"/>
                                          </p:val>
                                        </p:tav>
                                      </p:tavLst>
                                    </p:anim>
                                  </p:childTnLst>
                                </p:cTn>
                              </p:par>
                            </p:childTnLst>
                          </p:cTn>
                        </p:par>
                        <p:par>
                          <p:cTn id="187" fill="hold">
                            <p:stCondLst>
                              <p:cond delay="2500"/>
                            </p:stCondLst>
                            <p:childTnLst>
                              <p:par>
                                <p:cTn id="188" presetID="53" presetClass="entr" presetSubtype="16" fill="hold" grpId="0" nodeType="afterEffect">
                                  <p:stCondLst>
                                    <p:cond delay="500"/>
                                  </p:stCondLst>
                                  <p:childTnLst>
                                    <p:set>
                                      <p:cBhvr>
                                        <p:cTn id="189" dur="1" fill="hold">
                                          <p:stCondLst>
                                            <p:cond delay="0"/>
                                          </p:stCondLst>
                                        </p:cTn>
                                        <p:tgtEl>
                                          <p:spTgt spid="29"/>
                                        </p:tgtEl>
                                        <p:attrNameLst>
                                          <p:attrName>style.visibility</p:attrName>
                                        </p:attrNameLst>
                                      </p:cBhvr>
                                      <p:to>
                                        <p:strVal val="visible"/>
                                      </p:to>
                                    </p:set>
                                    <p:anim calcmode="lin" valueType="num">
                                      <p:cBhvr>
                                        <p:cTn id="190" dur="500" fill="hold"/>
                                        <p:tgtEl>
                                          <p:spTgt spid="29"/>
                                        </p:tgtEl>
                                        <p:attrNameLst>
                                          <p:attrName>ppt_w</p:attrName>
                                        </p:attrNameLst>
                                      </p:cBhvr>
                                      <p:tavLst>
                                        <p:tav tm="0">
                                          <p:val>
                                            <p:fltVal val="0"/>
                                          </p:val>
                                        </p:tav>
                                        <p:tav tm="100000">
                                          <p:val>
                                            <p:strVal val="#ppt_w"/>
                                          </p:val>
                                        </p:tav>
                                      </p:tavLst>
                                    </p:anim>
                                    <p:anim calcmode="lin" valueType="num">
                                      <p:cBhvr>
                                        <p:cTn id="191" dur="500" fill="hold"/>
                                        <p:tgtEl>
                                          <p:spTgt spid="29"/>
                                        </p:tgtEl>
                                        <p:attrNameLst>
                                          <p:attrName>ppt_h</p:attrName>
                                        </p:attrNameLst>
                                      </p:cBhvr>
                                      <p:tavLst>
                                        <p:tav tm="0">
                                          <p:val>
                                            <p:fltVal val="0"/>
                                          </p:val>
                                        </p:tav>
                                        <p:tav tm="100000">
                                          <p:val>
                                            <p:strVal val="#ppt_h"/>
                                          </p:val>
                                        </p:tav>
                                      </p:tavLst>
                                    </p:anim>
                                    <p:animEffect transition="in" filter="fade">
                                      <p:cBhvr>
                                        <p:cTn id="19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P spid="24" grpId="0"/>
      <p:bldP spid="25" grpId="0"/>
      <p:bldP spid="28" grpId="0"/>
      <p:bldP spid="29" grpId="0" animBg="1"/>
      <p:bldP spid="3" grpId="0"/>
    </p:bldLst>
  </p:timing>
</p:sld>
</file>

<file path=ppt/slides/slide5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2"/>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21" name="TextBox 20">
            <a:extLst>
              <a:ext uri="{FF2B5EF4-FFF2-40B4-BE49-F238E27FC236}">
                <a16:creationId xmlns:a16="http://schemas.microsoft.com/office/drawing/2014/main" id="{78BE94E9-2013-2969-C18F-A64207EF005F}"/>
              </a:ext>
            </a:extLst>
          </p:cNvPr>
          <p:cNvSpPr txBox="1"/>
          <p:nvPr/>
        </p:nvSpPr>
        <p:spPr>
          <a:xfrm>
            <a:off x="2032571" y="1536174"/>
            <a:ext cx="8126858" cy="3785652"/>
          </a:xfrm>
          <a:prstGeom prst="rect">
            <a:avLst/>
          </a:prstGeom>
          <a:noFill/>
        </p:spPr>
        <p:txBody>
          <a:bodyPr wrap="square" rtlCol="0">
            <a:spAutoFit/>
          </a:bodyPr>
          <a:lstStyle/>
          <a:p>
            <a:pPr algn="ctr"/>
            <a:r>
              <a:rPr lang="en-US" sz="8000" b="1" dirty="0">
                <a:solidFill>
                  <a:schemeClr val="accent2"/>
                </a:solidFill>
                <a:latin typeface="Calibri" panose="020F0502020204030204" pitchFamily="34" charset="0"/>
                <a:cs typeface="Calibri" panose="020F0502020204030204" pitchFamily="34" charset="0"/>
              </a:rPr>
              <a:t>How to Invite Guests to Your Grand Opening!</a:t>
            </a:r>
          </a:p>
        </p:txBody>
      </p:sp>
      <p:sp>
        <p:nvSpPr>
          <p:cNvPr id="2" name="TextBox 1">
            <a:extLst>
              <a:ext uri="{FF2B5EF4-FFF2-40B4-BE49-F238E27FC236}">
                <a16:creationId xmlns:a16="http://schemas.microsoft.com/office/drawing/2014/main" id="{5BAA0A61-1352-29F9-0126-C5B244AF200C}"/>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LegacyPartners.biz</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TheSVPSystem.com</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p:txBody>
      </p:sp>
      <p:pic>
        <p:nvPicPr>
          <p:cNvPr id="6" name="Picture 5">
            <a:extLst>
              <a:ext uri="{FF2B5EF4-FFF2-40B4-BE49-F238E27FC236}">
                <a16:creationId xmlns:a16="http://schemas.microsoft.com/office/drawing/2014/main" id="{E08E03B5-5907-B98F-0FD7-DB8B8C9A40A8}"/>
              </a:ext>
            </a:extLst>
          </p:cNvPr>
          <p:cNvPicPr>
            <a:picLocks noChangeAspect="1"/>
          </p:cNvPicPr>
          <p:nvPr/>
        </p:nvPicPr>
        <p:blipFill>
          <a:blip r:embed="rId3"/>
          <a:srcRect t="14626" b="14626"/>
          <a:stretch/>
        </p:blipFill>
        <p:spPr>
          <a:xfrm>
            <a:off x="10115455" y="6438549"/>
            <a:ext cx="1920246" cy="274320"/>
          </a:xfrm>
          <a:prstGeom prst="rect">
            <a:avLst/>
          </a:prstGeom>
        </p:spPr>
      </p:pic>
      <p:pic>
        <p:nvPicPr>
          <p:cNvPr id="8" name="Picture 7">
            <a:extLst>
              <a:ext uri="{FF2B5EF4-FFF2-40B4-BE49-F238E27FC236}">
                <a16:creationId xmlns:a16="http://schemas.microsoft.com/office/drawing/2014/main" id="{E9FE09DE-3A0E-1688-78AF-16F85AFE7785}"/>
              </a:ext>
            </a:extLst>
          </p:cNvPr>
          <p:cNvPicPr>
            <a:picLocks noChangeAspect="1"/>
          </p:cNvPicPr>
          <p:nvPr/>
        </p:nvPicPr>
        <p:blipFill>
          <a:blip r:embed="rId4"/>
          <a:srcRect/>
          <a:stretch/>
        </p:blipFill>
        <p:spPr>
          <a:xfrm>
            <a:off x="10038298" y="6139846"/>
            <a:ext cx="2080726" cy="378618"/>
          </a:xfrm>
          <a:prstGeom prst="rect">
            <a:avLst/>
          </a:prstGeom>
        </p:spPr>
      </p:pic>
    </p:spTree>
    <p:extLst>
      <p:ext uri="{BB962C8B-B14F-4D97-AF65-F5344CB8AC3E}">
        <p14:creationId xmlns:p14="http://schemas.microsoft.com/office/powerpoint/2010/main" val="2845837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2"/>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11" name="TextBox 10">
            <a:extLst>
              <a:ext uri="{FF2B5EF4-FFF2-40B4-BE49-F238E27FC236}">
                <a16:creationId xmlns:a16="http://schemas.microsoft.com/office/drawing/2014/main" id="{345F7695-A215-BB6F-0711-84D000A8C776}"/>
              </a:ext>
            </a:extLst>
          </p:cNvPr>
          <p:cNvSpPr txBox="1"/>
          <p:nvPr/>
        </p:nvSpPr>
        <p:spPr>
          <a:xfrm>
            <a:off x="1035611" y="2042334"/>
            <a:ext cx="10109199" cy="3323987"/>
          </a:xfrm>
          <a:prstGeom prst="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8100000" scaled="1"/>
            <a:tileRect/>
          </a:gradFill>
          <a:ln w="57150">
            <a:solidFill>
              <a:schemeClr val="accent2"/>
            </a:solidFill>
            <a:miter lim="800000"/>
          </a:ln>
        </p:spPr>
        <p:txBody>
          <a:bodyPr wrap="square" lIns="274320" tIns="182880" rIns="274320" bIns="182880">
            <a:spAutoFit/>
          </a:bodyPr>
          <a:lstStyle/>
          <a:p>
            <a:r>
              <a:rPr lang="en-US" sz="3200" i="1" dirty="0">
                <a:solidFill>
                  <a:schemeClr val="bg1"/>
                </a:solidFill>
                <a:latin typeface="Calibri Light" panose="020F0302020204030204" pitchFamily="34" charset="0"/>
                <a:cs typeface="Calibri Light" panose="020F0302020204030204" pitchFamily="34" charset="0"/>
              </a:rPr>
              <a:t>Hi, ________________. I just have a minute, but I wanted to call and let you know I started a business and I’m having my </a:t>
            </a:r>
            <a:r>
              <a:rPr lang="en-US" sz="3200" b="1" i="1" dirty="0">
                <a:solidFill>
                  <a:schemeClr val="bg1"/>
                </a:solidFill>
                <a:latin typeface="Calibri" panose="020F0502020204030204" pitchFamily="34" charset="0"/>
                <a:cs typeface="Calibri" panose="020F0502020204030204" pitchFamily="34" charset="0"/>
              </a:rPr>
              <a:t>launch/grand opening </a:t>
            </a:r>
            <a:r>
              <a:rPr lang="en-US" sz="3200" i="1" dirty="0">
                <a:solidFill>
                  <a:schemeClr val="bg1"/>
                </a:solidFill>
                <a:latin typeface="Calibri Light" panose="020F0302020204030204" pitchFamily="34" charset="0"/>
                <a:cs typeface="Calibri Light" panose="020F0302020204030204" pitchFamily="34" charset="0"/>
              </a:rPr>
              <a:t>on (Day/Date/Time)_________ and would love for you to attend just to support me. I just need to have ____ people so I can have a successful launch. Can I count on you to help me out and attend?</a:t>
            </a:r>
          </a:p>
        </p:txBody>
      </p:sp>
      <p:sp>
        <p:nvSpPr>
          <p:cNvPr id="18" name="TextBox 17">
            <a:extLst>
              <a:ext uri="{FF2B5EF4-FFF2-40B4-BE49-F238E27FC236}">
                <a16:creationId xmlns:a16="http://schemas.microsoft.com/office/drawing/2014/main" id="{E9E7C92E-BB8E-28FE-A82A-7F40CA51853E}"/>
              </a:ext>
            </a:extLst>
          </p:cNvPr>
          <p:cNvSpPr txBox="1"/>
          <p:nvPr/>
        </p:nvSpPr>
        <p:spPr>
          <a:xfrm>
            <a:off x="0" y="483154"/>
            <a:ext cx="12191999" cy="707886"/>
          </a:xfrm>
          <a:prstGeom prst="rect">
            <a:avLst/>
          </a:prstGeom>
          <a:noFill/>
        </p:spPr>
        <p:txBody>
          <a:bodyPr wrap="square">
            <a:spAutoFit/>
          </a:bodyPr>
          <a:lstStyle/>
          <a:p>
            <a:pPr algn="ctr"/>
            <a:r>
              <a:rPr lang="en-US" sz="4000" b="1" dirty="0">
                <a:solidFill>
                  <a:schemeClr val="bg1"/>
                </a:solidFill>
              </a:rPr>
              <a:t>LAUNCH/GRAND OPENING </a:t>
            </a:r>
            <a:r>
              <a:rPr lang="en-US" sz="4000" i="1" dirty="0">
                <a:solidFill>
                  <a:schemeClr val="bg1"/>
                </a:solidFill>
                <a:latin typeface="Calibri Light" panose="020F0302020204030204" pitchFamily="34" charset="0"/>
                <a:cs typeface="Calibri Light" panose="020F0302020204030204" pitchFamily="34" charset="0"/>
              </a:rPr>
              <a:t>SCRIPT</a:t>
            </a:r>
            <a:r>
              <a:rPr lang="en-US" sz="4000" b="1" dirty="0">
                <a:solidFill>
                  <a:schemeClr val="bg1"/>
                </a:solidFill>
              </a:rPr>
              <a:t> </a:t>
            </a:r>
          </a:p>
        </p:txBody>
      </p:sp>
      <p:sp>
        <p:nvSpPr>
          <p:cNvPr id="21" name="TextBox 20">
            <a:extLst>
              <a:ext uri="{FF2B5EF4-FFF2-40B4-BE49-F238E27FC236}">
                <a16:creationId xmlns:a16="http://schemas.microsoft.com/office/drawing/2014/main" id="{78BE94E9-2013-2969-C18F-A64207EF005F}"/>
              </a:ext>
            </a:extLst>
          </p:cNvPr>
          <p:cNvSpPr txBox="1"/>
          <p:nvPr/>
        </p:nvSpPr>
        <p:spPr>
          <a:xfrm>
            <a:off x="2032570" y="1071370"/>
            <a:ext cx="8126858" cy="461665"/>
          </a:xfrm>
          <a:prstGeom prst="rect">
            <a:avLst/>
          </a:prstGeom>
          <a:noFill/>
        </p:spPr>
        <p:txBody>
          <a:bodyPr wrap="square" rtlCol="0">
            <a:spAutoFit/>
          </a:bodyPr>
          <a:lstStyle/>
          <a:p>
            <a:pPr algn="ctr"/>
            <a:r>
              <a:rPr lang="en-US" sz="2400" dirty="0">
                <a:solidFill>
                  <a:schemeClr val="accent2"/>
                </a:solidFill>
                <a:latin typeface="+mj-lt"/>
              </a:rPr>
              <a:t>Works Well for a New IBO with little experience.</a:t>
            </a:r>
          </a:p>
        </p:txBody>
      </p:sp>
      <p:sp>
        <p:nvSpPr>
          <p:cNvPr id="2" name="TextBox 1">
            <a:extLst>
              <a:ext uri="{FF2B5EF4-FFF2-40B4-BE49-F238E27FC236}">
                <a16:creationId xmlns:a16="http://schemas.microsoft.com/office/drawing/2014/main" id="{5BAA0A61-1352-29F9-0126-C5B244AF200C}"/>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LegacyPartners.biz</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TheSVPSystem.com</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p:txBody>
      </p:sp>
      <p:pic>
        <p:nvPicPr>
          <p:cNvPr id="6" name="Picture 5">
            <a:extLst>
              <a:ext uri="{FF2B5EF4-FFF2-40B4-BE49-F238E27FC236}">
                <a16:creationId xmlns:a16="http://schemas.microsoft.com/office/drawing/2014/main" id="{E08E03B5-5907-B98F-0FD7-DB8B8C9A40A8}"/>
              </a:ext>
            </a:extLst>
          </p:cNvPr>
          <p:cNvPicPr>
            <a:picLocks noChangeAspect="1"/>
          </p:cNvPicPr>
          <p:nvPr/>
        </p:nvPicPr>
        <p:blipFill>
          <a:blip r:embed="rId3"/>
          <a:srcRect t="14626" b="14626"/>
          <a:stretch/>
        </p:blipFill>
        <p:spPr>
          <a:xfrm>
            <a:off x="10115455" y="6438549"/>
            <a:ext cx="1920246" cy="274320"/>
          </a:xfrm>
          <a:prstGeom prst="rect">
            <a:avLst/>
          </a:prstGeom>
        </p:spPr>
      </p:pic>
      <p:pic>
        <p:nvPicPr>
          <p:cNvPr id="8" name="Picture 7">
            <a:extLst>
              <a:ext uri="{FF2B5EF4-FFF2-40B4-BE49-F238E27FC236}">
                <a16:creationId xmlns:a16="http://schemas.microsoft.com/office/drawing/2014/main" id="{E9FE09DE-3A0E-1688-78AF-16F85AFE7785}"/>
              </a:ext>
            </a:extLst>
          </p:cNvPr>
          <p:cNvPicPr>
            <a:picLocks noChangeAspect="1"/>
          </p:cNvPicPr>
          <p:nvPr/>
        </p:nvPicPr>
        <p:blipFill>
          <a:blip r:embed="rId4"/>
          <a:srcRect/>
          <a:stretch/>
        </p:blipFill>
        <p:spPr>
          <a:xfrm>
            <a:off x="10038298" y="6139846"/>
            <a:ext cx="2080726" cy="378618"/>
          </a:xfrm>
          <a:prstGeom prst="rect">
            <a:avLst/>
          </a:prstGeom>
        </p:spPr>
      </p:pic>
    </p:spTree>
    <p:extLst>
      <p:ext uri="{BB962C8B-B14F-4D97-AF65-F5344CB8AC3E}">
        <p14:creationId xmlns:p14="http://schemas.microsoft.com/office/powerpoint/2010/main" val="470877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2"/>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pic>
        <p:nvPicPr>
          <p:cNvPr id="2" name="Picture 1" descr="A person in a white shirt&#10;&#10;Description automatically generated with medium confidence">
            <a:extLst>
              <a:ext uri="{FF2B5EF4-FFF2-40B4-BE49-F238E27FC236}">
                <a16:creationId xmlns:a16="http://schemas.microsoft.com/office/drawing/2014/main" id="{33FAECB6-7060-A46D-8EEE-DCE034E0B8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512" y="2100516"/>
            <a:ext cx="1094907" cy="3330785"/>
          </a:xfrm>
          <a:prstGeom prst="rect">
            <a:avLst/>
          </a:prstGeom>
          <a:ln>
            <a:noFill/>
          </a:ln>
          <a:effectLst>
            <a:outerShdw blurRad="292100" dist="139700" dir="2700000" algn="tl" rotWithShape="0">
              <a:srgbClr val="333333">
                <a:alpha val="65000"/>
              </a:srgbClr>
            </a:outerShdw>
          </a:effectLst>
        </p:spPr>
      </p:pic>
      <p:grpSp>
        <p:nvGrpSpPr>
          <p:cNvPr id="3" name="Group 2">
            <a:extLst>
              <a:ext uri="{FF2B5EF4-FFF2-40B4-BE49-F238E27FC236}">
                <a16:creationId xmlns:a16="http://schemas.microsoft.com/office/drawing/2014/main" id="{74E9E76F-D049-86EC-B54B-C43695F11830}"/>
              </a:ext>
            </a:extLst>
          </p:cNvPr>
          <p:cNvGrpSpPr/>
          <p:nvPr/>
        </p:nvGrpSpPr>
        <p:grpSpPr>
          <a:xfrm>
            <a:off x="953808" y="2943429"/>
            <a:ext cx="10284384" cy="1569660"/>
            <a:chOff x="1" y="254188"/>
            <a:chExt cx="10284384" cy="1569660"/>
          </a:xfrm>
        </p:grpSpPr>
        <p:sp>
          <p:nvSpPr>
            <p:cNvPr id="10" name="TextBox 9">
              <a:extLst>
                <a:ext uri="{FF2B5EF4-FFF2-40B4-BE49-F238E27FC236}">
                  <a16:creationId xmlns:a16="http://schemas.microsoft.com/office/drawing/2014/main" id="{13BF6E23-367F-467C-D540-7D585173D6FE}"/>
                </a:ext>
              </a:extLst>
            </p:cNvPr>
            <p:cNvSpPr txBox="1"/>
            <p:nvPr/>
          </p:nvSpPr>
          <p:spPr>
            <a:xfrm>
              <a:off x="1" y="419450"/>
              <a:ext cx="10284384"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uLnTx/>
                  <a:uFillTx/>
                  <a:latin typeface="Calibri" panose="020F0502020204030204"/>
                  <a:ea typeface="+mn-ea"/>
                  <a:cs typeface="+mn-cs"/>
                </a:rPr>
                <a:t>What If They Have Questions…</a:t>
              </a:r>
              <a:endParaRPr kumimoji="0" lang="en-US" sz="4400" b="0" i="0" u="none" strike="noStrike" kern="1200" cap="none" spc="0" normalizeH="0" baseline="0" noProof="0" dirty="0">
                <a:ln>
                  <a:noFill/>
                </a:ln>
                <a:solidFill>
                  <a:schemeClr val="bg1"/>
                </a:solidFill>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653EF2AE-786F-CCEA-EB9B-F7EC4B16AD8F}"/>
                </a:ext>
              </a:extLst>
            </p:cNvPr>
            <p:cNvSpPr txBox="1"/>
            <p:nvPr/>
          </p:nvSpPr>
          <p:spPr>
            <a:xfrm>
              <a:off x="8444869" y="254188"/>
              <a:ext cx="1839516" cy="1569660"/>
            </a:xfrm>
            <a:prstGeom prst="rect">
              <a:avLst/>
            </a:prstGeom>
            <a:noFill/>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Calibri" panose="020F0502020204030204"/>
                  <a:ea typeface="+mn-ea"/>
                  <a:cs typeface="+mn-cs"/>
                </a:rPr>
                <a:t>😬</a:t>
              </a:r>
              <a:endParaRPr kumimoji="0" lang="en-US" sz="96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grpSp>
      <p:sp>
        <p:nvSpPr>
          <p:cNvPr id="14" name="TextBox 13">
            <a:extLst>
              <a:ext uri="{FF2B5EF4-FFF2-40B4-BE49-F238E27FC236}">
                <a16:creationId xmlns:a16="http://schemas.microsoft.com/office/drawing/2014/main" id="{7BB12B98-9EEA-1D87-BBEF-CA48C33A8464}"/>
              </a:ext>
            </a:extLst>
          </p:cNvPr>
          <p:cNvSpPr txBox="1"/>
          <p:nvPr/>
        </p:nvSpPr>
        <p:spPr>
          <a:xfrm>
            <a:off x="2184401" y="2179448"/>
            <a:ext cx="9527448" cy="2872838"/>
          </a:xfrm>
          <a:prstGeom prst="rect">
            <a:avLst/>
          </a:prstGeom>
          <a:noFill/>
        </p:spPr>
        <p:txBody>
          <a:bodyPr wrap="square" lIns="0">
            <a:spAutoFit/>
          </a:bodyPr>
          <a:lstStyle/>
          <a:p>
            <a:pPr marR="0" lvl="0" algn="l" defTabSz="914400" rtl="0" eaLnBrk="1" fontAlgn="auto" latinLnBrk="0" hangingPunct="1">
              <a:spcBef>
                <a:spcPts val="0"/>
              </a:spcBef>
              <a:spcAft>
                <a:spcPts val="0"/>
              </a:spcAft>
              <a:buClr>
                <a:prstClr val="white"/>
              </a:buClr>
              <a:buSzPct val="75000"/>
              <a:tabLst/>
              <a:defRPr/>
            </a:pPr>
            <a:r>
              <a:rPr kumimoji="0" lang="en-US" sz="4800" b="1" i="0" u="none" strike="noStrike" kern="0" cap="none" spc="0" normalizeH="0" baseline="0" noProof="0" dirty="0">
                <a:ln>
                  <a:noFill/>
                </a:ln>
                <a:solidFill>
                  <a:schemeClr val="bg1"/>
                </a:solidFill>
                <a:effectLst/>
                <a:uLnTx/>
                <a:uFillTx/>
                <a:latin typeface="Calibri" panose="020F0502020204030204"/>
                <a:ea typeface="Calibri"/>
                <a:cs typeface="Calibri"/>
                <a:sym typeface="Calibri"/>
              </a:rPr>
              <a:t>💥 Be New</a:t>
            </a:r>
            <a:endParaRPr kumimoji="0" lang="en-US" sz="2000" b="0" i="0" u="none" strike="noStrike" kern="0" cap="none" spc="0" normalizeH="0" baseline="0" noProof="0" dirty="0">
              <a:ln>
                <a:noFill/>
              </a:ln>
              <a:solidFill>
                <a:schemeClr val="bg1"/>
              </a:solidFill>
              <a:effectLst/>
              <a:uLnTx/>
              <a:uFillTx/>
              <a:latin typeface="Calibri" panose="020F0502020204030204"/>
              <a:ea typeface="Arial"/>
              <a:cs typeface="Arial"/>
              <a:sym typeface="Arial"/>
            </a:endParaRPr>
          </a:p>
          <a:p>
            <a:pPr marR="0" lvl="0" algn="l" defTabSz="914400" rtl="0" eaLnBrk="1" fontAlgn="auto" latinLnBrk="0" hangingPunct="1">
              <a:lnSpc>
                <a:spcPts val="5260"/>
              </a:lnSpc>
              <a:spcBef>
                <a:spcPts val="0"/>
              </a:spcBef>
              <a:spcAft>
                <a:spcPts val="0"/>
              </a:spcAft>
              <a:buClr>
                <a:prstClr val="white"/>
              </a:buClr>
              <a:buSzPct val="75000"/>
              <a:tabLst/>
              <a:defRPr/>
            </a:pPr>
            <a:r>
              <a:rPr kumimoji="0" lang="en-US" sz="4800" b="1" i="0" u="none" strike="noStrike" kern="0" cap="none" spc="0" normalizeH="0" baseline="0" noProof="0" dirty="0">
                <a:ln>
                  <a:noFill/>
                </a:ln>
                <a:solidFill>
                  <a:schemeClr val="bg1"/>
                </a:solidFill>
                <a:effectLst/>
                <a:uLnTx/>
                <a:uFillTx/>
                <a:latin typeface="Calibri" panose="020F0502020204030204"/>
                <a:ea typeface="Calibri"/>
                <a:cs typeface="Calibri"/>
                <a:sym typeface="Calibri"/>
              </a:rPr>
              <a:t>💥 Talk about a person, not the thing</a:t>
            </a:r>
            <a:endParaRPr kumimoji="0" lang="en-US" sz="2000" b="0" i="0" u="none" strike="noStrike" kern="0" cap="none" spc="0" normalizeH="0" baseline="0" noProof="0" dirty="0">
              <a:ln>
                <a:noFill/>
              </a:ln>
              <a:solidFill>
                <a:schemeClr val="bg1"/>
              </a:solidFill>
              <a:effectLst/>
              <a:uLnTx/>
              <a:uFillTx/>
              <a:latin typeface="Calibri" panose="020F0502020204030204"/>
              <a:ea typeface="Arial"/>
              <a:cs typeface="Arial"/>
              <a:sym typeface="Arial"/>
            </a:endParaRPr>
          </a:p>
          <a:p>
            <a:pPr marR="0" lvl="0" algn="l" defTabSz="914400" rtl="0" eaLnBrk="1" fontAlgn="auto" latinLnBrk="0" hangingPunct="1">
              <a:lnSpc>
                <a:spcPts val="5260"/>
              </a:lnSpc>
              <a:spcBef>
                <a:spcPts val="0"/>
              </a:spcBef>
              <a:spcAft>
                <a:spcPts val="0"/>
              </a:spcAft>
              <a:buClr>
                <a:prstClr val="white"/>
              </a:buClr>
              <a:buSzPct val="75000"/>
              <a:tabLst/>
              <a:defRPr/>
            </a:pPr>
            <a:r>
              <a:rPr kumimoji="0" lang="en-US" sz="4800" b="1" i="0" u="none" strike="noStrike" kern="0" cap="none" spc="0" normalizeH="0" baseline="0" noProof="0" dirty="0">
                <a:ln>
                  <a:noFill/>
                </a:ln>
                <a:solidFill>
                  <a:schemeClr val="bg1"/>
                </a:solidFill>
                <a:effectLst/>
                <a:uLnTx/>
                <a:uFillTx/>
                <a:latin typeface="Calibri" panose="020F0502020204030204"/>
                <a:ea typeface="Calibri"/>
                <a:cs typeface="Calibri"/>
                <a:sym typeface="Calibri"/>
              </a:rPr>
              <a:t>💥</a:t>
            </a:r>
            <a:r>
              <a:rPr kumimoji="0" lang="en-US" sz="4800" b="1" i="0" u="none" strike="noStrike" kern="0" cap="none" spc="0" normalizeH="0" noProof="0" dirty="0">
                <a:ln>
                  <a:noFill/>
                </a:ln>
                <a:solidFill>
                  <a:schemeClr val="bg1"/>
                </a:solidFill>
                <a:effectLst/>
                <a:uLnTx/>
                <a:uFillTx/>
                <a:latin typeface="Calibri" panose="020F0502020204030204"/>
                <a:ea typeface="Calibri"/>
                <a:cs typeface="Calibri"/>
                <a:sym typeface="Calibri"/>
              </a:rPr>
              <a:t> </a:t>
            </a:r>
            <a:r>
              <a:rPr kumimoji="0" lang="en-US" sz="4800" b="1" i="0" u="none" strike="noStrike" kern="0" cap="none" spc="0" normalizeH="0" baseline="0" noProof="0" dirty="0">
                <a:ln>
                  <a:noFill/>
                </a:ln>
                <a:solidFill>
                  <a:schemeClr val="bg1"/>
                </a:solidFill>
                <a:effectLst/>
                <a:uLnTx/>
                <a:uFillTx/>
                <a:latin typeface="Calibri" panose="020F0502020204030204"/>
                <a:ea typeface="Calibri"/>
                <a:cs typeface="Calibri"/>
                <a:sym typeface="Calibri"/>
              </a:rPr>
              <a:t>Essential Services</a:t>
            </a:r>
            <a:endParaRPr kumimoji="0" lang="en-US" sz="2000" b="0" i="0" u="none" strike="noStrike" kern="0" cap="none" spc="0" normalizeH="0" baseline="0" noProof="0" dirty="0">
              <a:ln>
                <a:noFill/>
              </a:ln>
              <a:solidFill>
                <a:schemeClr val="bg1"/>
              </a:solidFill>
              <a:effectLst/>
              <a:uLnTx/>
              <a:uFillTx/>
              <a:latin typeface="Calibri" panose="020F0502020204030204"/>
              <a:ea typeface="Arial"/>
              <a:cs typeface="Arial"/>
              <a:sym typeface="Arial"/>
            </a:endParaRPr>
          </a:p>
          <a:p>
            <a:pPr marR="0" lvl="0" algn="l" defTabSz="914400" rtl="0" eaLnBrk="1" fontAlgn="auto" latinLnBrk="0" hangingPunct="1">
              <a:lnSpc>
                <a:spcPts val="5260"/>
              </a:lnSpc>
              <a:spcBef>
                <a:spcPts val="0"/>
              </a:spcBef>
              <a:spcAft>
                <a:spcPts val="0"/>
              </a:spcAft>
              <a:buClr>
                <a:prstClr val="white"/>
              </a:buClr>
              <a:buSzPct val="75000"/>
              <a:tabLst/>
              <a:defRPr/>
            </a:pPr>
            <a:r>
              <a:rPr kumimoji="0" lang="en-US" sz="4800" b="1" i="0" u="none" strike="noStrike" kern="0" cap="none" spc="0" normalizeH="0" baseline="0" noProof="0" dirty="0">
                <a:ln>
                  <a:noFill/>
                </a:ln>
                <a:solidFill>
                  <a:schemeClr val="bg1"/>
                </a:solidFill>
                <a:effectLst/>
                <a:uLnTx/>
                <a:uFillTx/>
                <a:latin typeface="Calibri" panose="020F0502020204030204"/>
                <a:ea typeface="Calibri"/>
                <a:cs typeface="Calibri"/>
                <a:sym typeface="Calibri"/>
              </a:rPr>
              <a:t>💥 3-Way Call</a:t>
            </a:r>
            <a:endParaRPr kumimoji="0" lang="en-US" sz="1050" b="0" i="0" u="none" strike="noStrike" kern="0" cap="none" spc="0" normalizeH="0" baseline="0" noProof="0" dirty="0">
              <a:ln>
                <a:noFill/>
              </a:ln>
              <a:solidFill>
                <a:schemeClr val="bg1"/>
              </a:solidFill>
              <a:effectLst/>
              <a:uLnTx/>
              <a:uFillTx/>
              <a:latin typeface="Calibri" panose="020F0502020204030204"/>
              <a:ea typeface="Arial"/>
              <a:cs typeface="Arial"/>
              <a:sym typeface="Arial"/>
            </a:endParaRPr>
          </a:p>
        </p:txBody>
      </p:sp>
      <p:sp>
        <p:nvSpPr>
          <p:cNvPr id="9" name="TextBox 8">
            <a:extLst>
              <a:ext uri="{FF2B5EF4-FFF2-40B4-BE49-F238E27FC236}">
                <a16:creationId xmlns:a16="http://schemas.microsoft.com/office/drawing/2014/main" id="{AC0C902A-7D0D-F263-C0F1-0F33B5DB460C}"/>
              </a:ext>
            </a:extLst>
          </p:cNvPr>
          <p:cNvSpPr txBox="1"/>
          <p:nvPr/>
        </p:nvSpPr>
        <p:spPr>
          <a:xfrm>
            <a:off x="8540119" y="214691"/>
            <a:ext cx="1839516" cy="1862048"/>
          </a:xfrm>
          <a:prstGeom prst="rect">
            <a:avLst/>
          </a:prstGeom>
          <a:noFill/>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mn-ea"/>
                <a:cs typeface="+mn-cs"/>
              </a:rPr>
              <a:t>😎</a:t>
            </a:r>
            <a:endParaRPr kumimoji="0" lang="en-US" sz="6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10AABB23-62B0-0219-A20E-A61AD952323C}"/>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LegacyPartners.biz</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TheSVPSystem.com</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p:txBody>
      </p:sp>
      <p:pic>
        <p:nvPicPr>
          <p:cNvPr id="15" name="Picture 14">
            <a:extLst>
              <a:ext uri="{FF2B5EF4-FFF2-40B4-BE49-F238E27FC236}">
                <a16:creationId xmlns:a16="http://schemas.microsoft.com/office/drawing/2014/main" id="{31B77ACA-D5E2-6A7A-1C96-75DAD6C0A029}"/>
              </a:ext>
            </a:extLst>
          </p:cNvPr>
          <p:cNvPicPr>
            <a:picLocks noChangeAspect="1"/>
          </p:cNvPicPr>
          <p:nvPr/>
        </p:nvPicPr>
        <p:blipFill>
          <a:blip r:embed="rId4"/>
          <a:srcRect t="14626" b="14626"/>
          <a:stretch/>
        </p:blipFill>
        <p:spPr>
          <a:xfrm>
            <a:off x="10115455" y="6438549"/>
            <a:ext cx="1920246" cy="274320"/>
          </a:xfrm>
          <a:prstGeom prst="rect">
            <a:avLst/>
          </a:prstGeom>
        </p:spPr>
      </p:pic>
      <p:pic>
        <p:nvPicPr>
          <p:cNvPr id="16" name="Picture 15">
            <a:extLst>
              <a:ext uri="{FF2B5EF4-FFF2-40B4-BE49-F238E27FC236}">
                <a16:creationId xmlns:a16="http://schemas.microsoft.com/office/drawing/2014/main" id="{E72F7FA3-3117-6A7A-884A-1AB951A064DD}"/>
              </a:ext>
            </a:extLst>
          </p:cNvPr>
          <p:cNvPicPr>
            <a:picLocks noChangeAspect="1"/>
          </p:cNvPicPr>
          <p:nvPr/>
        </p:nvPicPr>
        <p:blipFill>
          <a:blip r:embed="rId5"/>
          <a:srcRect/>
          <a:stretch/>
        </p:blipFill>
        <p:spPr>
          <a:xfrm>
            <a:off x="10038298" y="6139846"/>
            <a:ext cx="2080726" cy="378618"/>
          </a:xfrm>
          <a:prstGeom prst="rect">
            <a:avLst/>
          </a:prstGeom>
        </p:spPr>
      </p:pic>
    </p:spTree>
    <p:extLst>
      <p:ext uri="{BB962C8B-B14F-4D97-AF65-F5344CB8AC3E}">
        <p14:creationId xmlns:p14="http://schemas.microsoft.com/office/powerpoint/2010/main" val="448186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 1.48148E-6 L -0.075 -0.38195 " pathEditMode="relative" rAng="0" ptsTypes="AA">
                                      <p:cBhvr>
                                        <p:cTn id="6" dur="1000" fill="hold"/>
                                        <p:tgtEl>
                                          <p:spTgt spid="3"/>
                                        </p:tgtEl>
                                        <p:attrNameLst>
                                          <p:attrName>ppt_x</p:attrName>
                                          <p:attrName>ppt_y</p:attrName>
                                        </p:attrNameLst>
                                      </p:cBhvr>
                                      <p:rCtr x="-3750" y="-19097"/>
                                    </p:animMotion>
                                  </p:childTnLst>
                                </p:cTn>
                              </p:par>
                            </p:childTnLst>
                          </p:cTn>
                        </p:par>
                        <p:par>
                          <p:cTn id="7" fill="hold">
                            <p:stCondLst>
                              <p:cond delay="1000"/>
                            </p:stCondLst>
                            <p:childTnLst>
                              <p:par>
                                <p:cTn id="8" presetID="9" presetClass="entr" presetSubtype="0" fill="hold" grpId="0" nodeType="after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250"/>
                                        <p:tgtEl>
                                          <p:spTgt spid="9"/>
                                        </p:tgtEl>
                                      </p:cBhvr>
                                    </p:animEffect>
                                  </p:childTnLst>
                                </p:cTn>
                              </p:par>
                            </p:childTnLst>
                          </p:cTn>
                        </p:par>
                        <p:par>
                          <p:cTn id="11" fill="hold">
                            <p:stCondLst>
                              <p:cond delay="1250"/>
                            </p:stCondLst>
                            <p:childTnLst>
                              <p:par>
                                <p:cTn id="12" presetID="2" presetClass="entr" presetSubtype="2" fill="hold" nodeType="afterEffect">
                                  <p:stCondLst>
                                    <p:cond delay="500"/>
                                  </p:stCondLst>
                                  <p:childTnLst>
                                    <p:set>
                                      <p:cBhvr>
                                        <p:cTn id="13" dur="1" fill="hold">
                                          <p:stCondLst>
                                            <p:cond delay="0"/>
                                          </p:stCondLst>
                                        </p:cTn>
                                        <p:tgtEl>
                                          <p:spTgt spid="14">
                                            <p:txEl>
                                              <p:pRg st="0" end="0"/>
                                            </p:txEl>
                                          </p:spTgt>
                                        </p:tgtEl>
                                        <p:attrNameLst>
                                          <p:attrName>style.visibility</p:attrName>
                                        </p:attrNameLst>
                                      </p:cBhvr>
                                      <p:to>
                                        <p:strVal val="visible"/>
                                      </p:to>
                                    </p:set>
                                    <p:anim calcmode="lin" valueType="num">
                                      <p:cBhvr additive="base">
                                        <p:cTn id="14"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15"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par>
                          <p:cTn id="16" fill="hold">
                            <p:stCondLst>
                              <p:cond delay="2250"/>
                            </p:stCondLst>
                            <p:childTnLst>
                              <p:par>
                                <p:cTn id="17" presetID="2" presetClass="entr" presetSubtype="2" fill="hold" nodeType="afterEffect">
                                  <p:stCondLst>
                                    <p:cond delay="0"/>
                                  </p:stCondLst>
                                  <p:childTnLst>
                                    <p:set>
                                      <p:cBhvr>
                                        <p:cTn id="18" dur="1" fill="hold">
                                          <p:stCondLst>
                                            <p:cond delay="0"/>
                                          </p:stCondLst>
                                        </p:cTn>
                                        <p:tgtEl>
                                          <p:spTgt spid="14">
                                            <p:txEl>
                                              <p:pRg st="1" end="1"/>
                                            </p:txEl>
                                          </p:spTgt>
                                        </p:tgtEl>
                                        <p:attrNameLst>
                                          <p:attrName>style.visibility</p:attrName>
                                        </p:attrNameLst>
                                      </p:cBhvr>
                                      <p:to>
                                        <p:strVal val="visible"/>
                                      </p:to>
                                    </p:set>
                                    <p:anim calcmode="lin" valueType="num">
                                      <p:cBhvr additive="base">
                                        <p:cTn id="19" dur="500" fill="hold"/>
                                        <p:tgtEl>
                                          <p:spTgt spid="14">
                                            <p:txEl>
                                              <p:pRg st="1" end="1"/>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4">
                                            <p:txEl>
                                              <p:pRg st="1" end="1"/>
                                            </p:txEl>
                                          </p:spTgt>
                                        </p:tgtEl>
                                        <p:attrNameLst>
                                          <p:attrName>ppt_y</p:attrName>
                                        </p:attrNameLst>
                                      </p:cBhvr>
                                      <p:tavLst>
                                        <p:tav tm="0">
                                          <p:val>
                                            <p:strVal val="#ppt_y"/>
                                          </p:val>
                                        </p:tav>
                                        <p:tav tm="100000">
                                          <p:val>
                                            <p:strVal val="#ppt_y"/>
                                          </p:val>
                                        </p:tav>
                                      </p:tavLst>
                                    </p:anim>
                                  </p:childTnLst>
                                </p:cTn>
                              </p:par>
                            </p:childTnLst>
                          </p:cTn>
                        </p:par>
                        <p:par>
                          <p:cTn id="21" fill="hold">
                            <p:stCondLst>
                              <p:cond delay="2750"/>
                            </p:stCondLst>
                            <p:childTnLst>
                              <p:par>
                                <p:cTn id="22" presetID="2" presetClass="entr" presetSubtype="2" fill="hold" nodeType="afterEffect">
                                  <p:stCondLst>
                                    <p:cond delay="0"/>
                                  </p:stCondLst>
                                  <p:childTnLst>
                                    <p:set>
                                      <p:cBhvr>
                                        <p:cTn id="23" dur="1" fill="hold">
                                          <p:stCondLst>
                                            <p:cond delay="0"/>
                                          </p:stCondLst>
                                        </p:cTn>
                                        <p:tgtEl>
                                          <p:spTgt spid="14">
                                            <p:txEl>
                                              <p:pRg st="2" end="2"/>
                                            </p:txEl>
                                          </p:spTgt>
                                        </p:tgtEl>
                                        <p:attrNameLst>
                                          <p:attrName>style.visibility</p:attrName>
                                        </p:attrNameLst>
                                      </p:cBhvr>
                                      <p:to>
                                        <p:strVal val="visible"/>
                                      </p:to>
                                    </p:set>
                                    <p:anim calcmode="lin" valueType="num">
                                      <p:cBhvr additive="base">
                                        <p:cTn id="24" dur="500" fill="hold"/>
                                        <p:tgtEl>
                                          <p:spTgt spid="14">
                                            <p:txEl>
                                              <p:pRg st="2" end="2"/>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4">
                                            <p:txEl>
                                              <p:pRg st="2" end="2"/>
                                            </p:txEl>
                                          </p:spTgt>
                                        </p:tgtEl>
                                        <p:attrNameLst>
                                          <p:attrName>ppt_y</p:attrName>
                                        </p:attrNameLst>
                                      </p:cBhvr>
                                      <p:tavLst>
                                        <p:tav tm="0">
                                          <p:val>
                                            <p:strVal val="#ppt_y"/>
                                          </p:val>
                                        </p:tav>
                                        <p:tav tm="100000">
                                          <p:val>
                                            <p:strVal val="#ppt_y"/>
                                          </p:val>
                                        </p:tav>
                                      </p:tavLst>
                                    </p:anim>
                                  </p:childTnLst>
                                </p:cTn>
                              </p:par>
                            </p:childTnLst>
                          </p:cTn>
                        </p:par>
                        <p:par>
                          <p:cTn id="26" fill="hold">
                            <p:stCondLst>
                              <p:cond delay="3250"/>
                            </p:stCondLst>
                            <p:childTnLst>
                              <p:par>
                                <p:cTn id="27" presetID="2" presetClass="entr" presetSubtype="2" fill="hold" nodeType="afterEffect">
                                  <p:stCondLst>
                                    <p:cond delay="0"/>
                                  </p:stCondLst>
                                  <p:childTnLst>
                                    <p:set>
                                      <p:cBhvr>
                                        <p:cTn id="28" dur="1" fill="hold">
                                          <p:stCondLst>
                                            <p:cond delay="0"/>
                                          </p:stCondLst>
                                        </p:cTn>
                                        <p:tgtEl>
                                          <p:spTgt spid="14">
                                            <p:txEl>
                                              <p:pRg st="3" end="3"/>
                                            </p:txEl>
                                          </p:spTgt>
                                        </p:tgtEl>
                                        <p:attrNameLst>
                                          <p:attrName>style.visibility</p:attrName>
                                        </p:attrNameLst>
                                      </p:cBhvr>
                                      <p:to>
                                        <p:strVal val="visible"/>
                                      </p:to>
                                    </p:set>
                                    <p:anim calcmode="lin" valueType="num">
                                      <p:cBhvr additive="base">
                                        <p:cTn id="29" dur="500" fill="hold"/>
                                        <p:tgtEl>
                                          <p:spTgt spid="14">
                                            <p:txEl>
                                              <p:pRg st="3" end="3"/>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14">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0D2D52"/>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B736E84-3EE6-B532-682B-BDAF78EC72FA}"/>
              </a:ext>
            </a:extLst>
          </p:cNvPr>
          <p:cNvSpPr txBox="1"/>
          <p:nvPr/>
        </p:nvSpPr>
        <p:spPr>
          <a:xfrm>
            <a:off x="5404604" y="980575"/>
            <a:ext cx="6787395" cy="452431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9600" b="1" i="0" u="none" strike="noStrike" kern="0" cap="none" spc="0" normalizeH="0" baseline="0" noProof="0" dirty="0">
                <a:ln>
                  <a:noFill/>
                </a:ln>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uLnTx/>
                <a:uFillTx/>
                <a:ea typeface="Helvetica Neue"/>
                <a:cs typeface="Helvetica Neue"/>
                <a:sym typeface="Helvetica Neue"/>
              </a:rPr>
              <a:t>YOUR</a:t>
            </a:r>
          </a:p>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9600" b="1" i="0" u="none" strike="noStrike" kern="0" cap="none" spc="0" normalizeH="0" baseline="0" noProof="0" dirty="0">
                <a:ln>
                  <a:noFill/>
                </a:ln>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uLnTx/>
                <a:uFillTx/>
                <a:ea typeface="Helvetica Neue"/>
                <a:cs typeface="Helvetica Neue"/>
                <a:sym typeface="Helvetica Neue"/>
              </a:rPr>
              <a:t>BUSINESS LAUNCH</a:t>
            </a:r>
          </a:p>
        </p:txBody>
      </p:sp>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2"/>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pic>
        <p:nvPicPr>
          <p:cNvPr id="11" name="Picture 10" descr="A group of people sitting in chairs in a room with blue curtains&#10;&#10;Description automatically generated">
            <a:extLst>
              <a:ext uri="{FF2B5EF4-FFF2-40B4-BE49-F238E27FC236}">
                <a16:creationId xmlns:a16="http://schemas.microsoft.com/office/drawing/2014/main" id="{AEA6F587-7ED6-A9B0-2B72-9A6D75977494}"/>
              </a:ext>
            </a:extLst>
          </p:cNvPr>
          <p:cNvPicPr>
            <a:picLocks noChangeAspect="1"/>
          </p:cNvPicPr>
          <p:nvPr/>
        </p:nvPicPr>
        <p:blipFill rotWithShape="1">
          <a:blip r:embed="rId3"/>
          <a:srcRect l="8944" r="46727"/>
          <a:stretch/>
        </p:blipFill>
        <p:spPr>
          <a:xfrm>
            <a:off x="1" y="0"/>
            <a:ext cx="5404604" cy="6858000"/>
          </a:xfrm>
          <a:prstGeom prst="rect">
            <a:avLst/>
          </a:prstGeom>
        </p:spPr>
      </p:pic>
      <p:sp>
        <p:nvSpPr>
          <p:cNvPr id="9" name="TextBox 8">
            <a:extLst>
              <a:ext uri="{FF2B5EF4-FFF2-40B4-BE49-F238E27FC236}">
                <a16:creationId xmlns:a16="http://schemas.microsoft.com/office/drawing/2014/main" id="{5CE1FC2F-325A-120C-EB63-E35D8A46DDDB}"/>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LegacyPartners.biz</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TheSVPSystem.com</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p:txBody>
      </p:sp>
      <p:pic>
        <p:nvPicPr>
          <p:cNvPr id="10" name="Picture 9">
            <a:extLst>
              <a:ext uri="{FF2B5EF4-FFF2-40B4-BE49-F238E27FC236}">
                <a16:creationId xmlns:a16="http://schemas.microsoft.com/office/drawing/2014/main" id="{77BF069A-BF54-8348-1157-D6E9E12B6E23}"/>
              </a:ext>
            </a:extLst>
          </p:cNvPr>
          <p:cNvPicPr>
            <a:picLocks noChangeAspect="1"/>
          </p:cNvPicPr>
          <p:nvPr/>
        </p:nvPicPr>
        <p:blipFill>
          <a:blip r:embed="rId4"/>
          <a:srcRect t="14626" b="14626"/>
          <a:stretch/>
        </p:blipFill>
        <p:spPr>
          <a:xfrm>
            <a:off x="10115455" y="6438549"/>
            <a:ext cx="1920246" cy="274320"/>
          </a:xfrm>
          <a:prstGeom prst="rect">
            <a:avLst/>
          </a:prstGeom>
        </p:spPr>
      </p:pic>
      <p:pic>
        <p:nvPicPr>
          <p:cNvPr id="12" name="Picture 11">
            <a:extLst>
              <a:ext uri="{FF2B5EF4-FFF2-40B4-BE49-F238E27FC236}">
                <a16:creationId xmlns:a16="http://schemas.microsoft.com/office/drawing/2014/main" id="{01206C19-D14F-E754-B00B-9F25F734172A}"/>
              </a:ext>
            </a:extLst>
          </p:cNvPr>
          <p:cNvPicPr>
            <a:picLocks noChangeAspect="1"/>
          </p:cNvPicPr>
          <p:nvPr/>
        </p:nvPicPr>
        <p:blipFill>
          <a:blip r:embed="rId5"/>
          <a:srcRect/>
          <a:stretch/>
        </p:blipFill>
        <p:spPr>
          <a:xfrm>
            <a:off x="10038298" y="6139846"/>
            <a:ext cx="2080726" cy="378618"/>
          </a:xfrm>
          <a:prstGeom prst="rect">
            <a:avLst/>
          </a:prstGeom>
        </p:spPr>
      </p:pic>
    </p:spTree>
    <p:extLst>
      <p:ext uri="{BB962C8B-B14F-4D97-AF65-F5344CB8AC3E}">
        <p14:creationId xmlns:p14="http://schemas.microsoft.com/office/powerpoint/2010/main" val="742816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3"/>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10" name="TextBox 9">
            <a:extLst>
              <a:ext uri="{FF2B5EF4-FFF2-40B4-BE49-F238E27FC236}">
                <a16:creationId xmlns:a16="http://schemas.microsoft.com/office/drawing/2014/main" id="{13BF6E23-367F-467C-D540-7D585173D6FE}"/>
              </a:ext>
            </a:extLst>
          </p:cNvPr>
          <p:cNvSpPr txBox="1"/>
          <p:nvPr/>
        </p:nvSpPr>
        <p:spPr>
          <a:xfrm>
            <a:off x="1" y="303475"/>
            <a:ext cx="12191999"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uLnTx/>
                <a:uFillTx/>
                <a:latin typeface="Calibri" panose="020F0502020204030204"/>
                <a:ea typeface="+mn-ea"/>
                <a:cs typeface="+mn-cs"/>
              </a:rPr>
              <a:t>Launch Checklist</a:t>
            </a:r>
            <a:endParaRPr kumimoji="0" lang="en-US" sz="4400" b="0" i="0" u="none" strike="noStrike" kern="1200" cap="none" spc="0" normalizeH="0" baseline="0" noProof="0" dirty="0">
              <a:ln>
                <a:noFill/>
              </a:ln>
              <a:solidFill>
                <a:schemeClr val="bg1"/>
              </a:solidFill>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63F09B32-91BE-9274-C672-6D6CC974BD05}"/>
              </a:ext>
            </a:extLst>
          </p:cNvPr>
          <p:cNvSpPr txBox="1"/>
          <p:nvPr/>
        </p:nvSpPr>
        <p:spPr>
          <a:xfrm>
            <a:off x="4509013" y="4787974"/>
            <a:ext cx="3174846" cy="1292662"/>
          </a:xfrm>
          <a:prstGeom prst="rect">
            <a:avLst/>
          </a:prstGeom>
          <a:noFill/>
        </p:spPr>
        <p:txBody>
          <a:bodyPr wrap="square">
            <a:spAutoFit/>
          </a:bodyPr>
          <a:lstStyle/>
          <a:p>
            <a:pPr marL="0" marR="0" lvl="0" indent="0" algn="ctr" defTabSz="914400" rtl="0" eaLnBrk="1" fontAlgn="auto" latinLnBrk="0" hangingPunct="1">
              <a:lnSpc>
                <a:spcPct val="100000"/>
              </a:lnSpc>
              <a:spcBef>
                <a:spcPts val="1000"/>
              </a:spcBef>
              <a:spcAft>
                <a:spcPts val="0"/>
              </a:spcAft>
              <a:buClr>
                <a:srgbClr val="00457C"/>
              </a:buClr>
              <a:buSzPct val="100000"/>
              <a:buFontTx/>
              <a:buNone/>
              <a:tabLst/>
              <a:defRPr/>
            </a:pPr>
            <a:r>
              <a:rPr kumimoji="0" lang="en-US" sz="2400" b="1" i="0" u="none" strike="noStrike" kern="1200" cap="none" spc="0" normalizeH="0" baseline="0" noProof="0" dirty="0">
                <a:ln>
                  <a:noFill/>
                </a:ln>
                <a:solidFill>
                  <a:schemeClr val="bg1"/>
                </a:solidFill>
                <a:uLnTx/>
                <a:uFillTx/>
                <a:latin typeface="Calibri" panose="020F0502020204030204"/>
                <a:ea typeface="Calibri"/>
                <a:cs typeface="Calibri"/>
                <a:sym typeface="Calibri"/>
              </a:rPr>
              <a:t>Role of Host</a:t>
            </a:r>
            <a:br>
              <a:rPr lang="en-US" b="1" dirty="0">
                <a:solidFill>
                  <a:schemeClr val="bg1"/>
                </a:solidFill>
                <a:latin typeface="Calibri" panose="020F0502020204030204"/>
                <a:ea typeface="Calibri"/>
                <a:cs typeface="Calibri"/>
                <a:sym typeface="Calibri"/>
              </a:rPr>
            </a:br>
            <a:r>
              <a:rPr kumimoji="0" lang="en-US" sz="1800" b="1" i="0" u="none" strike="noStrike" kern="1200" cap="none" spc="0" normalizeH="0" baseline="0" noProof="0" dirty="0">
                <a:ln>
                  <a:noFill/>
                </a:ln>
                <a:solidFill>
                  <a:schemeClr val="bg1"/>
                </a:solidFill>
                <a:uLnTx/>
                <a:uFillTx/>
                <a:latin typeface="Calibri" panose="020F0502020204030204"/>
                <a:ea typeface="Calibri"/>
                <a:cs typeface="Calibri"/>
                <a:sym typeface="Calibri"/>
              </a:rPr>
              <a:t>FILL THE EVENT &amp; INTRODUCE </a:t>
            </a:r>
            <a:r>
              <a:rPr kumimoji="0" lang="en-US" sz="1800" u="none" strike="noStrike" kern="1200" cap="none" spc="0" normalizeH="0" baseline="0" noProof="0" dirty="0">
                <a:ln>
                  <a:noFill/>
                </a:ln>
                <a:solidFill>
                  <a:schemeClr val="bg1"/>
                </a:solidFill>
                <a:uLnTx/>
                <a:uFillTx/>
                <a:latin typeface="Calibri Light" panose="020F0302020204030204" pitchFamily="34" charset="0"/>
                <a:ea typeface="Calibri"/>
                <a:cs typeface="Calibri Light" panose="020F0302020204030204" pitchFamily="34" charset="0"/>
                <a:sym typeface="Calibri"/>
              </a:rPr>
              <a:t>the speaker and opportunity with enthusiasm</a:t>
            </a:r>
            <a:endParaRPr kumimoji="0" lang="en-US" sz="1800" u="none" strike="noStrike" kern="1200" cap="none" spc="0" normalizeH="0" baseline="0" noProof="0" dirty="0">
              <a:ln>
                <a:noFill/>
              </a:ln>
              <a:solidFill>
                <a:schemeClr val="bg1"/>
              </a:solidFill>
              <a:uLnTx/>
              <a:uFillTx/>
              <a:latin typeface="Calibri Light" panose="020F0302020204030204" pitchFamily="34" charset="0"/>
              <a:cs typeface="Calibri Light" panose="020F0302020204030204" pitchFamily="34" charset="0"/>
            </a:endParaRPr>
          </a:p>
        </p:txBody>
      </p:sp>
      <p:sp>
        <p:nvSpPr>
          <p:cNvPr id="4" name="TextBox 3">
            <a:extLst>
              <a:ext uri="{FF2B5EF4-FFF2-40B4-BE49-F238E27FC236}">
                <a16:creationId xmlns:a16="http://schemas.microsoft.com/office/drawing/2014/main" id="{26324E46-768F-3740-A7C9-A57B01D75B98}"/>
              </a:ext>
            </a:extLst>
          </p:cNvPr>
          <p:cNvSpPr txBox="1"/>
          <p:nvPr/>
        </p:nvSpPr>
        <p:spPr>
          <a:xfrm>
            <a:off x="8187835" y="2394823"/>
            <a:ext cx="3354159"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457C"/>
              </a:buClr>
              <a:buSzPct val="100000"/>
              <a:buFontTx/>
              <a:buNone/>
              <a:tabLst/>
              <a:defRPr/>
            </a:pPr>
            <a:r>
              <a:rPr kumimoji="0" lang="en-US" sz="2400" b="1" i="0" u="none" strike="noStrike" kern="1200" cap="none" spc="0" normalizeH="0" baseline="0" noProof="0" dirty="0">
                <a:ln>
                  <a:noFill/>
                </a:ln>
                <a:solidFill>
                  <a:schemeClr val="bg1"/>
                </a:solidFill>
                <a:uLnTx/>
                <a:uFillTx/>
                <a:latin typeface="Calibri" panose="020F0502020204030204"/>
                <a:ea typeface="Calibri"/>
                <a:cs typeface="Calibri"/>
                <a:sym typeface="Calibri"/>
              </a:rPr>
              <a:t>Professional Background</a:t>
            </a:r>
            <a:br>
              <a:rPr kumimoji="0" lang="en-US" sz="1800" b="1" i="0" u="none" strike="noStrike" kern="1200" cap="none" spc="0" normalizeH="0" baseline="0" noProof="0" dirty="0">
                <a:ln>
                  <a:noFill/>
                </a:ln>
                <a:solidFill>
                  <a:schemeClr val="bg1"/>
                </a:solidFill>
                <a:uLnTx/>
                <a:uFillTx/>
                <a:latin typeface="Calibri" panose="020F0502020204030204"/>
                <a:ea typeface="Calibri"/>
                <a:cs typeface="Calibri"/>
                <a:sym typeface="Calibri"/>
              </a:rPr>
            </a:br>
            <a:r>
              <a:rPr kumimoji="0" lang="en-US" sz="1600" b="1" i="0" u="none" strike="noStrike" kern="1200" cap="none" spc="0" normalizeH="0" baseline="0" noProof="0" dirty="0">
                <a:ln>
                  <a:noFill/>
                </a:ln>
                <a:solidFill>
                  <a:schemeClr val="bg1"/>
                </a:solidFill>
                <a:uLnTx/>
                <a:uFillTx/>
                <a:latin typeface="Calibri" panose="020F0502020204030204"/>
                <a:ea typeface="Calibri"/>
                <a:cs typeface="Calibri"/>
                <a:sym typeface="Calibri"/>
              </a:rPr>
              <a:t>CAMERA ON!</a:t>
            </a:r>
            <a:br>
              <a:rPr kumimoji="0" lang="en-US" sz="1600" b="1" i="0" u="none" strike="noStrike" kern="1200" cap="none" spc="0" normalizeH="0" baseline="0" noProof="0" dirty="0">
                <a:ln>
                  <a:noFill/>
                </a:ln>
                <a:solidFill>
                  <a:schemeClr val="bg1"/>
                </a:solidFill>
                <a:uLnTx/>
                <a:uFillTx/>
                <a:latin typeface="Calibri" panose="020F0502020204030204"/>
                <a:ea typeface="Calibri"/>
                <a:cs typeface="Calibri"/>
                <a:sym typeface="Calibri"/>
              </a:rPr>
            </a:br>
            <a:r>
              <a:rPr kumimoji="0" lang="en-US" sz="1600" u="none" strike="noStrike" kern="1200" cap="none" spc="0" normalizeH="0" baseline="0" noProof="0" dirty="0">
                <a:ln>
                  <a:noFill/>
                </a:ln>
                <a:solidFill>
                  <a:schemeClr val="bg1"/>
                </a:solidFill>
                <a:uLnTx/>
                <a:uFillTx/>
                <a:latin typeface="Calibri Light" panose="020F0302020204030204" pitchFamily="34" charset="0"/>
                <a:ea typeface="Calibri"/>
                <a:cs typeface="Calibri Light" panose="020F0302020204030204" pitchFamily="34" charset="0"/>
                <a:sym typeface="Calibri"/>
              </a:rPr>
              <a:t>Your Guests are watching you</a:t>
            </a:r>
            <a:endParaRPr kumimoji="0" lang="en-US" sz="1800" u="none" strike="noStrike" kern="1200" cap="none" spc="0" normalizeH="0" baseline="0" noProof="0" dirty="0">
              <a:ln>
                <a:noFill/>
              </a:ln>
              <a:solidFill>
                <a:schemeClr val="bg1"/>
              </a:solidFill>
              <a:uLnTx/>
              <a:uFillTx/>
              <a:latin typeface="Calibri Light" panose="020F0302020204030204" pitchFamily="34" charset="0"/>
              <a:cs typeface="Calibri Light" panose="020F0302020204030204" pitchFamily="34" charset="0"/>
            </a:endParaRPr>
          </a:p>
        </p:txBody>
      </p:sp>
      <p:sp>
        <p:nvSpPr>
          <p:cNvPr id="9" name="TextBox 8">
            <a:extLst>
              <a:ext uri="{FF2B5EF4-FFF2-40B4-BE49-F238E27FC236}">
                <a16:creationId xmlns:a16="http://schemas.microsoft.com/office/drawing/2014/main" id="{ED527AFC-857B-99C4-EA78-B218D39E691C}"/>
              </a:ext>
            </a:extLst>
          </p:cNvPr>
          <p:cNvSpPr txBox="1"/>
          <p:nvPr/>
        </p:nvSpPr>
        <p:spPr>
          <a:xfrm>
            <a:off x="4849792" y="2333267"/>
            <a:ext cx="2523281"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1000"/>
              </a:spcBef>
              <a:spcAft>
                <a:spcPts val="0"/>
              </a:spcAft>
              <a:buClr>
                <a:srgbClr val="00457C"/>
              </a:buClr>
              <a:buSzPct val="100000"/>
              <a:buFontTx/>
              <a:buNone/>
              <a:tabLst/>
              <a:defRPr/>
            </a:pPr>
            <a:r>
              <a:rPr kumimoji="0" lang="en-US" sz="2400" b="1" i="0" u="none" strike="noStrike" kern="1200" cap="none" spc="0" normalizeH="0" baseline="0" noProof="0" dirty="0">
                <a:ln>
                  <a:noFill/>
                </a:ln>
                <a:solidFill>
                  <a:schemeClr val="bg1"/>
                </a:solidFill>
                <a:uLnTx/>
                <a:uFillTx/>
                <a:latin typeface="Calibri" panose="020F0502020204030204"/>
                <a:ea typeface="Calibri"/>
                <a:cs typeface="Calibri"/>
                <a:sym typeface="Calibri"/>
              </a:rPr>
              <a:t>Well-Lit Room</a:t>
            </a:r>
            <a:br>
              <a:rPr kumimoji="0" lang="en-US" sz="1800" b="1" i="0" u="none" strike="noStrike" kern="1200" cap="none" spc="0" normalizeH="0" baseline="0" noProof="0" dirty="0">
                <a:ln>
                  <a:noFill/>
                </a:ln>
                <a:solidFill>
                  <a:schemeClr val="bg1"/>
                </a:solidFill>
                <a:uLnTx/>
                <a:uFillTx/>
                <a:latin typeface="Calibri" panose="020F0502020204030204"/>
                <a:ea typeface="Calibri"/>
                <a:cs typeface="Calibri"/>
                <a:sym typeface="Calibri"/>
              </a:rPr>
            </a:br>
            <a:r>
              <a:rPr kumimoji="0" lang="en-US" sz="1800" b="1" i="0" u="none" strike="noStrike" kern="1200" cap="none" spc="0" normalizeH="0" baseline="0" noProof="0" dirty="0">
                <a:ln>
                  <a:noFill/>
                </a:ln>
                <a:solidFill>
                  <a:schemeClr val="bg1"/>
                </a:solidFill>
                <a:uLnTx/>
                <a:uFillTx/>
                <a:latin typeface="Calibri" panose="020F0502020204030204"/>
                <a:ea typeface="Calibri"/>
                <a:cs typeface="Calibri"/>
                <a:sym typeface="Calibri"/>
              </a:rPr>
              <a:t>LIGHTS ON</a:t>
            </a:r>
            <a:br>
              <a:rPr kumimoji="0" lang="en-US" sz="1800" b="1" i="0" u="none" strike="noStrike" kern="1200" cap="none" spc="0" normalizeH="0" baseline="0" noProof="0" dirty="0">
                <a:ln>
                  <a:noFill/>
                </a:ln>
                <a:solidFill>
                  <a:schemeClr val="bg1"/>
                </a:solidFill>
                <a:uLnTx/>
                <a:uFillTx/>
                <a:latin typeface="Calibri" panose="020F0502020204030204"/>
                <a:ea typeface="Calibri"/>
                <a:cs typeface="Calibri"/>
                <a:sym typeface="Calibri"/>
              </a:rPr>
            </a:br>
            <a:r>
              <a:rPr kumimoji="0" lang="en-US" sz="1800" u="none" strike="noStrike" kern="1200" cap="none" spc="0" normalizeH="0" baseline="0" noProof="0" dirty="0">
                <a:ln>
                  <a:noFill/>
                </a:ln>
                <a:solidFill>
                  <a:schemeClr val="bg1"/>
                </a:solidFill>
                <a:uLnTx/>
                <a:uFillTx/>
                <a:latin typeface="Calibri Light" panose="020F0302020204030204" pitchFamily="34" charset="0"/>
                <a:ea typeface="Calibri"/>
                <a:cs typeface="Calibri Light" panose="020F0302020204030204" pitchFamily="34" charset="0"/>
                <a:sym typeface="Calibri"/>
              </a:rPr>
              <a:t>Home Ready for Guests</a:t>
            </a:r>
          </a:p>
        </p:txBody>
      </p:sp>
      <p:sp>
        <p:nvSpPr>
          <p:cNvPr id="12" name="TextBox 11">
            <a:extLst>
              <a:ext uri="{FF2B5EF4-FFF2-40B4-BE49-F238E27FC236}">
                <a16:creationId xmlns:a16="http://schemas.microsoft.com/office/drawing/2014/main" id="{CA40EA2B-11EC-031F-3095-39A0A3B1C6EE}"/>
              </a:ext>
            </a:extLst>
          </p:cNvPr>
          <p:cNvSpPr txBox="1"/>
          <p:nvPr/>
        </p:nvSpPr>
        <p:spPr>
          <a:xfrm>
            <a:off x="614402" y="4787974"/>
            <a:ext cx="3165765" cy="1143903"/>
          </a:xfrm>
          <a:prstGeom prst="rect">
            <a:avLst/>
          </a:prstGeom>
          <a:noFill/>
        </p:spPr>
        <p:txBody>
          <a:bodyPr wrap="square">
            <a:spAutoFit/>
          </a:bodyPr>
          <a:lstStyle/>
          <a:p>
            <a:pPr marL="0" marR="0" lvl="0" indent="0" algn="ctr" defTabSz="914400" rtl="0" eaLnBrk="1" fontAlgn="auto" latinLnBrk="0" hangingPunct="1">
              <a:lnSpc>
                <a:spcPct val="100000"/>
              </a:lnSpc>
              <a:spcBef>
                <a:spcPts val="1000"/>
              </a:spcBef>
              <a:spcAft>
                <a:spcPts val="0"/>
              </a:spcAft>
              <a:buClr>
                <a:srgbClr val="00457C"/>
              </a:buClr>
              <a:buSzPct val="100000"/>
              <a:buFontTx/>
              <a:buNone/>
              <a:tabLst/>
              <a:defRPr/>
            </a:pPr>
            <a:r>
              <a:rPr kumimoji="0" lang="en-US" sz="2400" b="1" i="0" u="none" strike="noStrike" kern="1200" cap="none" spc="0" normalizeH="0" baseline="0" noProof="0" dirty="0">
                <a:ln>
                  <a:noFill/>
                </a:ln>
                <a:solidFill>
                  <a:schemeClr val="bg1"/>
                </a:solidFill>
                <a:uLnTx/>
                <a:uFillTx/>
                <a:latin typeface="Calibri" panose="020F0502020204030204"/>
                <a:ea typeface="Calibri"/>
                <a:cs typeface="Calibri"/>
                <a:sym typeface="Calibri"/>
              </a:rPr>
              <a:t>Test</a:t>
            </a:r>
            <a:br>
              <a:rPr kumimoji="0" lang="en-US" sz="1800" b="1" i="0" u="none" strike="noStrike" kern="1200" cap="none" spc="0" normalizeH="0" baseline="0" noProof="0" dirty="0">
                <a:ln>
                  <a:noFill/>
                </a:ln>
                <a:solidFill>
                  <a:schemeClr val="bg1"/>
                </a:solidFill>
                <a:uLnTx/>
                <a:uFillTx/>
                <a:latin typeface="Calibri" panose="020F0502020204030204"/>
                <a:ea typeface="Calibri"/>
                <a:cs typeface="Calibri"/>
                <a:sym typeface="Calibri"/>
              </a:rPr>
            </a:br>
            <a:r>
              <a:rPr kumimoji="0" lang="en-US" sz="1800" b="1" i="0" u="none" strike="noStrike" kern="1200" cap="none" spc="0" normalizeH="0" baseline="0" noProof="0" dirty="0">
                <a:ln>
                  <a:noFill/>
                </a:ln>
                <a:solidFill>
                  <a:schemeClr val="bg1"/>
                </a:solidFill>
                <a:uLnTx/>
                <a:uFillTx/>
                <a:latin typeface="Calibri" panose="020F0502020204030204"/>
                <a:ea typeface="Calibri"/>
                <a:cs typeface="Calibri"/>
                <a:sym typeface="Calibri"/>
              </a:rPr>
              <a:t>ALL YOUR TECH</a:t>
            </a:r>
          </a:p>
          <a:p>
            <a:pPr lvl="0" algn="ctr">
              <a:spcBef>
                <a:spcPts val="1000"/>
              </a:spcBef>
              <a:buClr>
                <a:srgbClr val="00457C"/>
              </a:buClr>
              <a:buSzPct val="100000"/>
              <a:defRPr/>
            </a:pPr>
            <a:r>
              <a:rPr lang="en-US" dirty="0">
                <a:solidFill>
                  <a:schemeClr val="bg1"/>
                </a:solidFill>
                <a:latin typeface="Calibri Light" panose="020F0302020204030204" pitchFamily="34" charset="0"/>
                <a:ea typeface="Calibri"/>
                <a:cs typeface="Calibri Light" panose="020F0302020204030204" pitchFamily="34" charset="0"/>
                <a:sym typeface="Calibri"/>
              </a:rPr>
              <a:t>Mic/Web Cam or TV Connection</a:t>
            </a:r>
            <a:endParaRPr kumimoji="0" lang="en-US" sz="1800" b="0" i="0" u="none" strike="noStrike" kern="1200" cap="none" spc="0" normalizeH="0" baseline="0" noProof="0" dirty="0">
              <a:ln>
                <a:noFill/>
              </a:ln>
              <a:solidFill>
                <a:schemeClr val="bg1"/>
              </a:solidFill>
              <a:uLnTx/>
              <a:uFillTx/>
              <a:latin typeface="Calibri" panose="020F0502020204030204"/>
            </a:endParaRPr>
          </a:p>
        </p:txBody>
      </p:sp>
      <p:sp>
        <p:nvSpPr>
          <p:cNvPr id="17" name="TextBox 16">
            <a:extLst>
              <a:ext uri="{FF2B5EF4-FFF2-40B4-BE49-F238E27FC236}">
                <a16:creationId xmlns:a16="http://schemas.microsoft.com/office/drawing/2014/main" id="{953DFFC4-6A1F-09EB-746B-9BBA9AF2B704}"/>
              </a:ext>
            </a:extLst>
          </p:cNvPr>
          <p:cNvSpPr txBox="1"/>
          <p:nvPr/>
        </p:nvSpPr>
        <p:spPr>
          <a:xfrm>
            <a:off x="8412705" y="4787974"/>
            <a:ext cx="3070931" cy="1292662"/>
          </a:xfrm>
          <a:prstGeom prst="rect">
            <a:avLst/>
          </a:prstGeom>
          <a:noFill/>
        </p:spPr>
        <p:txBody>
          <a:bodyPr wrap="square">
            <a:spAutoFit/>
          </a:bodyPr>
          <a:lstStyle/>
          <a:p>
            <a:pPr marL="0" marR="0" lvl="0" indent="0" algn="ctr" defTabSz="914400" rtl="0" eaLnBrk="1" fontAlgn="auto" latinLnBrk="0" hangingPunct="1">
              <a:lnSpc>
                <a:spcPct val="100000"/>
              </a:lnSpc>
              <a:spcBef>
                <a:spcPts val="1000"/>
              </a:spcBef>
              <a:spcAft>
                <a:spcPts val="0"/>
              </a:spcAft>
              <a:buClr>
                <a:srgbClr val="00457C"/>
              </a:buClr>
              <a:buSzPct val="100000"/>
              <a:buFontTx/>
              <a:buNone/>
              <a:tabLst/>
              <a:defRPr/>
            </a:pPr>
            <a:r>
              <a:rPr kumimoji="0" lang="en-US" sz="2400" b="1" i="0" u="none" strike="noStrike" kern="1200" cap="none" spc="0" normalizeH="0" baseline="0" noProof="0" dirty="0">
                <a:ln>
                  <a:noFill/>
                </a:ln>
                <a:solidFill>
                  <a:schemeClr val="bg1"/>
                </a:solidFill>
                <a:uLnTx/>
                <a:uFillTx/>
                <a:latin typeface="Calibri" panose="020F0502020204030204"/>
                <a:ea typeface="Calibri"/>
                <a:cs typeface="Calibri"/>
                <a:sym typeface="Calibri"/>
              </a:rPr>
              <a:t>Pay Attention</a:t>
            </a:r>
            <a:br>
              <a:rPr kumimoji="0" lang="en-US" sz="1800" b="1" i="0" u="none" strike="noStrike" kern="1200" cap="none" spc="0" normalizeH="0" baseline="0" noProof="0" dirty="0">
                <a:ln>
                  <a:noFill/>
                </a:ln>
                <a:solidFill>
                  <a:schemeClr val="bg1"/>
                </a:solidFill>
                <a:uLnTx/>
                <a:uFillTx/>
                <a:latin typeface="Calibri" panose="020F0502020204030204"/>
                <a:ea typeface="Calibri"/>
                <a:cs typeface="Calibri"/>
                <a:sym typeface="Calibri"/>
              </a:rPr>
            </a:br>
            <a:r>
              <a:rPr kumimoji="0" lang="en-US" sz="1800" b="1" i="0" u="none" strike="noStrike" kern="1200" cap="none" spc="0" normalizeH="0" baseline="0" noProof="0" dirty="0">
                <a:ln>
                  <a:noFill/>
                </a:ln>
                <a:solidFill>
                  <a:schemeClr val="bg1"/>
                </a:solidFill>
                <a:uLnTx/>
                <a:uFillTx/>
                <a:latin typeface="Calibri" panose="020F0502020204030204"/>
                <a:ea typeface="Calibri"/>
                <a:cs typeface="Calibri"/>
                <a:sym typeface="Calibri"/>
              </a:rPr>
              <a:t>TO THE SPEAKER!</a:t>
            </a:r>
            <a:br>
              <a:rPr kumimoji="0" lang="en-US" sz="1800" b="1" i="0" u="none" strike="noStrike" kern="1200" cap="none" spc="0" normalizeH="0" baseline="0" noProof="0" dirty="0">
                <a:ln>
                  <a:noFill/>
                </a:ln>
                <a:solidFill>
                  <a:schemeClr val="bg1"/>
                </a:solidFill>
                <a:uLnTx/>
                <a:uFillTx/>
                <a:latin typeface="Calibri" panose="020F0502020204030204"/>
                <a:ea typeface="Calibri"/>
                <a:cs typeface="Calibri"/>
                <a:sym typeface="Calibri"/>
              </a:rPr>
            </a:br>
            <a:r>
              <a:rPr kumimoji="0" lang="en-US" sz="1800" u="none" strike="noStrike" kern="1200" cap="none" spc="0" normalizeH="0" baseline="0" noProof="0" dirty="0">
                <a:ln>
                  <a:noFill/>
                </a:ln>
                <a:solidFill>
                  <a:schemeClr val="bg1"/>
                </a:solidFill>
                <a:uLnTx/>
                <a:uFillTx/>
                <a:latin typeface="Calibri Light" panose="020F0302020204030204" pitchFamily="34" charset="0"/>
                <a:ea typeface="Calibri"/>
                <a:cs typeface="Calibri Light" panose="020F0302020204030204" pitchFamily="34" charset="0"/>
                <a:sym typeface="Calibri"/>
              </a:rPr>
              <a:t>No distractions,</a:t>
            </a:r>
            <a:br>
              <a:rPr kumimoji="0" lang="en-US" sz="1800" u="none" strike="noStrike" kern="1200" cap="none" spc="0" normalizeH="0" baseline="0" noProof="0" dirty="0">
                <a:ln>
                  <a:noFill/>
                </a:ln>
                <a:solidFill>
                  <a:schemeClr val="bg1"/>
                </a:solidFill>
                <a:uLnTx/>
                <a:uFillTx/>
                <a:latin typeface="Calibri Light" panose="020F0302020204030204" pitchFamily="34" charset="0"/>
                <a:ea typeface="Calibri"/>
                <a:cs typeface="Calibri Light" panose="020F0302020204030204" pitchFamily="34" charset="0"/>
                <a:sym typeface="Calibri"/>
              </a:rPr>
            </a:br>
            <a:r>
              <a:rPr kumimoji="0" lang="en-US" sz="1800" u="none" strike="noStrike" kern="1200" cap="none" spc="0" normalizeH="0" baseline="0" noProof="0" dirty="0">
                <a:ln>
                  <a:noFill/>
                </a:ln>
                <a:solidFill>
                  <a:schemeClr val="bg1"/>
                </a:solidFill>
                <a:uLnTx/>
                <a:uFillTx/>
                <a:latin typeface="Calibri Light" panose="020F0302020204030204" pitchFamily="34" charset="0"/>
                <a:ea typeface="Calibri"/>
                <a:cs typeface="Calibri Light" panose="020F0302020204030204" pitchFamily="34" charset="0"/>
                <a:sym typeface="Calibri"/>
              </a:rPr>
              <a:t>no pets, no kids</a:t>
            </a:r>
            <a:endParaRPr kumimoji="0" lang="en-US" sz="1800" u="none" strike="noStrike" kern="1200" cap="none" spc="0" normalizeH="0" baseline="0" noProof="0" dirty="0">
              <a:ln>
                <a:noFill/>
              </a:ln>
              <a:solidFill>
                <a:schemeClr val="bg1"/>
              </a:solidFill>
              <a:uLnTx/>
              <a:uFillTx/>
              <a:latin typeface="Calibri Light" panose="020F0302020204030204" pitchFamily="34" charset="0"/>
              <a:cs typeface="Calibri Light" panose="020F0302020204030204" pitchFamily="34" charset="0"/>
            </a:endParaRPr>
          </a:p>
        </p:txBody>
      </p:sp>
      <p:pic>
        <p:nvPicPr>
          <p:cNvPr id="1034" name="Picture 10" descr="Free speech bubble shape vector">
            <a:extLst>
              <a:ext uri="{FF2B5EF4-FFF2-40B4-BE49-F238E27FC236}">
                <a16:creationId xmlns:a16="http://schemas.microsoft.com/office/drawing/2014/main" id="{413A61EC-A683-1DE0-F139-FC937A293F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1559379" y="1301649"/>
            <a:ext cx="1121149" cy="1023102"/>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B2505AA4-1C98-F9B3-5AA7-F4D34717264C}"/>
              </a:ext>
            </a:extLst>
          </p:cNvPr>
          <p:cNvSpPr txBox="1"/>
          <p:nvPr/>
        </p:nvSpPr>
        <p:spPr>
          <a:xfrm>
            <a:off x="650006" y="2333267"/>
            <a:ext cx="2939894" cy="1292662"/>
          </a:xfrm>
          <a:prstGeom prst="rect">
            <a:avLst/>
          </a:prstGeom>
          <a:noFill/>
        </p:spPr>
        <p:txBody>
          <a:bodyPr wrap="square">
            <a:spAutoFit/>
          </a:bodyPr>
          <a:lstStyle/>
          <a:p>
            <a:pPr marL="0" marR="0" lvl="0" indent="0" algn="ctr" defTabSz="914400" rtl="0" eaLnBrk="1" fontAlgn="auto" latinLnBrk="0" hangingPunct="1">
              <a:lnSpc>
                <a:spcPct val="100000"/>
              </a:lnSpc>
              <a:spcBef>
                <a:spcPts val="1000"/>
              </a:spcBef>
              <a:spcAft>
                <a:spcPts val="0"/>
              </a:spcAft>
              <a:buClr>
                <a:srgbClr val="00457C"/>
              </a:buClr>
              <a:buSzPct val="100000"/>
              <a:buFontTx/>
              <a:buNone/>
              <a:tabLst/>
              <a:defRPr/>
            </a:pPr>
            <a:r>
              <a:rPr kumimoji="0" lang="en-US" sz="2400" b="1" i="0" u="none" strike="noStrike" kern="1200" cap="none" spc="0" normalizeH="0" baseline="0" noProof="0" dirty="0">
                <a:ln>
                  <a:noFill/>
                </a:ln>
                <a:solidFill>
                  <a:schemeClr val="bg1"/>
                </a:solidFill>
                <a:uLnTx/>
                <a:uFillTx/>
                <a:latin typeface="Calibri" panose="020F0502020204030204"/>
                <a:ea typeface="Calibri"/>
                <a:cs typeface="Calibri"/>
                <a:sym typeface="Calibri"/>
              </a:rPr>
              <a:t>Send a Text Reminder</a:t>
            </a:r>
            <a:br>
              <a:rPr kumimoji="0" lang="en-US" sz="2400" b="1" i="0" u="none" strike="noStrike" kern="1200" cap="none" spc="0" normalizeH="0" baseline="0" noProof="0" dirty="0">
                <a:ln>
                  <a:noFill/>
                </a:ln>
                <a:solidFill>
                  <a:schemeClr val="bg1"/>
                </a:solidFill>
                <a:uLnTx/>
                <a:uFillTx/>
                <a:latin typeface="Calibri" panose="020F0502020204030204"/>
                <a:ea typeface="Calibri"/>
                <a:cs typeface="Calibri"/>
                <a:sym typeface="Calibri"/>
              </a:rPr>
            </a:br>
            <a:r>
              <a:rPr kumimoji="0" lang="en-US" sz="1800" b="1" i="0" u="none" strike="noStrike" kern="1200" cap="none" spc="0" normalizeH="0" baseline="0" noProof="0" dirty="0">
                <a:ln>
                  <a:noFill/>
                </a:ln>
                <a:solidFill>
                  <a:schemeClr val="bg1"/>
                </a:solidFill>
                <a:uLnTx/>
                <a:uFillTx/>
                <a:latin typeface="Calibri" panose="020F0502020204030204"/>
                <a:ea typeface="Calibri"/>
                <a:cs typeface="Calibri"/>
                <a:sym typeface="Calibri"/>
              </a:rPr>
              <a:t>TO YOUR GUESTS</a:t>
            </a:r>
            <a:br>
              <a:rPr kumimoji="0" lang="en-US" sz="1800" b="1" i="0" u="none" strike="noStrike" kern="1200" cap="none" spc="0" normalizeH="0" baseline="0" noProof="0" dirty="0">
                <a:ln>
                  <a:noFill/>
                </a:ln>
                <a:solidFill>
                  <a:schemeClr val="bg1"/>
                </a:solidFill>
                <a:uLnTx/>
                <a:uFillTx/>
                <a:latin typeface="Calibri" panose="020F0502020204030204"/>
                <a:ea typeface="Calibri"/>
                <a:cs typeface="Calibri"/>
                <a:sym typeface="Calibri"/>
              </a:rPr>
            </a:br>
            <a:r>
              <a:rPr kumimoji="0" lang="en-US" sz="1800" u="none" strike="noStrike" kern="1200" cap="none" spc="0" normalizeH="0" baseline="0" noProof="0" dirty="0">
                <a:ln>
                  <a:noFill/>
                </a:ln>
                <a:solidFill>
                  <a:schemeClr val="bg1"/>
                </a:solidFill>
                <a:uLnTx/>
                <a:uFillTx/>
                <a:latin typeface="Calibri Light" panose="020F0302020204030204" pitchFamily="34" charset="0"/>
                <a:ea typeface="Calibri"/>
                <a:cs typeface="Calibri Light" panose="020F0302020204030204" pitchFamily="34" charset="0"/>
                <a:sym typeface="Calibri"/>
              </a:rPr>
              <a:t>At Least 2 hours prior</a:t>
            </a:r>
            <a:br>
              <a:rPr kumimoji="0" lang="en-US" sz="1800" b="1" i="0" u="none" strike="noStrike" kern="1200" cap="none" spc="0" normalizeH="0" baseline="0" noProof="0" dirty="0">
                <a:ln>
                  <a:noFill/>
                </a:ln>
                <a:solidFill>
                  <a:schemeClr val="bg1"/>
                </a:solidFill>
                <a:uLnTx/>
                <a:uFillTx/>
                <a:latin typeface="Calibri" panose="020F0502020204030204"/>
                <a:ea typeface="Calibri"/>
                <a:cs typeface="Calibri"/>
                <a:sym typeface="Calibri"/>
              </a:rPr>
            </a:br>
            <a:r>
              <a:rPr kumimoji="0" lang="en-US" sz="1800" u="none" strike="noStrike" kern="1200" cap="none" spc="0" normalizeH="0" baseline="0" noProof="0" dirty="0">
                <a:ln>
                  <a:noFill/>
                </a:ln>
                <a:solidFill>
                  <a:schemeClr val="bg1"/>
                </a:solidFill>
                <a:uLnTx/>
                <a:uFillTx/>
                <a:latin typeface="Calibri Light" panose="020F0302020204030204" pitchFamily="34" charset="0"/>
                <a:ea typeface="Calibri"/>
                <a:cs typeface="Calibri Light" panose="020F0302020204030204" pitchFamily="34" charset="0"/>
                <a:sym typeface="Calibri"/>
              </a:rPr>
              <a:t>15 minutes prior for Zoom</a:t>
            </a:r>
            <a:endParaRPr kumimoji="0" lang="en-US" sz="1800" u="none" strike="noStrike" kern="1200" cap="none" spc="0" normalizeH="0" baseline="0" noProof="0" dirty="0">
              <a:ln>
                <a:noFill/>
              </a:ln>
              <a:solidFill>
                <a:schemeClr val="bg1"/>
              </a:solidFill>
              <a:uLnTx/>
              <a:uFillTx/>
              <a:latin typeface="Calibri Light" panose="020F0302020204030204" pitchFamily="34" charset="0"/>
              <a:cs typeface="Calibri Light" panose="020F0302020204030204" pitchFamily="34" charset="0"/>
            </a:endParaRPr>
          </a:p>
        </p:txBody>
      </p:sp>
      <p:pic>
        <p:nvPicPr>
          <p:cNvPr id="36" name="Picture 35" descr="A silhouette of a person&#10;&#10;Description automatically generated">
            <a:extLst>
              <a:ext uri="{FF2B5EF4-FFF2-40B4-BE49-F238E27FC236}">
                <a16:creationId xmlns:a16="http://schemas.microsoft.com/office/drawing/2014/main" id="{B253C71F-45F8-3B6B-52EF-DE9BC61DD20D}"/>
              </a:ext>
            </a:extLst>
          </p:cNvPr>
          <p:cNvPicPr>
            <a:picLocks noChangeAspect="1"/>
          </p:cNvPicPr>
          <p:nvPr/>
        </p:nvPicPr>
        <p:blipFill rotWithShape="1">
          <a:blip r:embed="rId5"/>
          <a:srcRect l="19909" t="21005" r="20581" b="21203"/>
          <a:stretch/>
        </p:blipFill>
        <p:spPr>
          <a:xfrm>
            <a:off x="5762742" y="3656747"/>
            <a:ext cx="701080" cy="1022785"/>
          </a:xfrm>
          <a:prstGeom prst="rect">
            <a:avLst/>
          </a:prstGeom>
        </p:spPr>
      </p:pic>
      <p:pic>
        <p:nvPicPr>
          <p:cNvPr id="49" name="Picture 48">
            <a:extLst>
              <a:ext uri="{FF2B5EF4-FFF2-40B4-BE49-F238E27FC236}">
                <a16:creationId xmlns:a16="http://schemas.microsoft.com/office/drawing/2014/main" id="{74D29C3F-C702-1D8C-8C55-D7F11D9F8888}"/>
              </a:ext>
            </a:extLst>
          </p:cNvPr>
          <p:cNvPicPr>
            <a:picLocks noChangeAspect="1"/>
          </p:cNvPicPr>
          <p:nvPr/>
        </p:nvPicPr>
        <p:blipFill>
          <a:blip r:embed="rId6"/>
          <a:stretch>
            <a:fillRect/>
          </a:stretch>
        </p:blipFill>
        <p:spPr>
          <a:xfrm>
            <a:off x="5525907" y="1059609"/>
            <a:ext cx="1174750" cy="1244675"/>
          </a:xfrm>
          <a:prstGeom prst="rect">
            <a:avLst/>
          </a:prstGeom>
        </p:spPr>
      </p:pic>
      <p:pic>
        <p:nvPicPr>
          <p:cNvPr id="51" name="Picture 50">
            <a:extLst>
              <a:ext uri="{FF2B5EF4-FFF2-40B4-BE49-F238E27FC236}">
                <a16:creationId xmlns:a16="http://schemas.microsoft.com/office/drawing/2014/main" id="{A7C6BEF3-E601-AB5E-E39C-FA04921B402A}"/>
              </a:ext>
            </a:extLst>
          </p:cNvPr>
          <p:cNvPicPr>
            <a:picLocks noChangeAspect="1"/>
          </p:cNvPicPr>
          <p:nvPr/>
        </p:nvPicPr>
        <p:blipFill rotWithShape="1">
          <a:blip r:embed="rId7"/>
          <a:srcRect l="11244" t="11924" r="12748" b="11976"/>
          <a:stretch/>
        </p:blipFill>
        <p:spPr>
          <a:xfrm>
            <a:off x="9387596" y="3667717"/>
            <a:ext cx="1121149" cy="1122494"/>
          </a:xfrm>
          <a:prstGeom prst="rect">
            <a:avLst/>
          </a:prstGeom>
        </p:spPr>
      </p:pic>
      <p:grpSp>
        <p:nvGrpSpPr>
          <p:cNvPr id="58" name="Group 57">
            <a:extLst>
              <a:ext uri="{FF2B5EF4-FFF2-40B4-BE49-F238E27FC236}">
                <a16:creationId xmlns:a16="http://schemas.microsoft.com/office/drawing/2014/main" id="{F6B3D6A7-30D3-C7C3-53F1-C1E8F080CDFA}"/>
              </a:ext>
            </a:extLst>
          </p:cNvPr>
          <p:cNvGrpSpPr/>
          <p:nvPr/>
        </p:nvGrpSpPr>
        <p:grpSpPr>
          <a:xfrm>
            <a:off x="1407927" y="3668559"/>
            <a:ext cx="1555630" cy="1160372"/>
            <a:chOff x="8429329" y="1372098"/>
            <a:chExt cx="1634619" cy="1219291"/>
          </a:xfrm>
        </p:grpSpPr>
        <p:pic>
          <p:nvPicPr>
            <p:cNvPr id="1032" name="Picture 8" descr="Free webcam camera chat vector">
              <a:extLst>
                <a:ext uri="{FF2B5EF4-FFF2-40B4-BE49-F238E27FC236}">
                  <a16:creationId xmlns:a16="http://schemas.microsoft.com/office/drawing/2014/main" id="{D80DF25A-3425-0F0A-4672-DA93C4A383B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75477" y="1704970"/>
              <a:ext cx="888471" cy="886419"/>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55">
              <a:extLst>
                <a:ext uri="{FF2B5EF4-FFF2-40B4-BE49-F238E27FC236}">
                  <a16:creationId xmlns:a16="http://schemas.microsoft.com/office/drawing/2014/main" id="{EA898145-1D26-09E0-7129-53630962140D}"/>
                </a:ext>
              </a:extLst>
            </p:cNvPr>
            <p:cNvPicPr>
              <a:picLocks noChangeAspect="1"/>
            </p:cNvPicPr>
            <p:nvPr/>
          </p:nvPicPr>
          <p:blipFill>
            <a:blip r:embed="rId9"/>
            <a:stretch>
              <a:fillRect/>
            </a:stretch>
          </p:blipFill>
          <p:spPr>
            <a:xfrm>
              <a:off x="8429329" y="1372098"/>
              <a:ext cx="835939" cy="886419"/>
            </a:xfrm>
            <a:prstGeom prst="rect">
              <a:avLst/>
            </a:prstGeom>
          </p:spPr>
        </p:pic>
      </p:grpSp>
      <p:pic>
        <p:nvPicPr>
          <p:cNvPr id="57" name="Picture 56">
            <a:extLst>
              <a:ext uri="{FF2B5EF4-FFF2-40B4-BE49-F238E27FC236}">
                <a16:creationId xmlns:a16="http://schemas.microsoft.com/office/drawing/2014/main" id="{B7696C63-C13B-E2F0-7037-F082EEC01146}"/>
              </a:ext>
            </a:extLst>
          </p:cNvPr>
          <p:cNvPicPr>
            <a:picLocks noChangeAspect="1"/>
          </p:cNvPicPr>
          <p:nvPr/>
        </p:nvPicPr>
        <p:blipFill>
          <a:blip r:embed="rId10"/>
          <a:stretch>
            <a:fillRect/>
          </a:stretch>
        </p:blipFill>
        <p:spPr>
          <a:xfrm>
            <a:off x="9221084" y="1101596"/>
            <a:ext cx="1287661" cy="1202688"/>
          </a:xfrm>
          <a:prstGeom prst="rect">
            <a:avLst/>
          </a:prstGeom>
        </p:spPr>
      </p:pic>
      <p:sp>
        <p:nvSpPr>
          <p:cNvPr id="2" name="TextBox 1">
            <a:extLst>
              <a:ext uri="{FF2B5EF4-FFF2-40B4-BE49-F238E27FC236}">
                <a16:creationId xmlns:a16="http://schemas.microsoft.com/office/drawing/2014/main" id="{BD26C17F-F93E-60B5-987A-6B1648EF9CC2}"/>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LegacyPartners.biz</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TheSVPSystem.com</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p:txBody>
      </p:sp>
      <p:pic>
        <p:nvPicPr>
          <p:cNvPr id="7" name="Picture 6">
            <a:extLst>
              <a:ext uri="{FF2B5EF4-FFF2-40B4-BE49-F238E27FC236}">
                <a16:creationId xmlns:a16="http://schemas.microsoft.com/office/drawing/2014/main" id="{4ED0B471-1D9A-6C59-FA82-F72CCBFBDCA9}"/>
              </a:ext>
            </a:extLst>
          </p:cNvPr>
          <p:cNvPicPr>
            <a:picLocks noChangeAspect="1"/>
          </p:cNvPicPr>
          <p:nvPr/>
        </p:nvPicPr>
        <p:blipFill>
          <a:blip r:embed="rId11"/>
          <a:srcRect t="14626" b="14626"/>
          <a:stretch/>
        </p:blipFill>
        <p:spPr>
          <a:xfrm>
            <a:off x="10115455" y="6438549"/>
            <a:ext cx="1920246" cy="274320"/>
          </a:xfrm>
          <a:prstGeom prst="rect">
            <a:avLst/>
          </a:prstGeom>
        </p:spPr>
      </p:pic>
      <p:pic>
        <p:nvPicPr>
          <p:cNvPr id="8" name="Picture 7">
            <a:extLst>
              <a:ext uri="{FF2B5EF4-FFF2-40B4-BE49-F238E27FC236}">
                <a16:creationId xmlns:a16="http://schemas.microsoft.com/office/drawing/2014/main" id="{D45E8B16-1586-B9B1-4923-8FDF8F492EC7}"/>
              </a:ext>
            </a:extLst>
          </p:cNvPr>
          <p:cNvPicPr>
            <a:picLocks noChangeAspect="1"/>
          </p:cNvPicPr>
          <p:nvPr/>
        </p:nvPicPr>
        <p:blipFill>
          <a:blip r:embed="rId12"/>
          <a:srcRect/>
          <a:stretch/>
        </p:blipFill>
        <p:spPr>
          <a:xfrm>
            <a:off x="10038298" y="6139846"/>
            <a:ext cx="2080726" cy="378618"/>
          </a:xfrm>
          <a:prstGeom prst="rect">
            <a:avLst/>
          </a:prstGeom>
        </p:spPr>
      </p:pic>
      <p:pic>
        <p:nvPicPr>
          <p:cNvPr id="14" name="Picture 13">
            <a:extLst>
              <a:ext uri="{FF2B5EF4-FFF2-40B4-BE49-F238E27FC236}">
                <a16:creationId xmlns:a16="http://schemas.microsoft.com/office/drawing/2014/main" id="{CC5BA4A2-C7C1-8B66-1799-F29682D053C0}"/>
              </a:ext>
            </a:extLst>
          </p:cNvPr>
          <p:cNvPicPr>
            <a:picLocks noChangeAspect="1"/>
          </p:cNvPicPr>
          <p:nvPr/>
        </p:nvPicPr>
        <p:blipFill rotWithShape="1">
          <a:blip r:embed="rId7">
            <a:lum bright="70000" contrast="-70000"/>
          </a:blip>
          <a:srcRect l="11244" t="11924" r="39411" b="11976"/>
          <a:stretch/>
        </p:blipFill>
        <p:spPr>
          <a:xfrm>
            <a:off x="9387596" y="3656747"/>
            <a:ext cx="727860" cy="1122494"/>
          </a:xfrm>
          <a:prstGeom prst="rect">
            <a:avLst/>
          </a:prstGeom>
        </p:spPr>
      </p:pic>
    </p:spTree>
    <p:extLst>
      <p:ext uri="{BB962C8B-B14F-4D97-AF65-F5344CB8AC3E}">
        <p14:creationId xmlns:p14="http://schemas.microsoft.com/office/powerpoint/2010/main" val="4235016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34"/>
                                        </p:tgtEl>
                                        <p:attrNameLst>
                                          <p:attrName>style.visibility</p:attrName>
                                        </p:attrNameLst>
                                      </p:cBhvr>
                                      <p:to>
                                        <p:strVal val="visible"/>
                                      </p:to>
                                    </p:set>
                                    <p:animEffect transition="in" filter="fade">
                                      <p:cBhvr>
                                        <p:cTn id="7" dur="250"/>
                                        <p:tgtEl>
                                          <p:spTgt spid="103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250"/>
                                        <p:tgtEl>
                                          <p:spTgt spid="19"/>
                                        </p:tgtEl>
                                      </p:cBhvr>
                                    </p:animEffect>
                                  </p:childTnLst>
                                </p:cTn>
                              </p:par>
                            </p:childTnLst>
                          </p:cTn>
                        </p:par>
                        <p:par>
                          <p:cTn id="11" fill="hold">
                            <p:stCondLst>
                              <p:cond delay="250"/>
                            </p:stCondLst>
                            <p:childTnLst>
                              <p:par>
                                <p:cTn id="12" presetID="10" presetClass="entr" presetSubtype="0" fill="hold" nodeType="afterEffect">
                                  <p:stCondLst>
                                    <p:cond delay="0"/>
                                  </p:stCondLst>
                                  <p:childTnLst>
                                    <p:set>
                                      <p:cBhvr>
                                        <p:cTn id="13" dur="1" fill="hold">
                                          <p:stCondLst>
                                            <p:cond delay="0"/>
                                          </p:stCondLst>
                                        </p:cTn>
                                        <p:tgtEl>
                                          <p:spTgt spid="49"/>
                                        </p:tgtEl>
                                        <p:attrNameLst>
                                          <p:attrName>style.visibility</p:attrName>
                                        </p:attrNameLst>
                                      </p:cBhvr>
                                      <p:to>
                                        <p:strVal val="visible"/>
                                      </p:to>
                                    </p:set>
                                    <p:animEffect transition="in" filter="fade">
                                      <p:cBhvr>
                                        <p:cTn id="14" dur="250"/>
                                        <p:tgtEl>
                                          <p:spTgt spid="49"/>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250"/>
                                        <p:tgtEl>
                                          <p:spTgt spid="9"/>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57"/>
                                        </p:tgtEl>
                                        <p:attrNameLst>
                                          <p:attrName>style.visibility</p:attrName>
                                        </p:attrNameLst>
                                      </p:cBhvr>
                                      <p:to>
                                        <p:strVal val="visible"/>
                                      </p:to>
                                    </p:set>
                                    <p:animEffect transition="in" filter="fade">
                                      <p:cBhvr>
                                        <p:cTn id="21" dur="250"/>
                                        <p:tgtEl>
                                          <p:spTgt spid="5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250"/>
                                        <p:tgtEl>
                                          <p:spTgt spid="4"/>
                                        </p:tgtEl>
                                      </p:cBhvr>
                                    </p:animEffect>
                                  </p:childTnLst>
                                </p:cTn>
                              </p:par>
                            </p:childTnLst>
                          </p:cTn>
                        </p:par>
                        <p:par>
                          <p:cTn id="25" fill="hold">
                            <p:stCondLst>
                              <p:cond delay="750"/>
                            </p:stCondLst>
                            <p:childTnLst>
                              <p:par>
                                <p:cTn id="26" presetID="10" presetClass="entr" presetSubtype="0" fill="hold" nodeType="afterEffect">
                                  <p:stCondLst>
                                    <p:cond delay="0"/>
                                  </p:stCondLst>
                                  <p:childTnLst>
                                    <p:set>
                                      <p:cBhvr>
                                        <p:cTn id="27" dur="1" fill="hold">
                                          <p:stCondLst>
                                            <p:cond delay="0"/>
                                          </p:stCondLst>
                                        </p:cTn>
                                        <p:tgtEl>
                                          <p:spTgt spid="58"/>
                                        </p:tgtEl>
                                        <p:attrNameLst>
                                          <p:attrName>style.visibility</p:attrName>
                                        </p:attrNameLst>
                                      </p:cBhvr>
                                      <p:to>
                                        <p:strVal val="visible"/>
                                      </p:to>
                                    </p:set>
                                    <p:animEffect transition="in" filter="fade">
                                      <p:cBhvr>
                                        <p:cTn id="28" dur="250"/>
                                        <p:tgtEl>
                                          <p:spTgt spid="5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250"/>
                                        <p:tgtEl>
                                          <p:spTgt spid="12"/>
                                        </p:tgtEl>
                                      </p:cBhvr>
                                    </p:animEffect>
                                  </p:childTnLst>
                                </p:cTn>
                              </p:par>
                            </p:childTnLst>
                          </p:cTn>
                        </p:par>
                        <p:par>
                          <p:cTn id="32" fill="hold">
                            <p:stCondLst>
                              <p:cond delay="1000"/>
                            </p:stCondLst>
                            <p:childTnLst>
                              <p:par>
                                <p:cTn id="33" presetID="10" presetClass="entr" presetSubtype="0" fill="hold" nodeType="after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fade">
                                      <p:cBhvr>
                                        <p:cTn id="35" dur="250"/>
                                        <p:tgtEl>
                                          <p:spTgt spid="3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250"/>
                                        <p:tgtEl>
                                          <p:spTgt spid="6"/>
                                        </p:tgtEl>
                                      </p:cBhvr>
                                    </p:animEffect>
                                  </p:childTnLst>
                                </p:cTn>
                              </p:par>
                            </p:childTnLst>
                          </p:cTn>
                        </p:par>
                        <p:par>
                          <p:cTn id="39" fill="hold">
                            <p:stCondLst>
                              <p:cond delay="1250"/>
                            </p:stCondLst>
                            <p:childTnLst>
                              <p:par>
                                <p:cTn id="40" presetID="10" presetClass="entr" presetSubtype="0" fill="hold" nodeType="after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fade">
                                      <p:cBhvr>
                                        <p:cTn id="42" dur="250"/>
                                        <p:tgtEl>
                                          <p:spTgt spid="5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250"/>
                                        <p:tgtEl>
                                          <p:spTgt spid="17"/>
                                        </p:tgtEl>
                                      </p:cBhvr>
                                    </p:animEffect>
                                  </p:childTnLst>
                                </p:cTn>
                              </p:par>
                            </p:childTnLst>
                          </p:cTn>
                        </p:par>
                        <p:par>
                          <p:cTn id="46" fill="hold">
                            <p:stCondLst>
                              <p:cond delay="1500"/>
                            </p:stCondLst>
                            <p:childTnLst>
                              <p:par>
                                <p:cTn id="47" presetID="10" presetClass="entr" presetSubtype="0" fill="hold" nodeType="after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P spid="9" grpId="0"/>
      <p:bldP spid="12" grpId="0"/>
      <p:bldP spid="17" grpId="0"/>
      <p:bldP spid="19" grpId="0"/>
    </p:bldLst>
  </p:timing>
</p:sld>
</file>

<file path=ppt/slides/slide5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E1E4921-1191-931C-D626-C96164763C3C}"/>
              </a:ext>
            </a:extLst>
          </p:cNvPr>
          <p:cNvSpPr txBox="1"/>
          <p:nvPr/>
        </p:nvSpPr>
        <p:spPr>
          <a:xfrm>
            <a:off x="3096107" y="4615053"/>
            <a:ext cx="5999784" cy="1107996"/>
          </a:xfrm>
          <a:prstGeom prst="rect">
            <a:avLst/>
          </a:prstGeom>
          <a:noFill/>
        </p:spPr>
        <p:txBody>
          <a:bodyPr wrap="none" rtlCol="0">
            <a:spAutoFit/>
          </a:bodyPr>
          <a:lstStyle/>
          <a:p>
            <a:pPr algn="ctr"/>
            <a:r>
              <a:rPr lang="en-US" sz="6600" b="1" dirty="0">
                <a:solidFill>
                  <a:schemeClr val="bg1"/>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3 Services= $400</a:t>
            </a:r>
          </a:p>
        </p:txBody>
      </p:sp>
      <p:sp>
        <p:nvSpPr>
          <p:cNvPr id="33" name="Rectangle 32">
            <a:extLst>
              <a:ext uri="{FF2B5EF4-FFF2-40B4-BE49-F238E27FC236}">
                <a16:creationId xmlns:a16="http://schemas.microsoft.com/office/drawing/2014/main" id="{85886BAB-3FD9-60F6-561E-547C4EBEF12B}"/>
              </a:ext>
            </a:extLst>
          </p:cNvPr>
          <p:cNvSpPr/>
          <p:nvPr/>
        </p:nvSpPr>
        <p:spPr>
          <a:xfrm>
            <a:off x="540910" y="3831630"/>
            <a:ext cx="1056799" cy="69924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1E73D3CD-9A61-4859-0615-8E70672D06AE}"/>
              </a:ext>
            </a:extLst>
          </p:cNvPr>
          <p:cNvSpPr/>
          <p:nvPr/>
        </p:nvSpPr>
        <p:spPr>
          <a:xfrm>
            <a:off x="1593707" y="3831630"/>
            <a:ext cx="1251139" cy="69924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309F3DC6-C80C-FABB-4B9A-FE2CBE2C4887}"/>
              </a:ext>
            </a:extLst>
          </p:cNvPr>
          <p:cNvSpPr/>
          <p:nvPr/>
        </p:nvSpPr>
        <p:spPr>
          <a:xfrm>
            <a:off x="2833692" y="3831630"/>
            <a:ext cx="964675" cy="69924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04D2F504-3E6D-9217-1A37-957F0E39CCAA}"/>
              </a:ext>
            </a:extLst>
          </p:cNvPr>
          <p:cNvSpPr/>
          <p:nvPr/>
        </p:nvSpPr>
        <p:spPr>
          <a:xfrm>
            <a:off x="3778609" y="3831630"/>
            <a:ext cx="1075018" cy="69924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9693E51C-28DB-868C-188D-CF2423D8D5E2}"/>
              </a:ext>
            </a:extLst>
          </p:cNvPr>
          <p:cNvSpPr/>
          <p:nvPr/>
        </p:nvSpPr>
        <p:spPr>
          <a:xfrm>
            <a:off x="4848679" y="3831630"/>
            <a:ext cx="1075018" cy="69924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05E51F52-D607-14FF-FA59-A329FEE32E21}"/>
              </a:ext>
            </a:extLst>
          </p:cNvPr>
          <p:cNvSpPr/>
          <p:nvPr/>
        </p:nvSpPr>
        <p:spPr>
          <a:xfrm>
            <a:off x="5913100" y="3835359"/>
            <a:ext cx="1336888" cy="69924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7D18FDB5-8845-4928-CCF1-31531E815B90}"/>
              </a:ext>
            </a:extLst>
          </p:cNvPr>
          <p:cNvSpPr/>
          <p:nvPr/>
        </p:nvSpPr>
        <p:spPr>
          <a:xfrm>
            <a:off x="7242929" y="3840622"/>
            <a:ext cx="1259833" cy="69924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6E9BB6ED-FC0F-10FC-AE92-C4863AF2E626}"/>
              </a:ext>
            </a:extLst>
          </p:cNvPr>
          <p:cNvSpPr/>
          <p:nvPr/>
        </p:nvSpPr>
        <p:spPr>
          <a:xfrm>
            <a:off x="8497413" y="3831630"/>
            <a:ext cx="1289723" cy="69924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3B7DF9C7-78FF-D975-DD78-A0AD59A2911C}"/>
              </a:ext>
            </a:extLst>
          </p:cNvPr>
          <p:cNvSpPr/>
          <p:nvPr/>
        </p:nvSpPr>
        <p:spPr>
          <a:xfrm>
            <a:off x="9571900" y="3835359"/>
            <a:ext cx="1243683" cy="69924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ight Arrow 41">
            <a:extLst>
              <a:ext uri="{FF2B5EF4-FFF2-40B4-BE49-F238E27FC236}">
                <a16:creationId xmlns:a16="http://schemas.microsoft.com/office/drawing/2014/main" id="{9733F7BE-5D89-EC37-30A4-16AA3FCD83A2}"/>
              </a:ext>
            </a:extLst>
          </p:cNvPr>
          <p:cNvSpPr/>
          <p:nvPr/>
        </p:nvSpPr>
        <p:spPr>
          <a:xfrm>
            <a:off x="10659008" y="3481516"/>
            <a:ext cx="1118127" cy="1409020"/>
          </a:xfrm>
          <a:prstGeom prst="rightArrow">
            <a:avLst>
              <a:gd name="adj1" fmla="val 50000"/>
              <a:gd name="adj2" fmla="val 65174"/>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2B2344D4-1683-5D09-C311-4665F367BDE9}"/>
              </a:ext>
            </a:extLst>
          </p:cNvPr>
          <p:cNvSpPr txBox="1"/>
          <p:nvPr/>
        </p:nvSpPr>
        <p:spPr>
          <a:xfrm>
            <a:off x="1730748" y="433190"/>
            <a:ext cx="8730503" cy="1200329"/>
          </a:xfrm>
          <a:prstGeom prst="rect">
            <a:avLst/>
          </a:prstGeom>
          <a:noFill/>
        </p:spPr>
        <p:txBody>
          <a:bodyPr wrap="square" rtlCol="0">
            <a:spAutoFit/>
          </a:bodyPr>
          <a:lstStyle/>
          <a:p>
            <a:pPr algn="ctr"/>
            <a:r>
              <a:rPr lang="en-US" sz="7200" b="1" dirty="0">
                <a:ln>
                  <a:solidFill>
                    <a:srgbClr val="AA771C"/>
                  </a:solidFill>
                </a:ln>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effectLst>
                  <a:outerShdw blurRad="50800" dist="38100" dir="2700000" algn="tl" rotWithShape="0">
                    <a:prstClr val="black">
                      <a:alpha val="40000"/>
                    </a:prstClr>
                  </a:outerShdw>
                </a:effectLst>
                <a:latin typeface="Roboto Black" panose="02000000000000000000" pitchFamily="2" charset="0"/>
                <a:ea typeface="Roboto Black" panose="02000000000000000000" pitchFamily="2" charset="0"/>
              </a:rPr>
              <a:t>20 - 30 Days to ETL</a:t>
            </a:r>
          </a:p>
        </p:txBody>
      </p:sp>
      <p:sp>
        <p:nvSpPr>
          <p:cNvPr id="3" name="TextBox 2">
            <a:extLst>
              <a:ext uri="{FF2B5EF4-FFF2-40B4-BE49-F238E27FC236}">
                <a16:creationId xmlns:a16="http://schemas.microsoft.com/office/drawing/2014/main" id="{5C296BFE-4494-07CC-F555-39FA89E5DD63}"/>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LegacyPartners.biz</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TheSVPSystem.com</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p:txBody>
      </p:sp>
      <p:pic>
        <p:nvPicPr>
          <p:cNvPr id="6" name="Picture 5">
            <a:extLst>
              <a:ext uri="{FF2B5EF4-FFF2-40B4-BE49-F238E27FC236}">
                <a16:creationId xmlns:a16="http://schemas.microsoft.com/office/drawing/2014/main" id="{2C9E38AA-3C3D-0E54-1F08-3EDF87525F16}"/>
              </a:ext>
            </a:extLst>
          </p:cNvPr>
          <p:cNvPicPr>
            <a:picLocks noChangeAspect="1"/>
          </p:cNvPicPr>
          <p:nvPr/>
        </p:nvPicPr>
        <p:blipFill>
          <a:blip r:embed="rId3"/>
          <a:srcRect t="14626" b="14626"/>
          <a:stretch/>
        </p:blipFill>
        <p:spPr>
          <a:xfrm>
            <a:off x="10115455" y="6438549"/>
            <a:ext cx="1920246" cy="274320"/>
          </a:xfrm>
          <a:prstGeom prst="rect">
            <a:avLst/>
          </a:prstGeom>
        </p:spPr>
      </p:pic>
      <p:pic>
        <p:nvPicPr>
          <p:cNvPr id="11" name="Picture 10">
            <a:extLst>
              <a:ext uri="{FF2B5EF4-FFF2-40B4-BE49-F238E27FC236}">
                <a16:creationId xmlns:a16="http://schemas.microsoft.com/office/drawing/2014/main" id="{E4421999-6785-2015-D77C-7A9A30EA48E9}"/>
              </a:ext>
            </a:extLst>
          </p:cNvPr>
          <p:cNvPicPr>
            <a:picLocks noChangeAspect="1"/>
          </p:cNvPicPr>
          <p:nvPr/>
        </p:nvPicPr>
        <p:blipFill>
          <a:blip r:embed="rId4"/>
          <a:srcRect/>
          <a:stretch/>
        </p:blipFill>
        <p:spPr>
          <a:xfrm>
            <a:off x="10038298" y="6139846"/>
            <a:ext cx="2080726" cy="378618"/>
          </a:xfrm>
          <a:prstGeom prst="rect">
            <a:avLst/>
          </a:prstGeom>
        </p:spPr>
      </p:pic>
      <p:sp>
        <p:nvSpPr>
          <p:cNvPr id="5" name="TextBox 4">
            <a:extLst>
              <a:ext uri="{FF2B5EF4-FFF2-40B4-BE49-F238E27FC236}">
                <a16:creationId xmlns:a16="http://schemas.microsoft.com/office/drawing/2014/main" id="{F8F44281-809E-02B5-2B1E-E879E790D883}"/>
              </a:ext>
            </a:extLst>
          </p:cNvPr>
          <p:cNvSpPr txBox="1"/>
          <p:nvPr/>
        </p:nvSpPr>
        <p:spPr>
          <a:xfrm>
            <a:off x="418709" y="2046911"/>
            <a:ext cx="1080744" cy="1477328"/>
          </a:xfrm>
          <a:prstGeom prst="rect">
            <a:avLst/>
          </a:prstGeom>
          <a:noFill/>
        </p:spPr>
        <p:txBody>
          <a:bodyPr wrap="none" rtlCol="0">
            <a:spAutoFit/>
          </a:bodyPr>
          <a:lstStyle/>
          <a:p>
            <a:pPr algn="ctr"/>
            <a:r>
              <a:rPr lang="en-US" dirty="0">
                <a:solidFill>
                  <a:schemeClr val="bg1"/>
                </a:solidFill>
              </a:rPr>
              <a:t>Enroll</a:t>
            </a:r>
          </a:p>
          <a:p>
            <a:pPr algn="ctr"/>
            <a:r>
              <a:rPr lang="en-US" dirty="0">
                <a:solidFill>
                  <a:schemeClr val="bg1"/>
                </a:solidFill>
              </a:rPr>
              <a:t>As an IBO</a:t>
            </a:r>
          </a:p>
          <a:p>
            <a:pPr algn="ctr"/>
            <a:r>
              <a:rPr lang="en-US" dirty="0">
                <a:solidFill>
                  <a:schemeClr val="bg1"/>
                </a:solidFill>
              </a:rPr>
              <a:t>+</a:t>
            </a:r>
          </a:p>
          <a:p>
            <a:pPr algn="ctr"/>
            <a:r>
              <a:rPr lang="en-US" dirty="0">
                <a:solidFill>
                  <a:schemeClr val="bg1"/>
                </a:solidFill>
              </a:rPr>
              <a:t>Enroll 3</a:t>
            </a:r>
          </a:p>
          <a:p>
            <a:pPr algn="ctr"/>
            <a:r>
              <a:rPr lang="en-US" dirty="0">
                <a:solidFill>
                  <a:schemeClr val="bg1"/>
                </a:solidFill>
              </a:rPr>
              <a:t>Services</a:t>
            </a:r>
          </a:p>
        </p:txBody>
      </p:sp>
      <p:sp>
        <p:nvSpPr>
          <p:cNvPr id="8" name="TextBox 7">
            <a:extLst>
              <a:ext uri="{FF2B5EF4-FFF2-40B4-BE49-F238E27FC236}">
                <a16:creationId xmlns:a16="http://schemas.microsoft.com/office/drawing/2014/main" id="{6D03B9C6-6C80-19A7-4460-758B9816C227}"/>
              </a:ext>
            </a:extLst>
          </p:cNvPr>
          <p:cNvSpPr txBox="1"/>
          <p:nvPr/>
        </p:nvSpPr>
        <p:spPr>
          <a:xfrm>
            <a:off x="1597710" y="2046911"/>
            <a:ext cx="1074333" cy="1477328"/>
          </a:xfrm>
          <a:prstGeom prst="rect">
            <a:avLst/>
          </a:prstGeom>
          <a:noFill/>
        </p:spPr>
        <p:txBody>
          <a:bodyPr wrap="none" rtlCol="0">
            <a:spAutoFit/>
          </a:bodyPr>
          <a:lstStyle/>
          <a:p>
            <a:pPr algn="ctr"/>
            <a:r>
              <a:rPr lang="en-US" dirty="0">
                <a:solidFill>
                  <a:schemeClr val="bg1"/>
                </a:solidFill>
              </a:rPr>
              <a:t>Schedule</a:t>
            </a:r>
          </a:p>
          <a:p>
            <a:pPr algn="ctr"/>
            <a:r>
              <a:rPr lang="en-US" dirty="0">
                <a:solidFill>
                  <a:schemeClr val="bg1"/>
                </a:solidFill>
              </a:rPr>
              <a:t>Grand</a:t>
            </a:r>
          </a:p>
          <a:p>
            <a:pPr algn="ctr"/>
            <a:r>
              <a:rPr lang="en-US" dirty="0">
                <a:solidFill>
                  <a:schemeClr val="bg1"/>
                </a:solidFill>
              </a:rPr>
              <a:t>Opening</a:t>
            </a:r>
          </a:p>
          <a:p>
            <a:pPr algn="ctr"/>
            <a:r>
              <a:rPr lang="en-US" dirty="0">
                <a:solidFill>
                  <a:schemeClr val="bg1"/>
                </a:solidFill>
              </a:rPr>
              <a:t>+</a:t>
            </a:r>
          </a:p>
          <a:p>
            <a:pPr algn="ctr"/>
            <a:r>
              <a:rPr lang="en-US" dirty="0">
                <a:solidFill>
                  <a:schemeClr val="bg1"/>
                </a:solidFill>
              </a:rPr>
              <a:t>Make List</a:t>
            </a:r>
          </a:p>
        </p:txBody>
      </p:sp>
      <p:sp>
        <p:nvSpPr>
          <p:cNvPr id="10" name="TextBox 9">
            <a:extLst>
              <a:ext uri="{FF2B5EF4-FFF2-40B4-BE49-F238E27FC236}">
                <a16:creationId xmlns:a16="http://schemas.microsoft.com/office/drawing/2014/main" id="{308D2416-3595-8073-8421-42D138589797}"/>
              </a:ext>
            </a:extLst>
          </p:cNvPr>
          <p:cNvSpPr txBox="1"/>
          <p:nvPr/>
        </p:nvSpPr>
        <p:spPr>
          <a:xfrm>
            <a:off x="2758702" y="2877908"/>
            <a:ext cx="821700" cy="646331"/>
          </a:xfrm>
          <a:prstGeom prst="rect">
            <a:avLst/>
          </a:prstGeom>
          <a:noFill/>
        </p:spPr>
        <p:txBody>
          <a:bodyPr wrap="none" rtlCol="0">
            <a:spAutoFit/>
          </a:bodyPr>
          <a:lstStyle/>
          <a:p>
            <a:pPr algn="ctr"/>
            <a:r>
              <a:rPr lang="en-US" dirty="0">
                <a:solidFill>
                  <a:schemeClr val="bg1"/>
                </a:solidFill>
              </a:rPr>
              <a:t>Invite</a:t>
            </a:r>
          </a:p>
          <a:p>
            <a:pPr algn="ctr"/>
            <a:r>
              <a:rPr lang="en-US" dirty="0">
                <a:solidFill>
                  <a:schemeClr val="bg1"/>
                </a:solidFill>
              </a:rPr>
              <a:t>Guests</a:t>
            </a:r>
          </a:p>
        </p:txBody>
      </p:sp>
      <p:sp>
        <p:nvSpPr>
          <p:cNvPr id="13" name="TextBox 12">
            <a:extLst>
              <a:ext uri="{FF2B5EF4-FFF2-40B4-BE49-F238E27FC236}">
                <a16:creationId xmlns:a16="http://schemas.microsoft.com/office/drawing/2014/main" id="{239D399A-F484-02BB-533D-EBB2B5FA0295}"/>
              </a:ext>
            </a:extLst>
          </p:cNvPr>
          <p:cNvSpPr txBox="1"/>
          <p:nvPr/>
        </p:nvSpPr>
        <p:spPr>
          <a:xfrm>
            <a:off x="3667061" y="2600909"/>
            <a:ext cx="979755" cy="923330"/>
          </a:xfrm>
          <a:prstGeom prst="rect">
            <a:avLst/>
          </a:prstGeom>
          <a:noFill/>
        </p:spPr>
        <p:txBody>
          <a:bodyPr wrap="none" rtlCol="0">
            <a:spAutoFit/>
          </a:bodyPr>
          <a:lstStyle/>
          <a:p>
            <a:pPr algn="ctr"/>
            <a:r>
              <a:rPr lang="en-US" dirty="0">
                <a:solidFill>
                  <a:schemeClr val="bg1"/>
                </a:solidFill>
              </a:rPr>
              <a:t>Your</a:t>
            </a:r>
          </a:p>
          <a:p>
            <a:pPr algn="ctr"/>
            <a:r>
              <a:rPr lang="en-US" dirty="0">
                <a:solidFill>
                  <a:schemeClr val="bg1"/>
                </a:solidFill>
              </a:rPr>
              <a:t>Grand </a:t>
            </a:r>
          </a:p>
          <a:p>
            <a:pPr algn="ctr"/>
            <a:r>
              <a:rPr lang="en-US" dirty="0">
                <a:solidFill>
                  <a:schemeClr val="bg1"/>
                </a:solidFill>
              </a:rPr>
              <a:t>Opening</a:t>
            </a:r>
          </a:p>
        </p:txBody>
      </p:sp>
      <p:sp>
        <p:nvSpPr>
          <p:cNvPr id="15" name="TextBox 14">
            <a:extLst>
              <a:ext uri="{FF2B5EF4-FFF2-40B4-BE49-F238E27FC236}">
                <a16:creationId xmlns:a16="http://schemas.microsoft.com/office/drawing/2014/main" id="{0B4E878F-874E-6D37-C103-626997AFBCDD}"/>
              </a:ext>
            </a:extLst>
          </p:cNvPr>
          <p:cNvSpPr txBox="1"/>
          <p:nvPr/>
        </p:nvSpPr>
        <p:spPr>
          <a:xfrm>
            <a:off x="4733475" y="2600909"/>
            <a:ext cx="948208" cy="923330"/>
          </a:xfrm>
          <a:prstGeom prst="rect">
            <a:avLst/>
          </a:prstGeom>
          <a:noFill/>
        </p:spPr>
        <p:txBody>
          <a:bodyPr wrap="none" rtlCol="0">
            <a:spAutoFit/>
          </a:bodyPr>
          <a:lstStyle/>
          <a:p>
            <a:pPr algn="ctr"/>
            <a:r>
              <a:rPr lang="en-US" dirty="0">
                <a:solidFill>
                  <a:schemeClr val="bg1"/>
                </a:solidFill>
              </a:rPr>
              <a:t>Enroll</a:t>
            </a:r>
          </a:p>
          <a:p>
            <a:pPr algn="ctr"/>
            <a:r>
              <a:rPr lang="en-US" dirty="0">
                <a:solidFill>
                  <a:schemeClr val="bg1"/>
                </a:solidFill>
              </a:rPr>
              <a:t>3 More</a:t>
            </a:r>
          </a:p>
          <a:p>
            <a:pPr algn="ctr"/>
            <a:r>
              <a:rPr lang="en-US" dirty="0">
                <a:solidFill>
                  <a:schemeClr val="bg1"/>
                </a:solidFill>
              </a:rPr>
              <a:t>Services</a:t>
            </a:r>
          </a:p>
        </p:txBody>
      </p:sp>
      <p:sp>
        <p:nvSpPr>
          <p:cNvPr id="16" name="TextBox 15">
            <a:extLst>
              <a:ext uri="{FF2B5EF4-FFF2-40B4-BE49-F238E27FC236}">
                <a16:creationId xmlns:a16="http://schemas.microsoft.com/office/drawing/2014/main" id="{327A6DD5-2904-49C3-BF47-CEFC10D2AF56}"/>
              </a:ext>
            </a:extLst>
          </p:cNvPr>
          <p:cNvSpPr txBox="1"/>
          <p:nvPr/>
        </p:nvSpPr>
        <p:spPr>
          <a:xfrm>
            <a:off x="5768342" y="2600909"/>
            <a:ext cx="1291444" cy="923330"/>
          </a:xfrm>
          <a:prstGeom prst="rect">
            <a:avLst/>
          </a:prstGeom>
          <a:noFill/>
        </p:spPr>
        <p:txBody>
          <a:bodyPr wrap="none" rtlCol="0">
            <a:spAutoFit/>
          </a:bodyPr>
          <a:lstStyle/>
          <a:p>
            <a:pPr algn="ctr"/>
            <a:r>
              <a:rPr lang="en-US" dirty="0">
                <a:solidFill>
                  <a:schemeClr val="bg1"/>
                </a:solidFill>
              </a:rPr>
              <a:t>Sponsor</a:t>
            </a:r>
          </a:p>
          <a:p>
            <a:pPr algn="ctr"/>
            <a:r>
              <a:rPr lang="en-US" dirty="0">
                <a:solidFill>
                  <a:schemeClr val="bg1"/>
                </a:solidFill>
              </a:rPr>
              <a:t>1 (or 2)</a:t>
            </a:r>
          </a:p>
          <a:p>
            <a:pPr algn="ctr"/>
            <a:r>
              <a:rPr lang="en-US" dirty="0">
                <a:solidFill>
                  <a:schemeClr val="bg1"/>
                </a:solidFill>
              </a:rPr>
              <a:t>Biz Partners</a:t>
            </a:r>
          </a:p>
        </p:txBody>
      </p:sp>
      <p:sp>
        <p:nvSpPr>
          <p:cNvPr id="17" name="TextBox 16">
            <a:extLst>
              <a:ext uri="{FF2B5EF4-FFF2-40B4-BE49-F238E27FC236}">
                <a16:creationId xmlns:a16="http://schemas.microsoft.com/office/drawing/2014/main" id="{BED0FAA9-49C4-4FA2-7748-349C02547EB2}"/>
              </a:ext>
            </a:extLst>
          </p:cNvPr>
          <p:cNvSpPr txBox="1"/>
          <p:nvPr/>
        </p:nvSpPr>
        <p:spPr>
          <a:xfrm>
            <a:off x="7128878" y="2046911"/>
            <a:ext cx="1205650" cy="1477328"/>
          </a:xfrm>
          <a:prstGeom prst="rect">
            <a:avLst/>
          </a:prstGeom>
          <a:noFill/>
        </p:spPr>
        <p:txBody>
          <a:bodyPr wrap="none" rtlCol="0">
            <a:spAutoFit/>
          </a:bodyPr>
          <a:lstStyle/>
          <a:p>
            <a:pPr algn="ctr"/>
            <a:r>
              <a:rPr lang="en-US" dirty="0">
                <a:solidFill>
                  <a:schemeClr val="bg1"/>
                </a:solidFill>
              </a:rPr>
              <a:t>Help</a:t>
            </a:r>
          </a:p>
          <a:p>
            <a:pPr algn="ctr"/>
            <a:r>
              <a:rPr lang="en-US" dirty="0">
                <a:solidFill>
                  <a:schemeClr val="bg1"/>
                </a:solidFill>
              </a:rPr>
              <a:t>New</a:t>
            </a:r>
          </a:p>
          <a:p>
            <a:pPr algn="ctr"/>
            <a:r>
              <a:rPr lang="en-US" dirty="0">
                <a:solidFill>
                  <a:schemeClr val="bg1"/>
                </a:solidFill>
              </a:rPr>
              <a:t>Biz Partner</a:t>
            </a:r>
          </a:p>
          <a:p>
            <a:pPr algn="ctr"/>
            <a:r>
              <a:rPr lang="en-US" dirty="0">
                <a:solidFill>
                  <a:schemeClr val="bg1"/>
                </a:solidFill>
              </a:rPr>
              <a:t>Enroll</a:t>
            </a:r>
          </a:p>
          <a:p>
            <a:pPr algn="ctr"/>
            <a:r>
              <a:rPr lang="en-US" dirty="0">
                <a:solidFill>
                  <a:schemeClr val="bg1"/>
                </a:solidFill>
              </a:rPr>
              <a:t>3 Services</a:t>
            </a:r>
          </a:p>
        </p:txBody>
      </p:sp>
      <p:sp>
        <p:nvSpPr>
          <p:cNvPr id="18" name="TextBox 17">
            <a:extLst>
              <a:ext uri="{FF2B5EF4-FFF2-40B4-BE49-F238E27FC236}">
                <a16:creationId xmlns:a16="http://schemas.microsoft.com/office/drawing/2014/main" id="{A557689B-5B3C-E468-AFB1-51684ED2F42D}"/>
              </a:ext>
            </a:extLst>
          </p:cNvPr>
          <p:cNvSpPr txBox="1"/>
          <p:nvPr/>
        </p:nvSpPr>
        <p:spPr>
          <a:xfrm>
            <a:off x="8356103" y="2323910"/>
            <a:ext cx="1090811" cy="1200329"/>
          </a:xfrm>
          <a:prstGeom prst="rect">
            <a:avLst/>
          </a:prstGeom>
          <a:noFill/>
        </p:spPr>
        <p:txBody>
          <a:bodyPr wrap="none" rtlCol="0">
            <a:spAutoFit/>
          </a:bodyPr>
          <a:lstStyle/>
          <a:p>
            <a:pPr algn="ctr"/>
            <a:r>
              <a:rPr lang="en-US" dirty="0">
                <a:solidFill>
                  <a:schemeClr val="bg1"/>
                </a:solidFill>
              </a:rPr>
              <a:t>New IBOs</a:t>
            </a:r>
          </a:p>
          <a:p>
            <a:pPr algn="ctr"/>
            <a:r>
              <a:rPr lang="en-US" dirty="0">
                <a:solidFill>
                  <a:schemeClr val="bg1"/>
                </a:solidFill>
              </a:rPr>
              <a:t>Have </a:t>
            </a:r>
          </a:p>
          <a:p>
            <a:pPr algn="ctr"/>
            <a:r>
              <a:rPr lang="en-US" dirty="0">
                <a:solidFill>
                  <a:schemeClr val="bg1"/>
                </a:solidFill>
              </a:rPr>
              <a:t>Grand</a:t>
            </a:r>
          </a:p>
          <a:p>
            <a:pPr algn="ctr"/>
            <a:r>
              <a:rPr lang="en-US" dirty="0">
                <a:solidFill>
                  <a:schemeClr val="bg1"/>
                </a:solidFill>
              </a:rPr>
              <a:t>Opening</a:t>
            </a:r>
          </a:p>
        </p:txBody>
      </p:sp>
      <p:sp>
        <p:nvSpPr>
          <p:cNvPr id="19" name="TextBox 18">
            <a:extLst>
              <a:ext uri="{FF2B5EF4-FFF2-40B4-BE49-F238E27FC236}">
                <a16:creationId xmlns:a16="http://schemas.microsoft.com/office/drawing/2014/main" id="{3F703A07-C307-CE82-D01B-D50118CB1209}"/>
              </a:ext>
            </a:extLst>
          </p:cNvPr>
          <p:cNvSpPr txBox="1"/>
          <p:nvPr/>
        </p:nvSpPr>
        <p:spPr>
          <a:xfrm>
            <a:off x="9486059" y="2323910"/>
            <a:ext cx="1118128" cy="1200329"/>
          </a:xfrm>
          <a:prstGeom prst="rect">
            <a:avLst/>
          </a:prstGeom>
          <a:noFill/>
        </p:spPr>
        <p:txBody>
          <a:bodyPr wrap="none" rtlCol="0">
            <a:spAutoFit/>
          </a:bodyPr>
          <a:lstStyle/>
          <a:p>
            <a:pPr algn="ctr"/>
            <a:r>
              <a:rPr lang="en-US" dirty="0">
                <a:solidFill>
                  <a:schemeClr val="bg1"/>
                </a:solidFill>
              </a:rPr>
              <a:t>New IBOs</a:t>
            </a:r>
          </a:p>
          <a:p>
            <a:pPr algn="ctr"/>
            <a:r>
              <a:rPr lang="en-US" dirty="0">
                <a:solidFill>
                  <a:schemeClr val="bg1"/>
                </a:solidFill>
              </a:rPr>
              <a:t>Have </a:t>
            </a:r>
          </a:p>
          <a:p>
            <a:pPr algn="ctr"/>
            <a:r>
              <a:rPr lang="en-US" dirty="0">
                <a:solidFill>
                  <a:schemeClr val="bg1"/>
                </a:solidFill>
              </a:rPr>
              <a:t>6 Services</a:t>
            </a:r>
          </a:p>
          <a:p>
            <a:pPr algn="ctr"/>
            <a:r>
              <a:rPr lang="en-US" dirty="0">
                <a:solidFill>
                  <a:schemeClr val="bg1"/>
                </a:solidFill>
              </a:rPr>
              <a:t>Each</a:t>
            </a:r>
          </a:p>
        </p:txBody>
      </p:sp>
      <p:sp>
        <p:nvSpPr>
          <p:cNvPr id="20" name="TextBox 19">
            <a:extLst>
              <a:ext uri="{FF2B5EF4-FFF2-40B4-BE49-F238E27FC236}">
                <a16:creationId xmlns:a16="http://schemas.microsoft.com/office/drawing/2014/main" id="{BD47A35D-AAB6-9649-319A-394A02D03869}"/>
              </a:ext>
            </a:extLst>
          </p:cNvPr>
          <p:cNvSpPr txBox="1"/>
          <p:nvPr/>
        </p:nvSpPr>
        <p:spPr>
          <a:xfrm>
            <a:off x="10575561" y="2570132"/>
            <a:ext cx="1477584" cy="954107"/>
          </a:xfrm>
          <a:prstGeom prst="rect">
            <a:avLst/>
          </a:prstGeom>
          <a:noFill/>
        </p:spPr>
        <p:txBody>
          <a:bodyPr wrap="none" rtlCol="0">
            <a:spAutoFit/>
          </a:bodyPr>
          <a:lstStyle/>
          <a:p>
            <a:pPr algn="ctr"/>
            <a:r>
              <a:rPr lang="en-US" sz="2800" b="1" dirty="0">
                <a:solidFill>
                  <a:schemeClr val="bg1"/>
                </a:solidFill>
              </a:rPr>
              <a:t>You</a:t>
            </a:r>
          </a:p>
          <a:p>
            <a:pPr algn="ctr"/>
            <a:r>
              <a:rPr lang="en-US" sz="2800" b="1" dirty="0">
                <a:solidFill>
                  <a:schemeClr val="bg1"/>
                </a:solidFill>
              </a:rPr>
              <a:t>Promote</a:t>
            </a:r>
          </a:p>
        </p:txBody>
      </p:sp>
      <p:sp>
        <p:nvSpPr>
          <p:cNvPr id="21" name="Right Arrow 20">
            <a:extLst>
              <a:ext uri="{FF2B5EF4-FFF2-40B4-BE49-F238E27FC236}">
                <a16:creationId xmlns:a16="http://schemas.microsoft.com/office/drawing/2014/main" id="{4E37DFA9-19E1-F6D0-BD7D-5F585B0EE39F}"/>
              </a:ext>
            </a:extLst>
          </p:cNvPr>
          <p:cNvSpPr/>
          <p:nvPr/>
        </p:nvSpPr>
        <p:spPr>
          <a:xfrm>
            <a:off x="540911" y="3478594"/>
            <a:ext cx="11220783" cy="1411941"/>
          </a:xfrm>
          <a:prstGeom prst="rightArrow">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F6F15521-09C9-2724-40A8-A93B06B06643}"/>
              </a:ext>
            </a:extLst>
          </p:cNvPr>
          <p:cNvSpPr>
            <a:spLocks noChangeAspect="1"/>
          </p:cNvSpPr>
          <p:nvPr/>
        </p:nvSpPr>
        <p:spPr>
          <a:xfrm>
            <a:off x="4765733" y="3202419"/>
            <a:ext cx="2696944" cy="2696944"/>
          </a:xfrm>
          <a:prstGeom prst="ellipse">
            <a:avLst/>
          </a:prstGeom>
          <a:solidFill>
            <a:srgbClr val="407DC9"/>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400" b="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Roboto Black" panose="02000000000000000000" pitchFamily="2" charset="0"/>
                <a:cs typeface="Calibri" panose="020F0502020204030204" pitchFamily="34" charset="0"/>
                <a:sym typeface="Arial"/>
              </a:rPr>
              <a:t>ETL</a:t>
            </a:r>
          </a:p>
        </p:txBody>
      </p:sp>
      <p:sp>
        <p:nvSpPr>
          <p:cNvPr id="23" name="TextBox 22">
            <a:extLst>
              <a:ext uri="{FF2B5EF4-FFF2-40B4-BE49-F238E27FC236}">
                <a16:creationId xmlns:a16="http://schemas.microsoft.com/office/drawing/2014/main" id="{A350A4E4-D9BA-81D3-A913-3D4E796E5C81}"/>
              </a:ext>
            </a:extLst>
          </p:cNvPr>
          <p:cNvSpPr txBox="1"/>
          <p:nvPr/>
        </p:nvSpPr>
        <p:spPr>
          <a:xfrm rot="20818771">
            <a:off x="666283" y="3953732"/>
            <a:ext cx="969368" cy="461665"/>
          </a:xfrm>
          <a:prstGeom prst="rect">
            <a:avLst/>
          </a:prstGeom>
          <a:noFill/>
        </p:spPr>
        <p:txBody>
          <a:bodyPr wrap="none" rtlCol="0">
            <a:spAutoFit/>
          </a:bodyPr>
          <a:lstStyle/>
          <a:p>
            <a:r>
              <a:rPr lang="en-US" sz="2400" b="1" dirty="0">
                <a:ln w="3175">
                  <a:solidFill>
                    <a:schemeClr val="accent3"/>
                  </a:solidFill>
                </a:ln>
                <a:solidFill>
                  <a:schemeClr val="bg1"/>
                </a:solidFill>
                <a:effectLst>
                  <a:outerShdw blurRad="50800" dist="38100" dir="2700000" algn="tl" rotWithShape="0">
                    <a:prstClr val="black">
                      <a:alpha val="40000"/>
                    </a:prstClr>
                  </a:outerShdw>
                </a:effectLst>
                <a:latin typeface="Marker Felt Wide" panose="02000400000000000000" pitchFamily="2" charset="77"/>
              </a:rPr>
              <a:t>Day 1</a:t>
            </a:r>
          </a:p>
        </p:txBody>
      </p:sp>
      <p:sp>
        <p:nvSpPr>
          <p:cNvPr id="24" name="TextBox 23">
            <a:extLst>
              <a:ext uri="{FF2B5EF4-FFF2-40B4-BE49-F238E27FC236}">
                <a16:creationId xmlns:a16="http://schemas.microsoft.com/office/drawing/2014/main" id="{0B5C3663-C4BB-7691-D04D-BA1509A030B6}"/>
              </a:ext>
            </a:extLst>
          </p:cNvPr>
          <p:cNvSpPr txBox="1"/>
          <p:nvPr/>
        </p:nvSpPr>
        <p:spPr>
          <a:xfrm rot="20818771">
            <a:off x="1689904" y="3953732"/>
            <a:ext cx="969368" cy="461665"/>
          </a:xfrm>
          <a:prstGeom prst="rect">
            <a:avLst/>
          </a:prstGeom>
          <a:noFill/>
        </p:spPr>
        <p:txBody>
          <a:bodyPr wrap="none" rtlCol="0">
            <a:spAutoFit/>
          </a:bodyPr>
          <a:lstStyle/>
          <a:p>
            <a:r>
              <a:rPr lang="en-US" sz="2400" b="1" dirty="0">
                <a:ln w="3175">
                  <a:solidFill>
                    <a:schemeClr val="accent3"/>
                  </a:solidFill>
                </a:ln>
                <a:solidFill>
                  <a:schemeClr val="bg1"/>
                </a:solidFill>
                <a:effectLst>
                  <a:outerShdw blurRad="50800" dist="38100" dir="2700000" algn="tl" rotWithShape="0">
                    <a:prstClr val="black">
                      <a:alpha val="40000"/>
                    </a:prstClr>
                  </a:outerShdw>
                </a:effectLst>
                <a:latin typeface="Marker Felt Wide" panose="02000400000000000000" pitchFamily="2" charset="77"/>
              </a:rPr>
              <a:t>Day 2</a:t>
            </a:r>
          </a:p>
        </p:txBody>
      </p:sp>
      <p:sp>
        <p:nvSpPr>
          <p:cNvPr id="25" name="TextBox 24">
            <a:extLst>
              <a:ext uri="{FF2B5EF4-FFF2-40B4-BE49-F238E27FC236}">
                <a16:creationId xmlns:a16="http://schemas.microsoft.com/office/drawing/2014/main" id="{E6BFC4D9-9F02-88B5-C992-CEDC235566D3}"/>
              </a:ext>
            </a:extLst>
          </p:cNvPr>
          <p:cNvSpPr txBox="1"/>
          <p:nvPr/>
        </p:nvSpPr>
        <p:spPr>
          <a:xfrm rot="20818771">
            <a:off x="2745164" y="3953732"/>
            <a:ext cx="969368" cy="461665"/>
          </a:xfrm>
          <a:prstGeom prst="rect">
            <a:avLst/>
          </a:prstGeom>
          <a:noFill/>
        </p:spPr>
        <p:txBody>
          <a:bodyPr wrap="none" rtlCol="0">
            <a:spAutoFit/>
          </a:bodyPr>
          <a:lstStyle/>
          <a:p>
            <a:r>
              <a:rPr lang="en-US" sz="2400" b="1" dirty="0">
                <a:ln w="3175">
                  <a:solidFill>
                    <a:schemeClr val="accent3"/>
                  </a:solidFill>
                </a:ln>
                <a:solidFill>
                  <a:schemeClr val="bg1"/>
                </a:solidFill>
                <a:effectLst>
                  <a:outerShdw blurRad="50800" dist="38100" dir="2700000" algn="tl" rotWithShape="0">
                    <a:prstClr val="black">
                      <a:alpha val="40000"/>
                    </a:prstClr>
                  </a:outerShdw>
                </a:effectLst>
                <a:latin typeface="Marker Felt Wide" panose="02000400000000000000" pitchFamily="2" charset="77"/>
              </a:rPr>
              <a:t>Day 3</a:t>
            </a:r>
          </a:p>
        </p:txBody>
      </p:sp>
      <p:sp>
        <p:nvSpPr>
          <p:cNvPr id="26" name="TextBox 25">
            <a:extLst>
              <a:ext uri="{FF2B5EF4-FFF2-40B4-BE49-F238E27FC236}">
                <a16:creationId xmlns:a16="http://schemas.microsoft.com/office/drawing/2014/main" id="{9EEFFF67-EB4D-1E74-2483-26D27F7EDB28}"/>
              </a:ext>
            </a:extLst>
          </p:cNvPr>
          <p:cNvSpPr txBox="1"/>
          <p:nvPr/>
        </p:nvSpPr>
        <p:spPr>
          <a:xfrm rot="20818771">
            <a:off x="3496305" y="3953732"/>
            <a:ext cx="1255472" cy="461665"/>
          </a:xfrm>
          <a:prstGeom prst="rect">
            <a:avLst/>
          </a:prstGeom>
          <a:noFill/>
        </p:spPr>
        <p:txBody>
          <a:bodyPr wrap="none" rtlCol="0">
            <a:spAutoFit/>
          </a:bodyPr>
          <a:lstStyle/>
          <a:p>
            <a:r>
              <a:rPr lang="en-US" sz="2400" b="1" dirty="0">
                <a:ln w="3175">
                  <a:solidFill>
                    <a:schemeClr val="accent3"/>
                  </a:solidFill>
                </a:ln>
                <a:solidFill>
                  <a:schemeClr val="bg1"/>
                </a:solidFill>
                <a:effectLst>
                  <a:outerShdw blurRad="50800" dist="38100" dir="2700000" algn="tl" rotWithShape="0">
                    <a:prstClr val="black">
                      <a:alpha val="40000"/>
                    </a:prstClr>
                  </a:outerShdw>
                </a:effectLst>
                <a:latin typeface="Marker Felt Wide" panose="02000400000000000000" pitchFamily="2" charset="77"/>
              </a:rPr>
              <a:t>Day 4-7</a:t>
            </a:r>
          </a:p>
        </p:txBody>
      </p:sp>
      <p:sp>
        <p:nvSpPr>
          <p:cNvPr id="27" name="TextBox 26">
            <a:extLst>
              <a:ext uri="{FF2B5EF4-FFF2-40B4-BE49-F238E27FC236}">
                <a16:creationId xmlns:a16="http://schemas.microsoft.com/office/drawing/2014/main" id="{707B420D-27EE-C692-B970-84AA2F171B30}"/>
              </a:ext>
            </a:extLst>
          </p:cNvPr>
          <p:cNvSpPr txBox="1"/>
          <p:nvPr/>
        </p:nvSpPr>
        <p:spPr>
          <a:xfrm rot="20818771">
            <a:off x="4503811" y="3953732"/>
            <a:ext cx="1320426" cy="461665"/>
          </a:xfrm>
          <a:prstGeom prst="rect">
            <a:avLst/>
          </a:prstGeom>
          <a:noFill/>
        </p:spPr>
        <p:txBody>
          <a:bodyPr wrap="none" rtlCol="0">
            <a:spAutoFit/>
          </a:bodyPr>
          <a:lstStyle/>
          <a:p>
            <a:r>
              <a:rPr lang="en-US" sz="2400" b="1" dirty="0">
                <a:ln w="3175">
                  <a:solidFill>
                    <a:schemeClr val="accent3"/>
                  </a:solidFill>
                </a:ln>
                <a:solidFill>
                  <a:schemeClr val="bg1"/>
                </a:solidFill>
                <a:effectLst>
                  <a:outerShdw blurRad="50800" dist="38100" dir="2700000" algn="tl" rotWithShape="0">
                    <a:prstClr val="black">
                      <a:alpha val="40000"/>
                    </a:prstClr>
                  </a:outerShdw>
                </a:effectLst>
                <a:latin typeface="Marker Felt Wide" panose="02000400000000000000" pitchFamily="2" charset="77"/>
              </a:rPr>
              <a:t>Day 4-8</a:t>
            </a:r>
          </a:p>
        </p:txBody>
      </p:sp>
      <p:sp>
        <p:nvSpPr>
          <p:cNvPr id="28" name="TextBox 27">
            <a:extLst>
              <a:ext uri="{FF2B5EF4-FFF2-40B4-BE49-F238E27FC236}">
                <a16:creationId xmlns:a16="http://schemas.microsoft.com/office/drawing/2014/main" id="{B84B728E-DD44-9593-8317-0FD940CBBFF0}"/>
              </a:ext>
            </a:extLst>
          </p:cNvPr>
          <p:cNvSpPr txBox="1"/>
          <p:nvPr/>
        </p:nvSpPr>
        <p:spPr>
          <a:xfrm rot="20818771">
            <a:off x="5707998" y="3953732"/>
            <a:ext cx="1458028" cy="461665"/>
          </a:xfrm>
          <a:prstGeom prst="rect">
            <a:avLst/>
          </a:prstGeom>
          <a:noFill/>
        </p:spPr>
        <p:txBody>
          <a:bodyPr wrap="none" rtlCol="0">
            <a:spAutoFit/>
          </a:bodyPr>
          <a:lstStyle/>
          <a:p>
            <a:r>
              <a:rPr lang="en-US" sz="2400" b="1" dirty="0">
                <a:ln w="3175">
                  <a:solidFill>
                    <a:schemeClr val="accent3"/>
                  </a:solidFill>
                </a:ln>
                <a:solidFill>
                  <a:schemeClr val="bg1"/>
                </a:solidFill>
                <a:effectLst>
                  <a:outerShdw blurRad="50800" dist="38100" dir="2700000" algn="tl" rotWithShape="0">
                    <a:prstClr val="black">
                      <a:alpha val="40000"/>
                    </a:prstClr>
                  </a:outerShdw>
                </a:effectLst>
                <a:latin typeface="Marker Felt Wide" panose="02000400000000000000" pitchFamily="2" charset="77"/>
              </a:rPr>
              <a:t>Day 4-10</a:t>
            </a:r>
          </a:p>
        </p:txBody>
      </p:sp>
      <p:sp>
        <p:nvSpPr>
          <p:cNvPr id="29" name="TextBox 28">
            <a:extLst>
              <a:ext uri="{FF2B5EF4-FFF2-40B4-BE49-F238E27FC236}">
                <a16:creationId xmlns:a16="http://schemas.microsoft.com/office/drawing/2014/main" id="{CFC07649-7A8E-6F9C-73AF-0685DE597F3C}"/>
              </a:ext>
            </a:extLst>
          </p:cNvPr>
          <p:cNvSpPr txBox="1"/>
          <p:nvPr/>
        </p:nvSpPr>
        <p:spPr>
          <a:xfrm rot="20818771">
            <a:off x="7264351" y="3953732"/>
            <a:ext cx="1169744" cy="461665"/>
          </a:xfrm>
          <a:prstGeom prst="rect">
            <a:avLst/>
          </a:prstGeom>
          <a:noFill/>
        </p:spPr>
        <p:txBody>
          <a:bodyPr wrap="none" rtlCol="0">
            <a:spAutoFit/>
          </a:bodyPr>
          <a:lstStyle/>
          <a:p>
            <a:r>
              <a:rPr lang="en-US" sz="2400" b="1" dirty="0">
                <a:ln w="3175">
                  <a:solidFill>
                    <a:schemeClr val="accent3"/>
                  </a:solidFill>
                </a:ln>
                <a:solidFill>
                  <a:schemeClr val="bg1"/>
                </a:solidFill>
                <a:effectLst>
                  <a:outerShdw blurRad="50800" dist="38100" dir="2700000" algn="tl" rotWithShape="0">
                    <a:prstClr val="black">
                      <a:alpha val="40000"/>
                    </a:prstClr>
                  </a:outerShdw>
                </a:effectLst>
                <a:latin typeface="Marker Felt Wide" panose="02000400000000000000" pitchFamily="2" charset="77"/>
              </a:rPr>
              <a:t>Day 11</a:t>
            </a:r>
          </a:p>
        </p:txBody>
      </p:sp>
      <p:sp>
        <p:nvSpPr>
          <p:cNvPr id="30" name="TextBox 29">
            <a:extLst>
              <a:ext uri="{FF2B5EF4-FFF2-40B4-BE49-F238E27FC236}">
                <a16:creationId xmlns:a16="http://schemas.microsoft.com/office/drawing/2014/main" id="{64C40717-A75F-D99C-97A5-81ECE15BCEAA}"/>
              </a:ext>
            </a:extLst>
          </p:cNvPr>
          <p:cNvSpPr txBox="1"/>
          <p:nvPr/>
        </p:nvSpPr>
        <p:spPr>
          <a:xfrm rot="20818771">
            <a:off x="8212054" y="3953732"/>
            <a:ext cx="1657826" cy="461665"/>
          </a:xfrm>
          <a:prstGeom prst="rect">
            <a:avLst/>
          </a:prstGeom>
          <a:noFill/>
        </p:spPr>
        <p:txBody>
          <a:bodyPr wrap="none" rtlCol="0">
            <a:spAutoFit/>
          </a:bodyPr>
          <a:lstStyle/>
          <a:p>
            <a:r>
              <a:rPr lang="en-US" sz="2400" b="1" dirty="0">
                <a:ln w="3175">
                  <a:solidFill>
                    <a:schemeClr val="accent3"/>
                  </a:solidFill>
                </a:ln>
                <a:solidFill>
                  <a:schemeClr val="bg1"/>
                </a:solidFill>
                <a:effectLst>
                  <a:outerShdw blurRad="50800" dist="38100" dir="2700000" algn="tl" rotWithShape="0">
                    <a:prstClr val="black">
                      <a:alpha val="40000"/>
                    </a:prstClr>
                  </a:outerShdw>
                </a:effectLst>
                <a:latin typeface="Marker Felt Wide" panose="02000400000000000000" pitchFamily="2" charset="77"/>
              </a:rPr>
              <a:t>Day 14-17</a:t>
            </a:r>
          </a:p>
        </p:txBody>
      </p:sp>
      <p:sp>
        <p:nvSpPr>
          <p:cNvPr id="31" name="TextBox 30">
            <a:extLst>
              <a:ext uri="{FF2B5EF4-FFF2-40B4-BE49-F238E27FC236}">
                <a16:creationId xmlns:a16="http://schemas.microsoft.com/office/drawing/2014/main" id="{13806419-72F4-306F-F7A9-A038F932841A}"/>
              </a:ext>
            </a:extLst>
          </p:cNvPr>
          <p:cNvSpPr txBox="1"/>
          <p:nvPr/>
        </p:nvSpPr>
        <p:spPr>
          <a:xfrm rot="20818771">
            <a:off x="9220435" y="3953732"/>
            <a:ext cx="1658403" cy="461665"/>
          </a:xfrm>
          <a:prstGeom prst="rect">
            <a:avLst/>
          </a:prstGeom>
          <a:noFill/>
        </p:spPr>
        <p:txBody>
          <a:bodyPr wrap="none" rtlCol="0">
            <a:spAutoFit/>
          </a:bodyPr>
          <a:lstStyle/>
          <a:p>
            <a:r>
              <a:rPr lang="en-US" sz="2400" b="1" dirty="0">
                <a:ln w="3175">
                  <a:solidFill>
                    <a:schemeClr val="accent3"/>
                  </a:solidFill>
                </a:ln>
                <a:solidFill>
                  <a:schemeClr val="bg1"/>
                </a:solidFill>
                <a:effectLst>
                  <a:outerShdw blurRad="50800" dist="38100" dir="2700000" algn="tl" rotWithShape="0">
                    <a:prstClr val="black">
                      <a:alpha val="40000"/>
                    </a:prstClr>
                  </a:outerShdw>
                </a:effectLst>
                <a:latin typeface="Marker Felt Wide" panose="02000400000000000000" pitchFamily="2" charset="77"/>
              </a:rPr>
              <a:t>Day 14-18</a:t>
            </a:r>
          </a:p>
        </p:txBody>
      </p:sp>
      <p:sp>
        <p:nvSpPr>
          <p:cNvPr id="32" name="TextBox 31">
            <a:extLst>
              <a:ext uri="{FF2B5EF4-FFF2-40B4-BE49-F238E27FC236}">
                <a16:creationId xmlns:a16="http://schemas.microsoft.com/office/drawing/2014/main" id="{A0E01F37-875E-06A9-4963-FA52F8169C8E}"/>
              </a:ext>
            </a:extLst>
          </p:cNvPr>
          <p:cNvSpPr txBox="1"/>
          <p:nvPr/>
        </p:nvSpPr>
        <p:spPr>
          <a:xfrm rot="20818771">
            <a:off x="10583955" y="3837129"/>
            <a:ext cx="1493870" cy="584775"/>
          </a:xfrm>
          <a:prstGeom prst="rect">
            <a:avLst/>
          </a:prstGeom>
          <a:noFill/>
        </p:spPr>
        <p:txBody>
          <a:bodyPr wrap="none" rtlCol="0">
            <a:spAutoFit/>
          </a:bodyPr>
          <a:lstStyle/>
          <a:p>
            <a:r>
              <a:rPr lang="en-US" sz="3200" b="1" dirty="0">
                <a:ln w="3175">
                  <a:solidFill>
                    <a:schemeClr val="accent3"/>
                  </a:solidFill>
                </a:ln>
                <a:solidFill>
                  <a:schemeClr val="bg1"/>
                </a:solidFill>
                <a:effectLst>
                  <a:outerShdw blurRad="50800" dist="38100" dir="2700000" algn="tl" rotWithShape="0">
                    <a:prstClr val="black">
                      <a:alpha val="40000"/>
                    </a:prstClr>
                  </a:outerShdw>
                </a:effectLst>
                <a:latin typeface="Marker Felt Wide" panose="02000400000000000000" pitchFamily="2" charset="77"/>
              </a:rPr>
              <a:t>Day 20</a:t>
            </a:r>
          </a:p>
        </p:txBody>
      </p:sp>
      <p:sp>
        <p:nvSpPr>
          <p:cNvPr id="2" name="TextBox 1">
            <a:extLst>
              <a:ext uri="{FF2B5EF4-FFF2-40B4-BE49-F238E27FC236}">
                <a16:creationId xmlns:a16="http://schemas.microsoft.com/office/drawing/2014/main" id="{43DD4E00-27B0-9EC3-1FCC-4AFA63E52E0C}"/>
              </a:ext>
            </a:extLst>
          </p:cNvPr>
          <p:cNvSpPr txBox="1"/>
          <p:nvPr/>
        </p:nvSpPr>
        <p:spPr>
          <a:xfrm>
            <a:off x="-1" y="5752270"/>
            <a:ext cx="12192000" cy="523220"/>
          </a:xfrm>
          <a:prstGeom prst="rect">
            <a:avLst/>
          </a:prstGeom>
          <a:noFill/>
        </p:spPr>
        <p:txBody>
          <a:bodyPr wrap="square" rtlCol="0">
            <a:spAutoFit/>
          </a:bodyPr>
          <a:lstStyle/>
          <a:p>
            <a:pPr algn="ctr"/>
            <a:r>
              <a:rPr lang="en-US" sz="2800" b="1" i="1" dirty="0">
                <a:solidFill>
                  <a:schemeClr val="bg1"/>
                </a:solidFill>
                <a:latin typeface="Calibri" panose="020F0502020204030204" pitchFamily="34" charset="0"/>
                <a:cs typeface="Calibri" panose="020F0502020204030204" pitchFamily="34" charset="0"/>
              </a:rPr>
              <a:t>$1,00 </a:t>
            </a:r>
            <a:r>
              <a:rPr lang="en-US" sz="2800" i="1" dirty="0">
                <a:solidFill>
                  <a:schemeClr val="bg1"/>
                </a:solidFill>
              </a:rPr>
              <a:t>Personal Customer Bonus + </a:t>
            </a:r>
            <a:r>
              <a:rPr lang="en-US" sz="2800" b="1" i="1" dirty="0">
                <a:solidFill>
                  <a:schemeClr val="bg1"/>
                </a:solidFill>
                <a:latin typeface="Calibri" panose="020F0502020204030204" pitchFamily="34" charset="0"/>
                <a:cs typeface="Calibri" panose="020F0502020204030204" pitchFamily="34" charset="0"/>
              </a:rPr>
              <a:t>$400 </a:t>
            </a:r>
            <a:r>
              <a:rPr lang="en-US" sz="2800" i="1" dirty="0">
                <a:solidFill>
                  <a:schemeClr val="bg1"/>
                </a:solidFill>
                <a:latin typeface="+mj-lt"/>
              </a:rPr>
              <a:t>ETL Bonus = </a:t>
            </a:r>
            <a:r>
              <a:rPr lang="en-US" sz="2800" b="1" i="1" dirty="0">
                <a:solidFill>
                  <a:schemeClr val="bg1"/>
                </a:solidFill>
                <a:latin typeface="Calibri" panose="020F0502020204030204" pitchFamily="34" charset="0"/>
                <a:cs typeface="Calibri" panose="020F0502020204030204" pitchFamily="34" charset="0"/>
              </a:rPr>
              <a:t>$1,400</a:t>
            </a:r>
          </a:p>
        </p:txBody>
      </p:sp>
      <p:sp>
        <p:nvSpPr>
          <p:cNvPr id="9" name="TextBox 8">
            <a:extLst>
              <a:ext uri="{FF2B5EF4-FFF2-40B4-BE49-F238E27FC236}">
                <a16:creationId xmlns:a16="http://schemas.microsoft.com/office/drawing/2014/main" id="{C41FB283-3363-65C3-165A-578FC99F713B}"/>
              </a:ext>
            </a:extLst>
          </p:cNvPr>
          <p:cNvSpPr txBox="1"/>
          <p:nvPr/>
        </p:nvSpPr>
        <p:spPr>
          <a:xfrm>
            <a:off x="2792179" y="4615921"/>
            <a:ext cx="6647397" cy="1107996"/>
          </a:xfrm>
          <a:prstGeom prst="rect">
            <a:avLst/>
          </a:prstGeom>
          <a:noFill/>
        </p:spPr>
        <p:txBody>
          <a:bodyPr wrap="none" rtlCol="0">
            <a:spAutoFit/>
          </a:bodyPr>
          <a:lstStyle/>
          <a:p>
            <a:pPr algn="ctr"/>
            <a:r>
              <a:rPr lang="en-US" sz="6600" b="1" dirty="0">
                <a:solidFill>
                  <a:schemeClr val="bg1"/>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6 Services= </a:t>
            </a:r>
            <a:r>
              <a:rPr lang="en-US" sz="6600" b="1" dirty="0">
                <a:solidFill>
                  <a:schemeClr val="accent2"/>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$1,000</a:t>
            </a:r>
          </a:p>
        </p:txBody>
      </p:sp>
      <p:sp>
        <p:nvSpPr>
          <p:cNvPr id="4" name="TextBox 3">
            <a:extLst>
              <a:ext uri="{FF2B5EF4-FFF2-40B4-BE49-F238E27FC236}">
                <a16:creationId xmlns:a16="http://schemas.microsoft.com/office/drawing/2014/main" id="{0B8C0D4E-9526-D118-A6A9-2FED5593F7F9}"/>
              </a:ext>
            </a:extLst>
          </p:cNvPr>
          <p:cNvSpPr txBox="1"/>
          <p:nvPr/>
        </p:nvSpPr>
        <p:spPr>
          <a:xfrm rot="21201990">
            <a:off x="4281447" y="4380082"/>
            <a:ext cx="3671697" cy="1569660"/>
          </a:xfrm>
          <a:prstGeom prst="rect">
            <a:avLst/>
          </a:prstGeom>
          <a:noFill/>
        </p:spPr>
        <p:txBody>
          <a:bodyPr wrap="square" rtlCol="0">
            <a:spAutoFit/>
          </a:bodyPr>
          <a:lstStyle/>
          <a:p>
            <a:pPr algn="ctr"/>
            <a:r>
              <a:rPr lang="en-US" sz="9600" b="1" dirty="0">
                <a:ln w="3175">
                  <a:solidFill>
                    <a:schemeClr val="bg1"/>
                  </a:solidFill>
                </a:ln>
                <a:solidFill>
                  <a:srgbClr val="008000"/>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$1,400</a:t>
            </a:r>
            <a:endParaRPr lang="en-US" sz="4400" i="1" dirty="0">
              <a:ln w="3175">
                <a:solidFill>
                  <a:schemeClr val="bg1"/>
                </a:solidFill>
              </a:ln>
              <a:solidFill>
                <a:srgbClr val="008000"/>
              </a:solidFill>
              <a:effectLst>
                <a:outerShdw blurRad="50800" dist="38100" dir="2700000" algn="tl" rotWithShape="0">
                  <a:prstClr val="black">
                    <a:alpha val="40000"/>
                  </a:prstClr>
                </a:outerShdw>
              </a:effectLst>
              <a:latin typeface="+mj-lt"/>
            </a:endParaRPr>
          </a:p>
        </p:txBody>
      </p:sp>
      <p:sp>
        <p:nvSpPr>
          <p:cNvPr id="14" name="TextBox 13">
            <a:extLst>
              <a:ext uri="{FF2B5EF4-FFF2-40B4-BE49-F238E27FC236}">
                <a16:creationId xmlns:a16="http://schemas.microsoft.com/office/drawing/2014/main" id="{5C5264A9-A6C2-5083-D3FD-F3167378CF53}"/>
              </a:ext>
            </a:extLst>
          </p:cNvPr>
          <p:cNvSpPr txBox="1"/>
          <p:nvPr/>
        </p:nvSpPr>
        <p:spPr>
          <a:xfrm rot="20321675">
            <a:off x="857437" y="270575"/>
            <a:ext cx="1913024" cy="707886"/>
          </a:xfrm>
          <a:prstGeom prst="rect">
            <a:avLst/>
          </a:prstGeom>
          <a:noFill/>
        </p:spPr>
        <p:txBody>
          <a:bodyPr wrap="none" rtlCol="0">
            <a:spAutoFit/>
          </a:bodyPr>
          <a:lstStyle/>
          <a:p>
            <a:pPr algn="ctr"/>
            <a:r>
              <a:rPr lang="en-US" sz="4000" i="1" dirty="0">
                <a:solidFill>
                  <a:schemeClr val="bg1"/>
                </a:solidFill>
                <a:latin typeface="+mj-lt"/>
              </a:rPr>
              <a:t>Example</a:t>
            </a:r>
          </a:p>
        </p:txBody>
      </p:sp>
      <p:sp>
        <p:nvSpPr>
          <p:cNvPr id="43" name="TextBox 42">
            <a:extLst>
              <a:ext uri="{FF2B5EF4-FFF2-40B4-BE49-F238E27FC236}">
                <a16:creationId xmlns:a16="http://schemas.microsoft.com/office/drawing/2014/main" id="{391E66AD-FBD5-42FC-FAD9-18D710C5B843}"/>
              </a:ext>
            </a:extLst>
          </p:cNvPr>
          <p:cNvSpPr txBox="1"/>
          <p:nvPr/>
        </p:nvSpPr>
        <p:spPr>
          <a:xfrm>
            <a:off x="2993581" y="1511498"/>
            <a:ext cx="6204839" cy="461665"/>
          </a:xfrm>
          <a:prstGeom prst="rect">
            <a:avLst/>
          </a:prstGeom>
          <a:noFill/>
        </p:spPr>
        <p:txBody>
          <a:bodyPr wrap="none" rtlCol="0">
            <a:spAutoFit/>
          </a:bodyPr>
          <a:lstStyle/>
          <a:p>
            <a:pPr algn="ctr"/>
            <a:r>
              <a:rPr lang="en-US" sz="2400" dirty="0">
                <a:solidFill>
                  <a:schemeClr val="bg1"/>
                </a:solidFill>
              </a:rPr>
              <a:t>Enroll 6 Services | Help 1 Others to Do the Same</a:t>
            </a:r>
          </a:p>
        </p:txBody>
      </p:sp>
    </p:spTree>
    <p:extLst>
      <p:ext uri="{BB962C8B-B14F-4D97-AF65-F5344CB8AC3E}">
        <p14:creationId xmlns:p14="http://schemas.microsoft.com/office/powerpoint/2010/main" val="2201716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500"/>
                                        <p:tgtEl>
                                          <p:spTgt spid="3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left)">
                                      <p:cBhvr>
                                        <p:cTn id="10" dur="500"/>
                                        <p:tgtEl>
                                          <p:spTgt spid="23"/>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wipe(left)">
                                      <p:cBhvr>
                                        <p:cTn id="24" dur="500"/>
                                        <p:tgtEl>
                                          <p:spTgt spid="34"/>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left)">
                                      <p:cBhvr>
                                        <p:cTn id="27" dur="500"/>
                                        <p:tgtEl>
                                          <p:spTgt spid="24"/>
                                        </p:tgtEl>
                                      </p:cBhvr>
                                    </p:animEffect>
                                  </p:childTnLst>
                                </p:cTn>
                              </p:par>
                              <p:par>
                                <p:cTn id="28" presetID="10" presetClass="exit" presetSubtype="0" fill="hold" grpId="1" nodeType="withEffect">
                                  <p:stCondLst>
                                    <p:cond delay="0"/>
                                  </p:stCondLst>
                                  <p:childTnLst>
                                    <p:animEffect transition="out" filter="fade">
                                      <p:cBhvr>
                                        <p:cTn id="29" dur="500"/>
                                        <p:tgtEl>
                                          <p:spTgt spid="23"/>
                                        </p:tgtEl>
                                      </p:cBhvr>
                                    </p:animEffect>
                                    <p:set>
                                      <p:cBhvr>
                                        <p:cTn id="30" dur="1" fill="hold">
                                          <p:stCondLst>
                                            <p:cond delay="499"/>
                                          </p:stCondLst>
                                        </p:cTn>
                                        <p:tgtEl>
                                          <p:spTgt spid="23"/>
                                        </p:tgtEl>
                                        <p:attrNameLst>
                                          <p:attrName>style.visibility</p:attrName>
                                        </p:attrNameLst>
                                      </p:cBhvr>
                                      <p:to>
                                        <p:strVal val="hidden"/>
                                      </p:to>
                                    </p:set>
                                  </p:childTnLst>
                                </p:cTn>
                              </p:par>
                              <p:par>
                                <p:cTn id="31" presetID="22" presetClass="entr" presetSubtype="8"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left)">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wipe(left)">
                                      <p:cBhvr>
                                        <p:cTn id="38" dur="500"/>
                                        <p:tgtEl>
                                          <p:spTgt spid="35"/>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left)">
                                      <p:cBhvr>
                                        <p:cTn id="41" dur="500"/>
                                        <p:tgtEl>
                                          <p:spTgt spid="25"/>
                                        </p:tgtEl>
                                      </p:cBhvr>
                                    </p:animEffect>
                                  </p:childTnLst>
                                </p:cTn>
                              </p:par>
                              <p:par>
                                <p:cTn id="42" presetID="10" presetClass="exit" presetSubtype="0" fill="hold" grpId="1" nodeType="withEffect">
                                  <p:stCondLst>
                                    <p:cond delay="0"/>
                                  </p:stCondLst>
                                  <p:childTnLst>
                                    <p:animEffect transition="out" filter="fade">
                                      <p:cBhvr>
                                        <p:cTn id="43" dur="500"/>
                                        <p:tgtEl>
                                          <p:spTgt spid="24"/>
                                        </p:tgtEl>
                                      </p:cBhvr>
                                    </p:animEffect>
                                    <p:set>
                                      <p:cBhvr>
                                        <p:cTn id="44" dur="1" fill="hold">
                                          <p:stCondLst>
                                            <p:cond delay="499"/>
                                          </p:stCondLst>
                                        </p:cTn>
                                        <p:tgtEl>
                                          <p:spTgt spid="24"/>
                                        </p:tgtEl>
                                        <p:attrNameLst>
                                          <p:attrName>style.visibility</p:attrName>
                                        </p:attrNameLst>
                                      </p:cBhvr>
                                      <p:to>
                                        <p:strVal val="hidden"/>
                                      </p:to>
                                    </p:set>
                                  </p:childTnLst>
                                </p:cTn>
                              </p:par>
                              <p:par>
                                <p:cTn id="45" presetID="22" presetClass="entr" presetSubtype="8" fill="hold" grpId="0"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left)">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wipe(left)">
                                      <p:cBhvr>
                                        <p:cTn id="52" dur="500"/>
                                        <p:tgtEl>
                                          <p:spTgt spid="36"/>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wipe(left)">
                                      <p:cBhvr>
                                        <p:cTn id="55" dur="500"/>
                                        <p:tgtEl>
                                          <p:spTgt spid="26"/>
                                        </p:tgtEl>
                                      </p:cBhvr>
                                    </p:animEffect>
                                  </p:childTnLst>
                                </p:cTn>
                              </p:par>
                              <p:par>
                                <p:cTn id="56" presetID="10" presetClass="exit" presetSubtype="0" fill="hold" grpId="1" nodeType="withEffect">
                                  <p:stCondLst>
                                    <p:cond delay="0"/>
                                  </p:stCondLst>
                                  <p:childTnLst>
                                    <p:animEffect transition="out" filter="fade">
                                      <p:cBhvr>
                                        <p:cTn id="57" dur="500"/>
                                        <p:tgtEl>
                                          <p:spTgt spid="25"/>
                                        </p:tgtEl>
                                      </p:cBhvr>
                                    </p:animEffect>
                                    <p:set>
                                      <p:cBhvr>
                                        <p:cTn id="58" dur="1" fill="hold">
                                          <p:stCondLst>
                                            <p:cond delay="499"/>
                                          </p:stCondLst>
                                        </p:cTn>
                                        <p:tgtEl>
                                          <p:spTgt spid="25"/>
                                        </p:tgtEl>
                                        <p:attrNameLst>
                                          <p:attrName>style.visibility</p:attrName>
                                        </p:attrNameLst>
                                      </p:cBhvr>
                                      <p:to>
                                        <p:strVal val="hidden"/>
                                      </p:to>
                                    </p:set>
                                  </p:childTnLst>
                                </p:cTn>
                              </p:par>
                              <p:par>
                                <p:cTn id="59" presetID="22" presetClass="entr" presetSubtype="8" fill="hold" grpId="0" nodeType="with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wipe(left)">
                                      <p:cBhvr>
                                        <p:cTn id="61" dur="500"/>
                                        <p:tgtEl>
                                          <p:spTgt spid="13"/>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37"/>
                                        </p:tgtEl>
                                        <p:attrNameLst>
                                          <p:attrName>style.visibility</p:attrName>
                                        </p:attrNameLst>
                                      </p:cBhvr>
                                      <p:to>
                                        <p:strVal val="visible"/>
                                      </p:to>
                                    </p:set>
                                    <p:animEffect transition="in" filter="wipe(left)">
                                      <p:cBhvr>
                                        <p:cTn id="66" dur="500"/>
                                        <p:tgtEl>
                                          <p:spTgt spid="37"/>
                                        </p:tgtEl>
                                      </p:cBhvr>
                                    </p:animEffect>
                                  </p:childTnLst>
                                </p:cTn>
                              </p:par>
                              <p:par>
                                <p:cTn id="67" presetID="22" presetClass="entr" presetSubtype="8" fill="hold" grpId="0" nodeType="withEffect">
                                  <p:stCondLst>
                                    <p:cond delay="0"/>
                                  </p:stCondLst>
                                  <p:childTnLst>
                                    <p:set>
                                      <p:cBhvr>
                                        <p:cTn id="68" dur="1" fill="hold">
                                          <p:stCondLst>
                                            <p:cond delay="0"/>
                                          </p:stCondLst>
                                        </p:cTn>
                                        <p:tgtEl>
                                          <p:spTgt spid="27"/>
                                        </p:tgtEl>
                                        <p:attrNameLst>
                                          <p:attrName>style.visibility</p:attrName>
                                        </p:attrNameLst>
                                      </p:cBhvr>
                                      <p:to>
                                        <p:strVal val="visible"/>
                                      </p:to>
                                    </p:set>
                                    <p:animEffect transition="in" filter="wipe(left)">
                                      <p:cBhvr>
                                        <p:cTn id="69" dur="500"/>
                                        <p:tgtEl>
                                          <p:spTgt spid="27"/>
                                        </p:tgtEl>
                                      </p:cBhvr>
                                    </p:animEffect>
                                  </p:childTnLst>
                                </p:cTn>
                              </p:par>
                              <p:par>
                                <p:cTn id="70" presetID="10" presetClass="exit" presetSubtype="0" fill="hold" grpId="1" nodeType="withEffect">
                                  <p:stCondLst>
                                    <p:cond delay="0"/>
                                  </p:stCondLst>
                                  <p:childTnLst>
                                    <p:animEffect transition="out" filter="fade">
                                      <p:cBhvr>
                                        <p:cTn id="71" dur="500"/>
                                        <p:tgtEl>
                                          <p:spTgt spid="26"/>
                                        </p:tgtEl>
                                      </p:cBhvr>
                                    </p:animEffect>
                                    <p:set>
                                      <p:cBhvr>
                                        <p:cTn id="72" dur="1" fill="hold">
                                          <p:stCondLst>
                                            <p:cond delay="499"/>
                                          </p:stCondLst>
                                        </p:cTn>
                                        <p:tgtEl>
                                          <p:spTgt spid="26"/>
                                        </p:tgtEl>
                                        <p:attrNameLst>
                                          <p:attrName>style.visibility</p:attrName>
                                        </p:attrNameLst>
                                      </p:cBhvr>
                                      <p:to>
                                        <p:strVal val="hidden"/>
                                      </p:to>
                                    </p:set>
                                  </p:childTnLst>
                                </p:cTn>
                              </p:par>
                              <p:par>
                                <p:cTn id="73" presetID="22" presetClass="entr" presetSubtype="8" fill="hold" grpId="0" nodeType="withEffect">
                                  <p:stCondLst>
                                    <p:cond delay="0"/>
                                  </p:stCondLst>
                                  <p:childTnLst>
                                    <p:set>
                                      <p:cBhvr>
                                        <p:cTn id="74" dur="1" fill="hold">
                                          <p:stCondLst>
                                            <p:cond delay="0"/>
                                          </p:stCondLst>
                                        </p:cTn>
                                        <p:tgtEl>
                                          <p:spTgt spid="15"/>
                                        </p:tgtEl>
                                        <p:attrNameLst>
                                          <p:attrName>style.visibility</p:attrName>
                                        </p:attrNameLst>
                                      </p:cBhvr>
                                      <p:to>
                                        <p:strVal val="visible"/>
                                      </p:to>
                                    </p:set>
                                    <p:animEffect transition="in" filter="wipe(left)">
                                      <p:cBhvr>
                                        <p:cTn id="75" dur="500"/>
                                        <p:tgtEl>
                                          <p:spTgt spid="15"/>
                                        </p:tgtEl>
                                      </p:cBhvr>
                                    </p:animEffect>
                                  </p:childTnLst>
                                </p:cTn>
                              </p:par>
                              <p:par>
                                <p:cTn id="76" presetID="1" presetClass="exit" presetSubtype="0" fill="hold" grpId="1" nodeType="withEffect">
                                  <p:stCondLst>
                                    <p:cond delay="0"/>
                                  </p:stCondLst>
                                  <p:childTnLst>
                                    <p:set>
                                      <p:cBhvr>
                                        <p:cTn id="77" dur="1" fill="hold">
                                          <p:stCondLst>
                                            <p:cond delay="0"/>
                                          </p:stCondLst>
                                        </p:cTn>
                                        <p:tgtEl>
                                          <p:spTgt spid="7"/>
                                        </p:tgtEl>
                                        <p:attrNameLst>
                                          <p:attrName>style.visibility</p:attrName>
                                        </p:attrNameLst>
                                      </p:cBhvr>
                                      <p:to>
                                        <p:strVal val="hidden"/>
                                      </p:to>
                                    </p:set>
                                  </p:childTnLst>
                                </p:cTn>
                              </p:par>
                              <p:par>
                                <p:cTn id="78" presetID="9" presetClass="entr" presetSubtype="0" fill="hold" grpId="0" nodeType="withEffect">
                                  <p:stCondLst>
                                    <p:cond delay="0"/>
                                  </p:stCondLst>
                                  <p:childTnLst>
                                    <p:set>
                                      <p:cBhvr>
                                        <p:cTn id="79" dur="1" fill="hold">
                                          <p:stCondLst>
                                            <p:cond delay="0"/>
                                          </p:stCondLst>
                                        </p:cTn>
                                        <p:tgtEl>
                                          <p:spTgt spid="9"/>
                                        </p:tgtEl>
                                        <p:attrNameLst>
                                          <p:attrName>style.visibility</p:attrName>
                                        </p:attrNameLst>
                                      </p:cBhvr>
                                      <p:to>
                                        <p:strVal val="visible"/>
                                      </p:to>
                                    </p:set>
                                    <p:animEffect transition="in" filter="dissolve">
                                      <p:cBhvr>
                                        <p:cTn id="80" dur="500"/>
                                        <p:tgtEl>
                                          <p:spTgt spid="9"/>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wipe(left)">
                                      <p:cBhvr>
                                        <p:cTn id="85" dur="500"/>
                                        <p:tgtEl>
                                          <p:spTgt spid="38"/>
                                        </p:tgtEl>
                                      </p:cBhvr>
                                    </p:animEffect>
                                  </p:childTnLst>
                                </p:cTn>
                              </p:par>
                              <p:par>
                                <p:cTn id="86" presetID="22" presetClass="entr" presetSubtype="8" fill="hold" grpId="0" nodeType="withEffect">
                                  <p:stCondLst>
                                    <p:cond delay="0"/>
                                  </p:stCondLst>
                                  <p:childTnLst>
                                    <p:set>
                                      <p:cBhvr>
                                        <p:cTn id="87" dur="1" fill="hold">
                                          <p:stCondLst>
                                            <p:cond delay="0"/>
                                          </p:stCondLst>
                                        </p:cTn>
                                        <p:tgtEl>
                                          <p:spTgt spid="28"/>
                                        </p:tgtEl>
                                        <p:attrNameLst>
                                          <p:attrName>style.visibility</p:attrName>
                                        </p:attrNameLst>
                                      </p:cBhvr>
                                      <p:to>
                                        <p:strVal val="visible"/>
                                      </p:to>
                                    </p:set>
                                    <p:animEffect transition="in" filter="wipe(left)">
                                      <p:cBhvr>
                                        <p:cTn id="88" dur="500"/>
                                        <p:tgtEl>
                                          <p:spTgt spid="28"/>
                                        </p:tgtEl>
                                      </p:cBhvr>
                                    </p:animEffect>
                                  </p:childTnLst>
                                </p:cTn>
                              </p:par>
                              <p:par>
                                <p:cTn id="89" presetID="10" presetClass="exit" presetSubtype="0" fill="hold" grpId="1" nodeType="withEffect">
                                  <p:stCondLst>
                                    <p:cond delay="0"/>
                                  </p:stCondLst>
                                  <p:childTnLst>
                                    <p:animEffect transition="out" filter="fade">
                                      <p:cBhvr>
                                        <p:cTn id="90" dur="500"/>
                                        <p:tgtEl>
                                          <p:spTgt spid="27"/>
                                        </p:tgtEl>
                                      </p:cBhvr>
                                    </p:animEffect>
                                    <p:set>
                                      <p:cBhvr>
                                        <p:cTn id="91" dur="1" fill="hold">
                                          <p:stCondLst>
                                            <p:cond delay="499"/>
                                          </p:stCondLst>
                                        </p:cTn>
                                        <p:tgtEl>
                                          <p:spTgt spid="27"/>
                                        </p:tgtEl>
                                        <p:attrNameLst>
                                          <p:attrName>style.visibility</p:attrName>
                                        </p:attrNameLst>
                                      </p:cBhvr>
                                      <p:to>
                                        <p:strVal val="hidden"/>
                                      </p:to>
                                    </p:set>
                                  </p:childTnLst>
                                </p:cTn>
                              </p:par>
                              <p:par>
                                <p:cTn id="92" presetID="22" presetClass="entr" presetSubtype="8" fill="hold" grpId="0" nodeType="withEffect">
                                  <p:stCondLst>
                                    <p:cond delay="0"/>
                                  </p:stCondLst>
                                  <p:childTnLst>
                                    <p:set>
                                      <p:cBhvr>
                                        <p:cTn id="93" dur="1" fill="hold">
                                          <p:stCondLst>
                                            <p:cond delay="0"/>
                                          </p:stCondLst>
                                        </p:cTn>
                                        <p:tgtEl>
                                          <p:spTgt spid="16"/>
                                        </p:tgtEl>
                                        <p:attrNameLst>
                                          <p:attrName>style.visibility</p:attrName>
                                        </p:attrNameLst>
                                      </p:cBhvr>
                                      <p:to>
                                        <p:strVal val="visible"/>
                                      </p:to>
                                    </p:set>
                                    <p:animEffect transition="in" filter="wipe(left)">
                                      <p:cBhvr>
                                        <p:cTn id="94" dur="500"/>
                                        <p:tgtEl>
                                          <p:spTgt spid="16"/>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39"/>
                                        </p:tgtEl>
                                        <p:attrNameLst>
                                          <p:attrName>style.visibility</p:attrName>
                                        </p:attrNameLst>
                                      </p:cBhvr>
                                      <p:to>
                                        <p:strVal val="visible"/>
                                      </p:to>
                                    </p:set>
                                    <p:animEffect transition="in" filter="wipe(left)">
                                      <p:cBhvr>
                                        <p:cTn id="99" dur="500"/>
                                        <p:tgtEl>
                                          <p:spTgt spid="39"/>
                                        </p:tgtEl>
                                      </p:cBhvr>
                                    </p:animEffect>
                                  </p:childTnLst>
                                </p:cTn>
                              </p:par>
                              <p:par>
                                <p:cTn id="100" presetID="22" presetClass="entr" presetSubtype="8" fill="hold" grpId="0" nodeType="withEffect">
                                  <p:stCondLst>
                                    <p:cond delay="0"/>
                                  </p:stCondLst>
                                  <p:childTnLst>
                                    <p:set>
                                      <p:cBhvr>
                                        <p:cTn id="101" dur="1" fill="hold">
                                          <p:stCondLst>
                                            <p:cond delay="0"/>
                                          </p:stCondLst>
                                        </p:cTn>
                                        <p:tgtEl>
                                          <p:spTgt spid="29"/>
                                        </p:tgtEl>
                                        <p:attrNameLst>
                                          <p:attrName>style.visibility</p:attrName>
                                        </p:attrNameLst>
                                      </p:cBhvr>
                                      <p:to>
                                        <p:strVal val="visible"/>
                                      </p:to>
                                    </p:set>
                                    <p:animEffect transition="in" filter="wipe(left)">
                                      <p:cBhvr>
                                        <p:cTn id="102" dur="500"/>
                                        <p:tgtEl>
                                          <p:spTgt spid="29"/>
                                        </p:tgtEl>
                                      </p:cBhvr>
                                    </p:animEffect>
                                  </p:childTnLst>
                                </p:cTn>
                              </p:par>
                              <p:par>
                                <p:cTn id="103" presetID="10" presetClass="exit" presetSubtype="0" fill="hold" grpId="1" nodeType="withEffect">
                                  <p:stCondLst>
                                    <p:cond delay="0"/>
                                  </p:stCondLst>
                                  <p:childTnLst>
                                    <p:animEffect transition="out" filter="fade">
                                      <p:cBhvr>
                                        <p:cTn id="104" dur="500"/>
                                        <p:tgtEl>
                                          <p:spTgt spid="28"/>
                                        </p:tgtEl>
                                      </p:cBhvr>
                                    </p:animEffect>
                                    <p:set>
                                      <p:cBhvr>
                                        <p:cTn id="105" dur="1" fill="hold">
                                          <p:stCondLst>
                                            <p:cond delay="499"/>
                                          </p:stCondLst>
                                        </p:cTn>
                                        <p:tgtEl>
                                          <p:spTgt spid="28"/>
                                        </p:tgtEl>
                                        <p:attrNameLst>
                                          <p:attrName>style.visibility</p:attrName>
                                        </p:attrNameLst>
                                      </p:cBhvr>
                                      <p:to>
                                        <p:strVal val="hidden"/>
                                      </p:to>
                                    </p:set>
                                  </p:childTnLst>
                                </p:cTn>
                              </p:par>
                              <p:par>
                                <p:cTn id="106" presetID="22" presetClass="entr" presetSubtype="8" fill="hold" grpId="0" nodeType="withEffect">
                                  <p:stCondLst>
                                    <p:cond delay="0"/>
                                  </p:stCondLst>
                                  <p:childTnLst>
                                    <p:set>
                                      <p:cBhvr>
                                        <p:cTn id="107" dur="1" fill="hold">
                                          <p:stCondLst>
                                            <p:cond delay="0"/>
                                          </p:stCondLst>
                                        </p:cTn>
                                        <p:tgtEl>
                                          <p:spTgt spid="17"/>
                                        </p:tgtEl>
                                        <p:attrNameLst>
                                          <p:attrName>style.visibility</p:attrName>
                                        </p:attrNameLst>
                                      </p:cBhvr>
                                      <p:to>
                                        <p:strVal val="visible"/>
                                      </p:to>
                                    </p:set>
                                    <p:animEffect transition="in" filter="wipe(left)">
                                      <p:cBhvr>
                                        <p:cTn id="108" dur="500"/>
                                        <p:tgtEl>
                                          <p:spTgt spid="17"/>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40"/>
                                        </p:tgtEl>
                                        <p:attrNameLst>
                                          <p:attrName>style.visibility</p:attrName>
                                        </p:attrNameLst>
                                      </p:cBhvr>
                                      <p:to>
                                        <p:strVal val="visible"/>
                                      </p:to>
                                    </p:set>
                                    <p:animEffect transition="in" filter="wipe(left)">
                                      <p:cBhvr>
                                        <p:cTn id="113" dur="500"/>
                                        <p:tgtEl>
                                          <p:spTgt spid="40"/>
                                        </p:tgtEl>
                                      </p:cBhvr>
                                    </p:animEffect>
                                  </p:childTnLst>
                                </p:cTn>
                              </p:par>
                              <p:par>
                                <p:cTn id="114" presetID="22" presetClass="entr" presetSubtype="8" fill="hold" grpId="0" nodeType="withEffect">
                                  <p:stCondLst>
                                    <p:cond delay="0"/>
                                  </p:stCondLst>
                                  <p:childTnLst>
                                    <p:set>
                                      <p:cBhvr>
                                        <p:cTn id="115" dur="1" fill="hold">
                                          <p:stCondLst>
                                            <p:cond delay="0"/>
                                          </p:stCondLst>
                                        </p:cTn>
                                        <p:tgtEl>
                                          <p:spTgt spid="30"/>
                                        </p:tgtEl>
                                        <p:attrNameLst>
                                          <p:attrName>style.visibility</p:attrName>
                                        </p:attrNameLst>
                                      </p:cBhvr>
                                      <p:to>
                                        <p:strVal val="visible"/>
                                      </p:to>
                                    </p:set>
                                    <p:animEffect transition="in" filter="wipe(left)">
                                      <p:cBhvr>
                                        <p:cTn id="116" dur="500"/>
                                        <p:tgtEl>
                                          <p:spTgt spid="30"/>
                                        </p:tgtEl>
                                      </p:cBhvr>
                                    </p:animEffect>
                                  </p:childTnLst>
                                </p:cTn>
                              </p:par>
                              <p:par>
                                <p:cTn id="117" presetID="10" presetClass="exit" presetSubtype="0" fill="hold" grpId="1" nodeType="withEffect">
                                  <p:stCondLst>
                                    <p:cond delay="0"/>
                                  </p:stCondLst>
                                  <p:childTnLst>
                                    <p:animEffect transition="out" filter="fade">
                                      <p:cBhvr>
                                        <p:cTn id="118" dur="500"/>
                                        <p:tgtEl>
                                          <p:spTgt spid="29"/>
                                        </p:tgtEl>
                                      </p:cBhvr>
                                    </p:animEffect>
                                    <p:set>
                                      <p:cBhvr>
                                        <p:cTn id="119" dur="1" fill="hold">
                                          <p:stCondLst>
                                            <p:cond delay="499"/>
                                          </p:stCondLst>
                                        </p:cTn>
                                        <p:tgtEl>
                                          <p:spTgt spid="29"/>
                                        </p:tgtEl>
                                        <p:attrNameLst>
                                          <p:attrName>style.visibility</p:attrName>
                                        </p:attrNameLst>
                                      </p:cBhvr>
                                      <p:to>
                                        <p:strVal val="hidden"/>
                                      </p:to>
                                    </p:set>
                                  </p:childTnLst>
                                </p:cTn>
                              </p:par>
                              <p:par>
                                <p:cTn id="120" presetID="22" presetClass="entr" presetSubtype="8" fill="hold" grpId="0" nodeType="withEffect">
                                  <p:stCondLst>
                                    <p:cond delay="0"/>
                                  </p:stCondLst>
                                  <p:childTnLst>
                                    <p:set>
                                      <p:cBhvr>
                                        <p:cTn id="121" dur="1" fill="hold">
                                          <p:stCondLst>
                                            <p:cond delay="0"/>
                                          </p:stCondLst>
                                        </p:cTn>
                                        <p:tgtEl>
                                          <p:spTgt spid="18"/>
                                        </p:tgtEl>
                                        <p:attrNameLst>
                                          <p:attrName>style.visibility</p:attrName>
                                        </p:attrNameLst>
                                      </p:cBhvr>
                                      <p:to>
                                        <p:strVal val="visible"/>
                                      </p:to>
                                    </p:set>
                                    <p:animEffect transition="in" filter="wipe(left)">
                                      <p:cBhvr>
                                        <p:cTn id="122" dur="500"/>
                                        <p:tgtEl>
                                          <p:spTgt spid="18"/>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41"/>
                                        </p:tgtEl>
                                        <p:attrNameLst>
                                          <p:attrName>style.visibility</p:attrName>
                                        </p:attrNameLst>
                                      </p:cBhvr>
                                      <p:to>
                                        <p:strVal val="visible"/>
                                      </p:to>
                                    </p:set>
                                    <p:animEffect transition="in" filter="wipe(left)">
                                      <p:cBhvr>
                                        <p:cTn id="127" dur="500"/>
                                        <p:tgtEl>
                                          <p:spTgt spid="41"/>
                                        </p:tgtEl>
                                      </p:cBhvr>
                                    </p:animEffect>
                                  </p:childTnLst>
                                </p:cTn>
                              </p:par>
                              <p:par>
                                <p:cTn id="128" presetID="22" presetClass="entr" presetSubtype="8" fill="hold" grpId="0" nodeType="withEffect">
                                  <p:stCondLst>
                                    <p:cond delay="0"/>
                                  </p:stCondLst>
                                  <p:childTnLst>
                                    <p:set>
                                      <p:cBhvr>
                                        <p:cTn id="129" dur="1" fill="hold">
                                          <p:stCondLst>
                                            <p:cond delay="0"/>
                                          </p:stCondLst>
                                        </p:cTn>
                                        <p:tgtEl>
                                          <p:spTgt spid="31"/>
                                        </p:tgtEl>
                                        <p:attrNameLst>
                                          <p:attrName>style.visibility</p:attrName>
                                        </p:attrNameLst>
                                      </p:cBhvr>
                                      <p:to>
                                        <p:strVal val="visible"/>
                                      </p:to>
                                    </p:set>
                                    <p:animEffect transition="in" filter="wipe(left)">
                                      <p:cBhvr>
                                        <p:cTn id="130" dur="500"/>
                                        <p:tgtEl>
                                          <p:spTgt spid="31"/>
                                        </p:tgtEl>
                                      </p:cBhvr>
                                    </p:animEffect>
                                  </p:childTnLst>
                                </p:cTn>
                              </p:par>
                              <p:par>
                                <p:cTn id="131" presetID="10" presetClass="exit" presetSubtype="0" fill="hold" grpId="1" nodeType="withEffect">
                                  <p:stCondLst>
                                    <p:cond delay="0"/>
                                  </p:stCondLst>
                                  <p:childTnLst>
                                    <p:animEffect transition="out" filter="fade">
                                      <p:cBhvr>
                                        <p:cTn id="132" dur="500"/>
                                        <p:tgtEl>
                                          <p:spTgt spid="30"/>
                                        </p:tgtEl>
                                      </p:cBhvr>
                                    </p:animEffect>
                                    <p:set>
                                      <p:cBhvr>
                                        <p:cTn id="133" dur="1" fill="hold">
                                          <p:stCondLst>
                                            <p:cond delay="499"/>
                                          </p:stCondLst>
                                        </p:cTn>
                                        <p:tgtEl>
                                          <p:spTgt spid="30"/>
                                        </p:tgtEl>
                                        <p:attrNameLst>
                                          <p:attrName>style.visibility</p:attrName>
                                        </p:attrNameLst>
                                      </p:cBhvr>
                                      <p:to>
                                        <p:strVal val="hidden"/>
                                      </p:to>
                                    </p:set>
                                  </p:childTnLst>
                                </p:cTn>
                              </p:par>
                              <p:par>
                                <p:cTn id="134" presetID="22" presetClass="entr" presetSubtype="8" fill="hold" grpId="0" nodeType="withEffect">
                                  <p:stCondLst>
                                    <p:cond delay="0"/>
                                  </p:stCondLst>
                                  <p:childTnLst>
                                    <p:set>
                                      <p:cBhvr>
                                        <p:cTn id="135" dur="1" fill="hold">
                                          <p:stCondLst>
                                            <p:cond delay="0"/>
                                          </p:stCondLst>
                                        </p:cTn>
                                        <p:tgtEl>
                                          <p:spTgt spid="19"/>
                                        </p:tgtEl>
                                        <p:attrNameLst>
                                          <p:attrName>style.visibility</p:attrName>
                                        </p:attrNameLst>
                                      </p:cBhvr>
                                      <p:to>
                                        <p:strVal val="visible"/>
                                      </p:to>
                                    </p:set>
                                    <p:animEffect transition="in" filter="wipe(left)">
                                      <p:cBhvr>
                                        <p:cTn id="136" dur="500"/>
                                        <p:tgtEl>
                                          <p:spTgt spid="19"/>
                                        </p:tgtEl>
                                      </p:cBhvr>
                                    </p:animEffect>
                                  </p:childTnLst>
                                </p:cTn>
                              </p:par>
                            </p:childTnLst>
                          </p:cTn>
                        </p:par>
                      </p:childTnLst>
                    </p:cTn>
                  </p:par>
                  <p:par>
                    <p:cTn id="137" fill="hold">
                      <p:stCondLst>
                        <p:cond delay="indefinite"/>
                      </p:stCondLst>
                      <p:childTnLst>
                        <p:par>
                          <p:cTn id="138" fill="hold">
                            <p:stCondLst>
                              <p:cond delay="0"/>
                            </p:stCondLst>
                            <p:childTnLst>
                              <p:par>
                                <p:cTn id="139" presetID="22" presetClass="entr" presetSubtype="8" fill="hold" grpId="0" nodeType="clickEffect">
                                  <p:stCondLst>
                                    <p:cond delay="0"/>
                                  </p:stCondLst>
                                  <p:childTnLst>
                                    <p:set>
                                      <p:cBhvr>
                                        <p:cTn id="140" dur="1" fill="hold">
                                          <p:stCondLst>
                                            <p:cond delay="0"/>
                                          </p:stCondLst>
                                        </p:cTn>
                                        <p:tgtEl>
                                          <p:spTgt spid="42"/>
                                        </p:tgtEl>
                                        <p:attrNameLst>
                                          <p:attrName>style.visibility</p:attrName>
                                        </p:attrNameLst>
                                      </p:cBhvr>
                                      <p:to>
                                        <p:strVal val="visible"/>
                                      </p:to>
                                    </p:set>
                                    <p:animEffect transition="in" filter="wipe(left)">
                                      <p:cBhvr>
                                        <p:cTn id="141" dur="500"/>
                                        <p:tgtEl>
                                          <p:spTgt spid="42"/>
                                        </p:tgtEl>
                                      </p:cBhvr>
                                    </p:animEffect>
                                  </p:childTnLst>
                                </p:cTn>
                              </p:par>
                              <p:par>
                                <p:cTn id="142" presetID="22" presetClass="entr" presetSubtype="8" fill="hold" grpId="0" nodeType="withEffect">
                                  <p:stCondLst>
                                    <p:cond delay="0"/>
                                  </p:stCondLst>
                                  <p:childTnLst>
                                    <p:set>
                                      <p:cBhvr>
                                        <p:cTn id="143" dur="1" fill="hold">
                                          <p:stCondLst>
                                            <p:cond delay="0"/>
                                          </p:stCondLst>
                                        </p:cTn>
                                        <p:tgtEl>
                                          <p:spTgt spid="32"/>
                                        </p:tgtEl>
                                        <p:attrNameLst>
                                          <p:attrName>style.visibility</p:attrName>
                                        </p:attrNameLst>
                                      </p:cBhvr>
                                      <p:to>
                                        <p:strVal val="visible"/>
                                      </p:to>
                                    </p:set>
                                    <p:animEffect transition="in" filter="wipe(left)">
                                      <p:cBhvr>
                                        <p:cTn id="144" dur="500"/>
                                        <p:tgtEl>
                                          <p:spTgt spid="32"/>
                                        </p:tgtEl>
                                      </p:cBhvr>
                                    </p:animEffect>
                                  </p:childTnLst>
                                </p:cTn>
                              </p:par>
                              <p:par>
                                <p:cTn id="145" presetID="10" presetClass="exit" presetSubtype="0" fill="hold" grpId="1" nodeType="withEffect">
                                  <p:stCondLst>
                                    <p:cond delay="0"/>
                                  </p:stCondLst>
                                  <p:childTnLst>
                                    <p:animEffect transition="out" filter="fade">
                                      <p:cBhvr>
                                        <p:cTn id="146" dur="500"/>
                                        <p:tgtEl>
                                          <p:spTgt spid="31"/>
                                        </p:tgtEl>
                                      </p:cBhvr>
                                    </p:animEffect>
                                    <p:set>
                                      <p:cBhvr>
                                        <p:cTn id="147" dur="1" fill="hold">
                                          <p:stCondLst>
                                            <p:cond delay="499"/>
                                          </p:stCondLst>
                                        </p:cTn>
                                        <p:tgtEl>
                                          <p:spTgt spid="31"/>
                                        </p:tgtEl>
                                        <p:attrNameLst>
                                          <p:attrName>style.visibility</p:attrName>
                                        </p:attrNameLst>
                                      </p:cBhvr>
                                      <p:to>
                                        <p:strVal val="hidden"/>
                                      </p:to>
                                    </p:set>
                                  </p:childTnLst>
                                </p:cTn>
                              </p:par>
                              <p:par>
                                <p:cTn id="148" presetID="22" presetClass="entr" presetSubtype="8" fill="hold" grpId="0" nodeType="withEffect">
                                  <p:stCondLst>
                                    <p:cond delay="0"/>
                                  </p:stCondLst>
                                  <p:childTnLst>
                                    <p:set>
                                      <p:cBhvr>
                                        <p:cTn id="149" dur="1" fill="hold">
                                          <p:stCondLst>
                                            <p:cond delay="0"/>
                                          </p:stCondLst>
                                        </p:cTn>
                                        <p:tgtEl>
                                          <p:spTgt spid="20"/>
                                        </p:tgtEl>
                                        <p:attrNameLst>
                                          <p:attrName>style.visibility</p:attrName>
                                        </p:attrNameLst>
                                      </p:cBhvr>
                                      <p:to>
                                        <p:strVal val="visible"/>
                                      </p:to>
                                    </p:set>
                                    <p:animEffect transition="in" filter="wipe(left)">
                                      <p:cBhvr>
                                        <p:cTn id="150" dur="500"/>
                                        <p:tgtEl>
                                          <p:spTgt spid="20"/>
                                        </p:tgtEl>
                                      </p:cBhvr>
                                    </p:animEffect>
                                  </p:childTnLst>
                                </p:cTn>
                              </p:par>
                            </p:childTnLst>
                          </p:cTn>
                        </p:par>
                      </p:childTnLst>
                    </p:cTn>
                  </p:par>
                  <p:par>
                    <p:cTn id="151" fill="hold">
                      <p:stCondLst>
                        <p:cond delay="indefinite"/>
                      </p:stCondLst>
                      <p:childTnLst>
                        <p:par>
                          <p:cTn id="152" fill="hold">
                            <p:stCondLst>
                              <p:cond delay="0"/>
                            </p:stCondLst>
                            <p:childTnLst>
                              <p:par>
                                <p:cTn id="153" presetID="49" presetClass="entr" presetSubtype="0" decel="100000" fill="hold" grpId="0" nodeType="clickEffect">
                                  <p:stCondLst>
                                    <p:cond delay="0"/>
                                  </p:stCondLst>
                                  <p:childTnLst>
                                    <p:set>
                                      <p:cBhvr>
                                        <p:cTn id="154" dur="1" fill="hold">
                                          <p:stCondLst>
                                            <p:cond delay="0"/>
                                          </p:stCondLst>
                                        </p:cTn>
                                        <p:tgtEl>
                                          <p:spTgt spid="22"/>
                                        </p:tgtEl>
                                        <p:attrNameLst>
                                          <p:attrName>style.visibility</p:attrName>
                                        </p:attrNameLst>
                                      </p:cBhvr>
                                      <p:to>
                                        <p:strVal val="visible"/>
                                      </p:to>
                                    </p:set>
                                    <p:anim calcmode="lin" valueType="num">
                                      <p:cBhvr>
                                        <p:cTn id="155" dur="500" fill="hold"/>
                                        <p:tgtEl>
                                          <p:spTgt spid="22"/>
                                        </p:tgtEl>
                                        <p:attrNameLst>
                                          <p:attrName>ppt_w</p:attrName>
                                        </p:attrNameLst>
                                      </p:cBhvr>
                                      <p:tavLst>
                                        <p:tav tm="0">
                                          <p:val>
                                            <p:fltVal val="0"/>
                                          </p:val>
                                        </p:tav>
                                        <p:tav tm="100000">
                                          <p:val>
                                            <p:strVal val="#ppt_w"/>
                                          </p:val>
                                        </p:tav>
                                      </p:tavLst>
                                    </p:anim>
                                    <p:anim calcmode="lin" valueType="num">
                                      <p:cBhvr>
                                        <p:cTn id="156" dur="500" fill="hold"/>
                                        <p:tgtEl>
                                          <p:spTgt spid="22"/>
                                        </p:tgtEl>
                                        <p:attrNameLst>
                                          <p:attrName>ppt_h</p:attrName>
                                        </p:attrNameLst>
                                      </p:cBhvr>
                                      <p:tavLst>
                                        <p:tav tm="0">
                                          <p:val>
                                            <p:fltVal val="0"/>
                                          </p:val>
                                        </p:tav>
                                        <p:tav tm="100000">
                                          <p:val>
                                            <p:strVal val="#ppt_h"/>
                                          </p:val>
                                        </p:tav>
                                      </p:tavLst>
                                    </p:anim>
                                    <p:anim calcmode="lin" valueType="num">
                                      <p:cBhvr>
                                        <p:cTn id="157" dur="500" fill="hold"/>
                                        <p:tgtEl>
                                          <p:spTgt spid="22"/>
                                        </p:tgtEl>
                                        <p:attrNameLst>
                                          <p:attrName>style.rotation</p:attrName>
                                        </p:attrNameLst>
                                      </p:cBhvr>
                                      <p:tavLst>
                                        <p:tav tm="0">
                                          <p:val>
                                            <p:fltVal val="360"/>
                                          </p:val>
                                        </p:tav>
                                        <p:tav tm="100000">
                                          <p:val>
                                            <p:fltVal val="0"/>
                                          </p:val>
                                        </p:tav>
                                      </p:tavLst>
                                    </p:anim>
                                    <p:animEffect transition="in" filter="fade">
                                      <p:cBhvr>
                                        <p:cTn id="158" dur="500"/>
                                        <p:tgtEl>
                                          <p:spTgt spid="22"/>
                                        </p:tgtEl>
                                      </p:cBhvr>
                                    </p:animEffect>
                                  </p:childTnLst>
                                </p:cTn>
                              </p:par>
                              <p:par>
                                <p:cTn id="159" presetID="1" presetClass="exit" presetSubtype="0" fill="hold" grpId="1" nodeType="withEffect">
                                  <p:stCondLst>
                                    <p:cond delay="0"/>
                                  </p:stCondLst>
                                  <p:childTnLst>
                                    <p:set>
                                      <p:cBhvr>
                                        <p:cTn id="160" dur="1" fill="hold">
                                          <p:stCondLst>
                                            <p:cond delay="0"/>
                                          </p:stCondLst>
                                        </p:cTn>
                                        <p:tgtEl>
                                          <p:spTgt spid="9"/>
                                        </p:tgtEl>
                                        <p:attrNameLst>
                                          <p:attrName>style.visibility</p:attrName>
                                        </p:attrNameLst>
                                      </p:cBhvr>
                                      <p:to>
                                        <p:strVal val="hidden"/>
                                      </p:to>
                                    </p:set>
                                  </p:childTnLst>
                                </p:cTn>
                              </p:par>
                              <p:par>
                                <p:cTn id="161" presetID="53" presetClass="entr" presetSubtype="16" fill="hold" grpId="0" nodeType="withEffect">
                                  <p:stCondLst>
                                    <p:cond delay="0"/>
                                  </p:stCondLst>
                                  <p:childTnLst>
                                    <p:set>
                                      <p:cBhvr>
                                        <p:cTn id="162" dur="1" fill="hold">
                                          <p:stCondLst>
                                            <p:cond delay="0"/>
                                          </p:stCondLst>
                                        </p:cTn>
                                        <p:tgtEl>
                                          <p:spTgt spid="4"/>
                                        </p:tgtEl>
                                        <p:attrNameLst>
                                          <p:attrName>style.visibility</p:attrName>
                                        </p:attrNameLst>
                                      </p:cBhvr>
                                      <p:to>
                                        <p:strVal val="visible"/>
                                      </p:to>
                                    </p:set>
                                    <p:anim calcmode="lin" valueType="num">
                                      <p:cBhvr>
                                        <p:cTn id="163" dur="500" fill="hold"/>
                                        <p:tgtEl>
                                          <p:spTgt spid="4"/>
                                        </p:tgtEl>
                                        <p:attrNameLst>
                                          <p:attrName>ppt_w</p:attrName>
                                        </p:attrNameLst>
                                      </p:cBhvr>
                                      <p:tavLst>
                                        <p:tav tm="0">
                                          <p:val>
                                            <p:fltVal val="0"/>
                                          </p:val>
                                        </p:tav>
                                        <p:tav tm="100000">
                                          <p:val>
                                            <p:strVal val="#ppt_w"/>
                                          </p:val>
                                        </p:tav>
                                      </p:tavLst>
                                    </p:anim>
                                    <p:anim calcmode="lin" valueType="num">
                                      <p:cBhvr>
                                        <p:cTn id="164" dur="500" fill="hold"/>
                                        <p:tgtEl>
                                          <p:spTgt spid="4"/>
                                        </p:tgtEl>
                                        <p:attrNameLst>
                                          <p:attrName>ppt_h</p:attrName>
                                        </p:attrNameLst>
                                      </p:cBhvr>
                                      <p:tavLst>
                                        <p:tav tm="0">
                                          <p:val>
                                            <p:fltVal val="0"/>
                                          </p:val>
                                        </p:tav>
                                        <p:tav tm="100000">
                                          <p:val>
                                            <p:strVal val="#ppt_h"/>
                                          </p:val>
                                        </p:tav>
                                      </p:tavLst>
                                    </p:anim>
                                    <p:animEffect transition="in" filter="fade">
                                      <p:cBhvr>
                                        <p:cTn id="165" dur="500"/>
                                        <p:tgtEl>
                                          <p:spTgt spid="4"/>
                                        </p:tgtEl>
                                      </p:cBhvr>
                                    </p:animEffect>
                                  </p:childTnLst>
                                </p:cTn>
                              </p:par>
                              <p:par>
                                <p:cTn id="166" presetID="53" presetClass="entr" presetSubtype="16" fill="hold" grpId="0" nodeType="withEffect">
                                  <p:stCondLst>
                                    <p:cond delay="0"/>
                                  </p:stCondLst>
                                  <p:childTnLst>
                                    <p:set>
                                      <p:cBhvr>
                                        <p:cTn id="167" dur="1" fill="hold">
                                          <p:stCondLst>
                                            <p:cond delay="0"/>
                                          </p:stCondLst>
                                        </p:cTn>
                                        <p:tgtEl>
                                          <p:spTgt spid="2"/>
                                        </p:tgtEl>
                                        <p:attrNameLst>
                                          <p:attrName>style.visibility</p:attrName>
                                        </p:attrNameLst>
                                      </p:cBhvr>
                                      <p:to>
                                        <p:strVal val="visible"/>
                                      </p:to>
                                    </p:set>
                                    <p:anim calcmode="lin" valueType="num">
                                      <p:cBhvr>
                                        <p:cTn id="168" dur="500" fill="hold"/>
                                        <p:tgtEl>
                                          <p:spTgt spid="2"/>
                                        </p:tgtEl>
                                        <p:attrNameLst>
                                          <p:attrName>ppt_w</p:attrName>
                                        </p:attrNameLst>
                                      </p:cBhvr>
                                      <p:tavLst>
                                        <p:tav tm="0">
                                          <p:val>
                                            <p:fltVal val="0"/>
                                          </p:val>
                                        </p:tav>
                                        <p:tav tm="100000">
                                          <p:val>
                                            <p:strVal val="#ppt_w"/>
                                          </p:val>
                                        </p:tav>
                                      </p:tavLst>
                                    </p:anim>
                                    <p:anim calcmode="lin" valueType="num">
                                      <p:cBhvr>
                                        <p:cTn id="169" dur="500" fill="hold"/>
                                        <p:tgtEl>
                                          <p:spTgt spid="2"/>
                                        </p:tgtEl>
                                        <p:attrNameLst>
                                          <p:attrName>ppt_h</p:attrName>
                                        </p:attrNameLst>
                                      </p:cBhvr>
                                      <p:tavLst>
                                        <p:tav tm="0">
                                          <p:val>
                                            <p:fltVal val="0"/>
                                          </p:val>
                                        </p:tav>
                                        <p:tav tm="100000">
                                          <p:val>
                                            <p:strVal val="#ppt_h"/>
                                          </p:val>
                                        </p:tav>
                                      </p:tavLst>
                                    </p:anim>
                                    <p:animEffect transition="in" filter="fade">
                                      <p:cBhvr>
                                        <p:cTn id="17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5" grpId="0"/>
      <p:bldP spid="8" grpId="0"/>
      <p:bldP spid="10" grpId="0"/>
      <p:bldP spid="13" grpId="0"/>
      <p:bldP spid="15" grpId="0"/>
      <p:bldP spid="16" grpId="0"/>
      <p:bldP spid="17" grpId="0"/>
      <p:bldP spid="18" grpId="0"/>
      <p:bldP spid="19" grpId="0"/>
      <p:bldP spid="20" grpId="0"/>
      <p:bldP spid="22" grpId="0" animBg="1"/>
      <p:bldP spid="23" grpId="0"/>
      <p:bldP spid="23" grpId="1"/>
      <p:bldP spid="24" grpId="0"/>
      <p:bldP spid="24" grpId="1"/>
      <p:bldP spid="25" grpId="0"/>
      <p:bldP spid="25" grpId="1"/>
      <p:bldP spid="26" grpId="0"/>
      <p:bldP spid="26" grpId="1"/>
      <p:bldP spid="27" grpId="0"/>
      <p:bldP spid="27" grpId="1"/>
      <p:bldP spid="28" grpId="0"/>
      <p:bldP spid="28" grpId="1"/>
      <p:bldP spid="29" grpId="0"/>
      <p:bldP spid="29" grpId="1"/>
      <p:bldP spid="30" grpId="0"/>
      <p:bldP spid="30" grpId="1"/>
      <p:bldP spid="31" grpId="0"/>
      <p:bldP spid="31" grpId="1"/>
      <p:bldP spid="32" grpId="0"/>
      <p:bldP spid="2" grpId="0"/>
      <p:bldP spid="9" grpId="0"/>
      <p:bldP spid="9" grpId="1"/>
      <p:bldP spid="4" grpId="0"/>
    </p:bldLst>
  </p:timing>
</p:sld>
</file>

<file path=ppt/slides/slide5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A2A0CD94-E890-1C90-964B-B84B6229FD39}"/>
              </a:ext>
            </a:extLst>
          </p:cNvPr>
          <p:cNvSpPr/>
          <p:nvPr/>
        </p:nvSpPr>
        <p:spPr>
          <a:xfrm>
            <a:off x="3278668" y="3903030"/>
            <a:ext cx="1213005" cy="390285"/>
          </a:xfrm>
          <a:prstGeom prst="roundRect">
            <a:avLst/>
          </a:prstGeom>
          <a:solidFill>
            <a:srgbClr val="417DC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4572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600" b="1" noProof="0" dirty="0">
                <a:solidFill>
                  <a:schemeClr val="bg1"/>
                </a:solidFill>
                <a:latin typeface="Calibri" panose="020F0502020204030204"/>
              </a:rPr>
              <a:t>3</a:t>
            </a:r>
            <a:r>
              <a:rPr kumimoji="0" lang="en-US" sz="1600" b="1" i="0" u="none" strike="noStrike" kern="1200" cap="none" spc="0" normalizeH="0" baseline="0" noProof="0" dirty="0">
                <a:ln>
                  <a:noFill/>
                </a:ln>
                <a:solidFill>
                  <a:schemeClr val="bg1"/>
                </a:solidFill>
                <a:effectLst/>
                <a:uLnTx/>
                <a:uFillTx/>
                <a:latin typeface="Calibri" panose="020F0502020204030204"/>
                <a:ea typeface="+mn-ea"/>
                <a:cs typeface="+mn-cs"/>
              </a:rPr>
              <a:t> Services</a:t>
            </a:r>
          </a:p>
        </p:txBody>
      </p:sp>
      <p:sp>
        <p:nvSpPr>
          <p:cNvPr id="6" name="Rounded Rectangle 5">
            <a:extLst>
              <a:ext uri="{FF2B5EF4-FFF2-40B4-BE49-F238E27FC236}">
                <a16:creationId xmlns:a16="http://schemas.microsoft.com/office/drawing/2014/main" id="{29D5F5A5-AA58-6159-70A7-2BCDC9D3DD62}"/>
              </a:ext>
            </a:extLst>
          </p:cNvPr>
          <p:cNvSpPr/>
          <p:nvPr/>
        </p:nvSpPr>
        <p:spPr>
          <a:xfrm>
            <a:off x="3263303" y="5356103"/>
            <a:ext cx="1213003" cy="390285"/>
          </a:xfrm>
          <a:prstGeom prst="roundRect">
            <a:avLst/>
          </a:prstGeom>
          <a:solidFill>
            <a:srgbClr val="417DC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4572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600" b="1" noProof="0" dirty="0">
                <a:solidFill>
                  <a:schemeClr val="bg1"/>
                </a:solidFill>
                <a:latin typeface="Calibri" panose="020F0502020204030204"/>
              </a:rPr>
              <a:t>3</a:t>
            </a:r>
            <a:r>
              <a:rPr kumimoji="0" lang="en-US" sz="1600" b="1" i="0" u="none" strike="noStrike" kern="1200" cap="none" spc="0" normalizeH="0" baseline="0" noProof="0" dirty="0">
                <a:ln>
                  <a:noFill/>
                </a:ln>
                <a:solidFill>
                  <a:schemeClr val="bg1"/>
                </a:solidFill>
                <a:effectLst/>
                <a:uLnTx/>
                <a:uFillTx/>
                <a:latin typeface="Calibri" panose="020F0502020204030204"/>
                <a:ea typeface="+mn-ea"/>
                <a:cs typeface="+mn-cs"/>
              </a:rPr>
              <a:t> Services</a:t>
            </a:r>
          </a:p>
        </p:txBody>
      </p:sp>
      <p:sp>
        <p:nvSpPr>
          <p:cNvPr id="12" name="Rounded Rectangle 11">
            <a:extLst>
              <a:ext uri="{FF2B5EF4-FFF2-40B4-BE49-F238E27FC236}">
                <a16:creationId xmlns:a16="http://schemas.microsoft.com/office/drawing/2014/main" id="{33F7BBEF-55DD-5A84-8BA2-B97358B3F820}"/>
              </a:ext>
            </a:extLst>
          </p:cNvPr>
          <p:cNvSpPr/>
          <p:nvPr/>
        </p:nvSpPr>
        <p:spPr>
          <a:xfrm>
            <a:off x="6439696" y="3089493"/>
            <a:ext cx="1213003" cy="390285"/>
          </a:xfrm>
          <a:prstGeom prst="roundRect">
            <a:avLst/>
          </a:prstGeom>
          <a:solidFill>
            <a:srgbClr val="417DC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4572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600" b="1" noProof="0" dirty="0">
                <a:solidFill>
                  <a:schemeClr val="bg1"/>
                </a:solidFill>
                <a:latin typeface="Calibri" panose="020F0502020204030204"/>
              </a:rPr>
              <a:t>3</a:t>
            </a:r>
            <a:r>
              <a:rPr kumimoji="0" lang="en-US" sz="1600" b="1" i="0" u="none" strike="noStrike" kern="1200" cap="none" spc="0" normalizeH="0" baseline="0" noProof="0" dirty="0">
                <a:ln>
                  <a:noFill/>
                </a:ln>
                <a:solidFill>
                  <a:schemeClr val="bg1"/>
                </a:solidFill>
                <a:effectLst/>
                <a:uLnTx/>
                <a:uFillTx/>
                <a:latin typeface="Calibri" panose="020F0502020204030204"/>
                <a:ea typeface="+mn-ea"/>
                <a:cs typeface="+mn-cs"/>
              </a:rPr>
              <a:t> Services</a:t>
            </a:r>
          </a:p>
        </p:txBody>
      </p:sp>
      <p:sp>
        <p:nvSpPr>
          <p:cNvPr id="13" name="Rounded Rectangle 12">
            <a:extLst>
              <a:ext uri="{FF2B5EF4-FFF2-40B4-BE49-F238E27FC236}">
                <a16:creationId xmlns:a16="http://schemas.microsoft.com/office/drawing/2014/main" id="{2A33D945-497A-0A9C-639A-1115728AC034}"/>
              </a:ext>
            </a:extLst>
          </p:cNvPr>
          <p:cNvSpPr/>
          <p:nvPr/>
        </p:nvSpPr>
        <p:spPr>
          <a:xfrm>
            <a:off x="9427269" y="3904109"/>
            <a:ext cx="1216152" cy="390285"/>
          </a:xfrm>
          <a:prstGeom prst="roundRect">
            <a:avLst/>
          </a:prstGeom>
          <a:solidFill>
            <a:srgbClr val="417DC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4572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600" b="1" noProof="0" dirty="0">
                <a:solidFill>
                  <a:schemeClr val="bg1"/>
                </a:solidFill>
                <a:latin typeface="Calibri" panose="020F0502020204030204"/>
              </a:rPr>
              <a:t>3</a:t>
            </a:r>
            <a:r>
              <a:rPr kumimoji="0" lang="en-US" sz="1600" b="1" i="0" u="none" strike="noStrike" kern="1200" cap="none" spc="0" normalizeH="0" baseline="0" noProof="0" dirty="0">
                <a:ln>
                  <a:noFill/>
                </a:ln>
                <a:solidFill>
                  <a:schemeClr val="bg1"/>
                </a:solidFill>
                <a:effectLst/>
                <a:uLnTx/>
                <a:uFillTx/>
                <a:latin typeface="Calibri" panose="020F0502020204030204"/>
                <a:ea typeface="+mn-ea"/>
                <a:cs typeface="+mn-cs"/>
              </a:rPr>
              <a:t> Services</a:t>
            </a:r>
          </a:p>
        </p:txBody>
      </p:sp>
      <p:sp>
        <p:nvSpPr>
          <p:cNvPr id="14" name="Rounded Rectangle 13">
            <a:extLst>
              <a:ext uri="{FF2B5EF4-FFF2-40B4-BE49-F238E27FC236}">
                <a16:creationId xmlns:a16="http://schemas.microsoft.com/office/drawing/2014/main" id="{A3B30AA5-45E8-9023-AB42-D3089C67EA13}"/>
              </a:ext>
            </a:extLst>
          </p:cNvPr>
          <p:cNvSpPr/>
          <p:nvPr/>
        </p:nvSpPr>
        <p:spPr>
          <a:xfrm>
            <a:off x="9439118" y="5356103"/>
            <a:ext cx="1216152" cy="390285"/>
          </a:xfrm>
          <a:prstGeom prst="roundRect">
            <a:avLst/>
          </a:prstGeom>
          <a:solidFill>
            <a:srgbClr val="417DC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4572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600" b="1" noProof="0" dirty="0">
                <a:solidFill>
                  <a:schemeClr val="bg1"/>
                </a:solidFill>
                <a:latin typeface="Calibri" panose="020F0502020204030204"/>
              </a:rPr>
              <a:t>3</a:t>
            </a:r>
            <a:r>
              <a:rPr kumimoji="0" lang="en-US" sz="1600" b="1" i="0" u="none" strike="noStrike" kern="1200" cap="none" spc="0" normalizeH="0" baseline="0" noProof="0" dirty="0">
                <a:ln>
                  <a:noFill/>
                </a:ln>
                <a:solidFill>
                  <a:schemeClr val="bg1"/>
                </a:solidFill>
                <a:effectLst/>
                <a:uLnTx/>
                <a:uFillTx/>
                <a:latin typeface="Calibri" panose="020F0502020204030204"/>
                <a:ea typeface="+mn-ea"/>
                <a:cs typeface="+mn-cs"/>
              </a:rPr>
              <a:t> Services</a:t>
            </a:r>
          </a:p>
        </p:txBody>
      </p:sp>
      <p:sp>
        <p:nvSpPr>
          <p:cNvPr id="15" name="Rounded Rectangle 14">
            <a:extLst>
              <a:ext uri="{FF2B5EF4-FFF2-40B4-BE49-F238E27FC236}">
                <a16:creationId xmlns:a16="http://schemas.microsoft.com/office/drawing/2014/main" id="{2C423135-F8B4-8E2D-B65B-DED1548D4C93}"/>
              </a:ext>
            </a:extLst>
          </p:cNvPr>
          <p:cNvSpPr/>
          <p:nvPr/>
        </p:nvSpPr>
        <p:spPr>
          <a:xfrm>
            <a:off x="6451498" y="4783162"/>
            <a:ext cx="1216152" cy="390285"/>
          </a:xfrm>
          <a:prstGeom prst="roundRect">
            <a:avLst/>
          </a:prstGeom>
          <a:solidFill>
            <a:srgbClr val="417DC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4572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600" b="1" noProof="0" dirty="0">
                <a:solidFill>
                  <a:schemeClr val="bg1"/>
                </a:solidFill>
                <a:latin typeface="Calibri" panose="020F0502020204030204"/>
              </a:rPr>
              <a:t>3</a:t>
            </a:r>
            <a:r>
              <a:rPr kumimoji="0" lang="en-US" sz="1600" b="1" i="0" u="none" strike="noStrike" kern="1200" cap="none" spc="0" normalizeH="0" baseline="0" noProof="0" dirty="0">
                <a:ln>
                  <a:noFill/>
                </a:ln>
                <a:solidFill>
                  <a:schemeClr val="bg1"/>
                </a:solidFill>
                <a:effectLst/>
                <a:uLnTx/>
                <a:uFillTx/>
                <a:latin typeface="Calibri" panose="020F0502020204030204"/>
                <a:ea typeface="+mn-ea"/>
                <a:cs typeface="+mn-cs"/>
              </a:rPr>
              <a:t> Services</a:t>
            </a:r>
          </a:p>
        </p:txBody>
      </p:sp>
      <p:pic>
        <p:nvPicPr>
          <p:cNvPr id="3" name="Picture 2" descr="A blue and grey color palette&#10;&#10;Description automatically generated">
            <a:extLst>
              <a:ext uri="{FF2B5EF4-FFF2-40B4-BE49-F238E27FC236}">
                <a16:creationId xmlns:a16="http://schemas.microsoft.com/office/drawing/2014/main" id="{20FF7E90-0593-4164-EC43-DDFC91FCF3AF}"/>
              </a:ext>
            </a:extLst>
          </p:cNvPr>
          <p:cNvPicPr>
            <a:picLocks noChangeAspect="1"/>
          </p:cNvPicPr>
          <p:nvPr/>
        </p:nvPicPr>
        <p:blipFill>
          <a:blip r:embed="rId3"/>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pic>
        <p:nvPicPr>
          <p:cNvPr id="9" name="Picture 8" descr="A blue and grey color palette&#10;&#10;Description automatically generated">
            <a:extLst>
              <a:ext uri="{FF2B5EF4-FFF2-40B4-BE49-F238E27FC236}">
                <a16:creationId xmlns:a16="http://schemas.microsoft.com/office/drawing/2014/main" id="{F7BF7C8C-E3F1-38E2-21D2-C9DD00149608}"/>
              </a:ext>
            </a:extLst>
          </p:cNvPr>
          <p:cNvPicPr>
            <a:picLocks noChangeAspect="1"/>
          </p:cNvPicPr>
          <p:nvPr/>
        </p:nvPicPr>
        <p:blipFill>
          <a:blip r:embed="rId3"/>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11" name="TextBox 10">
            <a:extLst>
              <a:ext uri="{FF2B5EF4-FFF2-40B4-BE49-F238E27FC236}">
                <a16:creationId xmlns:a16="http://schemas.microsoft.com/office/drawing/2014/main" id="{2F5F8A92-60C1-EA4C-E47A-3DC159AC69A5}"/>
              </a:ext>
            </a:extLst>
          </p:cNvPr>
          <p:cNvSpPr txBox="1"/>
          <p:nvPr/>
        </p:nvSpPr>
        <p:spPr>
          <a:xfrm>
            <a:off x="0" y="419450"/>
            <a:ext cx="12192001"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uLnTx/>
                <a:uFillTx/>
                <a:latin typeface="Calibri" panose="020F0502020204030204"/>
                <a:ea typeface="+mn-ea"/>
                <a:cs typeface="+mn-cs"/>
              </a:rPr>
              <a:t>CONGRATULATIONS!!!</a:t>
            </a:r>
            <a:endParaRPr kumimoji="0" lang="en-US" sz="4400" b="0" i="0" u="none" strike="noStrike" kern="1200" cap="none" spc="0" normalizeH="0" baseline="0" noProof="0" dirty="0">
              <a:ln>
                <a:noFill/>
              </a:ln>
              <a:solidFill>
                <a:schemeClr val="bg1"/>
              </a:solidFill>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0D32D9ED-3989-62BC-D2CD-96FBBC6C1D29}"/>
              </a:ext>
            </a:extLst>
          </p:cNvPr>
          <p:cNvSpPr txBox="1"/>
          <p:nvPr/>
        </p:nvSpPr>
        <p:spPr>
          <a:xfrm>
            <a:off x="3299791" y="6120080"/>
            <a:ext cx="559241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1" u="none" strike="noStrike" kern="1200" cap="none" spc="0" normalizeH="0" baseline="0" noProof="0" dirty="0">
                <a:ln>
                  <a:noFill/>
                </a:ln>
                <a:solidFill>
                  <a:schemeClr val="bg1"/>
                </a:solidFill>
                <a:uLnTx/>
                <a:uFillTx/>
                <a:latin typeface="Calibri" panose="020F0502020204030204"/>
                <a:ea typeface="Roboto Light" panose="02000000000000000000" pitchFamily="2" charset="0"/>
                <a:cs typeface="+mn-cs"/>
              </a:rPr>
              <a:t>*See ACN Compensation Plan for full details.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1" u="none" strike="noStrike" kern="1200" cap="none" spc="0" normalizeH="0" baseline="0" noProof="0" dirty="0">
                <a:ln>
                  <a:noFill/>
                </a:ln>
                <a:solidFill>
                  <a:schemeClr val="bg1"/>
                </a:solidFill>
                <a:uLnTx/>
                <a:uFillTx/>
                <a:latin typeface="Calibri" panose="020F0502020204030204"/>
                <a:ea typeface="Roboto Light" panose="02000000000000000000" pitchFamily="2" charset="0"/>
                <a:cs typeface="+mn-cs"/>
              </a:rPr>
              <a:t>Your results may vary. Earnings are not guaranteed.</a:t>
            </a:r>
          </a:p>
        </p:txBody>
      </p:sp>
      <p:sp>
        <p:nvSpPr>
          <p:cNvPr id="33" name="Rounded Rectangle 32">
            <a:extLst>
              <a:ext uri="{FF2B5EF4-FFF2-40B4-BE49-F238E27FC236}">
                <a16:creationId xmlns:a16="http://schemas.microsoft.com/office/drawing/2014/main" id="{5F8A01BD-E675-36C8-F366-9B88E66ED5E0}"/>
              </a:ext>
            </a:extLst>
          </p:cNvPr>
          <p:cNvSpPr/>
          <p:nvPr/>
        </p:nvSpPr>
        <p:spPr>
          <a:xfrm>
            <a:off x="493015" y="419450"/>
            <a:ext cx="753018" cy="390285"/>
          </a:xfrm>
          <a:prstGeom prst="roundRect">
            <a:avLst/>
          </a:prstGeom>
          <a:solidFill>
            <a:srgbClr val="417DC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4572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Calibri" panose="020F0502020204030204"/>
                <a:ea typeface="+mn-ea"/>
                <a:cs typeface="+mn-cs"/>
              </a:rPr>
              <a:t>$50</a:t>
            </a:r>
          </a:p>
        </p:txBody>
      </p:sp>
      <p:sp>
        <p:nvSpPr>
          <p:cNvPr id="34" name="Rounded Rectangle 33">
            <a:extLst>
              <a:ext uri="{FF2B5EF4-FFF2-40B4-BE49-F238E27FC236}">
                <a16:creationId xmlns:a16="http://schemas.microsoft.com/office/drawing/2014/main" id="{F5415F3F-F071-C3B9-59F4-7514B322106F}"/>
              </a:ext>
            </a:extLst>
          </p:cNvPr>
          <p:cNvSpPr/>
          <p:nvPr/>
        </p:nvSpPr>
        <p:spPr>
          <a:xfrm>
            <a:off x="493015" y="1736292"/>
            <a:ext cx="753018" cy="390285"/>
          </a:xfrm>
          <a:prstGeom prst="roundRect">
            <a:avLst/>
          </a:prstGeom>
          <a:solidFill>
            <a:srgbClr val="417DC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4572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Calibri" panose="020F0502020204030204"/>
                <a:ea typeface="+mn-ea"/>
                <a:cs typeface="+mn-cs"/>
              </a:rPr>
              <a:t>$50</a:t>
            </a:r>
          </a:p>
        </p:txBody>
      </p:sp>
      <p:sp>
        <p:nvSpPr>
          <p:cNvPr id="35" name="Rounded Rectangle 34">
            <a:extLst>
              <a:ext uri="{FF2B5EF4-FFF2-40B4-BE49-F238E27FC236}">
                <a16:creationId xmlns:a16="http://schemas.microsoft.com/office/drawing/2014/main" id="{8B3F02FD-582E-ED5F-03A1-64709B85920B}"/>
              </a:ext>
            </a:extLst>
          </p:cNvPr>
          <p:cNvSpPr/>
          <p:nvPr/>
        </p:nvSpPr>
        <p:spPr>
          <a:xfrm>
            <a:off x="493015" y="1077871"/>
            <a:ext cx="753018" cy="390285"/>
          </a:xfrm>
          <a:prstGeom prst="roundRect">
            <a:avLst/>
          </a:prstGeom>
          <a:solidFill>
            <a:srgbClr val="417DC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4572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Calibri" panose="020F0502020204030204"/>
                <a:ea typeface="+mn-ea"/>
                <a:cs typeface="+mn-cs"/>
              </a:rPr>
              <a:t>$50</a:t>
            </a:r>
          </a:p>
        </p:txBody>
      </p:sp>
      <p:sp>
        <p:nvSpPr>
          <p:cNvPr id="36" name="Rounded Rectangle 35">
            <a:extLst>
              <a:ext uri="{FF2B5EF4-FFF2-40B4-BE49-F238E27FC236}">
                <a16:creationId xmlns:a16="http://schemas.microsoft.com/office/drawing/2014/main" id="{F05C0DC9-1ED9-F10B-4C5D-EA077242177A}"/>
              </a:ext>
            </a:extLst>
          </p:cNvPr>
          <p:cNvSpPr/>
          <p:nvPr/>
        </p:nvSpPr>
        <p:spPr>
          <a:xfrm>
            <a:off x="493015" y="2394713"/>
            <a:ext cx="753018" cy="390285"/>
          </a:xfrm>
          <a:prstGeom prst="roundRect">
            <a:avLst/>
          </a:prstGeom>
          <a:solidFill>
            <a:srgbClr val="417DC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4572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Calibri" panose="020F0502020204030204"/>
                <a:ea typeface="+mn-ea"/>
                <a:cs typeface="+mn-cs"/>
              </a:rPr>
              <a:t>$50</a:t>
            </a:r>
          </a:p>
        </p:txBody>
      </p:sp>
      <p:sp>
        <p:nvSpPr>
          <p:cNvPr id="37" name="Rounded Rectangle 36">
            <a:extLst>
              <a:ext uri="{FF2B5EF4-FFF2-40B4-BE49-F238E27FC236}">
                <a16:creationId xmlns:a16="http://schemas.microsoft.com/office/drawing/2014/main" id="{6B98539B-90DD-1069-4D6B-D7A0D9E82991}"/>
              </a:ext>
            </a:extLst>
          </p:cNvPr>
          <p:cNvSpPr/>
          <p:nvPr/>
        </p:nvSpPr>
        <p:spPr>
          <a:xfrm>
            <a:off x="493015" y="3711555"/>
            <a:ext cx="753018" cy="390285"/>
          </a:xfrm>
          <a:prstGeom prst="roundRect">
            <a:avLst/>
          </a:prstGeom>
          <a:solidFill>
            <a:srgbClr val="417DC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4572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Calibri" panose="020F0502020204030204"/>
                <a:ea typeface="+mn-ea"/>
                <a:cs typeface="+mn-cs"/>
              </a:rPr>
              <a:t>$50</a:t>
            </a:r>
          </a:p>
        </p:txBody>
      </p:sp>
      <p:sp>
        <p:nvSpPr>
          <p:cNvPr id="38" name="Rounded Rectangle 37">
            <a:extLst>
              <a:ext uri="{FF2B5EF4-FFF2-40B4-BE49-F238E27FC236}">
                <a16:creationId xmlns:a16="http://schemas.microsoft.com/office/drawing/2014/main" id="{C98D8B0B-332E-C899-B3CF-14D8EC764F2F}"/>
              </a:ext>
            </a:extLst>
          </p:cNvPr>
          <p:cNvSpPr/>
          <p:nvPr/>
        </p:nvSpPr>
        <p:spPr>
          <a:xfrm>
            <a:off x="493015" y="3053134"/>
            <a:ext cx="753018" cy="390285"/>
          </a:xfrm>
          <a:prstGeom prst="roundRect">
            <a:avLst/>
          </a:prstGeom>
          <a:solidFill>
            <a:srgbClr val="417DC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4572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Calibri" panose="020F0502020204030204"/>
                <a:ea typeface="+mn-ea"/>
                <a:cs typeface="+mn-cs"/>
              </a:rPr>
              <a:t>$50</a:t>
            </a:r>
          </a:p>
        </p:txBody>
      </p:sp>
      <p:pic>
        <p:nvPicPr>
          <p:cNvPr id="29" name="Picture 28" descr="A close-up of a person smiling&#10;&#10;Description automatically generated">
            <a:extLst>
              <a:ext uri="{FF2B5EF4-FFF2-40B4-BE49-F238E27FC236}">
                <a16:creationId xmlns:a16="http://schemas.microsoft.com/office/drawing/2014/main" id="{499DF02C-8BCD-779A-7E69-DC0327422F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8287" y="2521368"/>
            <a:ext cx="1141041" cy="1143000"/>
          </a:xfrm>
          <a:prstGeom prst="rect">
            <a:avLst/>
          </a:prstGeom>
        </p:spPr>
      </p:pic>
      <p:pic>
        <p:nvPicPr>
          <p:cNvPr id="40" name="Picture 39" descr="A person smiling for the camera&#10;&#10;Description automatically generated with medium confidence">
            <a:extLst>
              <a:ext uri="{FF2B5EF4-FFF2-40B4-BE49-F238E27FC236}">
                <a16:creationId xmlns:a16="http://schemas.microsoft.com/office/drawing/2014/main" id="{45A677D5-2147-CFD2-C220-B0AE0E337B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45031" y="3298408"/>
            <a:ext cx="1141043" cy="1143000"/>
          </a:xfrm>
          <a:prstGeom prst="rect">
            <a:avLst/>
          </a:prstGeom>
        </p:spPr>
      </p:pic>
      <p:pic>
        <p:nvPicPr>
          <p:cNvPr id="4" name="Picture 3" descr="A person wearing glasses and a suit&#10;&#10;Description automatically generated">
            <a:extLst>
              <a:ext uri="{FF2B5EF4-FFF2-40B4-BE49-F238E27FC236}">
                <a16:creationId xmlns:a16="http://schemas.microsoft.com/office/drawing/2014/main" id="{9B24C734-5489-3421-073B-FFFE37CB2D46}"/>
              </a:ext>
            </a:extLst>
          </p:cNvPr>
          <p:cNvPicPr>
            <a:picLocks noChangeAspect="1"/>
          </p:cNvPicPr>
          <p:nvPr/>
        </p:nvPicPr>
        <p:blipFill>
          <a:blip r:embed="rId6"/>
          <a:stretch>
            <a:fillRect/>
          </a:stretch>
        </p:blipFill>
        <p:spPr>
          <a:xfrm>
            <a:off x="8612969" y="3298408"/>
            <a:ext cx="1134000" cy="1143000"/>
          </a:xfrm>
          <a:prstGeom prst="rect">
            <a:avLst/>
          </a:prstGeom>
        </p:spPr>
      </p:pic>
      <p:pic>
        <p:nvPicPr>
          <p:cNvPr id="10" name="Picture 9">
            <a:extLst>
              <a:ext uri="{FF2B5EF4-FFF2-40B4-BE49-F238E27FC236}">
                <a16:creationId xmlns:a16="http://schemas.microsoft.com/office/drawing/2014/main" id="{8B11CDDF-2C4F-F7C4-AF26-0D6CE6F772CD}"/>
              </a:ext>
            </a:extLst>
          </p:cNvPr>
          <p:cNvPicPr>
            <a:picLocks noChangeAspect="1"/>
          </p:cNvPicPr>
          <p:nvPr/>
        </p:nvPicPr>
        <p:blipFill>
          <a:blip r:embed="rId7"/>
          <a:stretch>
            <a:fillRect/>
          </a:stretch>
        </p:blipFill>
        <p:spPr>
          <a:xfrm>
            <a:off x="2433185" y="4729037"/>
            <a:ext cx="1134000" cy="1143000"/>
          </a:xfrm>
          <a:prstGeom prst="rect">
            <a:avLst/>
          </a:prstGeom>
        </p:spPr>
      </p:pic>
      <p:pic>
        <p:nvPicPr>
          <p:cNvPr id="27" name="Picture 26" descr="A person with long hair and blue eyes&#10;&#10;Description automatically generated">
            <a:extLst>
              <a:ext uri="{FF2B5EF4-FFF2-40B4-BE49-F238E27FC236}">
                <a16:creationId xmlns:a16="http://schemas.microsoft.com/office/drawing/2014/main" id="{63929335-4B2F-796A-B7D6-8A2C2AFA56F5}"/>
              </a:ext>
            </a:extLst>
          </p:cNvPr>
          <p:cNvPicPr>
            <a:picLocks noChangeAspect="1"/>
          </p:cNvPicPr>
          <p:nvPr/>
        </p:nvPicPr>
        <p:blipFill>
          <a:blip r:embed="rId8"/>
          <a:stretch>
            <a:fillRect/>
          </a:stretch>
        </p:blipFill>
        <p:spPr>
          <a:xfrm>
            <a:off x="5590426" y="4213103"/>
            <a:ext cx="1143000" cy="1143000"/>
          </a:xfrm>
          <a:prstGeom prst="rect">
            <a:avLst/>
          </a:prstGeom>
        </p:spPr>
      </p:pic>
      <p:pic>
        <p:nvPicPr>
          <p:cNvPr id="30" name="Picture 29" descr="A person smiling with a blue circle around her face&#10;&#10;Description automatically generated">
            <a:extLst>
              <a:ext uri="{FF2B5EF4-FFF2-40B4-BE49-F238E27FC236}">
                <a16:creationId xmlns:a16="http://schemas.microsoft.com/office/drawing/2014/main" id="{158A572B-968A-9747-6769-484B4D30E010}"/>
              </a:ext>
            </a:extLst>
          </p:cNvPr>
          <p:cNvPicPr>
            <a:picLocks noChangeAspect="1"/>
          </p:cNvPicPr>
          <p:nvPr/>
        </p:nvPicPr>
        <p:blipFill>
          <a:blip r:embed="rId9"/>
          <a:stretch>
            <a:fillRect/>
          </a:stretch>
        </p:blipFill>
        <p:spPr>
          <a:xfrm>
            <a:off x="8624817" y="4729037"/>
            <a:ext cx="1134000" cy="1143000"/>
          </a:xfrm>
          <a:prstGeom prst="rect">
            <a:avLst/>
          </a:prstGeom>
        </p:spPr>
      </p:pic>
      <p:sp>
        <p:nvSpPr>
          <p:cNvPr id="39" name="Oval 38">
            <a:extLst>
              <a:ext uri="{FF2B5EF4-FFF2-40B4-BE49-F238E27FC236}">
                <a16:creationId xmlns:a16="http://schemas.microsoft.com/office/drawing/2014/main" id="{A704E818-3F90-34E4-8E5B-9EAA61826CD3}"/>
              </a:ext>
            </a:extLst>
          </p:cNvPr>
          <p:cNvSpPr/>
          <p:nvPr/>
        </p:nvSpPr>
        <p:spPr>
          <a:xfrm>
            <a:off x="5536760" y="1158592"/>
            <a:ext cx="1118479" cy="1118479"/>
          </a:xfrm>
          <a:prstGeom prst="ellipse">
            <a:avLst/>
          </a:prstGeom>
          <a:solidFill>
            <a:srgbClr val="417DC9"/>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300" b="1" i="0" u="none" strike="noStrike" kern="1200" cap="none" spc="0" normalizeH="0" baseline="0" noProof="0" dirty="0">
                <a:ln>
                  <a:noFill/>
                </a:ln>
                <a:solidFill>
                  <a:schemeClr val="bg1"/>
                </a:solidFill>
                <a:effectLst/>
                <a:uLnTx/>
                <a:uFillTx/>
                <a:latin typeface="Calibri" panose="020F0502020204030204"/>
                <a:ea typeface="Roboto Black" panose="02000000000000000000" pitchFamily="2" charset="0"/>
                <a:cs typeface="+mn-cs"/>
              </a:rPr>
              <a:t>ETL</a:t>
            </a:r>
          </a:p>
        </p:txBody>
      </p:sp>
      <p:sp>
        <p:nvSpPr>
          <p:cNvPr id="8" name="TextBox 7">
            <a:extLst>
              <a:ext uri="{FF2B5EF4-FFF2-40B4-BE49-F238E27FC236}">
                <a16:creationId xmlns:a16="http://schemas.microsoft.com/office/drawing/2014/main" id="{D805F02F-66AF-43E3-22AF-8CFC5BC227FF}"/>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LegacyPartners.biz</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TheSVPSystem.com</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p:txBody>
      </p:sp>
      <p:pic>
        <p:nvPicPr>
          <p:cNvPr id="17" name="Picture 16">
            <a:extLst>
              <a:ext uri="{FF2B5EF4-FFF2-40B4-BE49-F238E27FC236}">
                <a16:creationId xmlns:a16="http://schemas.microsoft.com/office/drawing/2014/main" id="{653D0308-B34E-D2E1-B147-622ED4A491A7}"/>
              </a:ext>
            </a:extLst>
          </p:cNvPr>
          <p:cNvPicPr>
            <a:picLocks noChangeAspect="1"/>
          </p:cNvPicPr>
          <p:nvPr/>
        </p:nvPicPr>
        <p:blipFill>
          <a:blip r:embed="rId10"/>
          <a:srcRect t="14626" b="14626"/>
          <a:stretch/>
        </p:blipFill>
        <p:spPr>
          <a:xfrm>
            <a:off x="10115455" y="6438549"/>
            <a:ext cx="1920246" cy="274320"/>
          </a:xfrm>
          <a:prstGeom prst="rect">
            <a:avLst/>
          </a:prstGeom>
        </p:spPr>
      </p:pic>
      <p:pic>
        <p:nvPicPr>
          <p:cNvPr id="19" name="Picture 18">
            <a:extLst>
              <a:ext uri="{FF2B5EF4-FFF2-40B4-BE49-F238E27FC236}">
                <a16:creationId xmlns:a16="http://schemas.microsoft.com/office/drawing/2014/main" id="{7460A3E4-F404-D50A-47D4-024C9BAE48E2}"/>
              </a:ext>
            </a:extLst>
          </p:cNvPr>
          <p:cNvPicPr>
            <a:picLocks noChangeAspect="1"/>
          </p:cNvPicPr>
          <p:nvPr/>
        </p:nvPicPr>
        <p:blipFill>
          <a:blip r:embed="rId11"/>
          <a:srcRect/>
          <a:stretch/>
        </p:blipFill>
        <p:spPr>
          <a:xfrm>
            <a:off x="10038298" y="6139846"/>
            <a:ext cx="2080726" cy="378618"/>
          </a:xfrm>
          <a:prstGeom prst="rect">
            <a:avLst/>
          </a:prstGeom>
        </p:spPr>
      </p:pic>
      <p:sp>
        <p:nvSpPr>
          <p:cNvPr id="2" name="Oval 1">
            <a:extLst>
              <a:ext uri="{FF2B5EF4-FFF2-40B4-BE49-F238E27FC236}">
                <a16:creationId xmlns:a16="http://schemas.microsoft.com/office/drawing/2014/main" id="{858548C7-6687-65B0-9270-9AE2F4785975}"/>
              </a:ext>
            </a:extLst>
          </p:cNvPr>
          <p:cNvSpPr/>
          <p:nvPr/>
        </p:nvSpPr>
        <p:spPr>
          <a:xfrm>
            <a:off x="2433185" y="1904484"/>
            <a:ext cx="1118479" cy="1118479"/>
          </a:xfrm>
          <a:prstGeom prst="ellipse">
            <a:avLst/>
          </a:prstGeom>
          <a:solidFill>
            <a:srgbClr val="417DC9"/>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Calibri" panose="020F0502020204030204"/>
                <a:ea typeface="Roboto Black" panose="02000000000000000000" pitchFamily="2" charset="0"/>
                <a:cs typeface="+mn-cs"/>
              </a:rPr>
              <a:t>Zack</a:t>
            </a:r>
          </a:p>
        </p:txBody>
      </p:sp>
      <p:sp>
        <p:nvSpPr>
          <p:cNvPr id="7" name="Oval 6">
            <a:extLst>
              <a:ext uri="{FF2B5EF4-FFF2-40B4-BE49-F238E27FC236}">
                <a16:creationId xmlns:a16="http://schemas.microsoft.com/office/drawing/2014/main" id="{7D9579FB-67B7-CD10-29EE-43DB1DB54A91}"/>
              </a:ext>
            </a:extLst>
          </p:cNvPr>
          <p:cNvSpPr/>
          <p:nvPr/>
        </p:nvSpPr>
        <p:spPr>
          <a:xfrm>
            <a:off x="8529184" y="1911256"/>
            <a:ext cx="1118479" cy="1118479"/>
          </a:xfrm>
          <a:prstGeom prst="ellipse">
            <a:avLst/>
          </a:prstGeom>
          <a:solidFill>
            <a:srgbClr val="417DC9"/>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Calibri" panose="020F0502020204030204"/>
                <a:ea typeface="Roboto Black" panose="02000000000000000000" pitchFamily="2" charset="0"/>
                <a:cs typeface="+mn-cs"/>
              </a:rPr>
              <a:t>Barb</a:t>
            </a:r>
          </a:p>
        </p:txBody>
      </p:sp>
      <p:cxnSp>
        <p:nvCxnSpPr>
          <p:cNvPr id="18" name="Straight Connector 17">
            <a:extLst>
              <a:ext uri="{FF2B5EF4-FFF2-40B4-BE49-F238E27FC236}">
                <a16:creationId xmlns:a16="http://schemas.microsoft.com/office/drawing/2014/main" id="{5F1381C6-7856-B682-37EF-3231DC9983FE}"/>
              </a:ext>
            </a:extLst>
          </p:cNvPr>
          <p:cNvCxnSpPr>
            <a:cxnSpLocks/>
            <a:stCxn id="39" idx="2"/>
            <a:endCxn id="2" idx="7"/>
          </p:cNvCxnSpPr>
          <p:nvPr/>
        </p:nvCxnSpPr>
        <p:spPr>
          <a:xfrm flipH="1">
            <a:off x="3387867" y="1717832"/>
            <a:ext cx="2148893" cy="350449"/>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DB40FCE-E0AB-1DEE-48C5-977CAC6E0441}"/>
              </a:ext>
            </a:extLst>
          </p:cNvPr>
          <p:cNvCxnSpPr>
            <a:cxnSpLocks/>
            <a:stCxn id="39" idx="6"/>
            <a:endCxn id="7" idx="1"/>
          </p:cNvCxnSpPr>
          <p:nvPr/>
        </p:nvCxnSpPr>
        <p:spPr>
          <a:xfrm>
            <a:off x="6655239" y="1717832"/>
            <a:ext cx="2037742" cy="357221"/>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7F6A5566-C9B2-B216-4ACD-08090A9E883C}"/>
              </a:ext>
            </a:extLst>
          </p:cNvPr>
          <p:cNvSpPr/>
          <p:nvPr/>
        </p:nvSpPr>
        <p:spPr>
          <a:xfrm>
            <a:off x="3387867" y="2344584"/>
            <a:ext cx="439290" cy="439290"/>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6</a:t>
            </a:r>
          </a:p>
        </p:txBody>
      </p:sp>
      <p:sp>
        <p:nvSpPr>
          <p:cNvPr id="20" name="Oval 19">
            <a:extLst>
              <a:ext uri="{FF2B5EF4-FFF2-40B4-BE49-F238E27FC236}">
                <a16:creationId xmlns:a16="http://schemas.microsoft.com/office/drawing/2014/main" id="{2023F934-C719-1B9D-6BA4-F1DEDD2BAC9D}"/>
              </a:ext>
            </a:extLst>
          </p:cNvPr>
          <p:cNvSpPr/>
          <p:nvPr/>
        </p:nvSpPr>
        <p:spPr>
          <a:xfrm>
            <a:off x="9491042" y="2344584"/>
            <a:ext cx="439290" cy="439290"/>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6</a:t>
            </a:r>
          </a:p>
        </p:txBody>
      </p:sp>
      <p:sp>
        <p:nvSpPr>
          <p:cNvPr id="22" name="Oval 21">
            <a:extLst>
              <a:ext uri="{FF2B5EF4-FFF2-40B4-BE49-F238E27FC236}">
                <a16:creationId xmlns:a16="http://schemas.microsoft.com/office/drawing/2014/main" id="{540085C7-78C8-F5D8-825A-35DDBD4A51F1}"/>
              </a:ext>
            </a:extLst>
          </p:cNvPr>
          <p:cNvSpPr/>
          <p:nvPr/>
        </p:nvSpPr>
        <p:spPr>
          <a:xfrm>
            <a:off x="6513781" y="1496751"/>
            <a:ext cx="439290" cy="439290"/>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6</a:t>
            </a:r>
          </a:p>
        </p:txBody>
      </p:sp>
    </p:spTree>
    <p:extLst>
      <p:ext uri="{BB962C8B-B14F-4D97-AF65-F5344CB8AC3E}">
        <p14:creationId xmlns:p14="http://schemas.microsoft.com/office/powerpoint/2010/main" val="1610958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up)">
                                      <p:cBhvr>
                                        <p:cTn id="7" dur="500"/>
                                        <p:tgtEl>
                                          <p:spTgt spid="18"/>
                                        </p:tgtEl>
                                      </p:cBhvr>
                                    </p:animEffect>
                                  </p:childTnLst>
                                </p:cTn>
                              </p:par>
                              <p:par>
                                <p:cTn id="8" presetID="22" presetClass="entr" presetSubtype="1"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up)">
                                      <p:cBhvr>
                                        <p:cTn id="10" dur="500"/>
                                        <p:tgtEl>
                                          <p:spTgt spid="21"/>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up)">
                                      <p:cBhvr>
                                        <p:cTn id="13" dur="500"/>
                                        <p:tgtEl>
                                          <p:spTgt spid="7"/>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up)">
                                      <p:cBhvr>
                                        <p:cTn id="16" dur="500"/>
                                        <p:tgtEl>
                                          <p:spTgt spid="2"/>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250"/>
                                        <p:tgtEl>
                                          <p:spTgt spid="2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25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fade">
                                      <p:cBhvr>
                                        <p:cTn id="28" dur="250"/>
                                        <p:tgtEl>
                                          <p:spTgt spid="40"/>
                                        </p:tgtEl>
                                      </p:cBhvr>
                                    </p:animEffect>
                                  </p:childTnLst>
                                </p:cTn>
                              </p:par>
                            </p:childTnLst>
                          </p:cTn>
                        </p:par>
                        <p:par>
                          <p:cTn id="29" fill="hold">
                            <p:stCondLst>
                              <p:cond delay="250"/>
                            </p:stCondLst>
                            <p:childTnLst>
                              <p:par>
                                <p:cTn id="30" presetID="22" presetClass="entr" presetSubtype="8"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250"/>
                                        <p:tgtEl>
                                          <p:spTgt spid="5"/>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wipe(left)">
                                      <p:cBhvr>
                                        <p:cTn id="36" dur="250"/>
                                        <p:tgtEl>
                                          <p:spTgt spid="37"/>
                                        </p:tgtEl>
                                      </p:cBhvr>
                                    </p:animEffect>
                                  </p:childTnLst>
                                </p:cTn>
                              </p:par>
                            </p:childTnLst>
                          </p:cTn>
                        </p:par>
                        <p:par>
                          <p:cTn id="37" fill="hold">
                            <p:stCondLst>
                              <p:cond delay="750"/>
                            </p:stCondLst>
                            <p:childTnLst>
                              <p:par>
                                <p:cTn id="38" presetID="10" presetClass="entr" presetSubtype="0" fill="hold" nodeType="after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fade">
                                      <p:cBhvr>
                                        <p:cTn id="40" dur="250"/>
                                        <p:tgtEl>
                                          <p:spTgt spid="29"/>
                                        </p:tgtEl>
                                      </p:cBhvr>
                                    </p:animEffect>
                                  </p:childTnLst>
                                </p:cTn>
                              </p:par>
                            </p:childTnLst>
                          </p:cTn>
                        </p:par>
                        <p:par>
                          <p:cTn id="41" fill="hold">
                            <p:stCondLst>
                              <p:cond delay="1000"/>
                            </p:stCondLst>
                            <p:childTnLst>
                              <p:par>
                                <p:cTn id="42" presetID="22" presetClass="entr" presetSubtype="8" fill="hold" grpId="0" nodeType="after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wipe(left)">
                                      <p:cBhvr>
                                        <p:cTn id="44" dur="250"/>
                                        <p:tgtEl>
                                          <p:spTgt spid="12"/>
                                        </p:tgtEl>
                                      </p:cBhvr>
                                    </p:animEffect>
                                  </p:childTnLst>
                                </p:cTn>
                              </p:par>
                            </p:childTnLst>
                          </p:cTn>
                        </p:par>
                        <p:par>
                          <p:cTn id="45" fill="hold">
                            <p:stCondLst>
                              <p:cond delay="1500"/>
                            </p:stCondLst>
                            <p:childTnLst>
                              <p:par>
                                <p:cTn id="46" presetID="22" presetClass="entr" presetSubtype="8" fill="hold" grpId="0" nodeType="after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wipe(left)">
                                      <p:cBhvr>
                                        <p:cTn id="48" dur="250"/>
                                        <p:tgtEl>
                                          <p:spTgt spid="38"/>
                                        </p:tgtEl>
                                      </p:cBhvr>
                                    </p:animEffect>
                                  </p:childTnLst>
                                </p:cTn>
                              </p:par>
                            </p:childTnLst>
                          </p:cTn>
                        </p:par>
                        <p:par>
                          <p:cTn id="49" fill="hold">
                            <p:stCondLst>
                              <p:cond delay="1750"/>
                            </p:stCondLst>
                            <p:childTnLst>
                              <p:par>
                                <p:cTn id="50" presetID="10" presetClass="entr" presetSubtype="0" fill="hold" nodeType="after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250"/>
                                        <p:tgtEl>
                                          <p:spTgt spid="10"/>
                                        </p:tgtEl>
                                      </p:cBhvr>
                                    </p:animEffect>
                                  </p:childTnLst>
                                </p:cTn>
                              </p:par>
                            </p:childTnLst>
                          </p:cTn>
                        </p:par>
                        <p:par>
                          <p:cTn id="53" fill="hold">
                            <p:stCondLst>
                              <p:cond delay="2000"/>
                            </p:stCondLst>
                            <p:childTnLst>
                              <p:par>
                                <p:cTn id="54" presetID="22" presetClass="entr" presetSubtype="8" fill="hold" grpId="0" nodeType="after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wipe(left)">
                                      <p:cBhvr>
                                        <p:cTn id="56" dur="250"/>
                                        <p:tgtEl>
                                          <p:spTgt spid="6"/>
                                        </p:tgtEl>
                                      </p:cBhvr>
                                    </p:animEffect>
                                  </p:childTnLst>
                                </p:cTn>
                              </p:par>
                            </p:childTnLst>
                          </p:cTn>
                        </p:par>
                        <p:par>
                          <p:cTn id="57" fill="hold">
                            <p:stCondLst>
                              <p:cond delay="2250"/>
                            </p:stCondLst>
                            <p:childTnLst>
                              <p:par>
                                <p:cTn id="58" presetID="22" presetClass="entr" presetSubtype="8" fill="hold" grpId="0" nodeType="afterEffect">
                                  <p:stCondLst>
                                    <p:cond delay="0"/>
                                  </p:stCondLst>
                                  <p:childTnLst>
                                    <p:set>
                                      <p:cBhvr>
                                        <p:cTn id="59" dur="1" fill="hold">
                                          <p:stCondLst>
                                            <p:cond delay="0"/>
                                          </p:stCondLst>
                                        </p:cTn>
                                        <p:tgtEl>
                                          <p:spTgt spid="36"/>
                                        </p:tgtEl>
                                        <p:attrNameLst>
                                          <p:attrName>style.visibility</p:attrName>
                                        </p:attrNameLst>
                                      </p:cBhvr>
                                      <p:to>
                                        <p:strVal val="visible"/>
                                      </p:to>
                                    </p:set>
                                    <p:animEffect transition="in" filter="wipe(left)">
                                      <p:cBhvr>
                                        <p:cTn id="60" dur="250"/>
                                        <p:tgtEl>
                                          <p:spTgt spid="36"/>
                                        </p:tgtEl>
                                      </p:cBhvr>
                                    </p:animEffect>
                                  </p:childTnLst>
                                </p:cTn>
                              </p:par>
                            </p:childTnLst>
                          </p:cTn>
                        </p:par>
                        <p:par>
                          <p:cTn id="61" fill="hold">
                            <p:stCondLst>
                              <p:cond delay="2500"/>
                            </p:stCondLst>
                            <p:childTnLst>
                              <p:par>
                                <p:cTn id="62" presetID="10" presetClass="entr" presetSubtype="0" fill="hold" nodeType="afterEffect">
                                  <p:stCondLst>
                                    <p:cond delay="0"/>
                                  </p:stCondLst>
                                  <p:childTnLst>
                                    <p:set>
                                      <p:cBhvr>
                                        <p:cTn id="63" dur="1" fill="hold">
                                          <p:stCondLst>
                                            <p:cond delay="0"/>
                                          </p:stCondLst>
                                        </p:cTn>
                                        <p:tgtEl>
                                          <p:spTgt spid="4"/>
                                        </p:tgtEl>
                                        <p:attrNameLst>
                                          <p:attrName>style.visibility</p:attrName>
                                        </p:attrNameLst>
                                      </p:cBhvr>
                                      <p:to>
                                        <p:strVal val="visible"/>
                                      </p:to>
                                    </p:set>
                                    <p:animEffect transition="in" filter="fade">
                                      <p:cBhvr>
                                        <p:cTn id="64" dur="250"/>
                                        <p:tgtEl>
                                          <p:spTgt spid="4"/>
                                        </p:tgtEl>
                                      </p:cBhvr>
                                    </p:animEffect>
                                  </p:childTnLst>
                                </p:cTn>
                              </p:par>
                            </p:childTnLst>
                          </p:cTn>
                        </p:par>
                        <p:par>
                          <p:cTn id="65" fill="hold">
                            <p:stCondLst>
                              <p:cond delay="2750"/>
                            </p:stCondLst>
                            <p:childTnLst>
                              <p:par>
                                <p:cTn id="66" presetID="22" presetClass="entr" presetSubtype="8" fill="hold" grpId="0" nodeType="afterEffect">
                                  <p:stCondLst>
                                    <p:cond delay="0"/>
                                  </p:stCondLst>
                                  <p:childTnLst>
                                    <p:set>
                                      <p:cBhvr>
                                        <p:cTn id="67" dur="1" fill="hold">
                                          <p:stCondLst>
                                            <p:cond delay="0"/>
                                          </p:stCondLst>
                                        </p:cTn>
                                        <p:tgtEl>
                                          <p:spTgt spid="13"/>
                                        </p:tgtEl>
                                        <p:attrNameLst>
                                          <p:attrName>style.visibility</p:attrName>
                                        </p:attrNameLst>
                                      </p:cBhvr>
                                      <p:to>
                                        <p:strVal val="visible"/>
                                      </p:to>
                                    </p:set>
                                    <p:animEffect transition="in" filter="wipe(left)">
                                      <p:cBhvr>
                                        <p:cTn id="68" dur="250"/>
                                        <p:tgtEl>
                                          <p:spTgt spid="13"/>
                                        </p:tgtEl>
                                      </p:cBhvr>
                                    </p:animEffect>
                                  </p:childTnLst>
                                </p:cTn>
                              </p:par>
                            </p:childTnLst>
                          </p:cTn>
                        </p:par>
                        <p:par>
                          <p:cTn id="69" fill="hold">
                            <p:stCondLst>
                              <p:cond delay="3000"/>
                            </p:stCondLst>
                            <p:childTnLst>
                              <p:par>
                                <p:cTn id="70" presetID="22" presetClass="entr" presetSubtype="8" fill="hold" grpId="0" nodeType="afterEffect">
                                  <p:stCondLst>
                                    <p:cond delay="0"/>
                                  </p:stCondLst>
                                  <p:childTnLst>
                                    <p:set>
                                      <p:cBhvr>
                                        <p:cTn id="71" dur="1" fill="hold">
                                          <p:stCondLst>
                                            <p:cond delay="0"/>
                                          </p:stCondLst>
                                        </p:cTn>
                                        <p:tgtEl>
                                          <p:spTgt spid="34"/>
                                        </p:tgtEl>
                                        <p:attrNameLst>
                                          <p:attrName>style.visibility</p:attrName>
                                        </p:attrNameLst>
                                      </p:cBhvr>
                                      <p:to>
                                        <p:strVal val="visible"/>
                                      </p:to>
                                    </p:set>
                                    <p:animEffect transition="in" filter="wipe(left)">
                                      <p:cBhvr>
                                        <p:cTn id="72" dur="250"/>
                                        <p:tgtEl>
                                          <p:spTgt spid="34"/>
                                        </p:tgtEl>
                                      </p:cBhvr>
                                    </p:animEffect>
                                  </p:childTnLst>
                                </p:cTn>
                              </p:par>
                            </p:childTnLst>
                          </p:cTn>
                        </p:par>
                        <p:par>
                          <p:cTn id="73" fill="hold">
                            <p:stCondLst>
                              <p:cond delay="3250"/>
                            </p:stCondLst>
                            <p:childTnLst>
                              <p:par>
                                <p:cTn id="74" presetID="10" presetClass="entr" presetSubtype="0" fill="hold" nodeType="afterEffect">
                                  <p:stCondLst>
                                    <p:cond delay="0"/>
                                  </p:stCondLst>
                                  <p:childTnLst>
                                    <p:set>
                                      <p:cBhvr>
                                        <p:cTn id="75" dur="1" fill="hold">
                                          <p:stCondLst>
                                            <p:cond delay="0"/>
                                          </p:stCondLst>
                                        </p:cTn>
                                        <p:tgtEl>
                                          <p:spTgt spid="27"/>
                                        </p:tgtEl>
                                        <p:attrNameLst>
                                          <p:attrName>style.visibility</p:attrName>
                                        </p:attrNameLst>
                                      </p:cBhvr>
                                      <p:to>
                                        <p:strVal val="visible"/>
                                      </p:to>
                                    </p:set>
                                    <p:animEffect transition="in" filter="fade">
                                      <p:cBhvr>
                                        <p:cTn id="76" dur="250"/>
                                        <p:tgtEl>
                                          <p:spTgt spid="27"/>
                                        </p:tgtEl>
                                      </p:cBhvr>
                                    </p:animEffect>
                                  </p:childTnLst>
                                </p:cTn>
                              </p:par>
                            </p:childTnLst>
                          </p:cTn>
                        </p:par>
                        <p:par>
                          <p:cTn id="77" fill="hold">
                            <p:stCondLst>
                              <p:cond delay="3500"/>
                            </p:stCondLst>
                            <p:childTnLst>
                              <p:par>
                                <p:cTn id="78" presetID="22" presetClass="entr" presetSubtype="8" fill="hold" grpId="0" nodeType="afterEffect">
                                  <p:stCondLst>
                                    <p:cond delay="0"/>
                                  </p:stCondLst>
                                  <p:childTnLst>
                                    <p:set>
                                      <p:cBhvr>
                                        <p:cTn id="79" dur="1" fill="hold">
                                          <p:stCondLst>
                                            <p:cond delay="0"/>
                                          </p:stCondLst>
                                        </p:cTn>
                                        <p:tgtEl>
                                          <p:spTgt spid="15"/>
                                        </p:tgtEl>
                                        <p:attrNameLst>
                                          <p:attrName>style.visibility</p:attrName>
                                        </p:attrNameLst>
                                      </p:cBhvr>
                                      <p:to>
                                        <p:strVal val="visible"/>
                                      </p:to>
                                    </p:set>
                                    <p:animEffect transition="in" filter="wipe(left)">
                                      <p:cBhvr>
                                        <p:cTn id="80" dur="250"/>
                                        <p:tgtEl>
                                          <p:spTgt spid="15"/>
                                        </p:tgtEl>
                                      </p:cBhvr>
                                    </p:animEffect>
                                  </p:childTnLst>
                                </p:cTn>
                              </p:par>
                            </p:childTnLst>
                          </p:cTn>
                        </p:par>
                        <p:par>
                          <p:cTn id="81" fill="hold">
                            <p:stCondLst>
                              <p:cond delay="3750"/>
                            </p:stCondLst>
                            <p:childTnLst>
                              <p:par>
                                <p:cTn id="82" presetID="22" presetClass="entr" presetSubtype="8" fill="hold" grpId="0" nodeType="afterEffect">
                                  <p:stCondLst>
                                    <p:cond delay="0"/>
                                  </p:stCondLst>
                                  <p:childTnLst>
                                    <p:set>
                                      <p:cBhvr>
                                        <p:cTn id="83" dur="1" fill="hold">
                                          <p:stCondLst>
                                            <p:cond delay="0"/>
                                          </p:stCondLst>
                                        </p:cTn>
                                        <p:tgtEl>
                                          <p:spTgt spid="35"/>
                                        </p:tgtEl>
                                        <p:attrNameLst>
                                          <p:attrName>style.visibility</p:attrName>
                                        </p:attrNameLst>
                                      </p:cBhvr>
                                      <p:to>
                                        <p:strVal val="visible"/>
                                      </p:to>
                                    </p:set>
                                    <p:animEffect transition="in" filter="wipe(left)">
                                      <p:cBhvr>
                                        <p:cTn id="84" dur="250"/>
                                        <p:tgtEl>
                                          <p:spTgt spid="35"/>
                                        </p:tgtEl>
                                      </p:cBhvr>
                                    </p:animEffect>
                                  </p:childTnLst>
                                </p:cTn>
                              </p:par>
                            </p:childTnLst>
                          </p:cTn>
                        </p:par>
                        <p:par>
                          <p:cTn id="85" fill="hold">
                            <p:stCondLst>
                              <p:cond delay="4000"/>
                            </p:stCondLst>
                            <p:childTnLst>
                              <p:par>
                                <p:cTn id="86" presetID="10" presetClass="entr" presetSubtype="0" fill="hold" nodeType="afterEffect">
                                  <p:stCondLst>
                                    <p:cond delay="0"/>
                                  </p:stCondLst>
                                  <p:childTnLst>
                                    <p:set>
                                      <p:cBhvr>
                                        <p:cTn id="87" dur="1" fill="hold">
                                          <p:stCondLst>
                                            <p:cond delay="0"/>
                                          </p:stCondLst>
                                        </p:cTn>
                                        <p:tgtEl>
                                          <p:spTgt spid="30"/>
                                        </p:tgtEl>
                                        <p:attrNameLst>
                                          <p:attrName>style.visibility</p:attrName>
                                        </p:attrNameLst>
                                      </p:cBhvr>
                                      <p:to>
                                        <p:strVal val="visible"/>
                                      </p:to>
                                    </p:set>
                                    <p:animEffect transition="in" filter="fade">
                                      <p:cBhvr>
                                        <p:cTn id="88" dur="250"/>
                                        <p:tgtEl>
                                          <p:spTgt spid="30"/>
                                        </p:tgtEl>
                                      </p:cBhvr>
                                    </p:animEffect>
                                  </p:childTnLst>
                                </p:cTn>
                              </p:par>
                            </p:childTnLst>
                          </p:cTn>
                        </p:par>
                        <p:par>
                          <p:cTn id="89" fill="hold">
                            <p:stCondLst>
                              <p:cond delay="4250"/>
                            </p:stCondLst>
                            <p:childTnLst>
                              <p:par>
                                <p:cTn id="90" presetID="22" presetClass="entr" presetSubtype="8" fill="hold" grpId="0" nodeType="afterEffect">
                                  <p:stCondLst>
                                    <p:cond delay="0"/>
                                  </p:stCondLst>
                                  <p:childTnLst>
                                    <p:set>
                                      <p:cBhvr>
                                        <p:cTn id="91" dur="1" fill="hold">
                                          <p:stCondLst>
                                            <p:cond delay="0"/>
                                          </p:stCondLst>
                                        </p:cTn>
                                        <p:tgtEl>
                                          <p:spTgt spid="14"/>
                                        </p:tgtEl>
                                        <p:attrNameLst>
                                          <p:attrName>style.visibility</p:attrName>
                                        </p:attrNameLst>
                                      </p:cBhvr>
                                      <p:to>
                                        <p:strVal val="visible"/>
                                      </p:to>
                                    </p:set>
                                    <p:animEffect transition="in" filter="wipe(left)">
                                      <p:cBhvr>
                                        <p:cTn id="92" dur="250"/>
                                        <p:tgtEl>
                                          <p:spTgt spid="14"/>
                                        </p:tgtEl>
                                      </p:cBhvr>
                                    </p:animEffect>
                                  </p:childTnLst>
                                </p:cTn>
                              </p:par>
                            </p:childTnLst>
                          </p:cTn>
                        </p:par>
                        <p:par>
                          <p:cTn id="93" fill="hold">
                            <p:stCondLst>
                              <p:cond delay="4500"/>
                            </p:stCondLst>
                            <p:childTnLst>
                              <p:par>
                                <p:cTn id="94" presetID="22" presetClass="entr" presetSubtype="8" fill="hold" grpId="0" nodeType="afterEffect">
                                  <p:stCondLst>
                                    <p:cond delay="0"/>
                                  </p:stCondLst>
                                  <p:childTnLst>
                                    <p:set>
                                      <p:cBhvr>
                                        <p:cTn id="95" dur="1" fill="hold">
                                          <p:stCondLst>
                                            <p:cond delay="0"/>
                                          </p:stCondLst>
                                        </p:cTn>
                                        <p:tgtEl>
                                          <p:spTgt spid="33"/>
                                        </p:tgtEl>
                                        <p:attrNameLst>
                                          <p:attrName>style.visibility</p:attrName>
                                        </p:attrNameLst>
                                      </p:cBhvr>
                                      <p:to>
                                        <p:strVal val="visible"/>
                                      </p:to>
                                    </p:set>
                                    <p:animEffect transition="in" filter="wipe(left)">
                                      <p:cBhvr>
                                        <p:cTn id="96" dur="25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2" grpId="0" animBg="1"/>
      <p:bldP spid="13" grpId="0" animBg="1"/>
      <p:bldP spid="14" grpId="0" animBg="1"/>
      <p:bldP spid="15" grpId="0" animBg="1"/>
      <p:bldP spid="33" grpId="0" animBg="1"/>
      <p:bldP spid="34" grpId="0" animBg="1"/>
      <p:bldP spid="35" grpId="0" animBg="1"/>
      <p:bldP spid="36" grpId="0" animBg="1"/>
      <p:bldP spid="37" grpId="0" animBg="1"/>
      <p:bldP spid="38" grpId="0" animBg="1"/>
      <p:bldP spid="2" grpId="0" animBg="1"/>
      <p:bldP spid="7" grpId="0" animBg="1"/>
      <p:bldP spid="16" grpId="0" animBg="1"/>
      <p:bldP spid="20"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2" name="Picture 51" descr="A blue and black background with text&#10;&#10;Description automatically generated">
            <a:extLst>
              <a:ext uri="{FF2B5EF4-FFF2-40B4-BE49-F238E27FC236}">
                <a16:creationId xmlns:a16="http://schemas.microsoft.com/office/drawing/2014/main" id="{7590A065-3706-818C-097E-4E6225D4A81E}"/>
              </a:ext>
            </a:extLst>
          </p:cNvPr>
          <p:cNvPicPr>
            <a:picLocks noChangeAspect="1"/>
          </p:cNvPicPr>
          <p:nvPr/>
        </p:nvPicPr>
        <p:blipFill rotWithShape="1">
          <a:blip r:embed="rId2">
            <a:alphaModFix amt="4000"/>
          </a:blip>
          <a:srcRect l="7326" t="17627" r="7326"/>
          <a:stretch/>
        </p:blipFill>
        <p:spPr>
          <a:xfrm>
            <a:off x="-1" y="0"/>
            <a:ext cx="12192000" cy="6858000"/>
          </a:xfrm>
          <a:prstGeom prst="rect">
            <a:avLst/>
          </a:prstGeom>
        </p:spPr>
      </p:pic>
      <p:sp>
        <p:nvSpPr>
          <p:cNvPr id="4" name="TextBox 3">
            <a:extLst>
              <a:ext uri="{FF2B5EF4-FFF2-40B4-BE49-F238E27FC236}">
                <a16:creationId xmlns:a16="http://schemas.microsoft.com/office/drawing/2014/main" id="{DEB2E583-C77A-AB54-5A03-F6E1DED788D6}"/>
              </a:ext>
            </a:extLst>
          </p:cNvPr>
          <p:cNvSpPr txBox="1"/>
          <p:nvPr/>
        </p:nvSpPr>
        <p:spPr>
          <a:xfrm>
            <a:off x="2009337" y="544529"/>
            <a:ext cx="8173328"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rPr>
              <a:t>Opportunity for Exponential Growth*</a:t>
            </a:r>
          </a:p>
        </p:txBody>
      </p:sp>
      <p:grpSp>
        <p:nvGrpSpPr>
          <p:cNvPr id="34" name="Group 33">
            <a:extLst>
              <a:ext uri="{FF2B5EF4-FFF2-40B4-BE49-F238E27FC236}">
                <a16:creationId xmlns:a16="http://schemas.microsoft.com/office/drawing/2014/main" id="{84D21ACF-4C27-284D-BDDD-E08E5305A989}"/>
              </a:ext>
            </a:extLst>
          </p:cNvPr>
          <p:cNvGrpSpPr/>
          <p:nvPr/>
        </p:nvGrpSpPr>
        <p:grpSpPr>
          <a:xfrm>
            <a:off x="6599501" y="1768155"/>
            <a:ext cx="4306584" cy="595901"/>
            <a:chOff x="6599501" y="1768155"/>
            <a:chExt cx="4306584" cy="595901"/>
          </a:xfrm>
        </p:grpSpPr>
        <p:sp>
          <p:nvSpPr>
            <p:cNvPr id="5" name="Rectangle 4">
              <a:extLst>
                <a:ext uri="{FF2B5EF4-FFF2-40B4-BE49-F238E27FC236}">
                  <a16:creationId xmlns:a16="http://schemas.microsoft.com/office/drawing/2014/main" id="{7E0B0B3D-2BA8-CC61-7FAA-056D79EABA45}"/>
                </a:ext>
              </a:extLst>
            </p:cNvPr>
            <p:cNvSpPr/>
            <p:nvPr/>
          </p:nvSpPr>
          <p:spPr>
            <a:xfrm>
              <a:off x="6599501" y="1768155"/>
              <a:ext cx="976045" cy="59590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74C"/>
                  </a:solidFill>
                  <a:effectLst/>
                  <a:uLnTx/>
                  <a:uFillTx/>
                  <a:latin typeface="Calibri" panose="020F0502020204030204"/>
                  <a:ea typeface="+mn-ea"/>
                  <a:cs typeface="+mn-cs"/>
                </a:rPr>
                <a:t>1</a:t>
              </a:r>
            </a:p>
          </p:txBody>
        </p:sp>
        <p:sp>
          <p:nvSpPr>
            <p:cNvPr id="6" name="Rectangle 5">
              <a:extLst>
                <a:ext uri="{FF2B5EF4-FFF2-40B4-BE49-F238E27FC236}">
                  <a16:creationId xmlns:a16="http://schemas.microsoft.com/office/drawing/2014/main" id="{C394D8D9-E693-9BE1-30AE-EC8C7C2BB11D}"/>
                </a:ext>
              </a:extLst>
            </p:cNvPr>
            <p:cNvSpPr/>
            <p:nvPr/>
          </p:nvSpPr>
          <p:spPr>
            <a:xfrm>
              <a:off x="7697123" y="1768155"/>
              <a:ext cx="1368176" cy="59590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74C"/>
                  </a:solidFill>
                  <a:effectLst/>
                  <a:uLnTx/>
                  <a:uFillTx/>
                  <a:latin typeface="Calibri" panose="020F0502020204030204"/>
                  <a:ea typeface="+mn-ea"/>
                  <a:cs typeface="+mn-cs"/>
                </a:rPr>
                <a:t>3</a:t>
              </a:r>
            </a:p>
          </p:txBody>
        </p:sp>
        <p:sp>
          <p:nvSpPr>
            <p:cNvPr id="7" name="Rectangle 6">
              <a:extLst>
                <a:ext uri="{FF2B5EF4-FFF2-40B4-BE49-F238E27FC236}">
                  <a16:creationId xmlns:a16="http://schemas.microsoft.com/office/drawing/2014/main" id="{1CEA3DCE-4038-FB6F-5436-37F41F09777F}"/>
                </a:ext>
              </a:extLst>
            </p:cNvPr>
            <p:cNvSpPr/>
            <p:nvPr/>
          </p:nvSpPr>
          <p:spPr>
            <a:xfrm>
              <a:off x="9186876" y="1768155"/>
              <a:ext cx="1719209" cy="59590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rPr>
                <a:t>$28.80</a:t>
              </a:r>
            </a:p>
          </p:txBody>
        </p:sp>
      </p:grpSp>
      <p:grpSp>
        <p:nvGrpSpPr>
          <p:cNvPr id="32" name="Group 31">
            <a:extLst>
              <a:ext uri="{FF2B5EF4-FFF2-40B4-BE49-F238E27FC236}">
                <a16:creationId xmlns:a16="http://schemas.microsoft.com/office/drawing/2014/main" id="{1E0C2D7F-8E95-8CEA-0585-AE176F4E5F29}"/>
              </a:ext>
            </a:extLst>
          </p:cNvPr>
          <p:cNvGrpSpPr/>
          <p:nvPr/>
        </p:nvGrpSpPr>
        <p:grpSpPr>
          <a:xfrm>
            <a:off x="6599501" y="2476433"/>
            <a:ext cx="4306584" cy="596753"/>
            <a:chOff x="6599501" y="2472799"/>
            <a:chExt cx="4306584" cy="596753"/>
          </a:xfrm>
        </p:grpSpPr>
        <p:sp>
          <p:nvSpPr>
            <p:cNvPr id="8" name="Rectangle 7">
              <a:extLst>
                <a:ext uri="{FF2B5EF4-FFF2-40B4-BE49-F238E27FC236}">
                  <a16:creationId xmlns:a16="http://schemas.microsoft.com/office/drawing/2014/main" id="{5822E578-D63C-ED64-AA75-F7625D50ADBB}"/>
                </a:ext>
              </a:extLst>
            </p:cNvPr>
            <p:cNvSpPr/>
            <p:nvPr/>
          </p:nvSpPr>
          <p:spPr>
            <a:xfrm>
              <a:off x="6599501" y="2473651"/>
              <a:ext cx="976045" cy="5959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74C"/>
                  </a:solidFill>
                  <a:effectLst/>
                  <a:uLnTx/>
                  <a:uFillTx/>
                  <a:latin typeface="Calibri" panose="020F0502020204030204"/>
                  <a:ea typeface="+mn-ea"/>
                  <a:cs typeface="+mn-cs"/>
                </a:rPr>
                <a:t>2</a:t>
              </a:r>
            </a:p>
          </p:txBody>
        </p:sp>
        <p:sp>
          <p:nvSpPr>
            <p:cNvPr id="9" name="Rectangle 8">
              <a:extLst>
                <a:ext uri="{FF2B5EF4-FFF2-40B4-BE49-F238E27FC236}">
                  <a16:creationId xmlns:a16="http://schemas.microsoft.com/office/drawing/2014/main" id="{472C94EE-00ED-7624-843D-3F09FE7B6E1B}"/>
                </a:ext>
              </a:extLst>
            </p:cNvPr>
            <p:cNvSpPr/>
            <p:nvPr/>
          </p:nvSpPr>
          <p:spPr>
            <a:xfrm>
              <a:off x="7697123" y="2473650"/>
              <a:ext cx="1368176" cy="5959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74C"/>
                  </a:solidFill>
                  <a:effectLst/>
                  <a:uLnTx/>
                  <a:uFillTx/>
                  <a:latin typeface="Calibri" panose="020F0502020204030204"/>
                  <a:ea typeface="+mn-ea"/>
                  <a:cs typeface="+mn-cs"/>
                </a:rPr>
                <a:t>9</a:t>
              </a:r>
            </a:p>
          </p:txBody>
        </p:sp>
        <p:sp>
          <p:nvSpPr>
            <p:cNvPr id="10" name="Rectangle 9">
              <a:extLst>
                <a:ext uri="{FF2B5EF4-FFF2-40B4-BE49-F238E27FC236}">
                  <a16:creationId xmlns:a16="http://schemas.microsoft.com/office/drawing/2014/main" id="{AD10D6AD-B09A-2AD0-675A-78B2DF8D2B36}"/>
                </a:ext>
              </a:extLst>
            </p:cNvPr>
            <p:cNvSpPr/>
            <p:nvPr/>
          </p:nvSpPr>
          <p:spPr>
            <a:xfrm>
              <a:off x="9186876" y="2472799"/>
              <a:ext cx="1719209" cy="5959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rPr>
                <a:t>$86.40</a:t>
              </a:r>
            </a:p>
          </p:txBody>
        </p:sp>
      </p:grpSp>
      <p:grpSp>
        <p:nvGrpSpPr>
          <p:cNvPr id="31" name="Group 30">
            <a:extLst>
              <a:ext uri="{FF2B5EF4-FFF2-40B4-BE49-F238E27FC236}">
                <a16:creationId xmlns:a16="http://schemas.microsoft.com/office/drawing/2014/main" id="{11955C55-1A7B-810C-9F9E-213437ADEF02}"/>
              </a:ext>
            </a:extLst>
          </p:cNvPr>
          <p:cNvGrpSpPr/>
          <p:nvPr/>
        </p:nvGrpSpPr>
        <p:grpSpPr>
          <a:xfrm>
            <a:off x="6599501" y="3185563"/>
            <a:ext cx="4306584" cy="595901"/>
            <a:chOff x="6599501" y="3182572"/>
            <a:chExt cx="4306584" cy="595901"/>
          </a:xfrm>
        </p:grpSpPr>
        <p:sp>
          <p:nvSpPr>
            <p:cNvPr id="11" name="Rectangle 10">
              <a:extLst>
                <a:ext uri="{FF2B5EF4-FFF2-40B4-BE49-F238E27FC236}">
                  <a16:creationId xmlns:a16="http://schemas.microsoft.com/office/drawing/2014/main" id="{626BCE84-2ECA-C2BA-777C-77BB3C7C83A1}"/>
                </a:ext>
              </a:extLst>
            </p:cNvPr>
            <p:cNvSpPr/>
            <p:nvPr/>
          </p:nvSpPr>
          <p:spPr>
            <a:xfrm>
              <a:off x="6599501" y="3182572"/>
              <a:ext cx="976045" cy="59590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74C"/>
                  </a:solidFill>
                  <a:effectLst/>
                  <a:uLnTx/>
                  <a:uFillTx/>
                  <a:latin typeface="Calibri" panose="020F0502020204030204"/>
                  <a:ea typeface="+mn-ea"/>
                  <a:cs typeface="+mn-cs"/>
                </a:rPr>
                <a:t>3</a:t>
              </a:r>
            </a:p>
          </p:txBody>
        </p:sp>
        <p:sp>
          <p:nvSpPr>
            <p:cNvPr id="12" name="Rectangle 11">
              <a:extLst>
                <a:ext uri="{FF2B5EF4-FFF2-40B4-BE49-F238E27FC236}">
                  <a16:creationId xmlns:a16="http://schemas.microsoft.com/office/drawing/2014/main" id="{32A5B1D9-D640-B3FC-8407-F4418F2EA749}"/>
                </a:ext>
              </a:extLst>
            </p:cNvPr>
            <p:cNvSpPr/>
            <p:nvPr/>
          </p:nvSpPr>
          <p:spPr>
            <a:xfrm>
              <a:off x="7697123" y="3182572"/>
              <a:ext cx="1368176" cy="59590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74C"/>
                  </a:solidFill>
                  <a:effectLst/>
                  <a:uLnTx/>
                  <a:uFillTx/>
                  <a:latin typeface="Calibri" panose="020F0502020204030204"/>
                  <a:ea typeface="+mn-ea"/>
                  <a:cs typeface="+mn-cs"/>
                </a:rPr>
                <a:t>27</a:t>
              </a:r>
            </a:p>
          </p:txBody>
        </p:sp>
        <p:sp>
          <p:nvSpPr>
            <p:cNvPr id="13" name="Rectangle 12">
              <a:extLst>
                <a:ext uri="{FF2B5EF4-FFF2-40B4-BE49-F238E27FC236}">
                  <a16:creationId xmlns:a16="http://schemas.microsoft.com/office/drawing/2014/main" id="{8472090D-F206-DF6F-157E-046345CD9B0D}"/>
                </a:ext>
              </a:extLst>
            </p:cNvPr>
            <p:cNvSpPr/>
            <p:nvPr/>
          </p:nvSpPr>
          <p:spPr>
            <a:xfrm>
              <a:off x="9186876" y="3182572"/>
              <a:ext cx="1719209" cy="59590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rPr>
                <a:t>$259.20</a:t>
              </a:r>
            </a:p>
          </p:txBody>
        </p:sp>
      </p:grpSp>
      <p:grpSp>
        <p:nvGrpSpPr>
          <p:cNvPr id="30" name="Group 29">
            <a:extLst>
              <a:ext uri="{FF2B5EF4-FFF2-40B4-BE49-F238E27FC236}">
                <a16:creationId xmlns:a16="http://schemas.microsoft.com/office/drawing/2014/main" id="{05C94FD2-2A24-3E2F-DD59-F00FC912FD5B}"/>
              </a:ext>
            </a:extLst>
          </p:cNvPr>
          <p:cNvGrpSpPr/>
          <p:nvPr/>
        </p:nvGrpSpPr>
        <p:grpSpPr>
          <a:xfrm>
            <a:off x="6599501" y="3893841"/>
            <a:ext cx="4306584" cy="595901"/>
            <a:chOff x="6599501" y="3896624"/>
            <a:chExt cx="4306584" cy="595901"/>
          </a:xfrm>
        </p:grpSpPr>
        <p:sp>
          <p:nvSpPr>
            <p:cNvPr id="14" name="Rectangle 13">
              <a:extLst>
                <a:ext uri="{FF2B5EF4-FFF2-40B4-BE49-F238E27FC236}">
                  <a16:creationId xmlns:a16="http://schemas.microsoft.com/office/drawing/2014/main" id="{1379334A-3C6A-5794-4D59-D3533F7B941B}"/>
                </a:ext>
              </a:extLst>
            </p:cNvPr>
            <p:cNvSpPr/>
            <p:nvPr/>
          </p:nvSpPr>
          <p:spPr>
            <a:xfrm>
              <a:off x="6599501" y="3896624"/>
              <a:ext cx="976045" cy="5959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74C"/>
                  </a:solidFill>
                  <a:effectLst/>
                  <a:uLnTx/>
                  <a:uFillTx/>
                  <a:latin typeface="Calibri" panose="020F0502020204030204"/>
                  <a:ea typeface="+mn-ea"/>
                  <a:cs typeface="+mn-cs"/>
                </a:rPr>
                <a:t>4</a:t>
              </a:r>
            </a:p>
          </p:txBody>
        </p:sp>
        <p:sp>
          <p:nvSpPr>
            <p:cNvPr id="15" name="Rectangle 14">
              <a:extLst>
                <a:ext uri="{FF2B5EF4-FFF2-40B4-BE49-F238E27FC236}">
                  <a16:creationId xmlns:a16="http://schemas.microsoft.com/office/drawing/2014/main" id="{B88C50CB-DD5A-048C-BE7C-A12142838D8E}"/>
                </a:ext>
              </a:extLst>
            </p:cNvPr>
            <p:cNvSpPr/>
            <p:nvPr/>
          </p:nvSpPr>
          <p:spPr>
            <a:xfrm>
              <a:off x="7697123" y="3896624"/>
              <a:ext cx="1368176" cy="5959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74C"/>
                  </a:solidFill>
                  <a:effectLst/>
                  <a:uLnTx/>
                  <a:uFillTx/>
                  <a:latin typeface="Calibri" panose="020F0502020204030204"/>
                  <a:ea typeface="+mn-ea"/>
                  <a:cs typeface="+mn-cs"/>
                </a:rPr>
                <a:t>81</a:t>
              </a:r>
            </a:p>
          </p:txBody>
        </p:sp>
        <p:sp>
          <p:nvSpPr>
            <p:cNvPr id="16" name="Rectangle 15">
              <a:extLst>
                <a:ext uri="{FF2B5EF4-FFF2-40B4-BE49-F238E27FC236}">
                  <a16:creationId xmlns:a16="http://schemas.microsoft.com/office/drawing/2014/main" id="{5C39C41F-16CD-D701-A168-CF466216B702}"/>
                </a:ext>
              </a:extLst>
            </p:cNvPr>
            <p:cNvSpPr/>
            <p:nvPr/>
          </p:nvSpPr>
          <p:spPr>
            <a:xfrm>
              <a:off x="9186876" y="3896624"/>
              <a:ext cx="1719209" cy="5959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rPr>
                <a:t>$777.60</a:t>
              </a:r>
            </a:p>
          </p:txBody>
        </p:sp>
      </p:grpSp>
      <p:grpSp>
        <p:nvGrpSpPr>
          <p:cNvPr id="29" name="Group 28">
            <a:extLst>
              <a:ext uri="{FF2B5EF4-FFF2-40B4-BE49-F238E27FC236}">
                <a16:creationId xmlns:a16="http://schemas.microsoft.com/office/drawing/2014/main" id="{4104F862-436A-5546-65A5-7200C6387914}"/>
              </a:ext>
            </a:extLst>
          </p:cNvPr>
          <p:cNvGrpSpPr/>
          <p:nvPr/>
        </p:nvGrpSpPr>
        <p:grpSpPr>
          <a:xfrm>
            <a:off x="6599501" y="4602118"/>
            <a:ext cx="4306584" cy="599329"/>
            <a:chOff x="6599501" y="4602118"/>
            <a:chExt cx="4306584" cy="599329"/>
          </a:xfrm>
        </p:grpSpPr>
        <p:sp>
          <p:nvSpPr>
            <p:cNvPr id="17" name="Rectangle 16">
              <a:extLst>
                <a:ext uri="{FF2B5EF4-FFF2-40B4-BE49-F238E27FC236}">
                  <a16:creationId xmlns:a16="http://schemas.microsoft.com/office/drawing/2014/main" id="{B9E3481C-58EA-A3D4-242E-2C33A258C180}"/>
                </a:ext>
              </a:extLst>
            </p:cNvPr>
            <p:cNvSpPr/>
            <p:nvPr/>
          </p:nvSpPr>
          <p:spPr>
            <a:xfrm>
              <a:off x="6599501" y="4605546"/>
              <a:ext cx="976045" cy="59590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74C"/>
                  </a:solidFill>
                  <a:effectLst/>
                  <a:uLnTx/>
                  <a:uFillTx/>
                  <a:latin typeface="Calibri" panose="020F0502020204030204"/>
                  <a:ea typeface="+mn-ea"/>
                  <a:cs typeface="+mn-cs"/>
                </a:rPr>
                <a:t>5</a:t>
              </a:r>
            </a:p>
          </p:txBody>
        </p:sp>
        <p:sp>
          <p:nvSpPr>
            <p:cNvPr id="18" name="Rectangle 17">
              <a:extLst>
                <a:ext uri="{FF2B5EF4-FFF2-40B4-BE49-F238E27FC236}">
                  <a16:creationId xmlns:a16="http://schemas.microsoft.com/office/drawing/2014/main" id="{5ECAFBF7-5B5F-E280-EE83-902621180DBA}"/>
                </a:ext>
              </a:extLst>
            </p:cNvPr>
            <p:cNvSpPr/>
            <p:nvPr/>
          </p:nvSpPr>
          <p:spPr>
            <a:xfrm>
              <a:off x="7697123" y="4605545"/>
              <a:ext cx="1368176" cy="59590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74C"/>
                  </a:solidFill>
                  <a:effectLst/>
                  <a:uLnTx/>
                  <a:uFillTx/>
                  <a:latin typeface="Calibri" panose="020F0502020204030204"/>
                  <a:ea typeface="+mn-ea"/>
                  <a:cs typeface="+mn-cs"/>
                </a:rPr>
                <a:t>243</a:t>
              </a:r>
            </a:p>
          </p:txBody>
        </p:sp>
        <p:sp>
          <p:nvSpPr>
            <p:cNvPr id="19" name="Rectangle 18">
              <a:extLst>
                <a:ext uri="{FF2B5EF4-FFF2-40B4-BE49-F238E27FC236}">
                  <a16:creationId xmlns:a16="http://schemas.microsoft.com/office/drawing/2014/main" id="{EC6BD391-9510-EBA3-9E81-1DB653A987DE}"/>
                </a:ext>
              </a:extLst>
            </p:cNvPr>
            <p:cNvSpPr/>
            <p:nvPr/>
          </p:nvSpPr>
          <p:spPr>
            <a:xfrm>
              <a:off x="9186876" y="4602118"/>
              <a:ext cx="1719209" cy="59590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rPr>
                <a:t>$2,332.80</a:t>
              </a:r>
            </a:p>
          </p:txBody>
        </p:sp>
      </p:grpSp>
      <p:sp>
        <p:nvSpPr>
          <p:cNvPr id="20" name="TextBox 19">
            <a:extLst>
              <a:ext uri="{FF2B5EF4-FFF2-40B4-BE49-F238E27FC236}">
                <a16:creationId xmlns:a16="http://schemas.microsoft.com/office/drawing/2014/main" id="{CB59E36D-E943-9B5B-61AB-F6E3F470BF8D}"/>
              </a:ext>
            </a:extLst>
          </p:cNvPr>
          <p:cNvSpPr txBox="1"/>
          <p:nvPr/>
        </p:nvSpPr>
        <p:spPr>
          <a:xfrm>
            <a:off x="1877856" y="2160166"/>
            <a:ext cx="466846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You sponsor 3 biz partners and each of them sponsor 3, down 5 levels.</a:t>
            </a:r>
          </a:p>
        </p:txBody>
      </p:sp>
      <p:sp>
        <p:nvSpPr>
          <p:cNvPr id="21" name="TextBox 20">
            <a:extLst>
              <a:ext uri="{FF2B5EF4-FFF2-40B4-BE49-F238E27FC236}">
                <a16:creationId xmlns:a16="http://schemas.microsoft.com/office/drawing/2014/main" id="{BB9A1F3A-EDF5-7B1A-E56C-0CDBE886D78E}"/>
              </a:ext>
            </a:extLst>
          </p:cNvPr>
          <p:cNvSpPr txBox="1"/>
          <p:nvPr/>
        </p:nvSpPr>
        <p:spPr>
          <a:xfrm>
            <a:off x="6754034" y="1289228"/>
            <a:ext cx="666977"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Level</a:t>
            </a:r>
          </a:p>
        </p:txBody>
      </p:sp>
      <p:sp>
        <p:nvSpPr>
          <p:cNvPr id="22" name="TextBox 21">
            <a:extLst>
              <a:ext uri="{FF2B5EF4-FFF2-40B4-BE49-F238E27FC236}">
                <a16:creationId xmlns:a16="http://schemas.microsoft.com/office/drawing/2014/main" id="{D6029D5D-30E6-D8F3-D8FE-40B8C0113B3E}"/>
              </a:ext>
            </a:extLst>
          </p:cNvPr>
          <p:cNvSpPr txBox="1"/>
          <p:nvPr/>
        </p:nvSpPr>
        <p:spPr>
          <a:xfrm>
            <a:off x="8076479" y="1304893"/>
            <a:ext cx="609462"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IBOs</a:t>
            </a:r>
          </a:p>
        </p:txBody>
      </p:sp>
      <p:sp>
        <p:nvSpPr>
          <p:cNvPr id="23" name="TextBox 22">
            <a:extLst>
              <a:ext uri="{FF2B5EF4-FFF2-40B4-BE49-F238E27FC236}">
                <a16:creationId xmlns:a16="http://schemas.microsoft.com/office/drawing/2014/main" id="{CC5FA42E-51FB-4B59-3DB5-F9F1C5560D51}"/>
              </a:ext>
            </a:extLst>
          </p:cNvPr>
          <p:cNvSpPr txBox="1"/>
          <p:nvPr/>
        </p:nvSpPr>
        <p:spPr>
          <a:xfrm>
            <a:off x="9512630" y="1304893"/>
            <a:ext cx="881653"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Income</a:t>
            </a:r>
          </a:p>
        </p:txBody>
      </p:sp>
      <p:grpSp>
        <p:nvGrpSpPr>
          <p:cNvPr id="51" name="Group 50">
            <a:extLst>
              <a:ext uri="{FF2B5EF4-FFF2-40B4-BE49-F238E27FC236}">
                <a16:creationId xmlns:a16="http://schemas.microsoft.com/office/drawing/2014/main" id="{BF252362-AE42-C05A-B759-E6E25111EE3E}"/>
              </a:ext>
            </a:extLst>
          </p:cNvPr>
          <p:cNvGrpSpPr/>
          <p:nvPr/>
        </p:nvGrpSpPr>
        <p:grpSpPr>
          <a:xfrm>
            <a:off x="837418" y="5384633"/>
            <a:ext cx="10082491" cy="718338"/>
            <a:chOff x="837418" y="5485370"/>
            <a:chExt cx="10082491" cy="718338"/>
          </a:xfrm>
        </p:grpSpPr>
        <p:sp>
          <p:nvSpPr>
            <p:cNvPr id="26" name="Rounded Rectangle 25">
              <a:extLst>
                <a:ext uri="{FF2B5EF4-FFF2-40B4-BE49-F238E27FC236}">
                  <a16:creationId xmlns:a16="http://schemas.microsoft.com/office/drawing/2014/main" id="{56E9E4C4-60AC-3411-C721-A844918C426F}"/>
                </a:ext>
              </a:extLst>
            </p:cNvPr>
            <p:cNvSpPr/>
            <p:nvPr/>
          </p:nvSpPr>
          <p:spPr>
            <a:xfrm>
              <a:off x="837418" y="5485370"/>
              <a:ext cx="10082491" cy="718338"/>
            </a:xfrm>
            <a:prstGeom prst="roundRect">
              <a:avLst/>
            </a:prstGeom>
            <a:solidFill>
              <a:srgbClr val="4E8F00"/>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BDB16756-4832-A6B5-3C4C-F527967B240F}"/>
                </a:ext>
              </a:extLst>
            </p:cNvPr>
            <p:cNvSpPr/>
            <p:nvPr/>
          </p:nvSpPr>
          <p:spPr>
            <a:xfrm>
              <a:off x="8975879" y="5546589"/>
              <a:ext cx="1831014" cy="5959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$3,484.80</a:t>
              </a:r>
            </a:p>
          </p:txBody>
        </p:sp>
        <p:sp>
          <p:nvSpPr>
            <p:cNvPr id="25" name="TextBox 24">
              <a:extLst>
                <a:ext uri="{FF2B5EF4-FFF2-40B4-BE49-F238E27FC236}">
                  <a16:creationId xmlns:a16="http://schemas.microsoft.com/office/drawing/2014/main" id="{34D4445A-D262-BDA9-892B-60ABC7D33785}"/>
                </a:ext>
              </a:extLst>
            </p:cNvPr>
            <p:cNvSpPr txBox="1"/>
            <p:nvPr/>
          </p:nvSpPr>
          <p:spPr>
            <a:xfrm>
              <a:off x="949223" y="5552152"/>
              <a:ext cx="8026655"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Total Monthly Residual Income from your Team</a:t>
              </a:r>
            </a:p>
          </p:txBody>
        </p:sp>
      </p:grpSp>
      <p:cxnSp>
        <p:nvCxnSpPr>
          <p:cNvPr id="28" name="Straight Connector 27">
            <a:extLst>
              <a:ext uri="{FF2B5EF4-FFF2-40B4-BE49-F238E27FC236}">
                <a16:creationId xmlns:a16="http://schemas.microsoft.com/office/drawing/2014/main" id="{7F5E9222-8AE3-1730-2371-3C5A7FEBF848}"/>
              </a:ext>
            </a:extLst>
          </p:cNvPr>
          <p:cNvCxnSpPr>
            <a:cxnSpLocks/>
          </p:cNvCxnSpPr>
          <p:nvPr/>
        </p:nvCxnSpPr>
        <p:spPr>
          <a:xfrm>
            <a:off x="3592049" y="3289115"/>
            <a:ext cx="1240076"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6" name="Group 45">
            <a:extLst>
              <a:ext uri="{FF2B5EF4-FFF2-40B4-BE49-F238E27FC236}">
                <a16:creationId xmlns:a16="http://schemas.microsoft.com/office/drawing/2014/main" id="{2C82D39E-F4F6-55ED-BF41-5708C290BB0D}"/>
              </a:ext>
            </a:extLst>
          </p:cNvPr>
          <p:cNvGrpSpPr/>
          <p:nvPr/>
        </p:nvGrpSpPr>
        <p:grpSpPr>
          <a:xfrm>
            <a:off x="849906" y="2066105"/>
            <a:ext cx="1019119" cy="1019119"/>
            <a:chOff x="776355" y="1849324"/>
            <a:chExt cx="1019119" cy="1019119"/>
          </a:xfrm>
        </p:grpSpPr>
        <p:sp>
          <p:nvSpPr>
            <p:cNvPr id="33" name="Oval 32">
              <a:extLst>
                <a:ext uri="{FF2B5EF4-FFF2-40B4-BE49-F238E27FC236}">
                  <a16:creationId xmlns:a16="http://schemas.microsoft.com/office/drawing/2014/main" id="{A6A080D4-D583-F5B9-68D7-F639EF38CB4B}"/>
                </a:ext>
              </a:extLst>
            </p:cNvPr>
            <p:cNvSpPr/>
            <p:nvPr/>
          </p:nvSpPr>
          <p:spPr>
            <a:xfrm>
              <a:off x="776355" y="1849324"/>
              <a:ext cx="1019119" cy="1019119"/>
            </a:xfrm>
            <a:prstGeom prst="ellipse">
              <a:avLst/>
            </a:prstGeom>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Graphic 2" descr="User with solid fill">
              <a:extLst>
                <a:ext uri="{FF2B5EF4-FFF2-40B4-BE49-F238E27FC236}">
                  <a16:creationId xmlns:a16="http://schemas.microsoft.com/office/drawing/2014/main" id="{894C6CCB-97E9-761C-CB60-87CCBCDFFC4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3130" y="1872185"/>
              <a:ext cx="914400" cy="914400"/>
            </a:xfrm>
            <a:prstGeom prst="rect">
              <a:avLst/>
            </a:prstGeom>
          </p:spPr>
        </p:pic>
      </p:grpSp>
      <p:sp>
        <p:nvSpPr>
          <p:cNvPr id="27" name="TextBox 26">
            <a:extLst>
              <a:ext uri="{FF2B5EF4-FFF2-40B4-BE49-F238E27FC236}">
                <a16:creationId xmlns:a16="http://schemas.microsoft.com/office/drawing/2014/main" id="{21E7DD31-0FB4-6016-EF80-9AB07E978B2E}"/>
              </a:ext>
            </a:extLst>
          </p:cNvPr>
          <p:cNvSpPr txBox="1"/>
          <p:nvPr/>
        </p:nvSpPr>
        <p:spPr>
          <a:xfrm>
            <a:off x="2203036" y="3582746"/>
            <a:ext cx="401810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They enroll an average of</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000000"/>
                </a:solidFill>
                <a:latin typeface="Calibri" panose="020F0502020204030204"/>
              </a:rPr>
              <a:t>6</a:t>
            </a:r>
            <a:r>
              <a:rPr kumimoji="0" lang="en-US" sz="2400" b="1" i="0" u="none" strike="noStrike" kern="1200" cap="none" spc="0" normalizeH="0" baseline="0" noProof="0" dirty="0">
                <a:ln>
                  <a:noFill/>
                </a:ln>
                <a:solidFill>
                  <a:srgbClr val="000000"/>
                </a:solidFill>
                <a:effectLst/>
                <a:uLnTx/>
                <a:uFillTx/>
                <a:latin typeface="Calibri" panose="020F0502020204030204"/>
                <a:ea typeface="+mn-ea"/>
                <a:cs typeface="+mn-cs"/>
              </a:rPr>
              <a:t> services </a:t>
            </a: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each.</a:t>
            </a:r>
          </a:p>
        </p:txBody>
      </p:sp>
      <p:grpSp>
        <p:nvGrpSpPr>
          <p:cNvPr id="45" name="Group 44">
            <a:extLst>
              <a:ext uri="{FF2B5EF4-FFF2-40B4-BE49-F238E27FC236}">
                <a16:creationId xmlns:a16="http://schemas.microsoft.com/office/drawing/2014/main" id="{30219284-783B-566B-F4D2-FB905C0DB1D7}"/>
              </a:ext>
            </a:extLst>
          </p:cNvPr>
          <p:cNvGrpSpPr/>
          <p:nvPr/>
        </p:nvGrpSpPr>
        <p:grpSpPr>
          <a:xfrm>
            <a:off x="837418" y="3488685"/>
            <a:ext cx="1019119" cy="1019119"/>
            <a:chOff x="763867" y="3271904"/>
            <a:chExt cx="1019119" cy="1019119"/>
          </a:xfrm>
        </p:grpSpPr>
        <p:sp>
          <p:nvSpPr>
            <p:cNvPr id="35" name="Oval 34">
              <a:extLst>
                <a:ext uri="{FF2B5EF4-FFF2-40B4-BE49-F238E27FC236}">
                  <a16:creationId xmlns:a16="http://schemas.microsoft.com/office/drawing/2014/main" id="{1CBA1959-C2D1-AE11-9A00-3C6BB0E0873B}"/>
                </a:ext>
              </a:extLst>
            </p:cNvPr>
            <p:cNvSpPr/>
            <p:nvPr/>
          </p:nvSpPr>
          <p:spPr>
            <a:xfrm>
              <a:off x="763867" y="3271904"/>
              <a:ext cx="1019119" cy="1019119"/>
            </a:xfrm>
            <a:prstGeom prst="ellipse">
              <a:avLst/>
            </a:prstGeom>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4" name="Graphic 43" descr="Home with solid fill">
              <a:extLst>
                <a:ext uri="{FF2B5EF4-FFF2-40B4-BE49-F238E27FC236}">
                  <a16:creationId xmlns:a16="http://schemas.microsoft.com/office/drawing/2014/main" id="{40414825-3BAA-51B8-E310-26E2E3AB2C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16226" y="3281666"/>
              <a:ext cx="914400" cy="914400"/>
            </a:xfrm>
            <a:prstGeom prst="rect">
              <a:avLst/>
            </a:prstGeom>
          </p:spPr>
        </p:pic>
      </p:grpSp>
      <p:sp>
        <p:nvSpPr>
          <p:cNvPr id="49" name="TextBox 48">
            <a:extLst>
              <a:ext uri="{FF2B5EF4-FFF2-40B4-BE49-F238E27FC236}">
                <a16:creationId xmlns:a16="http://schemas.microsoft.com/office/drawing/2014/main" id="{C591B38B-7081-718D-5E41-E07E5C43576E}"/>
              </a:ext>
            </a:extLst>
          </p:cNvPr>
          <p:cNvSpPr txBox="1"/>
          <p:nvPr/>
        </p:nvSpPr>
        <p:spPr>
          <a:xfrm rot="21206522">
            <a:off x="5819238" y="3210344"/>
            <a:ext cx="5905527"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600" normalizeH="0" baseline="0" noProof="0" dirty="0">
                <a:ln>
                  <a:noFill/>
                </a:ln>
                <a:solidFill>
                  <a:srgbClr val="2F65A7">
                    <a:alpha val="22000"/>
                  </a:srgbClr>
                </a:solidFill>
                <a:effectLst/>
                <a:uLnTx/>
                <a:uFillTx/>
                <a:latin typeface="Calibri" panose="020F0502020204030204" pitchFamily="34" charset="0"/>
                <a:ea typeface="Roboto Black" panose="02000000000000000000" pitchFamily="2" charset="0"/>
                <a:cs typeface="Calibri" panose="020F0502020204030204" pitchFamily="34" charset="0"/>
              </a:rPr>
              <a:t>Hypothetical Example</a:t>
            </a:r>
          </a:p>
        </p:txBody>
      </p:sp>
      <p:sp>
        <p:nvSpPr>
          <p:cNvPr id="50" name="TextBox 49">
            <a:extLst>
              <a:ext uri="{FF2B5EF4-FFF2-40B4-BE49-F238E27FC236}">
                <a16:creationId xmlns:a16="http://schemas.microsoft.com/office/drawing/2014/main" id="{CE908E5D-F621-58CA-8C69-2910378BB9D8}"/>
              </a:ext>
            </a:extLst>
          </p:cNvPr>
          <p:cNvSpPr txBox="1"/>
          <p:nvPr/>
        </p:nvSpPr>
        <p:spPr>
          <a:xfrm>
            <a:off x="559491" y="6358038"/>
            <a:ext cx="11073018" cy="415498"/>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srgbClr val="2F65A7">
                    <a:lumMod val="40000"/>
                    <a:lumOff val="60000"/>
                  </a:srgbClr>
                </a:solidFill>
                <a:effectLst/>
                <a:uLnTx/>
                <a:uFillTx/>
                <a:latin typeface="Calibri Light" panose="020F0302020204030204"/>
                <a:ea typeface="+mn-ea"/>
                <a:cs typeface="+mn-cs"/>
              </a:rPr>
              <a:t>*The hypothetical used in this presentation are for illustrative purposes only and not meant to imply that they are typical. Success as an ACN Independent Business Owner is not guaranteed but rather influenced by an individual’s specific efforts. Not all Independent Business Owners make a profit, and no one can be guaranteed success as an ACN Independent Business Owner.</a:t>
            </a:r>
          </a:p>
        </p:txBody>
      </p:sp>
    </p:spTree>
    <p:extLst>
      <p:ext uri="{BB962C8B-B14F-4D97-AF65-F5344CB8AC3E}">
        <p14:creationId xmlns:p14="http://schemas.microsoft.com/office/powerpoint/2010/main" val="1841777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68" name="Picture 67" descr="A blue and black background with text&#10;&#10;Description automatically generated">
            <a:extLst>
              <a:ext uri="{FF2B5EF4-FFF2-40B4-BE49-F238E27FC236}">
                <a16:creationId xmlns:a16="http://schemas.microsoft.com/office/drawing/2014/main" id="{827C0F58-3C84-7CAB-05F4-EA8A9BC09C74}"/>
              </a:ext>
            </a:extLst>
          </p:cNvPr>
          <p:cNvPicPr>
            <a:picLocks noChangeAspect="1"/>
          </p:cNvPicPr>
          <p:nvPr/>
        </p:nvPicPr>
        <p:blipFill rotWithShape="1">
          <a:blip r:embed="rId2">
            <a:alphaModFix amt="4000"/>
          </a:blip>
          <a:srcRect l="7326" t="17627" r="7326"/>
          <a:stretch/>
        </p:blipFill>
        <p:spPr>
          <a:xfrm>
            <a:off x="-1" y="0"/>
            <a:ext cx="12192000" cy="6858000"/>
          </a:xfrm>
          <a:prstGeom prst="rect">
            <a:avLst/>
          </a:prstGeom>
        </p:spPr>
      </p:pic>
      <p:grpSp>
        <p:nvGrpSpPr>
          <p:cNvPr id="36" name="Group 35">
            <a:extLst>
              <a:ext uri="{FF2B5EF4-FFF2-40B4-BE49-F238E27FC236}">
                <a16:creationId xmlns:a16="http://schemas.microsoft.com/office/drawing/2014/main" id="{D217A49C-4427-8455-4BEB-A345A31E8A0B}"/>
              </a:ext>
            </a:extLst>
          </p:cNvPr>
          <p:cNvGrpSpPr/>
          <p:nvPr/>
        </p:nvGrpSpPr>
        <p:grpSpPr>
          <a:xfrm>
            <a:off x="6599501" y="1768155"/>
            <a:ext cx="4306584" cy="595901"/>
            <a:chOff x="6599501" y="1768155"/>
            <a:chExt cx="4306584" cy="595901"/>
          </a:xfrm>
        </p:grpSpPr>
        <p:sp>
          <p:nvSpPr>
            <p:cNvPr id="37" name="Rectangle 36">
              <a:extLst>
                <a:ext uri="{FF2B5EF4-FFF2-40B4-BE49-F238E27FC236}">
                  <a16:creationId xmlns:a16="http://schemas.microsoft.com/office/drawing/2014/main" id="{F3688196-F861-7708-B8B1-C85E8D3A5E8F}"/>
                </a:ext>
              </a:extLst>
            </p:cNvPr>
            <p:cNvSpPr/>
            <p:nvPr/>
          </p:nvSpPr>
          <p:spPr>
            <a:xfrm>
              <a:off x="6599501" y="1768155"/>
              <a:ext cx="976045" cy="59590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74C"/>
                  </a:solidFill>
                  <a:effectLst/>
                  <a:uLnTx/>
                  <a:uFillTx/>
                  <a:latin typeface="Calibri" panose="020F0502020204030204"/>
                  <a:ea typeface="+mn-ea"/>
                  <a:cs typeface="+mn-cs"/>
                </a:rPr>
                <a:t>1</a:t>
              </a:r>
            </a:p>
          </p:txBody>
        </p:sp>
        <p:sp>
          <p:nvSpPr>
            <p:cNvPr id="38" name="Rectangle 37">
              <a:extLst>
                <a:ext uri="{FF2B5EF4-FFF2-40B4-BE49-F238E27FC236}">
                  <a16:creationId xmlns:a16="http://schemas.microsoft.com/office/drawing/2014/main" id="{B3FA6932-44CA-22EF-8C2E-18189106848B}"/>
                </a:ext>
              </a:extLst>
            </p:cNvPr>
            <p:cNvSpPr/>
            <p:nvPr/>
          </p:nvSpPr>
          <p:spPr>
            <a:xfrm>
              <a:off x="7697123" y="1768155"/>
              <a:ext cx="1368176" cy="59590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74C"/>
                  </a:solidFill>
                  <a:effectLst/>
                  <a:uLnTx/>
                  <a:uFillTx/>
                  <a:latin typeface="Calibri" panose="020F0502020204030204"/>
                  <a:ea typeface="+mn-ea"/>
                  <a:cs typeface="+mn-cs"/>
                </a:rPr>
                <a:t>3</a:t>
              </a:r>
            </a:p>
          </p:txBody>
        </p:sp>
        <p:sp>
          <p:nvSpPr>
            <p:cNvPr id="39" name="Rectangle 38">
              <a:extLst>
                <a:ext uri="{FF2B5EF4-FFF2-40B4-BE49-F238E27FC236}">
                  <a16:creationId xmlns:a16="http://schemas.microsoft.com/office/drawing/2014/main" id="{E9F2420B-D376-CB77-6325-80584137F52D}"/>
                </a:ext>
              </a:extLst>
            </p:cNvPr>
            <p:cNvSpPr/>
            <p:nvPr/>
          </p:nvSpPr>
          <p:spPr>
            <a:xfrm>
              <a:off x="9186876" y="1768155"/>
              <a:ext cx="1719209" cy="59590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rPr>
                <a:t>$24</a:t>
              </a:r>
            </a:p>
          </p:txBody>
        </p:sp>
      </p:grpSp>
      <p:grpSp>
        <p:nvGrpSpPr>
          <p:cNvPr id="40" name="Group 39">
            <a:extLst>
              <a:ext uri="{FF2B5EF4-FFF2-40B4-BE49-F238E27FC236}">
                <a16:creationId xmlns:a16="http://schemas.microsoft.com/office/drawing/2014/main" id="{DD0ED832-45D9-9E88-891C-129AD3F69D5E}"/>
              </a:ext>
            </a:extLst>
          </p:cNvPr>
          <p:cNvGrpSpPr/>
          <p:nvPr/>
        </p:nvGrpSpPr>
        <p:grpSpPr>
          <a:xfrm>
            <a:off x="6599501" y="2476433"/>
            <a:ext cx="4306584" cy="596753"/>
            <a:chOff x="6599501" y="2472799"/>
            <a:chExt cx="4306584" cy="596753"/>
          </a:xfrm>
        </p:grpSpPr>
        <p:sp>
          <p:nvSpPr>
            <p:cNvPr id="41" name="Rectangle 40">
              <a:extLst>
                <a:ext uri="{FF2B5EF4-FFF2-40B4-BE49-F238E27FC236}">
                  <a16:creationId xmlns:a16="http://schemas.microsoft.com/office/drawing/2014/main" id="{8B3D0C33-2220-FB7F-E0C7-3A54F6CE9925}"/>
                </a:ext>
              </a:extLst>
            </p:cNvPr>
            <p:cNvSpPr/>
            <p:nvPr/>
          </p:nvSpPr>
          <p:spPr>
            <a:xfrm>
              <a:off x="6599501" y="2473651"/>
              <a:ext cx="976045" cy="5959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74C"/>
                  </a:solidFill>
                  <a:effectLst/>
                  <a:uLnTx/>
                  <a:uFillTx/>
                  <a:latin typeface="Calibri" panose="020F0502020204030204"/>
                  <a:ea typeface="+mn-ea"/>
                  <a:cs typeface="+mn-cs"/>
                </a:rPr>
                <a:t>2</a:t>
              </a:r>
            </a:p>
          </p:txBody>
        </p:sp>
        <p:sp>
          <p:nvSpPr>
            <p:cNvPr id="42" name="Rectangle 41">
              <a:extLst>
                <a:ext uri="{FF2B5EF4-FFF2-40B4-BE49-F238E27FC236}">
                  <a16:creationId xmlns:a16="http://schemas.microsoft.com/office/drawing/2014/main" id="{6B52F1E5-29D6-45C3-A6BB-0E03C792AE8A}"/>
                </a:ext>
              </a:extLst>
            </p:cNvPr>
            <p:cNvSpPr/>
            <p:nvPr/>
          </p:nvSpPr>
          <p:spPr>
            <a:xfrm>
              <a:off x="7697123" y="2473650"/>
              <a:ext cx="1368176" cy="5959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74C"/>
                  </a:solidFill>
                  <a:effectLst/>
                  <a:uLnTx/>
                  <a:uFillTx/>
                  <a:latin typeface="Calibri" panose="020F0502020204030204"/>
                  <a:ea typeface="+mn-ea"/>
                  <a:cs typeface="+mn-cs"/>
                </a:rPr>
                <a:t>9</a:t>
              </a:r>
            </a:p>
          </p:txBody>
        </p:sp>
        <p:sp>
          <p:nvSpPr>
            <p:cNvPr id="43" name="Rectangle 42">
              <a:extLst>
                <a:ext uri="{FF2B5EF4-FFF2-40B4-BE49-F238E27FC236}">
                  <a16:creationId xmlns:a16="http://schemas.microsoft.com/office/drawing/2014/main" id="{C8DC3AA9-EBD8-E17B-8FA9-897BAF1C389F}"/>
                </a:ext>
              </a:extLst>
            </p:cNvPr>
            <p:cNvSpPr/>
            <p:nvPr/>
          </p:nvSpPr>
          <p:spPr>
            <a:xfrm>
              <a:off x="9186876" y="2472799"/>
              <a:ext cx="1719209" cy="5959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rPr>
                <a:t>$72</a:t>
              </a:r>
            </a:p>
          </p:txBody>
        </p:sp>
      </p:grpSp>
      <p:grpSp>
        <p:nvGrpSpPr>
          <p:cNvPr id="47" name="Group 46">
            <a:extLst>
              <a:ext uri="{FF2B5EF4-FFF2-40B4-BE49-F238E27FC236}">
                <a16:creationId xmlns:a16="http://schemas.microsoft.com/office/drawing/2014/main" id="{66D79FF6-5122-2F64-6451-49734E013C2D}"/>
              </a:ext>
            </a:extLst>
          </p:cNvPr>
          <p:cNvGrpSpPr/>
          <p:nvPr/>
        </p:nvGrpSpPr>
        <p:grpSpPr>
          <a:xfrm>
            <a:off x="6599501" y="3185563"/>
            <a:ext cx="4306584" cy="595901"/>
            <a:chOff x="6599501" y="3182572"/>
            <a:chExt cx="4306584" cy="595901"/>
          </a:xfrm>
        </p:grpSpPr>
        <p:sp>
          <p:nvSpPr>
            <p:cNvPr id="48" name="Rectangle 47">
              <a:extLst>
                <a:ext uri="{FF2B5EF4-FFF2-40B4-BE49-F238E27FC236}">
                  <a16:creationId xmlns:a16="http://schemas.microsoft.com/office/drawing/2014/main" id="{138C743B-5F5D-C3E5-B612-DFFBBA401622}"/>
                </a:ext>
              </a:extLst>
            </p:cNvPr>
            <p:cNvSpPr/>
            <p:nvPr/>
          </p:nvSpPr>
          <p:spPr>
            <a:xfrm>
              <a:off x="6599501" y="3182572"/>
              <a:ext cx="976045" cy="59590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74C"/>
                  </a:solidFill>
                  <a:effectLst/>
                  <a:uLnTx/>
                  <a:uFillTx/>
                  <a:latin typeface="Calibri" panose="020F0502020204030204"/>
                  <a:ea typeface="+mn-ea"/>
                  <a:cs typeface="+mn-cs"/>
                </a:rPr>
                <a:t>3</a:t>
              </a:r>
            </a:p>
          </p:txBody>
        </p:sp>
        <p:sp>
          <p:nvSpPr>
            <p:cNvPr id="52" name="Rectangle 51">
              <a:extLst>
                <a:ext uri="{FF2B5EF4-FFF2-40B4-BE49-F238E27FC236}">
                  <a16:creationId xmlns:a16="http://schemas.microsoft.com/office/drawing/2014/main" id="{B8A14BC5-82E6-7DBD-C4A8-CA39F05FC0BD}"/>
                </a:ext>
              </a:extLst>
            </p:cNvPr>
            <p:cNvSpPr/>
            <p:nvPr/>
          </p:nvSpPr>
          <p:spPr>
            <a:xfrm>
              <a:off x="7697123" y="3182572"/>
              <a:ext cx="1368176" cy="59590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74C"/>
                  </a:solidFill>
                  <a:effectLst/>
                  <a:uLnTx/>
                  <a:uFillTx/>
                  <a:latin typeface="Calibri" panose="020F0502020204030204"/>
                  <a:ea typeface="+mn-ea"/>
                  <a:cs typeface="+mn-cs"/>
                </a:rPr>
                <a:t>27</a:t>
              </a:r>
            </a:p>
          </p:txBody>
        </p:sp>
        <p:sp>
          <p:nvSpPr>
            <p:cNvPr id="53" name="Rectangle 52">
              <a:extLst>
                <a:ext uri="{FF2B5EF4-FFF2-40B4-BE49-F238E27FC236}">
                  <a16:creationId xmlns:a16="http://schemas.microsoft.com/office/drawing/2014/main" id="{81DE8E1F-0C68-D7B9-DD6D-7317B3BB0960}"/>
                </a:ext>
              </a:extLst>
            </p:cNvPr>
            <p:cNvSpPr/>
            <p:nvPr/>
          </p:nvSpPr>
          <p:spPr>
            <a:xfrm>
              <a:off x="9186876" y="3182572"/>
              <a:ext cx="1719209" cy="59590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rPr>
                <a:t>$216</a:t>
              </a:r>
            </a:p>
          </p:txBody>
        </p:sp>
      </p:grpSp>
      <p:grpSp>
        <p:nvGrpSpPr>
          <p:cNvPr id="54" name="Group 53">
            <a:extLst>
              <a:ext uri="{FF2B5EF4-FFF2-40B4-BE49-F238E27FC236}">
                <a16:creationId xmlns:a16="http://schemas.microsoft.com/office/drawing/2014/main" id="{AB7767A7-BF66-47FE-9FE5-A5B67671E4A8}"/>
              </a:ext>
            </a:extLst>
          </p:cNvPr>
          <p:cNvGrpSpPr/>
          <p:nvPr/>
        </p:nvGrpSpPr>
        <p:grpSpPr>
          <a:xfrm>
            <a:off x="6599501" y="3893841"/>
            <a:ext cx="4306584" cy="595901"/>
            <a:chOff x="6599501" y="3896624"/>
            <a:chExt cx="4306584" cy="595901"/>
          </a:xfrm>
        </p:grpSpPr>
        <p:sp>
          <p:nvSpPr>
            <p:cNvPr id="55" name="Rectangle 54">
              <a:extLst>
                <a:ext uri="{FF2B5EF4-FFF2-40B4-BE49-F238E27FC236}">
                  <a16:creationId xmlns:a16="http://schemas.microsoft.com/office/drawing/2014/main" id="{53480F90-A36C-EAAF-CAA1-A67F5C11BB8F}"/>
                </a:ext>
              </a:extLst>
            </p:cNvPr>
            <p:cNvSpPr/>
            <p:nvPr/>
          </p:nvSpPr>
          <p:spPr>
            <a:xfrm>
              <a:off x="6599501" y="3896624"/>
              <a:ext cx="976045" cy="5959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74C"/>
                  </a:solidFill>
                  <a:effectLst/>
                  <a:uLnTx/>
                  <a:uFillTx/>
                  <a:latin typeface="Calibri" panose="020F0502020204030204"/>
                  <a:ea typeface="+mn-ea"/>
                  <a:cs typeface="+mn-cs"/>
                </a:rPr>
                <a:t>4</a:t>
              </a:r>
            </a:p>
          </p:txBody>
        </p:sp>
        <p:sp>
          <p:nvSpPr>
            <p:cNvPr id="56" name="Rectangle 55">
              <a:extLst>
                <a:ext uri="{FF2B5EF4-FFF2-40B4-BE49-F238E27FC236}">
                  <a16:creationId xmlns:a16="http://schemas.microsoft.com/office/drawing/2014/main" id="{27385288-14BF-86EC-C36F-893A6FAD7A27}"/>
                </a:ext>
              </a:extLst>
            </p:cNvPr>
            <p:cNvSpPr/>
            <p:nvPr/>
          </p:nvSpPr>
          <p:spPr>
            <a:xfrm>
              <a:off x="7697123" y="3896624"/>
              <a:ext cx="1368176" cy="5959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74C"/>
                  </a:solidFill>
                  <a:effectLst/>
                  <a:uLnTx/>
                  <a:uFillTx/>
                  <a:latin typeface="Calibri" panose="020F0502020204030204"/>
                  <a:ea typeface="+mn-ea"/>
                  <a:cs typeface="+mn-cs"/>
                </a:rPr>
                <a:t>81</a:t>
              </a:r>
            </a:p>
          </p:txBody>
        </p:sp>
        <p:sp>
          <p:nvSpPr>
            <p:cNvPr id="57" name="Rectangle 56">
              <a:extLst>
                <a:ext uri="{FF2B5EF4-FFF2-40B4-BE49-F238E27FC236}">
                  <a16:creationId xmlns:a16="http://schemas.microsoft.com/office/drawing/2014/main" id="{367C04BB-4BE2-F955-1BC9-7527A5E7A033}"/>
                </a:ext>
              </a:extLst>
            </p:cNvPr>
            <p:cNvSpPr/>
            <p:nvPr/>
          </p:nvSpPr>
          <p:spPr>
            <a:xfrm>
              <a:off x="9186876" y="3896624"/>
              <a:ext cx="1719209" cy="5959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rPr>
                <a:t>$648</a:t>
              </a:r>
            </a:p>
          </p:txBody>
        </p:sp>
      </p:grpSp>
      <p:grpSp>
        <p:nvGrpSpPr>
          <p:cNvPr id="58" name="Group 57">
            <a:extLst>
              <a:ext uri="{FF2B5EF4-FFF2-40B4-BE49-F238E27FC236}">
                <a16:creationId xmlns:a16="http://schemas.microsoft.com/office/drawing/2014/main" id="{72798D7C-0019-5974-F74E-F30A693BA6CC}"/>
              </a:ext>
            </a:extLst>
          </p:cNvPr>
          <p:cNvGrpSpPr/>
          <p:nvPr/>
        </p:nvGrpSpPr>
        <p:grpSpPr>
          <a:xfrm>
            <a:off x="6599501" y="4602118"/>
            <a:ext cx="4306584" cy="599329"/>
            <a:chOff x="6599501" y="4602118"/>
            <a:chExt cx="4306584" cy="599329"/>
          </a:xfrm>
        </p:grpSpPr>
        <p:sp>
          <p:nvSpPr>
            <p:cNvPr id="59" name="Rectangle 58">
              <a:extLst>
                <a:ext uri="{FF2B5EF4-FFF2-40B4-BE49-F238E27FC236}">
                  <a16:creationId xmlns:a16="http://schemas.microsoft.com/office/drawing/2014/main" id="{8B80A051-50C3-A85B-580C-8A919BB1C73E}"/>
                </a:ext>
              </a:extLst>
            </p:cNvPr>
            <p:cNvSpPr/>
            <p:nvPr/>
          </p:nvSpPr>
          <p:spPr>
            <a:xfrm>
              <a:off x="6599501" y="4605546"/>
              <a:ext cx="976045" cy="59590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74C"/>
                  </a:solidFill>
                  <a:effectLst/>
                  <a:uLnTx/>
                  <a:uFillTx/>
                  <a:latin typeface="Calibri" panose="020F0502020204030204"/>
                  <a:ea typeface="+mn-ea"/>
                  <a:cs typeface="+mn-cs"/>
                </a:rPr>
                <a:t>5</a:t>
              </a:r>
            </a:p>
          </p:txBody>
        </p:sp>
        <p:sp>
          <p:nvSpPr>
            <p:cNvPr id="60" name="Rectangle 59">
              <a:extLst>
                <a:ext uri="{FF2B5EF4-FFF2-40B4-BE49-F238E27FC236}">
                  <a16:creationId xmlns:a16="http://schemas.microsoft.com/office/drawing/2014/main" id="{09B3E05C-4244-2B04-CC44-0034BBC9AA2D}"/>
                </a:ext>
              </a:extLst>
            </p:cNvPr>
            <p:cNvSpPr/>
            <p:nvPr/>
          </p:nvSpPr>
          <p:spPr>
            <a:xfrm>
              <a:off x="7697123" y="4605545"/>
              <a:ext cx="1368176" cy="59590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74C"/>
                  </a:solidFill>
                  <a:effectLst/>
                  <a:uLnTx/>
                  <a:uFillTx/>
                  <a:latin typeface="Calibri" panose="020F0502020204030204"/>
                  <a:ea typeface="+mn-ea"/>
                  <a:cs typeface="+mn-cs"/>
                </a:rPr>
                <a:t>243</a:t>
              </a:r>
            </a:p>
          </p:txBody>
        </p:sp>
        <p:sp>
          <p:nvSpPr>
            <p:cNvPr id="61" name="Rectangle 60">
              <a:extLst>
                <a:ext uri="{FF2B5EF4-FFF2-40B4-BE49-F238E27FC236}">
                  <a16:creationId xmlns:a16="http://schemas.microsoft.com/office/drawing/2014/main" id="{3FE167E2-21DF-BAAA-D32E-76E0F7F2D68C}"/>
                </a:ext>
              </a:extLst>
            </p:cNvPr>
            <p:cNvSpPr/>
            <p:nvPr/>
          </p:nvSpPr>
          <p:spPr>
            <a:xfrm>
              <a:off x="9186876" y="4602118"/>
              <a:ext cx="1719209" cy="59590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rPr>
                <a:t>$1,944</a:t>
              </a:r>
            </a:p>
          </p:txBody>
        </p:sp>
      </p:grpSp>
      <p:sp>
        <p:nvSpPr>
          <p:cNvPr id="4" name="TextBox 3">
            <a:extLst>
              <a:ext uri="{FF2B5EF4-FFF2-40B4-BE49-F238E27FC236}">
                <a16:creationId xmlns:a16="http://schemas.microsoft.com/office/drawing/2014/main" id="{DEB2E583-C77A-AB54-5A03-F6E1DED788D6}"/>
              </a:ext>
            </a:extLst>
          </p:cNvPr>
          <p:cNvSpPr txBox="1"/>
          <p:nvPr/>
        </p:nvSpPr>
        <p:spPr>
          <a:xfrm>
            <a:off x="2009337" y="544529"/>
            <a:ext cx="8173328"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rPr>
              <a:t>Opportunity for Exponential Growth*</a:t>
            </a:r>
          </a:p>
        </p:txBody>
      </p:sp>
      <p:grpSp>
        <p:nvGrpSpPr>
          <p:cNvPr id="62" name="Group 61">
            <a:extLst>
              <a:ext uri="{FF2B5EF4-FFF2-40B4-BE49-F238E27FC236}">
                <a16:creationId xmlns:a16="http://schemas.microsoft.com/office/drawing/2014/main" id="{BF0BBC4B-8197-3A37-80F9-025271F1B525}"/>
              </a:ext>
            </a:extLst>
          </p:cNvPr>
          <p:cNvGrpSpPr/>
          <p:nvPr/>
        </p:nvGrpSpPr>
        <p:grpSpPr>
          <a:xfrm>
            <a:off x="9186676" y="1768581"/>
            <a:ext cx="1719209" cy="3429864"/>
            <a:chOff x="10045723" y="1333391"/>
            <a:chExt cx="1719209" cy="3429864"/>
          </a:xfrm>
        </p:grpSpPr>
        <p:sp>
          <p:nvSpPr>
            <p:cNvPr id="7" name="Rectangle 6">
              <a:extLst>
                <a:ext uri="{FF2B5EF4-FFF2-40B4-BE49-F238E27FC236}">
                  <a16:creationId xmlns:a16="http://schemas.microsoft.com/office/drawing/2014/main" id="{1CEA3DCE-4038-FB6F-5436-37F41F09777F}"/>
                </a:ext>
              </a:extLst>
            </p:cNvPr>
            <p:cNvSpPr/>
            <p:nvPr/>
          </p:nvSpPr>
          <p:spPr>
            <a:xfrm>
              <a:off x="10045723" y="1333391"/>
              <a:ext cx="1719209" cy="595901"/>
            </a:xfrm>
            <a:prstGeom prst="rect">
              <a:avLst/>
            </a:prstGeom>
            <a:solidFill>
              <a:schemeClr val="bg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rPr>
                <a:t>$48</a:t>
              </a:r>
            </a:p>
          </p:txBody>
        </p:sp>
        <p:sp>
          <p:nvSpPr>
            <p:cNvPr id="10" name="Rectangle 9">
              <a:extLst>
                <a:ext uri="{FF2B5EF4-FFF2-40B4-BE49-F238E27FC236}">
                  <a16:creationId xmlns:a16="http://schemas.microsoft.com/office/drawing/2014/main" id="{AD10D6AD-B09A-2AD0-675A-78B2DF8D2B36}"/>
                </a:ext>
              </a:extLst>
            </p:cNvPr>
            <p:cNvSpPr/>
            <p:nvPr/>
          </p:nvSpPr>
          <p:spPr>
            <a:xfrm>
              <a:off x="10045723" y="2041669"/>
              <a:ext cx="1719209" cy="595901"/>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rPr>
                <a:t>$144</a:t>
              </a:r>
            </a:p>
          </p:txBody>
        </p:sp>
        <p:sp>
          <p:nvSpPr>
            <p:cNvPr id="13" name="Rectangle 12">
              <a:extLst>
                <a:ext uri="{FF2B5EF4-FFF2-40B4-BE49-F238E27FC236}">
                  <a16:creationId xmlns:a16="http://schemas.microsoft.com/office/drawing/2014/main" id="{8472090D-F206-DF6F-157E-046345CD9B0D}"/>
                </a:ext>
              </a:extLst>
            </p:cNvPr>
            <p:cNvSpPr/>
            <p:nvPr/>
          </p:nvSpPr>
          <p:spPr>
            <a:xfrm>
              <a:off x="10045723" y="2750799"/>
              <a:ext cx="1719209" cy="595901"/>
            </a:xfrm>
            <a:prstGeom prst="rect">
              <a:avLst/>
            </a:prstGeom>
            <a:solidFill>
              <a:schemeClr val="bg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rPr>
                <a:t>$432</a:t>
              </a:r>
            </a:p>
          </p:txBody>
        </p:sp>
        <p:sp>
          <p:nvSpPr>
            <p:cNvPr id="16" name="Rectangle 15">
              <a:extLst>
                <a:ext uri="{FF2B5EF4-FFF2-40B4-BE49-F238E27FC236}">
                  <a16:creationId xmlns:a16="http://schemas.microsoft.com/office/drawing/2014/main" id="{5C39C41F-16CD-D701-A168-CF466216B702}"/>
                </a:ext>
              </a:extLst>
            </p:cNvPr>
            <p:cNvSpPr/>
            <p:nvPr/>
          </p:nvSpPr>
          <p:spPr>
            <a:xfrm>
              <a:off x="10045723" y="3459077"/>
              <a:ext cx="1719209" cy="595901"/>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rPr>
                <a:t>$1,296</a:t>
              </a:r>
            </a:p>
          </p:txBody>
        </p:sp>
        <p:sp>
          <p:nvSpPr>
            <p:cNvPr id="19" name="Rectangle 18">
              <a:extLst>
                <a:ext uri="{FF2B5EF4-FFF2-40B4-BE49-F238E27FC236}">
                  <a16:creationId xmlns:a16="http://schemas.microsoft.com/office/drawing/2014/main" id="{EC6BD391-9510-EBA3-9E81-1DB653A987DE}"/>
                </a:ext>
              </a:extLst>
            </p:cNvPr>
            <p:cNvSpPr/>
            <p:nvPr/>
          </p:nvSpPr>
          <p:spPr>
            <a:xfrm>
              <a:off x="10045723" y="4167354"/>
              <a:ext cx="1719209" cy="595901"/>
            </a:xfrm>
            <a:prstGeom prst="rect">
              <a:avLst/>
            </a:prstGeom>
            <a:solidFill>
              <a:schemeClr val="bg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74C"/>
                  </a:solidFill>
                  <a:effectLst/>
                  <a:uLnTx/>
                  <a:uFillTx/>
                  <a:latin typeface="Calibri" panose="020F0502020204030204" pitchFamily="34" charset="0"/>
                  <a:ea typeface="+mn-ea"/>
                  <a:cs typeface="Calibri" panose="020F0502020204030204" pitchFamily="34" charset="0"/>
                </a:rPr>
                <a:t>$3,888</a:t>
              </a:r>
            </a:p>
          </p:txBody>
        </p:sp>
      </p:grpSp>
      <p:sp>
        <p:nvSpPr>
          <p:cNvPr id="20" name="TextBox 19">
            <a:extLst>
              <a:ext uri="{FF2B5EF4-FFF2-40B4-BE49-F238E27FC236}">
                <a16:creationId xmlns:a16="http://schemas.microsoft.com/office/drawing/2014/main" id="{CB59E36D-E943-9B5B-61AB-F6E3F470BF8D}"/>
              </a:ext>
            </a:extLst>
          </p:cNvPr>
          <p:cNvSpPr txBox="1"/>
          <p:nvPr/>
        </p:nvSpPr>
        <p:spPr>
          <a:xfrm>
            <a:off x="1877856" y="2160166"/>
            <a:ext cx="442882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You sponsor 3 IBOs and each of them sponsor 3 down 5 levels.</a:t>
            </a:r>
          </a:p>
        </p:txBody>
      </p:sp>
      <p:sp>
        <p:nvSpPr>
          <p:cNvPr id="21" name="TextBox 20">
            <a:extLst>
              <a:ext uri="{FF2B5EF4-FFF2-40B4-BE49-F238E27FC236}">
                <a16:creationId xmlns:a16="http://schemas.microsoft.com/office/drawing/2014/main" id="{BB9A1F3A-EDF5-7B1A-E56C-0CDBE886D78E}"/>
              </a:ext>
            </a:extLst>
          </p:cNvPr>
          <p:cNvSpPr txBox="1"/>
          <p:nvPr/>
        </p:nvSpPr>
        <p:spPr>
          <a:xfrm>
            <a:off x="6754034" y="1289228"/>
            <a:ext cx="666977"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Level</a:t>
            </a:r>
          </a:p>
        </p:txBody>
      </p:sp>
      <p:sp>
        <p:nvSpPr>
          <p:cNvPr id="22" name="TextBox 21">
            <a:extLst>
              <a:ext uri="{FF2B5EF4-FFF2-40B4-BE49-F238E27FC236}">
                <a16:creationId xmlns:a16="http://schemas.microsoft.com/office/drawing/2014/main" id="{D6029D5D-30E6-D8F3-D8FE-40B8C0113B3E}"/>
              </a:ext>
            </a:extLst>
          </p:cNvPr>
          <p:cNvSpPr txBox="1"/>
          <p:nvPr/>
        </p:nvSpPr>
        <p:spPr>
          <a:xfrm>
            <a:off x="8076479" y="1304893"/>
            <a:ext cx="609462"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IBOs</a:t>
            </a:r>
          </a:p>
        </p:txBody>
      </p:sp>
      <p:sp>
        <p:nvSpPr>
          <p:cNvPr id="64" name="Rounded Rectangle 63">
            <a:extLst>
              <a:ext uri="{FF2B5EF4-FFF2-40B4-BE49-F238E27FC236}">
                <a16:creationId xmlns:a16="http://schemas.microsoft.com/office/drawing/2014/main" id="{FCB758E8-69BA-7588-4F6B-316C4AC4000B}"/>
              </a:ext>
            </a:extLst>
          </p:cNvPr>
          <p:cNvSpPr/>
          <p:nvPr/>
        </p:nvSpPr>
        <p:spPr>
          <a:xfrm>
            <a:off x="837418" y="5384633"/>
            <a:ext cx="10082491" cy="718338"/>
          </a:xfrm>
          <a:prstGeom prst="roundRect">
            <a:avLst/>
          </a:prstGeom>
          <a:solidFill>
            <a:srgbClr val="4E8F00"/>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CC5FA42E-51FB-4B59-3DB5-F9F1C5560D51}"/>
              </a:ext>
            </a:extLst>
          </p:cNvPr>
          <p:cNvSpPr txBox="1"/>
          <p:nvPr/>
        </p:nvSpPr>
        <p:spPr>
          <a:xfrm>
            <a:off x="9512630" y="1304893"/>
            <a:ext cx="881653"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Income</a:t>
            </a:r>
          </a:p>
        </p:txBody>
      </p:sp>
      <p:sp>
        <p:nvSpPr>
          <p:cNvPr id="24" name="Rectangle 23">
            <a:extLst>
              <a:ext uri="{FF2B5EF4-FFF2-40B4-BE49-F238E27FC236}">
                <a16:creationId xmlns:a16="http://schemas.microsoft.com/office/drawing/2014/main" id="{BDB16756-4832-A6B5-3C4C-F527967B240F}"/>
              </a:ext>
            </a:extLst>
          </p:cNvPr>
          <p:cNvSpPr/>
          <p:nvPr/>
        </p:nvSpPr>
        <p:spPr>
          <a:xfrm>
            <a:off x="9030263" y="5445852"/>
            <a:ext cx="1834050" cy="5959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$5,808</a:t>
            </a:r>
          </a:p>
        </p:txBody>
      </p:sp>
      <p:sp>
        <p:nvSpPr>
          <p:cNvPr id="25" name="TextBox 24">
            <a:extLst>
              <a:ext uri="{FF2B5EF4-FFF2-40B4-BE49-F238E27FC236}">
                <a16:creationId xmlns:a16="http://schemas.microsoft.com/office/drawing/2014/main" id="{34D4445A-D262-BDA9-892B-60ABC7D33785}"/>
              </a:ext>
            </a:extLst>
          </p:cNvPr>
          <p:cNvSpPr txBox="1"/>
          <p:nvPr/>
        </p:nvSpPr>
        <p:spPr>
          <a:xfrm>
            <a:off x="949223" y="5451415"/>
            <a:ext cx="8026655"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Total Monthly Residual Income from your Team</a:t>
            </a:r>
          </a:p>
        </p:txBody>
      </p:sp>
      <p:cxnSp>
        <p:nvCxnSpPr>
          <p:cNvPr id="28" name="Straight Connector 27">
            <a:extLst>
              <a:ext uri="{FF2B5EF4-FFF2-40B4-BE49-F238E27FC236}">
                <a16:creationId xmlns:a16="http://schemas.microsoft.com/office/drawing/2014/main" id="{7F5E9222-8AE3-1730-2371-3C5A7FEBF848}"/>
              </a:ext>
            </a:extLst>
          </p:cNvPr>
          <p:cNvCxnSpPr>
            <a:cxnSpLocks/>
          </p:cNvCxnSpPr>
          <p:nvPr/>
        </p:nvCxnSpPr>
        <p:spPr>
          <a:xfrm>
            <a:off x="3123783" y="3289115"/>
            <a:ext cx="1240076"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6" name="Group 45">
            <a:extLst>
              <a:ext uri="{FF2B5EF4-FFF2-40B4-BE49-F238E27FC236}">
                <a16:creationId xmlns:a16="http://schemas.microsoft.com/office/drawing/2014/main" id="{2C82D39E-F4F6-55ED-BF41-5708C290BB0D}"/>
              </a:ext>
            </a:extLst>
          </p:cNvPr>
          <p:cNvGrpSpPr/>
          <p:nvPr/>
        </p:nvGrpSpPr>
        <p:grpSpPr>
          <a:xfrm>
            <a:off x="849906" y="2066105"/>
            <a:ext cx="1019119" cy="1019119"/>
            <a:chOff x="776355" y="1849324"/>
            <a:chExt cx="1019119" cy="1019119"/>
          </a:xfrm>
        </p:grpSpPr>
        <p:sp>
          <p:nvSpPr>
            <p:cNvPr id="33" name="Oval 32">
              <a:extLst>
                <a:ext uri="{FF2B5EF4-FFF2-40B4-BE49-F238E27FC236}">
                  <a16:creationId xmlns:a16="http://schemas.microsoft.com/office/drawing/2014/main" id="{A6A080D4-D583-F5B9-68D7-F639EF38CB4B}"/>
                </a:ext>
              </a:extLst>
            </p:cNvPr>
            <p:cNvSpPr/>
            <p:nvPr/>
          </p:nvSpPr>
          <p:spPr>
            <a:xfrm>
              <a:off x="776355" y="1849324"/>
              <a:ext cx="1019119" cy="1019119"/>
            </a:xfrm>
            <a:prstGeom prst="ellipse">
              <a:avLst/>
            </a:prstGeom>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Graphic 2" descr="User with solid fill">
              <a:extLst>
                <a:ext uri="{FF2B5EF4-FFF2-40B4-BE49-F238E27FC236}">
                  <a16:creationId xmlns:a16="http://schemas.microsoft.com/office/drawing/2014/main" id="{894C6CCB-97E9-761C-CB60-87CCBCDFFC4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3130" y="1872185"/>
              <a:ext cx="914400" cy="914400"/>
            </a:xfrm>
            <a:prstGeom prst="rect">
              <a:avLst/>
            </a:prstGeom>
          </p:spPr>
        </p:pic>
      </p:grpSp>
      <p:sp>
        <p:nvSpPr>
          <p:cNvPr id="27" name="TextBox 26">
            <a:extLst>
              <a:ext uri="{FF2B5EF4-FFF2-40B4-BE49-F238E27FC236}">
                <a16:creationId xmlns:a16="http://schemas.microsoft.com/office/drawing/2014/main" id="{21E7DD31-0FB4-6016-EF80-9AB07E978B2E}"/>
              </a:ext>
            </a:extLst>
          </p:cNvPr>
          <p:cNvSpPr txBox="1"/>
          <p:nvPr/>
        </p:nvSpPr>
        <p:spPr>
          <a:xfrm>
            <a:off x="1902190" y="3467451"/>
            <a:ext cx="4373976"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Calibri" panose="020F0502020204030204"/>
                <a:ea typeface="+mn-ea"/>
                <a:cs typeface="+mn-cs"/>
              </a:rPr>
              <a:t>They enroll an average of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Calibri" panose="020F0502020204030204"/>
                <a:ea typeface="+mn-ea"/>
                <a:cs typeface="+mn-cs"/>
              </a:rPr>
              <a:t>10 services</a:t>
            </a:r>
            <a:r>
              <a:rPr kumimoji="0" lang="en-US" sz="3200" b="0" i="0" u="none" strike="noStrike" kern="1200" cap="none" spc="0" normalizeH="0" baseline="0" noProof="0" dirty="0">
                <a:ln>
                  <a:noFill/>
                </a:ln>
                <a:solidFill>
                  <a:srgbClr val="000000"/>
                </a:solidFill>
                <a:effectLst/>
                <a:uLnTx/>
                <a:uFillTx/>
                <a:latin typeface="Calibri" panose="020F0502020204030204"/>
                <a:ea typeface="+mn-ea"/>
                <a:cs typeface="+mn-cs"/>
              </a:rPr>
              <a:t> each.</a:t>
            </a:r>
          </a:p>
        </p:txBody>
      </p:sp>
      <p:grpSp>
        <p:nvGrpSpPr>
          <p:cNvPr id="45" name="Group 44">
            <a:extLst>
              <a:ext uri="{FF2B5EF4-FFF2-40B4-BE49-F238E27FC236}">
                <a16:creationId xmlns:a16="http://schemas.microsoft.com/office/drawing/2014/main" id="{30219284-783B-566B-F4D2-FB905C0DB1D7}"/>
              </a:ext>
            </a:extLst>
          </p:cNvPr>
          <p:cNvGrpSpPr/>
          <p:nvPr/>
        </p:nvGrpSpPr>
        <p:grpSpPr>
          <a:xfrm>
            <a:off x="837418" y="3488685"/>
            <a:ext cx="1019119" cy="1019119"/>
            <a:chOff x="763867" y="3271904"/>
            <a:chExt cx="1019119" cy="1019119"/>
          </a:xfrm>
        </p:grpSpPr>
        <p:sp>
          <p:nvSpPr>
            <p:cNvPr id="35" name="Oval 34">
              <a:extLst>
                <a:ext uri="{FF2B5EF4-FFF2-40B4-BE49-F238E27FC236}">
                  <a16:creationId xmlns:a16="http://schemas.microsoft.com/office/drawing/2014/main" id="{1CBA1959-C2D1-AE11-9A00-3C6BB0E0873B}"/>
                </a:ext>
              </a:extLst>
            </p:cNvPr>
            <p:cNvSpPr/>
            <p:nvPr/>
          </p:nvSpPr>
          <p:spPr>
            <a:xfrm>
              <a:off x="763867" y="3271904"/>
              <a:ext cx="1019119" cy="1019119"/>
            </a:xfrm>
            <a:prstGeom prst="ellipse">
              <a:avLst/>
            </a:prstGeom>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4" name="Graphic 43" descr="Home with solid fill">
              <a:extLst>
                <a:ext uri="{FF2B5EF4-FFF2-40B4-BE49-F238E27FC236}">
                  <a16:creationId xmlns:a16="http://schemas.microsoft.com/office/drawing/2014/main" id="{40414825-3BAA-51B8-E310-26E2E3AB2C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16226" y="3281666"/>
              <a:ext cx="914400" cy="914400"/>
            </a:xfrm>
            <a:prstGeom prst="rect">
              <a:avLst/>
            </a:prstGeom>
          </p:spPr>
        </p:pic>
      </p:grpSp>
      <p:sp>
        <p:nvSpPr>
          <p:cNvPr id="50" name="TextBox 49">
            <a:extLst>
              <a:ext uri="{FF2B5EF4-FFF2-40B4-BE49-F238E27FC236}">
                <a16:creationId xmlns:a16="http://schemas.microsoft.com/office/drawing/2014/main" id="{CE908E5D-F621-58CA-8C69-2910378BB9D8}"/>
              </a:ext>
            </a:extLst>
          </p:cNvPr>
          <p:cNvSpPr txBox="1"/>
          <p:nvPr/>
        </p:nvSpPr>
        <p:spPr>
          <a:xfrm>
            <a:off x="559491" y="6358038"/>
            <a:ext cx="11073018" cy="415498"/>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srgbClr val="2F65A7">
                    <a:lumMod val="40000"/>
                    <a:lumOff val="60000"/>
                  </a:srgbClr>
                </a:solidFill>
                <a:effectLst/>
                <a:uLnTx/>
                <a:uFillTx/>
                <a:latin typeface="Calibri Light" panose="020F0302020204030204"/>
                <a:ea typeface="+mn-ea"/>
                <a:cs typeface="+mn-cs"/>
              </a:rPr>
              <a:t>*The hypothetical used in this presentation are for illustrative purposes only and not meant to imply that they are typical. Success as an ACN Independent Business Owner is not guaranteed but rather influenced by an individual’s specific efforts. Not all Independent Business Owners make a profit, and no one can be guaranteed success as an ACN Independent Business Owner.</a:t>
            </a:r>
          </a:p>
        </p:txBody>
      </p:sp>
      <p:sp>
        <p:nvSpPr>
          <p:cNvPr id="2" name="TextBox 1">
            <a:extLst>
              <a:ext uri="{FF2B5EF4-FFF2-40B4-BE49-F238E27FC236}">
                <a16:creationId xmlns:a16="http://schemas.microsoft.com/office/drawing/2014/main" id="{8EDB5EC2-C640-C0EB-19E2-CC831F4253AF}"/>
              </a:ext>
            </a:extLst>
          </p:cNvPr>
          <p:cNvSpPr txBox="1"/>
          <p:nvPr/>
        </p:nvSpPr>
        <p:spPr>
          <a:xfrm>
            <a:off x="1902838" y="3582746"/>
            <a:ext cx="401810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They enroll an average of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alibri" panose="020F0502020204030204"/>
                <a:ea typeface="+mn-ea"/>
                <a:cs typeface="+mn-cs"/>
              </a:rPr>
              <a:t>5 services </a:t>
            </a: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each.</a:t>
            </a:r>
          </a:p>
        </p:txBody>
      </p:sp>
      <p:sp>
        <p:nvSpPr>
          <p:cNvPr id="65" name="Rectangle 64">
            <a:extLst>
              <a:ext uri="{FF2B5EF4-FFF2-40B4-BE49-F238E27FC236}">
                <a16:creationId xmlns:a16="http://schemas.microsoft.com/office/drawing/2014/main" id="{5985C203-4D09-931A-E214-7D05A7D40BA7}"/>
              </a:ext>
            </a:extLst>
          </p:cNvPr>
          <p:cNvSpPr/>
          <p:nvPr/>
        </p:nvSpPr>
        <p:spPr>
          <a:xfrm>
            <a:off x="9087683" y="5445852"/>
            <a:ext cx="1719209" cy="5959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$2,904</a:t>
            </a:r>
          </a:p>
        </p:txBody>
      </p:sp>
      <p:sp>
        <p:nvSpPr>
          <p:cNvPr id="66" name="TextBox 65">
            <a:extLst>
              <a:ext uri="{FF2B5EF4-FFF2-40B4-BE49-F238E27FC236}">
                <a16:creationId xmlns:a16="http://schemas.microsoft.com/office/drawing/2014/main" id="{6860CEE7-B446-E0BD-01F2-DCD57BB755F2}"/>
              </a:ext>
            </a:extLst>
          </p:cNvPr>
          <p:cNvSpPr txBox="1"/>
          <p:nvPr/>
        </p:nvSpPr>
        <p:spPr>
          <a:xfrm>
            <a:off x="949223" y="5451415"/>
            <a:ext cx="8026655" cy="58477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Total Monthly Residual Income from your Team</a:t>
            </a:r>
          </a:p>
        </p:txBody>
      </p:sp>
      <p:sp>
        <p:nvSpPr>
          <p:cNvPr id="49" name="TextBox 48">
            <a:extLst>
              <a:ext uri="{FF2B5EF4-FFF2-40B4-BE49-F238E27FC236}">
                <a16:creationId xmlns:a16="http://schemas.microsoft.com/office/drawing/2014/main" id="{C591B38B-7081-718D-5E41-E07E5C43576E}"/>
              </a:ext>
            </a:extLst>
          </p:cNvPr>
          <p:cNvSpPr txBox="1"/>
          <p:nvPr/>
        </p:nvSpPr>
        <p:spPr>
          <a:xfrm rot="21206522">
            <a:off x="5800558" y="3178009"/>
            <a:ext cx="5905527"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600" normalizeH="0" baseline="0" noProof="0" dirty="0">
                <a:ln>
                  <a:noFill/>
                </a:ln>
                <a:solidFill>
                  <a:srgbClr val="2F65A7">
                    <a:alpha val="22000"/>
                  </a:srgbClr>
                </a:solidFill>
                <a:effectLst/>
                <a:uLnTx/>
                <a:uFillTx/>
                <a:latin typeface="Calibri" panose="020F0502020204030204" pitchFamily="34" charset="0"/>
                <a:ea typeface="Roboto Black" panose="02000000000000000000" pitchFamily="2" charset="0"/>
                <a:cs typeface="Calibri" panose="020F0502020204030204" pitchFamily="34" charset="0"/>
              </a:rPr>
              <a:t>Hypothetical Example</a:t>
            </a:r>
          </a:p>
        </p:txBody>
      </p:sp>
    </p:spTree>
    <p:extLst>
      <p:ext uri="{BB962C8B-B14F-4D97-AF65-F5344CB8AC3E}">
        <p14:creationId xmlns:p14="http://schemas.microsoft.com/office/powerpoint/2010/main" val="2187577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xit" presetSubtype="0" fill="hold" grpId="0" nodeType="withEffect">
                                  <p:stCondLst>
                                    <p:cond delay="0"/>
                                  </p:stCondLst>
                                  <p:childTnLst>
                                    <p:animEffect transition="out" filter="dissolv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53" presetClass="entr" presetSubtype="16"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 calcmode="lin" valueType="num">
                                      <p:cBhvr>
                                        <p:cTn id="10" dur="500" fill="hold"/>
                                        <p:tgtEl>
                                          <p:spTgt spid="27"/>
                                        </p:tgtEl>
                                        <p:attrNameLst>
                                          <p:attrName>ppt_w</p:attrName>
                                        </p:attrNameLst>
                                      </p:cBhvr>
                                      <p:tavLst>
                                        <p:tav tm="0">
                                          <p:val>
                                            <p:fltVal val="0"/>
                                          </p:val>
                                        </p:tav>
                                        <p:tav tm="100000">
                                          <p:val>
                                            <p:strVal val="#ppt_w"/>
                                          </p:val>
                                        </p:tav>
                                      </p:tavLst>
                                    </p:anim>
                                    <p:anim calcmode="lin" valueType="num">
                                      <p:cBhvr>
                                        <p:cTn id="11" dur="500" fill="hold"/>
                                        <p:tgtEl>
                                          <p:spTgt spid="27"/>
                                        </p:tgtEl>
                                        <p:attrNameLst>
                                          <p:attrName>ppt_h</p:attrName>
                                        </p:attrNameLst>
                                      </p:cBhvr>
                                      <p:tavLst>
                                        <p:tav tm="0">
                                          <p:val>
                                            <p:fltVal val="0"/>
                                          </p:val>
                                        </p:tav>
                                        <p:tav tm="100000">
                                          <p:val>
                                            <p:strVal val="#ppt_h"/>
                                          </p:val>
                                        </p:tav>
                                      </p:tavLst>
                                    </p:anim>
                                    <p:animEffect transition="in" filter="fade">
                                      <p:cBhvr>
                                        <p:cTn id="12" dur="500"/>
                                        <p:tgtEl>
                                          <p:spTgt spid="27"/>
                                        </p:tgtEl>
                                      </p:cBhvr>
                                    </p:animEffect>
                                  </p:childTnLst>
                                </p:cTn>
                              </p:par>
                              <p:par>
                                <p:cTn id="13" presetID="8" presetClass="emph" presetSubtype="0" fill="hold" nodeType="withEffect">
                                  <p:stCondLst>
                                    <p:cond delay="0"/>
                                  </p:stCondLst>
                                  <p:childTnLst>
                                    <p:animRot by="21600000">
                                      <p:cBhvr>
                                        <p:cTn id="14" dur="500" fill="hold"/>
                                        <p:tgtEl>
                                          <p:spTgt spid="45"/>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62"/>
                                        </p:tgtEl>
                                        <p:attrNameLst>
                                          <p:attrName>style.visibility</p:attrName>
                                        </p:attrNameLst>
                                      </p:cBhvr>
                                      <p:to>
                                        <p:strVal val="visible"/>
                                      </p:to>
                                    </p:set>
                                    <p:animEffect transition="in" filter="wipe(up)">
                                      <p:cBhvr>
                                        <p:cTn id="19" dur="500"/>
                                        <p:tgtEl>
                                          <p:spTgt spid="62"/>
                                        </p:tgtEl>
                                      </p:cBhvr>
                                    </p:animEffect>
                                  </p:childTnLst>
                                </p:cTn>
                              </p:par>
                            </p:childTnLst>
                          </p:cTn>
                        </p:par>
                        <p:par>
                          <p:cTn id="20" fill="hold">
                            <p:stCondLst>
                              <p:cond delay="500"/>
                            </p:stCondLst>
                            <p:childTnLst>
                              <p:par>
                                <p:cTn id="21" presetID="45" presetClass="exit" presetSubtype="0" fill="hold" grpId="0" nodeType="afterEffect">
                                  <p:stCondLst>
                                    <p:cond delay="500"/>
                                  </p:stCondLst>
                                  <p:childTnLst>
                                    <p:animEffect transition="out" filter="fade">
                                      <p:cBhvr>
                                        <p:cTn id="22" dur="500"/>
                                        <p:tgtEl>
                                          <p:spTgt spid="65"/>
                                        </p:tgtEl>
                                      </p:cBhvr>
                                    </p:animEffect>
                                    <p:anim calcmode="lin" valueType="num">
                                      <p:cBhvr>
                                        <p:cTn id="23" dur="500"/>
                                        <p:tgtEl>
                                          <p:spTgt spid="6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4" dur="500"/>
                                        <p:tgtEl>
                                          <p:spTgt spid="65"/>
                                        </p:tgtEl>
                                        <p:attrNameLst>
                                          <p:attrName>ppt_h</p:attrName>
                                        </p:attrNameLst>
                                      </p:cBhvr>
                                      <p:tavLst>
                                        <p:tav tm="0">
                                          <p:val>
                                            <p:strVal val="ppt_h"/>
                                          </p:val>
                                        </p:tav>
                                        <p:tav tm="100000">
                                          <p:val>
                                            <p:strVal val="ppt_h"/>
                                          </p:val>
                                        </p:tav>
                                      </p:tavLst>
                                    </p:anim>
                                    <p:set>
                                      <p:cBhvr>
                                        <p:cTn id="25" dur="1" fill="hold">
                                          <p:stCondLst>
                                            <p:cond delay="499"/>
                                          </p:stCondLst>
                                        </p:cTn>
                                        <p:tgtEl>
                                          <p:spTgt spid="65"/>
                                        </p:tgtEl>
                                        <p:attrNameLst>
                                          <p:attrName>style.visibility</p:attrName>
                                        </p:attrNameLst>
                                      </p:cBhvr>
                                      <p:to>
                                        <p:strVal val="hidden"/>
                                      </p:to>
                                    </p:set>
                                  </p:childTnLst>
                                </p:cTn>
                              </p:par>
                            </p:childTnLst>
                          </p:cTn>
                        </p:par>
                        <p:par>
                          <p:cTn id="26" fill="hold">
                            <p:stCondLst>
                              <p:cond delay="1500"/>
                            </p:stCondLst>
                            <p:childTnLst>
                              <p:par>
                                <p:cTn id="27" presetID="10" presetClass="entr" presetSubtype="0" fill="hold" grpId="0" nodeType="after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7" grpId="0"/>
      <p:bldP spid="2" grpId="0"/>
      <p:bldP spid="6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5" name="Picture 4" descr="A blue and black background with text&#10;&#10;Description automatically generated">
            <a:extLst>
              <a:ext uri="{FF2B5EF4-FFF2-40B4-BE49-F238E27FC236}">
                <a16:creationId xmlns:a16="http://schemas.microsoft.com/office/drawing/2014/main" id="{FDA42836-6835-0E03-1C66-080226924899}"/>
              </a:ext>
            </a:extLst>
          </p:cNvPr>
          <p:cNvPicPr>
            <a:picLocks noChangeAspect="1"/>
          </p:cNvPicPr>
          <p:nvPr/>
        </p:nvPicPr>
        <p:blipFill rotWithShape="1">
          <a:blip r:embed="rId2">
            <a:alphaModFix amt="25000"/>
          </a:blip>
          <a:srcRect l="7326" t="17627" r="7326"/>
          <a:stretch/>
        </p:blipFill>
        <p:spPr>
          <a:xfrm>
            <a:off x="0" y="19450"/>
            <a:ext cx="12192000" cy="6858000"/>
          </a:xfrm>
          <a:prstGeom prst="rect">
            <a:avLst/>
          </a:prstGeom>
        </p:spPr>
      </p:pic>
      <p:sp>
        <p:nvSpPr>
          <p:cNvPr id="10" name="TextBox 9">
            <a:extLst>
              <a:ext uri="{FF2B5EF4-FFF2-40B4-BE49-F238E27FC236}">
                <a16:creationId xmlns:a16="http://schemas.microsoft.com/office/drawing/2014/main" id="{67B252ED-C25C-35C0-6C66-F79B9690ABDD}"/>
              </a:ext>
            </a:extLst>
          </p:cNvPr>
          <p:cNvSpPr txBox="1"/>
          <p:nvPr/>
        </p:nvSpPr>
        <p:spPr>
          <a:xfrm>
            <a:off x="1885853" y="41060"/>
            <a:ext cx="8419870"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75BE43"/>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YOU</a:t>
            </a:r>
            <a:r>
              <a:rPr kumimoji="0" lang="en-US" sz="54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 GET PAID ON SERVICES</a:t>
            </a:r>
          </a:p>
        </p:txBody>
      </p:sp>
      <p:sp>
        <p:nvSpPr>
          <p:cNvPr id="7" name="Oval 6">
            <a:extLst>
              <a:ext uri="{FF2B5EF4-FFF2-40B4-BE49-F238E27FC236}">
                <a16:creationId xmlns:a16="http://schemas.microsoft.com/office/drawing/2014/main" id="{3218FACF-B130-8EFF-4166-2A088B37E9A1}"/>
              </a:ext>
            </a:extLst>
          </p:cNvPr>
          <p:cNvSpPr>
            <a:spLocks noChangeAspect="1"/>
          </p:cNvSpPr>
          <p:nvPr/>
        </p:nvSpPr>
        <p:spPr>
          <a:xfrm>
            <a:off x="4293442" y="2742485"/>
            <a:ext cx="3605117" cy="1758413"/>
          </a:xfrm>
          <a:prstGeom prst="ellipse">
            <a:avLst/>
          </a:prstGeom>
          <a:solidFill>
            <a:schemeClr val="bg1"/>
          </a:solidFill>
          <a:ln w="38100">
            <a:solidFill>
              <a:srgbClr val="75BE43"/>
            </a:solidFill>
            <a:prstDash val="solid"/>
            <a:extLst>
              <a:ext uri="{C807C97D-BFC1-408E-A445-0C87EB9F89A2}">
                <ask:lineSketchStyleProps xmlns:ask="http://schemas.microsoft.com/office/drawing/2018/sketchyshapes" sd="1219033472">
                  <a:custGeom>
                    <a:avLst/>
                    <a:gdLst>
                      <a:gd name="connsiteX0" fmla="*/ 0 w 3911398"/>
                      <a:gd name="connsiteY0" fmla="*/ 953902 h 1907803"/>
                      <a:gd name="connsiteX1" fmla="*/ 1955699 w 3911398"/>
                      <a:gd name="connsiteY1" fmla="*/ 0 h 1907803"/>
                      <a:gd name="connsiteX2" fmla="*/ 3911398 w 3911398"/>
                      <a:gd name="connsiteY2" fmla="*/ 953902 h 1907803"/>
                      <a:gd name="connsiteX3" fmla="*/ 1955699 w 3911398"/>
                      <a:gd name="connsiteY3" fmla="*/ 1907804 h 1907803"/>
                      <a:gd name="connsiteX4" fmla="*/ 0 w 3911398"/>
                      <a:gd name="connsiteY4" fmla="*/ 953902 h 1907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1398" h="1907803" extrusionOk="0">
                        <a:moveTo>
                          <a:pt x="0" y="953902"/>
                        </a:moveTo>
                        <a:cubicBezTo>
                          <a:pt x="-127015" y="348730"/>
                          <a:pt x="717402" y="59373"/>
                          <a:pt x="1955699" y="0"/>
                        </a:cubicBezTo>
                        <a:cubicBezTo>
                          <a:pt x="3053319" y="3688"/>
                          <a:pt x="3852282" y="428956"/>
                          <a:pt x="3911398" y="953902"/>
                        </a:cubicBezTo>
                        <a:cubicBezTo>
                          <a:pt x="3855260" y="1535550"/>
                          <a:pt x="3028959" y="1945629"/>
                          <a:pt x="1955699" y="1907804"/>
                        </a:cubicBezTo>
                        <a:cubicBezTo>
                          <a:pt x="800379" y="1866651"/>
                          <a:pt x="37165" y="1498486"/>
                          <a:pt x="0" y="953902"/>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rgbClr val="75BE43"/>
                </a:solidFill>
                <a:effectLst/>
                <a:uLnTx/>
                <a:uFillTx/>
                <a:latin typeface="Calibri" panose="020F0502020204030204" pitchFamily="34" charset="0"/>
                <a:ea typeface="+mn-ea"/>
                <a:cs typeface="Calibri" panose="020F0502020204030204" pitchFamily="34" charset="0"/>
              </a:rPr>
              <a:t>YOU</a:t>
            </a:r>
          </a:p>
        </p:txBody>
      </p:sp>
      <p:pic>
        <p:nvPicPr>
          <p:cNvPr id="23" name="Picture 22" descr="A blue and grey color palette&#10;&#10;Description automatically generated">
            <a:extLst>
              <a:ext uri="{FF2B5EF4-FFF2-40B4-BE49-F238E27FC236}">
                <a16:creationId xmlns:a16="http://schemas.microsoft.com/office/drawing/2014/main" id="{4EB9EA22-9AD8-B502-A790-A3DF27E37414}"/>
              </a:ext>
            </a:extLst>
          </p:cNvPr>
          <p:cNvPicPr>
            <a:picLocks noChangeAspect="1"/>
          </p:cNvPicPr>
          <p:nvPr/>
        </p:nvPicPr>
        <p:blipFill>
          <a:blip r:embed="rId3"/>
          <a:stretch>
            <a:fillRect/>
          </a:stretch>
        </p:blipFill>
        <p:spPr>
          <a:xfrm rot="16200000">
            <a:off x="-2451080" y="3077239"/>
            <a:ext cx="3562350" cy="1104900"/>
          </a:xfrm>
          <a:prstGeom prst="rect">
            <a:avLst/>
          </a:prstGeom>
        </p:spPr>
      </p:pic>
      <p:grpSp>
        <p:nvGrpSpPr>
          <p:cNvPr id="25" name="Group 24">
            <a:extLst>
              <a:ext uri="{FF2B5EF4-FFF2-40B4-BE49-F238E27FC236}">
                <a16:creationId xmlns:a16="http://schemas.microsoft.com/office/drawing/2014/main" id="{2C5C3E73-DEC5-AC50-D43B-DB9C96AD4F52}"/>
              </a:ext>
            </a:extLst>
          </p:cNvPr>
          <p:cNvGrpSpPr/>
          <p:nvPr/>
        </p:nvGrpSpPr>
        <p:grpSpPr>
          <a:xfrm>
            <a:off x="565820" y="757846"/>
            <a:ext cx="11122349" cy="5794973"/>
            <a:chOff x="565820" y="757846"/>
            <a:chExt cx="11122349" cy="5794973"/>
          </a:xfrm>
        </p:grpSpPr>
        <p:sp>
          <p:nvSpPr>
            <p:cNvPr id="4" name="Oval 3">
              <a:extLst>
                <a:ext uri="{FF2B5EF4-FFF2-40B4-BE49-F238E27FC236}">
                  <a16:creationId xmlns:a16="http://schemas.microsoft.com/office/drawing/2014/main" id="{B9E706D8-DD54-13CA-7DBF-9DF2D0BCD9CA}"/>
                </a:ext>
              </a:extLst>
            </p:cNvPr>
            <p:cNvSpPr/>
            <p:nvPr/>
          </p:nvSpPr>
          <p:spPr>
            <a:xfrm>
              <a:off x="1452603" y="1303757"/>
              <a:ext cx="9286795" cy="4529677"/>
            </a:xfrm>
            <a:prstGeom prst="ellipse">
              <a:avLst/>
            </a:prstGeom>
            <a:noFill/>
            <a:ln w="38100">
              <a:solidFill>
                <a:srgbClr val="75BE4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5" name="Graphic 54" descr="Internet with solid fill">
              <a:extLst>
                <a:ext uri="{FF2B5EF4-FFF2-40B4-BE49-F238E27FC236}">
                  <a16:creationId xmlns:a16="http://schemas.microsoft.com/office/drawing/2014/main" id="{EB67F75D-AB63-6848-FD3B-CB8904A3497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54178" y="4643607"/>
              <a:ext cx="1430348" cy="1430348"/>
            </a:xfrm>
            <a:prstGeom prst="rect">
              <a:avLst/>
            </a:prstGeom>
            <a:effectLst>
              <a:outerShdw blurRad="50800" dist="38100" dir="2700000" algn="tl" rotWithShape="0">
                <a:prstClr val="black">
                  <a:alpha val="40000"/>
                </a:prstClr>
              </a:outerShdw>
            </a:effectLst>
          </p:spPr>
        </p:pic>
        <p:pic>
          <p:nvPicPr>
            <p:cNvPr id="57" name="Graphic 56" descr="Television with solid fill">
              <a:extLst>
                <a:ext uri="{FF2B5EF4-FFF2-40B4-BE49-F238E27FC236}">
                  <a16:creationId xmlns:a16="http://schemas.microsoft.com/office/drawing/2014/main" id="{64855503-FE9B-B796-9FAB-8243E0AA0A2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96508" y="1769854"/>
              <a:ext cx="1124663" cy="1124663"/>
            </a:xfrm>
            <a:prstGeom prst="rect">
              <a:avLst/>
            </a:prstGeom>
            <a:effectLst>
              <a:outerShdw blurRad="50800" dist="38100" dir="2700000" algn="tl" rotWithShape="0">
                <a:prstClr val="black">
                  <a:alpha val="40000"/>
                </a:prstClr>
              </a:outerShdw>
            </a:effectLst>
          </p:spPr>
        </p:pic>
        <p:pic>
          <p:nvPicPr>
            <p:cNvPr id="59" name="Graphic 58" descr="Electric Tower with solid fill">
              <a:extLst>
                <a:ext uri="{FF2B5EF4-FFF2-40B4-BE49-F238E27FC236}">
                  <a16:creationId xmlns:a16="http://schemas.microsoft.com/office/drawing/2014/main" id="{F365ACD3-C69D-FCC1-18E7-8A4BB7C7A79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87176" y="3505780"/>
              <a:ext cx="914400" cy="914400"/>
            </a:xfrm>
            <a:prstGeom prst="rect">
              <a:avLst/>
            </a:prstGeom>
            <a:effectLst>
              <a:outerShdw blurRad="50800" dist="38100" dir="2700000" algn="tl" rotWithShape="0">
                <a:prstClr val="black">
                  <a:alpha val="40000"/>
                </a:prstClr>
              </a:outerShdw>
            </a:effectLst>
          </p:spPr>
        </p:pic>
        <p:pic>
          <p:nvPicPr>
            <p:cNvPr id="61" name="Graphic 60" descr="Heart with pulse with solid fill">
              <a:extLst>
                <a:ext uri="{FF2B5EF4-FFF2-40B4-BE49-F238E27FC236}">
                  <a16:creationId xmlns:a16="http://schemas.microsoft.com/office/drawing/2014/main" id="{1AEE9093-99DA-6B0C-7D25-035975A8D08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940491" y="757846"/>
              <a:ext cx="1339446" cy="1339446"/>
            </a:xfrm>
            <a:prstGeom prst="rect">
              <a:avLst/>
            </a:prstGeom>
            <a:effectLst>
              <a:outerShdw blurRad="50800" dist="38100" dir="2700000" algn="tl" rotWithShape="0">
                <a:prstClr val="black">
                  <a:alpha val="40000"/>
                </a:prstClr>
              </a:outerShdw>
            </a:effectLst>
          </p:spPr>
        </p:pic>
        <p:pic>
          <p:nvPicPr>
            <p:cNvPr id="63" name="Graphic 62" descr="Lock with solid fill">
              <a:extLst>
                <a:ext uri="{FF2B5EF4-FFF2-40B4-BE49-F238E27FC236}">
                  <a16:creationId xmlns:a16="http://schemas.microsoft.com/office/drawing/2014/main" id="{F97BCCAD-2110-D884-4EED-572D66133C9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052322" y="3374123"/>
              <a:ext cx="1124663" cy="1124663"/>
            </a:xfrm>
            <a:prstGeom prst="rect">
              <a:avLst/>
            </a:prstGeom>
            <a:effectLst>
              <a:outerShdw blurRad="50800" dist="38100" dir="2700000" algn="tl" rotWithShape="0">
                <a:prstClr val="black">
                  <a:alpha val="40000"/>
                </a:prstClr>
              </a:outerShdw>
            </a:effectLst>
          </p:spPr>
        </p:pic>
        <p:pic>
          <p:nvPicPr>
            <p:cNvPr id="4097" name="Graphic 4096" descr="Credit card with solid fill">
              <a:extLst>
                <a:ext uri="{FF2B5EF4-FFF2-40B4-BE49-F238E27FC236}">
                  <a16:creationId xmlns:a16="http://schemas.microsoft.com/office/drawing/2014/main" id="{3BC89F87-35F1-A042-52FE-3D5BD26F306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78066" y="4655234"/>
              <a:ext cx="1178576" cy="1178576"/>
            </a:xfrm>
            <a:prstGeom prst="rect">
              <a:avLst/>
            </a:prstGeom>
            <a:effectLst>
              <a:outerShdw blurRad="50800" dist="38100" dir="2700000" algn="tl" rotWithShape="0">
                <a:prstClr val="black">
                  <a:alpha val="40000"/>
                </a:prstClr>
              </a:outerShdw>
            </a:effectLst>
          </p:spPr>
        </p:pic>
        <p:pic>
          <p:nvPicPr>
            <p:cNvPr id="4100" name="Graphic 4099" descr="Shield Tick with solid fill">
              <a:extLst>
                <a:ext uri="{FF2B5EF4-FFF2-40B4-BE49-F238E27FC236}">
                  <a16:creationId xmlns:a16="http://schemas.microsoft.com/office/drawing/2014/main" id="{95F47F4A-5E08-C4CE-1B85-961B14E14945}"/>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873679" y="792254"/>
              <a:ext cx="1133111" cy="1133111"/>
            </a:xfrm>
            <a:prstGeom prst="rect">
              <a:avLst/>
            </a:prstGeom>
            <a:effectLst>
              <a:outerShdw blurRad="50800" dist="38100" dir="2700000" algn="tl" rotWithShape="0">
                <a:prstClr val="black">
                  <a:alpha val="40000"/>
                </a:prstClr>
              </a:outerShdw>
            </a:effectLst>
          </p:spPr>
        </p:pic>
        <p:pic>
          <p:nvPicPr>
            <p:cNvPr id="4104" name="Graphic 4103" descr="Smart Phone with solid fill">
              <a:extLst>
                <a:ext uri="{FF2B5EF4-FFF2-40B4-BE49-F238E27FC236}">
                  <a16:creationId xmlns:a16="http://schemas.microsoft.com/office/drawing/2014/main" id="{CB5D01EC-9113-15AF-6A62-E529D1A7D882}"/>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856451" y="1711078"/>
              <a:ext cx="1005840" cy="1005840"/>
            </a:xfrm>
            <a:prstGeom prst="rect">
              <a:avLst/>
            </a:prstGeom>
            <a:effectLst>
              <a:outerShdw blurRad="50800" dist="38100" dir="2700000" algn="tl" rotWithShape="0">
                <a:prstClr val="black">
                  <a:alpha val="40000"/>
                </a:prstClr>
              </a:outerShdw>
            </a:effectLst>
          </p:spPr>
        </p:pic>
        <p:sp>
          <p:nvSpPr>
            <p:cNvPr id="9" name="TextBox 8">
              <a:extLst>
                <a:ext uri="{FF2B5EF4-FFF2-40B4-BE49-F238E27FC236}">
                  <a16:creationId xmlns:a16="http://schemas.microsoft.com/office/drawing/2014/main" id="{98732B8E-6701-274D-1761-5F10FB21CA38}"/>
                </a:ext>
              </a:extLst>
            </p:cNvPr>
            <p:cNvSpPr txBox="1"/>
            <p:nvPr/>
          </p:nvSpPr>
          <p:spPr>
            <a:xfrm>
              <a:off x="565820" y="4402901"/>
              <a:ext cx="886782"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Energy</a:t>
              </a:r>
              <a:endParaRPr kumimoji="0" lang="en-US" sz="16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1" name="TextBox 10">
              <a:extLst>
                <a:ext uri="{FF2B5EF4-FFF2-40B4-BE49-F238E27FC236}">
                  <a16:creationId xmlns:a16="http://schemas.microsoft.com/office/drawing/2014/main" id="{AF864E9D-6C61-DDBF-6D84-97C61E01C49A}"/>
                </a:ext>
              </a:extLst>
            </p:cNvPr>
            <p:cNvSpPr txBox="1"/>
            <p:nvPr/>
          </p:nvSpPr>
          <p:spPr>
            <a:xfrm>
              <a:off x="1105816" y="1897237"/>
              <a:ext cx="893194"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Mobile</a:t>
              </a:r>
              <a:endParaRPr kumimoji="0" lang="en-US" sz="16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2" name="TextBox 11">
              <a:extLst>
                <a:ext uri="{FF2B5EF4-FFF2-40B4-BE49-F238E27FC236}">
                  <a16:creationId xmlns:a16="http://schemas.microsoft.com/office/drawing/2014/main" id="{2B79F2D3-F240-045D-A01E-17C23FB2B9CE}"/>
                </a:ext>
              </a:extLst>
            </p:cNvPr>
            <p:cNvSpPr txBox="1"/>
            <p:nvPr/>
          </p:nvSpPr>
          <p:spPr>
            <a:xfrm>
              <a:off x="3373770" y="1935374"/>
              <a:ext cx="1882247"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Health Coverage</a:t>
              </a:r>
              <a:endParaRPr kumimoji="0" lang="en-US" sz="16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3" name="TextBox 12">
              <a:extLst>
                <a:ext uri="{FF2B5EF4-FFF2-40B4-BE49-F238E27FC236}">
                  <a16:creationId xmlns:a16="http://schemas.microsoft.com/office/drawing/2014/main" id="{8AA76467-EB0F-806B-C457-490B81B55489}"/>
                </a:ext>
              </a:extLst>
            </p:cNvPr>
            <p:cNvSpPr txBox="1"/>
            <p:nvPr/>
          </p:nvSpPr>
          <p:spPr>
            <a:xfrm>
              <a:off x="6253591" y="1897237"/>
              <a:ext cx="2098652"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ID Theft Protection</a:t>
              </a:r>
              <a:endParaRPr kumimoji="0" lang="en-US" sz="16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4" name="TextBox 13">
              <a:extLst>
                <a:ext uri="{FF2B5EF4-FFF2-40B4-BE49-F238E27FC236}">
                  <a16:creationId xmlns:a16="http://schemas.microsoft.com/office/drawing/2014/main" id="{28115A2A-8FF6-2F54-756D-097719B9178B}"/>
                </a:ext>
              </a:extLst>
            </p:cNvPr>
            <p:cNvSpPr txBox="1"/>
            <p:nvPr/>
          </p:nvSpPr>
          <p:spPr>
            <a:xfrm>
              <a:off x="10342312" y="2027595"/>
              <a:ext cx="1162499"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Television</a:t>
              </a:r>
              <a:endParaRPr kumimoji="0" lang="en-US" sz="16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5" name="TextBox 14">
              <a:extLst>
                <a:ext uri="{FF2B5EF4-FFF2-40B4-BE49-F238E27FC236}">
                  <a16:creationId xmlns:a16="http://schemas.microsoft.com/office/drawing/2014/main" id="{C5480762-36DB-17EC-C156-B6048265305D}"/>
                </a:ext>
              </a:extLst>
            </p:cNvPr>
            <p:cNvSpPr txBox="1"/>
            <p:nvPr/>
          </p:nvSpPr>
          <p:spPr>
            <a:xfrm>
              <a:off x="10025534" y="4414853"/>
              <a:ext cx="1662635"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Home Security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&amp; Automation</a:t>
              </a:r>
              <a:endParaRPr kumimoji="0" lang="en-US" sz="16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6" name="TextBox 15">
              <a:extLst>
                <a:ext uri="{FF2B5EF4-FFF2-40B4-BE49-F238E27FC236}">
                  <a16:creationId xmlns:a16="http://schemas.microsoft.com/office/drawing/2014/main" id="{0AED1940-07ED-1105-74DA-8FDC6AF1FD55}"/>
                </a:ext>
              </a:extLst>
            </p:cNvPr>
            <p:cNvSpPr txBox="1"/>
            <p:nvPr/>
          </p:nvSpPr>
          <p:spPr>
            <a:xfrm>
              <a:off x="8244105" y="5737341"/>
              <a:ext cx="2478564"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Credit Card Processing</a:t>
              </a:r>
              <a:endParaRPr kumimoji="0" lang="en-US" sz="16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18" name="TextBox 17">
              <a:extLst>
                <a:ext uri="{FF2B5EF4-FFF2-40B4-BE49-F238E27FC236}">
                  <a16:creationId xmlns:a16="http://schemas.microsoft.com/office/drawing/2014/main" id="{8E186AB4-C67D-7BF6-B31D-1B9F0E0BFFFF}"/>
                </a:ext>
              </a:extLst>
            </p:cNvPr>
            <p:cNvSpPr txBox="1"/>
            <p:nvPr/>
          </p:nvSpPr>
          <p:spPr>
            <a:xfrm>
              <a:off x="4820811" y="6029599"/>
              <a:ext cx="2472152"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Online Banking!</a:t>
              </a:r>
              <a:endParaRPr kumimoji="0" lang="en-US" sz="20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20" name="TextBox 19">
              <a:extLst>
                <a:ext uri="{FF2B5EF4-FFF2-40B4-BE49-F238E27FC236}">
                  <a16:creationId xmlns:a16="http://schemas.microsoft.com/office/drawing/2014/main" id="{D0BDEDA6-4560-8C68-04F9-C4D8860F69DF}"/>
                </a:ext>
              </a:extLst>
            </p:cNvPr>
            <p:cNvSpPr txBox="1"/>
            <p:nvPr/>
          </p:nvSpPr>
          <p:spPr>
            <a:xfrm>
              <a:off x="2661975" y="5880060"/>
              <a:ext cx="996876"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rPr>
                <a:t>Internet</a:t>
              </a:r>
              <a:endParaRPr kumimoji="0" lang="en-US" sz="1600" b="1"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pic>
          <p:nvPicPr>
            <p:cNvPr id="3" name="Graphic 2" descr="Bank with solid fill">
              <a:extLst>
                <a:ext uri="{FF2B5EF4-FFF2-40B4-BE49-F238E27FC236}">
                  <a16:creationId xmlns:a16="http://schemas.microsoft.com/office/drawing/2014/main" id="{3187F497-BA7E-17F6-EAB9-C3DC74F7FFB2}"/>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5408540" y="4814748"/>
              <a:ext cx="1323440" cy="1323440"/>
            </a:xfrm>
            <a:prstGeom prst="rect">
              <a:avLst/>
            </a:prstGeom>
          </p:spPr>
        </p:pic>
      </p:grpSp>
      <p:pic>
        <p:nvPicPr>
          <p:cNvPr id="24" name="Picture 23" descr="A red sign with white text&#10;&#10;Description automatically generated">
            <a:extLst>
              <a:ext uri="{FF2B5EF4-FFF2-40B4-BE49-F238E27FC236}">
                <a16:creationId xmlns:a16="http://schemas.microsoft.com/office/drawing/2014/main" id="{A729FBFD-29BB-3734-9F7A-367B0A229B15}"/>
              </a:ext>
            </a:extLst>
          </p:cNvPr>
          <p:cNvPicPr>
            <a:picLocks noChangeAspect="1"/>
          </p:cNvPicPr>
          <p:nvPr/>
        </p:nvPicPr>
        <p:blipFill>
          <a:blip r:embed="rId22">
            <a:alphaModFix amt="84000"/>
          </a:blip>
          <a:stretch>
            <a:fillRect/>
          </a:stretch>
        </p:blipFill>
        <p:spPr>
          <a:xfrm>
            <a:off x="5325029" y="5362785"/>
            <a:ext cx="1490463" cy="504365"/>
          </a:xfrm>
          <a:prstGeom prst="rect">
            <a:avLst/>
          </a:prstGeom>
        </p:spPr>
      </p:pic>
    </p:spTree>
    <p:extLst>
      <p:ext uri="{BB962C8B-B14F-4D97-AF65-F5344CB8AC3E}">
        <p14:creationId xmlns:p14="http://schemas.microsoft.com/office/powerpoint/2010/main" val="2414549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50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9" presetClass="entr" presetSubtype="0"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dissolve">
                                      <p:cBhvr>
                                        <p:cTn id="1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D8DA08E-354F-A18A-419B-203FEB5A1FEE}"/>
              </a:ext>
            </a:extLst>
          </p:cNvPr>
          <p:cNvSpPr/>
          <p:nvPr/>
        </p:nvSpPr>
        <p:spPr>
          <a:xfrm>
            <a:off x="5639567" y="0"/>
            <a:ext cx="655243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descr="A group of people standing together&#10;&#10;Description automatically generated">
            <a:extLst>
              <a:ext uri="{FF2B5EF4-FFF2-40B4-BE49-F238E27FC236}">
                <a16:creationId xmlns:a16="http://schemas.microsoft.com/office/drawing/2014/main" id="{D6DB6526-D35B-994E-2022-1ADA7E161C58}"/>
              </a:ext>
            </a:extLst>
          </p:cNvPr>
          <p:cNvPicPr>
            <a:picLocks noChangeAspect="1"/>
          </p:cNvPicPr>
          <p:nvPr/>
        </p:nvPicPr>
        <p:blipFill rotWithShape="1">
          <a:blip r:embed="rId3">
            <a:clrChange>
              <a:clrFrom>
                <a:srgbClr val="FFFFFF"/>
              </a:clrFrom>
              <a:clrTo>
                <a:srgbClr val="FFFFFF">
                  <a:alpha val="0"/>
                </a:srgbClr>
              </a:clrTo>
            </a:clrChange>
          </a:blip>
          <a:srcRect l="4307" r="1"/>
          <a:stretch/>
        </p:blipFill>
        <p:spPr>
          <a:xfrm>
            <a:off x="0" y="4769953"/>
            <a:ext cx="5836214" cy="2088047"/>
          </a:xfrm>
          <a:prstGeom prst="rect">
            <a:avLst/>
          </a:prstGeom>
        </p:spPr>
      </p:pic>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4"/>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6" name="TextBox 5">
            <a:extLst>
              <a:ext uri="{FF2B5EF4-FFF2-40B4-BE49-F238E27FC236}">
                <a16:creationId xmlns:a16="http://schemas.microsoft.com/office/drawing/2014/main" id="{3B736E84-3EE6-B532-682B-BDAF78EC72FA}"/>
              </a:ext>
            </a:extLst>
          </p:cNvPr>
          <p:cNvSpPr txBox="1"/>
          <p:nvPr/>
        </p:nvSpPr>
        <p:spPr>
          <a:xfrm>
            <a:off x="321755" y="2342556"/>
            <a:ext cx="4761870" cy="212365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6600" b="1" i="0" u="none" strike="noStrike" kern="0" cap="none" spc="0" normalizeH="0" baseline="0" noProof="0" dirty="0">
                <a:ln>
                  <a:noFill/>
                </a:ln>
                <a:solidFill>
                  <a:schemeClr val="bg1"/>
                </a:solidFill>
                <a:effectLst/>
                <a:uLnTx/>
                <a:uFillTx/>
                <a:latin typeface="Calibri" panose="020F0502020204030204" pitchFamily="34" charset="0"/>
                <a:ea typeface="Helvetica Neue"/>
                <a:cs typeface="Calibri" panose="020F0502020204030204" pitchFamily="34" charset="0"/>
                <a:sym typeface="Helvetica Neue"/>
              </a:rPr>
              <a:t>ACQUIRE CUSTOMERS</a:t>
            </a:r>
            <a:endParaRPr kumimoji="0" lang="en-US" sz="3600" b="1" i="0" u="none" strike="noStrike" kern="0" cap="none" spc="0" normalizeH="0" baseline="0" noProof="0" dirty="0">
              <a:ln>
                <a:noFill/>
              </a:ln>
              <a:solidFill>
                <a:schemeClr val="bg1"/>
              </a:solidFill>
              <a:effectLst/>
              <a:uLnTx/>
              <a:uFillTx/>
              <a:latin typeface="Calibri" panose="020F0502020204030204" pitchFamily="34" charset="0"/>
              <a:ea typeface="Arial"/>
              <a:cs typeface="Calibri" panose="020F0502020204030204" pitchFamily="34" charset="0"/>
              <a:sym typeface="Arial"/>
            </a:endParaRPr>
          </a:p>
        </p:txBody>
      </p:sp>
      <p:grpSp>
        <p:nvGrpSpPr>
          <p:cNvPr id="29" name="Group 28">
            <a:extLst>
              <a:ext uri="{FF2B5EF4-FFF2-40B4-BE49-F238E27FC236}">
                <a16:creationId xmlns:a16="http://schemas.microsoft.com/office/drawing/2014/main" id="{71C4CBFE-1501-ADA0-D9D4-6F08852DB9A8}"/>
              </a:ext>
            </a:extLst>
          </p:cNvPr>
          <p:cNvGrpSpPr/>
          <p:nvPr/>
        </p:nvGrpSpPr>
        <p:grpSpPr>
          <a:xfrm>
            <a:off x="5643442" y="406262"/>
            <a:ext cx="6543958" cy="5976136"/>
            <a:chOff x="192140" y="1552835"/>
            <a:chExt cx="5481459" cy="5005831"/>
          </a:xfrm>
        </p:grpSpPr>
        <p:sp>
          <p:nvSpPr>
            <p:cNvPr id="30" name="Oval 29">
              <a:extLst>
                <a:ext uri="{FF2B5EF4-FFF2-40B4-BE49-F238E27FC236}">
                  <a16:creationId xmlns:a16="http://schemas.microsoft.com/office/drawing/2014/main" id="{BACA5F56-B901-1DCF-E3EF-FF3B506C9217}"/>
                </a:ext>
              </a:extLst>
            </p:cNvPr>
            <p:cNvSpPr/>
            <p:nvPr/>
          </p:nvSpPr>
          <p:spPr>
            <a:xfrm>
              <a:off x="733606" y="1809947"/>
              <a:ext cx="4332677" cy="4332677"/>
            </a:xfrm>
            <a:prstGeom prst="ellipse">
              <a:avLst/>
            </a:prstGeom>
            <a:noFill/>
            <a:ln w="38100">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endParaRPr kumimoji="0" lang="en-US" sz="700" b="0" i="0" u="none" strike="noStrike" kern="0" cap="none" spc="0" normalizeH="0" baseline="0" noProof="0">
                <a:ln>
                  <a:noFill/>
                </a:ln>
                <a:solidFill>
                  <a:schemeClr val="accent1"/>
                </a:solidFill>
                <a:effectLst/>
                <a:uLnTx/>
                <a:uFillTx/>
                <a:latin typeface="Arial"/>
                <a:ea typeface="+mn-ea"/>
                <a:cs typeface="+mn-cs"/>
                <a:sym typeface="Arial"/>
              </a:endParaRPr>
            </a:p>
          </p:txBody>
        </p:sp>
        <p:grpSp>
          <p:nvGrpSpPr>
            <p:cNvPr id="34" name="Group 33">
              <a:extLst>
                <a:ext uri="{FF2B5EF4-FFF2-40B4-BE49-F238E27FC236}">
                  <a16:creationId xmlns:a16="http://schemas.microsoft.com/office/drawing/2014/main" id="{3A274F7A-501A-D990-1E0D-80A041C3B608}"/>
                </a:ext>
              </a:extLst>
            </p:cNvPr>
            <p:cNvGrpSpPr>
              <a:grpSpLocks noChangeAspect="1"/>
            </p:cNvGrpSpPr>
            <p:nvPr/>
          </p:nvGrpSpPr>
          <p:grpSpPr>
            <a:xfrm>
              <a:off x="1051933" y="5348257"/>
              <a:ext cx="1159674" cy="829506"/>
              <a:chOff x="19598105" y="4002670"/>
              <a:chExt cx="2048256" cy="1408210"/>
            </a:xfrm>
          </p:grpSpPr>
          <p:pic>
            <p:nvPicPr>
              <p:cNvPr id="67" name="Picture 66" descr="A blue dollar sign and a person's head&#10;&#10;Description automatically generated">
                <a:extLst>
                  <a:ext uri="{FF2B5EF4-FFF2-40B4-BE49-F238E27FC236}">
                    <a16:creationId xmlns:a16="http://schemas.microsoft.com/office/drawing/2014/main" id="{D53954FE-1BB6-12E9-FE45-1A80A454E8A4}"/>
                  </a:ext>
                </a:extLst>
              </p:cNvPr>
              <p:cNvPicPr>
                <a:picLocks noChangeAspect="1"/>
              </p:cNvPicPr>
              <p:nvPr/>
            </p:nvPicPr>
            <p:blipFill>
              <a:blip r:embed="rId5"/>
              <a:stretch>
                <a:fillRect/>
              </a:stretch>
            </p:blipFill>
            <p:spPr>
              <a:xfrm>
                <a:off x="20185911" y="4002670"/>
                <a:ext cx="872645" cy="767792"/>
              </a:xfrm>
              <a:prstGeom prst="rect">
                <a:avLst/>
              </a:prstGeom>
            </p:spPr>
          </p:pic>
          <p:sp>
            <p:nvSpPr>
              <p:cNvPr id="68" name="TextBox 67">
                <a:extLst>
                  <a:ext uri="{FF2B5EF4-FFF2-40B4-BE49-F238E27FC236}">
                    <a16:creationId xmlns:a16="http://schemas.microsoft.com/office/drawing/2014/main" id="{4835E2EE-FCD0-284E-C8E2-1EB3A8C0DE85}"/>
                  </a:ext>
                </a:extLst>
              </p:cNvPr>
              <p:cNvSpPr txBox="1"/>
              <p:nvPr/>
            </p:nvSpPr>
            <p:spPr>
              <a:xfrm>
                <a:off x="19598105" y="4754387"/>
                <a:ext cx="2048256" cy="65649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200" b="1" i="0" u="none" strike="noStrike" kern="0" cap="none" spc="0" normalizeH="0" baseline="0" noProof="0" dirty="0">
                    <a:ln>
                      <a:noFill/>
                    </a:ln>
                    <a:solidFill>
                      <a:schemeClr val="accent1"/>
                    </a:solidFill>
                    <a:effectLst/>
                    <a:uLnTx/>
                    <a:uFillTx/>
                    <a:latin typeface="Calibri" panose="020F0502020204030204" pitchFamily="34" charset="0"/>
                    <a:ea typeface="+mn-ea"/>
                    <a:cs typeface="Calibri" panose="020F0502020204030204" pitchFamily="34" charset="0"/>
                    <a:sym typeface="Arial"/>
                  </a:rPr>
                  <a:t>PAYROLL</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200" b="1" i="0" u="none" strike="noStrike" kern="0" cap="none" spc="0" normalizeH="0" baseline="0" noProof="0" dirty="0">
                    <a:ln>
                      <a:noFill/>
                    </a:ln>
                    <a:solidFill>
                      <a:schemeClr val="accent1"/>
                    </a:solidFill>
                    <a:effectLst/>
                    <a:uLnTx/>
                    <a:uFillTx/>
                    <a:latin typeface="Calibri" panose="020F0502020204030204" pitchFamily="34" charset="0"/>
                    <a:ea typeface="+mn-ea"/>
                    <a:cs typeface="Calibri" panose="020F0502020204030204" pitchFamily="34" charset="0"/>
                    <a:sym typeface="Arial"/>
                  </a:rPr>
                  <a:t>SOLUTIONS</a:t>
                </a:r>
              </a:p>
            </p:txBody>
          </p:sp>
        </p:grpSp>
        <p:grpSp>
          <p:nvGrpSpPr>
            <p:cNvPr id="35" name="Group 34">
              <a:extLst>
                <a:ext uri="{FF2B5EF4-FFF2-40B4-BE49-F238E27FC236}">
                  <a16:creationId xmlns:a16="http://schemas.microsoft.com/office/drawing/2014/main" id="{72A252BC-34C9-660A-C3D3-A7C19628F0FC}"/>
                </a:ext>
              </a:extLst>
            </p:cNvPr>
            <p:cNvGrpSpPr>
              <a:grpSpLocks noChangeAspect="1"/>
            </p:cNvGrpSpPr>
            <p:nvPr/>
          </p:nvGrpSpPr>
          <p:grpSpPr>
            <a:xfrm>
              <a:off x="2205884" y="5745860"/>
              <a:ext cx="1182870" cy="812806"/>
              <a:chOff x="17495464" y="4016555"/>
              <a:chExt cx="2048256" cy="1407457"/>
            </a:xfrm>
          </p:grpSpPr>
          <p:pic>
            <p:nvPicPr>
              <p:cNvPr id="65" name="Google Shape;86;p3">
                <a:extLst>
                  <a:ext uri="{FF2B5EF4-FFF2-40B4-BE49-F238E27FC236}">
                    <a16:creationId xmlns:a16="http://schemas.microsoft.com/office/drawing/2014/main" id="{450BBF8E-D163-CF12-0921-454D2C58A1DF}"/>
                  </a:ext>
                </a:extLst>
              </p:cNvPr>
              <p:cNvPicPr preferRelativeResize="0"/>
              <p:nvPr/>
            </p:nvPicPr>
            <p:blipFill rotWithShape="1">
              <a:blip r:embed="rId6">
                <a:alphaModFix/>
              </a:blip>
              <a:srcRect l="94267" t="9760" r="1889" b="50043"/>
              <a:stretch/>
            </p:blipFill>
            <p:spPr>
              <a:xfrm>
                <a:off x="18103958" y="4016555"/>
                <a:ext cx="831268" cy="821590"/>
              </a:xfrm>
              <a:prstGeom prst="rect">
                <a:avLst/>
              </a:prstGeom>
              <a:noFill/>
              <a:ln>
                <a:noFill/>
              </a:ln>
            </p:spPr>
          </p:pic>
          <p:sp>
            <p:nvSpPr>
              <p:cNvPr id="66" name="TextBox 65">
                <a:extLst>
                  <a:ext uri="{FF2B5EF4-FFF2-40B4-BE49-F238E27FC236}">
                    <a16:creationId xmlns:a16="http://schemas.microsoft.com/office/drawing/2014/main" id="{56C30EEF-EE0D-CB19-F2EC-E2D5AD15E025}"/>
                  </a:ext>
                </a:extLst>
              </p:cNvPr>
              <p:cNvSpPr txBox="1"/>
              <p:nvPr/>
            </p:nvSpPr>
            <p:spPr>
              <a:xfrm>
                <a:off x="17495464" y="4754389"/>
                <a:ext cx="2048256" cy="66962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200" b="1" i="0" u="none" strike="noStrike" kern="0" cap="none" spc="0" normalizeH="0" baseline="0" noProof="0" dirty="0">
                    <a:ln>
                      <a:noFill/>
                    </a:ln>
                    <a:solidFill>
                      <a:schemeClr val="accent1"/>
                    </a:solidFill>
                    <a:effectLst/>
                    <a:uLnTx/>
                    <a:uFillTx/>
                    <a:latin typeface="Calibri" panose="020F0502020204030204" pitchFamily="34" charset="0"/>
                    <a:ea typeface="+mn-ea"/>
                    <a:cs typeface="Calibri" panose="020F0502020204030204" pitchFamily="34" charset="0"/>
                    <a:sym typeface="Arial"/>
                  </a:rPr>
                  <a:t>ID THEFT</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200" b="1" i="0" u="none" strike="noStrike" kern="0" cap="none" spc="0" normalizeH="0" baseline="0" noProof="0" dirty="0">
                    <a:ln>
                      <a:noFill/>
                    </a:ln>
                    <a:solidFill>
                      <a:schemeClr val="accent1"/>
                    </a:solidFill>
                    <a:effectLst/>
                    <a:uLnTx/>
                    <a:uFillTx/>
                    <a:latin typeface="Calibri" panose="020F0502020204030204" pitchFamily="34" charset="0"/>
                    <a:ea typeface="+mn-ea"/>
                    <a:cs typeface="Calibri" panose="020F0502020204030204" pitchFamily="34" charset="0"/>
                    <a:sym typeface="Arial"/>
                  </a:rPr>
                  <a:t>PROTECTION</a:t>
                </a:r>
              </a:p>
            </p:txBody>
          </p:sp>
        </p:grpSp>
        <p:grpSp>
          <p:nvGrpSpPr>
            <p:cNvPr id="36" name="Group 35">
              <a:extLst>
                <a:ext uri="{FF2B5EF4-FFF2-40B4-BE49-F238E27FC236}">
                  <a16:creationId xmlns:a16="http://schemas.microsoft.com/office/drawing/2014/main" id="{2C53CF4E-715E-A3DD-E945-FEA460767157}"/>
                </a:ext>
              </a:extLst>
            </p:cNvPr>
            <p:cNvGrpSpPr>
              <a:grpSpLocks noChangeAspect="1"/>
            </p:cNvGrpSpPr>
            <p:nvPr/>
          </p:nvGrpSpPr>
          <p:grpSpPr>
            <a:xfrm>
              <a:off x="3409649" y="5448565"/>
              <a:ext cx="1159674" cy="812590"/>
              <a:chOff x="15392823" y="3768790"/>
              <a:chExt cx="2048256" cy="1379494"/>
            </a:xfrm>
          </p:grpSpPr>
          <p:pic>
            <p:nvPicPr>
              <p:cNvPr id="63" name="Google Shape;86;p3">
                <a:extLst>
                  <a:ext uri="{FF2B5EF4-FFF2-40B4-BE49-F238E27FC236}">
                    <a16:creationId xmlns:a16="http://schemas.microsoft.com/office/drawing/2014/main" id="{D575C898-7C64-F21A-DA03-11AB8C8B73B0}"/>
                  </a:ext>
                </a:extLst>
              </p:cNvPr>
              <p:cNvPicPr preferRelativeResize="0"/>
              <p:nvPr/>
            </p:nvPicPr>
            <p:blipFill rotWithShape="1">
              <a:blip r:embed="rId6">
                <a:alphaModFix/>
              </a:blip>
              <a:srcRect l="83325" t="-1" r="12397" b="46688"/>
              <a:stretch/>
            </p:blipFill>
            <p:spPr>
              <a:xfrm>
                <a:off x="15963669" y="3768790"/>
                <a:ext cx="924832" cy="1089674"/>
              </a:xfrm>
              <a:prstGeom prst="rect">
                <a:avLst/>
              </a:prstGeom>
              <a:noFill/>
              <a:ln>
                <a:noFill/>
              </a:ln>
            </p:spPr>
          </p:pic>
          <p:sp>
            <p:nvSpPr>
              <p:cNvPr id="64" name="TextBox 63">
                <a:extLst>
                  <a:ext uri="{FF2B5EF4-FFF2-40B4-BE49-F238E27FC236}">
                    <a16:creationId xmlns:a16="http://schemas.microsoft.com/office/drawing/2014/main" id="{D8AD79E1-E93B-0D9D-120F-6EC3AB3239AF}"/>
                  </a:ext>
                </a:extLst>
              </p:cNvPr>
              <p:cNvSpPr txBox="1"/>
              <p:nvPr/>
            </p:nvSpPr>
            <p:spPr>
              <a:xfrm>
                <a:off x="15392823" y="4754388"/>
                <a:ext cx="2048256" cy="3938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200" b="1" i="0" u="none" strike="noStrike" kern="0" cap="none" spc="0" normalizeH="0" baseline="0" noProof="0" dirty="0">
                    <a:ln>
                      <a:noFill/>
                    </a:ln>
                    <a:solidFill>
                      <a:schemeClr val="accent1"/>
                    </a:solidFill>
                    <a:effectLst/>
                    <a:uLnTx/>
                    <a:uFillTx/>
                    <a:latin typeface="Calibri" panose="020F0502020204030204" pitchFamily="34" charset="0"/>
                    <a:ea typeface="+mn-ea"/>
                    <a:cs typeface="Calibri" panose="020F0502020204030204" pitchFamily="34" charset="0"/>
                    <a:sym typeface="Arial"/>
                  </a:rPr>
                  <a:t>TRAVEL</a:t>
                </a:r>
              </a:p>
            </p:txBody>
          </p:sp>
        </p:grpSp>
        <p:grpSp>
          <p:nvGrpSpPr>
            <p:cNvPr id="37" name="Group 36">
              <a:extLst>
                <a:ext uri="{FF2B5EF4-FFF2-40B4-BE49-F238E27FC236}">
                  <a16:creationId xmlns:a16="http://schemas.microsoft.com/office/drawing/2014/main" id="{75B92E83-C574-F010-9330-F1071836AF92}"/>
                </a:ext>
              </a:extLst>
            </p:cNvPr>
            <p:cNvGrpSpPr>
              <a:grpSpLocks noChangeAspect="1"/>
            </p:cNvGrpSpPr>
            <p:nvPr/>
          </p:nvGrpSpPr>
          <p:grpSpPr>
            <a:xfrm>
              <a:off x="4321908" y="4523090"/>
              <a:ext cx="1159674" cy="901789"/>
              <a:chOff x="13290182" y="3879963"/>
              <a:chExt cx="2048256" cy="1530919"/>
            </a:xfrm>
          </p:grpSpPr>
          <p:pic>
            <p:nvPicPr>
              <p:cNvPr id="61" name="Google Shape;86;p3">
                <a:extLst>
                  <a:ext uri="{FF2B5EF4-FFF2-40B4-BE49-F238E27FC236}">
                    <a16:creationId xmlns:a16="http://schemas.microsoft.com/office/drawing/2014/main" id="{42617384-5168-185C-D1A1-F2406261EF9C}"/>
                  </a:ext>
                </a:extLst>
              </p:cNvPr>
              <p:cNvPicPr preferRelativeResize="0"/>
              <p:nvPr/>
            </p:nvPicPr>
            <p:blipFill rotWithShape="1">
              <a:blip r:embed="rId6">
                <a:alphaModFix/>
              </a:blip>
              <a:srcRect l="72714" t="5078" r="22198" b="48043"/>
              <a:stretch/>
            </p:blipFill>
            <p:spPr>
              <a:xfrm>
                <a:off x="13764338" y="3879963"/>
                <a:ext cx="1099944" cy="958182"/>
              </a:xfrm>
              <a:prstGeom prst="rect">
                <a:avLst/>
              </a:prstGeom>
              <a:noFill/>
              <a:ln>
                <a:noFill/>
              </a:ln>
            </p:spPr>
          </p:pic>
          <p:sp>
            <p:nvSpPr>
              <p:cNvPr id="62" name="TextBox 61">
                <a:extLst>
                  <a:ext uri="{FF2B5EF4-FFF2-40B4-BE49-F238E27FC236}">
                    <a16:creationId xmlns:a16="http://schemas.microsoft.com/office/drawing/2014/main" id="{1873AF9B-04E5-93C6-D5A1-BFA65E2748FD}"/>
                  </a:ext>
                </a:extLst>
              </p:cNvPr>
              <p:cNvSpPr txBox="1"/>
              <p:nvPr/>
            </p:nvSpPr>
            <p:spPr>
              <a:xfrm>
                <a:off x="13290182" y="4754389"/>
                <a:ext cx="2048256" cy="65649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200" b="1" i="0" u="none" strike="noStrike" kern="0" cap="none" spc="0" normalizeH="0" baseline="0" noProof="0" dirty="0">
                    <a:ln>
                      <a:noFill/>
                    </a:ln>
                    <a:solidFill>
                      <a:schemeClr val="accent1"/>
                    </a:solidFill>
                    <a:effectLst/>
                    <a:uLnTx/>
                    <a:uFillTx/>
                    <a:latin typeface="Calibri" panose="020F0502020204030204" pitchFamily="34" charset="0"/>
                    <a:ea typeface="+mn-ea"/>
                    <a:cs typeface="Calibri" panose="020F0502020204030204" pitchFamily="34" charset="0"/>
                    <a:sym typeface="Arial"/>
                  </a:rPr>
                  <a:t>PAYMENT</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200" b="1" i="0" u="none" strike="noStrike" kern="0" cap="none" spc="0" normalizeH="0" baseline="0" noProof="0" dirty="0">
                    <a:ln>
                      <a:noFill/>
                    </a:ln>
                    <a:solidFill>
                      <a:schemeClr val="accent1"/>
                    </a:solidFill>
                    <a:effectLst/>
                    <a:uLnTx/>
                    <a:uFillTx/>
                    <a:latin typeface="Calibri" panose="020F0502020204030204" pitchFamily="34" charset="0"/>
                    <a:ea typeface="+mn-ea"/>
                    <a:cs typeface="Calibri" panose="020F0502020204030204" pitchFamily="34" charset="0"/>
                    <a:sym typeface="Arial"/>
                  </a:rPr>
                  <a:t>PROCESSING</a:t>
                </a:r>
              </a:p>
            </p:txBody>
          </p:sp>
        </p:grpSp>
        <p:grpSp>
          <p:nvGrpSpPr>
            <p:cNvPr id="38" name="Group 37">
              <a:extLst>
                <a:ext uri="{FF2B5EF4-FFF2-40B4-BE49-F238E27FC236}">
                  <a16:creationId xmlns:a16="http://schemas.microsoft.com/office/drawing/2014/main" id="{B9341589-09D3-BBCD-DC83-CF075865DDA3}"/>
                </a:ext>
              </a:extLst>
            </p:cNvPr>
            <p:cNvGrpSpPr/>
            <p:nvPr/>
          </p:nvGrpSpPr>
          <p:grpSpPr>
            <a:xfrm>
              <a:off x="4546887" y="3397923"/>
              <a:ext cx="1126712" cy="942102"/>
              <a:chOff x="11187230" y="3792665"/>
              <a:chExt cx="2048567" cy="1631346"/>
            </a:xfrm>
          </p:grpSpPr>
          <p:pic>
            <p:nvPicPr>
              <p:cNvPr id="59" name="Google Shape;86;p3">
                <a:extLst>
                  <a:ext uri="{FF2B5EF4-FFF2-40B4-BE49-F238E27FC236}">
                    <a16:creationId xmlns:a16="http://schemas.microsoft.com/office/drawing/2014/main" id="{73B77388-5B24-2D11-651D-DD23D4E2685F}"/>
                  </a:ext>
                </a:extLst>
              </p:cNvPr>
              <p:cNvPicPr preferRelativeResize="0"/>
              <p:nvPr/>
            </p:nvPicPr>
            <p:blipFill rotWithShape="1">
              <a:blip r:embed="rId6">
                <a:alphaModFix/>
              </a:blip>
              <a:srcRect l="62007" r="33830" b="49732"/>
              <a:stretch/>
            </p:blipFill>
            <p:spPr>
              <a:xfrm>
                <a:off x="11761403" y="3792665"/>
                <a:ext cx="900220" cy="1027443"/>
              </a:xfrm>
              <a:prstGeom prst="rect">
                <a:avLst/>
              </a:prstGeom>
              <a:noFill/>
              <a:ln>
                <a:noFill/>
              </a:ln>
            </p:spPr>
          </p:pic>
          <p:sp>
            <p:nvSpPr>
              <p:cNvPr id="60" name="TextBox 59">
                <a:extLst>
                  <a:ext uri="{FF2B5EF4-FFF2-40B4-BE49-F238E27FC236}">
                    <a16:creationId xmlns:a16="http://schemas.microsoft.com/office/drawing/2014/main" id="{EFEC43E9-6391-A553-2A04-75BCF8A88DD9}"/>
                  </a:ext>
                </a:extLst>
              </p:cNvPr>
              <p:cNvSpPr txBox="1"/>
              <p:nvPr/>
            </p:nvSpPr>
            <p:spPr>
              <a:xfrm>
                <a:off x="11187230" y="4754388"/>
                <a:ext cx="2048567" cy="66962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200" b="1" i="0" u="none" strike="noStrike" kern="0" cap="none" spc="0" normalizeH="0" baseline="0" noProof="0" dirty="0">
                    <a:ln>
                      <a:noFill/>
                    </a:ln>
                    <a:solidFill>
                      <a:schemeClr val="accent1"/>
                    </a:solidFill>
                    <a:effectLst/>
                    <a:uLnTx/>
                    <a:uFillTx/>
                    <a:latin typeface="Calibri" panose="020F0502020204030204" pitchFamily="34" charset="0"/>
                    <a:ea typeface="+mn-ea"/>
                    <a:cs typeface="Calibri" panose="020F0502020204030204" pitchFamily="34" charset="0"/>
                    <a:sym typeface="Arial"/>
                  </a:rPr>
                  <a:t>SECURITY &amp;</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200" b="1" i="0" u="none" strike="noStrike" kern="0" cap="none" spc="0" normalizeH="0" baseline="0" noProof="0" dirty="0">
                    <a:ln>
                      <a:noFill/>
                    </a:ln>
                    <a:solidFill>
                      <a:schemeClr val="accent1"/>
                    </a:solidFill>
                    <a:effectLst/>
                    <a:uLnTx/>
                    <a:uFillTx/>
                    <a:latin typeface="Calibri" panose="020F0502020204030204" pitchFamily="34" charset="0"/>
                    <a:ea typeface="+mn-ea"/>
                    <a:cs typeface="Calibri" panose="020F0502020204030204" pitchFamily="34" charset="0"/>
                    <a:sym typeface="Arial"/>
                  </a:rPr>
                  <a:t>AUTOMATION</a:t>
                </a:r>
              </a:p>
            </p:txBody>
          </p:sp>
        </p:grpSp>
        <p:grpSp>
          <p:nvGrpSpPr>
            <p:cNvPr id="39" name="Group 38">
              <a:extLst>
                <a:ext uri="{FF2B5EF4-FFF2-40B4-BE49-F238E27FC236}">
                  <a16:creationId xmlns:a16="http://schemas.microsoft.com/office/drawing/2014/main" id="{CBBAE72D-96E1-6C14-1458-C8746FDCB43F}"/>
                </a:ext>
              </a:extLst>
            </p:cNvPr>
            <p:cNvGrpSpPr>
              <a:grpSpLocks noChangeAspect="1"/>
            </p:cNvGrpSpPr>
            <p:nvPr/>
          </p:nvGrpSpPr>
          <p:grpSpPr>
            <a:xfrm>
              <a:off x="4098226" y="2253513"/>
              <a:ext cx="1159850" cy="964177"/>
              <a:chOff x="9084278" y="3774048"/>
              <a:chExt cx="2048567" cy="1636834"/>
            </a:xfrm>
          </p:grpSpPr>
          <p:pic>
            <p:nvPicPr>
              <p:cNvPr id="57" name="Google Shape;86;p3">
                <a:extLst>
                  <a:ext uri="{FF2B5EF4-FFF2-40B4-BE49-F238E27FC236}">
                    <a16:creationId xmlns:a16="http://schemas.microsoft.com/office/drawing/2014/main" id="{31A90DD6-49C8-DA3B-2924-547606A4F66D}"/>
                  </a:ext>
                </a:extLst>
              </p:cNvPr>
              <p:cNvPicPr preferRelativeResize="0">
                <a:picLocks noChangeAspect="1"/>
              </p:cNvPicPr>
              <p:nvPr/>
            </p:nvPicPr>
            <p:blipFill rotWithShape="1">
              <a:blip r:embed="rId6">
                <a:alphaModFix/>
              </a:blip>
              <a:srcRect l="50159" r="44114" b="54284"/>
              <a:stretch/>
            </p:blipFill>
            <p:spPr>
              <a:xfrm>
                <a:off x="9448340" y="3774048"/>
                <a:ext cx="1320442" cy="996414"/>
              </a:xfrm>
              <a:prstGeom prst="rect">
                <a:avLst/>
              </a:prstGeom>
              <a:noFill/>
              <a:ln>
                <a:noFill/>
              </a:ln>
            </p:spPr>
          </p:pic>
          <p:sp>
            <p:nvSpPr>
              <p:cNvPr id="58" name="TextBox 57">
                <a:extLst>
                  <a:ext uri="{FF2B5EF4-FFF2-40B4-BE49-F238E27FC236}">
                    <a16:creationId xmlns:a16="http://schemas.microsoft.com/office/drawing/2014/main" id="{789885B9-1281-678F-642D-6A932B7ED7DD}"/>
                  </a:ext>
                </a:extLst>
              </p:cNvPr>
              <p:cNvSpPr txBox="1"/>
              <p:nvPr/>
            </p:nvSpPr>
            <p:spPr>
              <a:xfrm>
                <a:off x="9084278" y="4754388"/>
                <a:ext cx="2048567" cy="65649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200" b="1" i="0" u="none" strike="noStrike" kern="0" cap="none" spc="0" normalizeH="0" baseline="0" noProof="0" dirty="0">
                    <a:ln>
                      <a:noFill/>
                    </a:ln>
                    <a:solidFill>
                      <a:schemeClr val="accent1"/>
                    </a:solidFill>
                    <a:effectLst/>
                    <a:uLnTx/>
                    <a:uFillTx/>
                    <a:latin typeface="Calibri" panose="020F0502020204030204" pitchFamily="34" charset="0"/>
                    <a:ea typeface="+mn-ea"/>
                    <a:cs typeface="Calibri" panose="020F0502020204030204" pitchFamily="34" charset="0"/>
                    <a:sym typeface="Arial"/>
                  </a:rPr>
                  <a:t>HEALTH</a:t>
                </a:r>
              </a:p>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200" b="1" i="0" u="none" strike="noStrike" kern="0" cap="none" spc="0" normalizeH="0" baseline="0" noProof="0" dirty="0">
                    <a:ln>
                      <a:noFill/>
                    </a:ln>
                    <a:solidFill>
                      <a:schemeClr val="accent1"/>
                    </a:solidFill>
                    <a:effectLst/>
                    <a:uLnTx/>
                    <a:uFillTx/>
                    <a:latin typeface="Calibri" panose="020F0502020204030204" pitchFamily="34" charset="0"/>
                    <a:ea typeface="+mn-ea"/>
                    <a:cs typeface="Calibri" panose="020F0502020204030204" pitchFamily="34" charset="0"/>
                    <a:sym typeface="Arial"/>
                  </a:rPr>
                  <a:t>COVERAGE</a:t>
                </a:r>
              </a:p>
            </p:txBody>
          </p:sp>
        </p:grpSp>
        <p:grpSp>
          <p:nvGrpSpPr>
            <p:cNvPr id="40" name="Group 39">
              <a:extLst>
                <a:ext uri="{FF2B5EF4-FFF2-40B4-BE49-F238E27FC236}">
                  <a16:creationId xmlns:a16="http://schemas.microsoft.com/office/drawing/2014/main" id="{9345A33A-2012-974C-BD2A-77746F4B7F5D}"/>
                </a:ext>
              </a:extLst>
            </p:cNvPr>
            <p:cNvGrpSpPr>
              <a:grpSpLocks noChangeAspect="1"/>
            </p:cNvGrpSpPr>
            <p:nvPr/>
          </p:nvGrpSpPr>
          <p:grpSpPr>
            <a:xfrm>
              <a:off x="3054661" y="1552835"/>
              <a:ext cx="1159850" cy="801885"/>
              <a:chOff x="6981326" y="3786967"/>
              <a:chExt cx="2048567" cy="1361317"/>
            </a:xfrm>
          </p:grpSpPr>
          <p:pic>
            <p:nvPicPr>
              <p:cNvPr id="55" name="Google Shape;86;p3">
                <a:extLst>
                  <a:ext uri="{FF2B5EF4-FFF2-40B4-BE49-F238E27FC236}">
                    <a16:creationId xmlns:a16="http://schemas.microsoft.com/office/drawing/2014/main" id="{21D917F5-2234-31A7-1AA4-DCF73390125C}"/>
                  </a:ext>
                </a:extLst>
              </p:cNvPr>
              <p:cNvPicPr preferRelativeResize="0"/>
              <p:nvPr/>
            </p:nvPicPr>
            <p:blipFill rotWithShape="1">
              <a:blip r:embed="rId6">
                <a:alphaModFix/>
              </a:blip>
              <a:srcRect l="40737" t="1" r="54739" b="48465"/>
              <a:stretch/>
            </p:blipFill>
            <p:spPr>
              <a:xfrm>
                <a:off x="7516511" y="3786967"/>
                <a:ext cx="978197" cy="1053320"/>
              </a:xfrm>
              <a:prstGeom prst="rect">
                <a:avLst/>
              </a:prstGeom>
              <a:noFill/>
              <a:ln>
                <a:noFill/>
              </a:ln>
            </p:spPr>
          </p:pic>
          <p:sp>
            <p:nvSpPr>
              <p:cNvPr id="56" name="TextBox 55">
                <a:extLst>
                  <a:ext uri="{FF2B5EF4-FFF2-40B4-BE49-F238E27FC236}">
                    <a16:creationId xmlns:a16="http://schemas.microsoft.com/office/drawing/2014/main" id="{CC64C62E-058D-C00F-CB8A-72C89CC61804}"/>
                  </a:ext>
                </a:extLst>
              </p:cNvPr>
              <p:cNvSpPr txBox="1"/>
              <p:nvPr/>
            </p:nvSpPr>
            <p:spPr>
              <a:xfrm>
                <a:off x="6981326" y="4754389"/>
                <a:ext cx="2048567" cy="3938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200" b="1" i="0" u="none" strike="noStrike" kern="0" cap="none" spc="0" normalizeH="0" baseline="0" noProof="0" dirty="0">
                    <a:ln>
                      <a:noFill/>
                    </a:ln>
                    <a:solidFill>
                      <a:schemeClr val="accent1"/>
                    </a:solidFill>
                    <a:effectLst/>
                    <a:uLnTx/>
                    <a:uFillTx/>
                    <a:latin typeface="Calibri" panose="020F0502020204030204" pitchFamily="34" charset="0"/>
                    <a:ea typeface="+mn-ea"/>
                    <a:cs typeface="Calibri" panose="020F0502020204030204" pitchFamily="34" charset="0"/>
                    <a:sym typeface="Arial"/>
                  </a:rPr>
                  <a:t>ENERGY</a:t>
                </a:r>
              </a:p>
            </p:txBody>
          </p:sp>
        </p:grpSp>
        <p:grpSp>
          <p:nvGrpSpPr>
            <p:cNvPr id="41" name="Group 40">
              <a:extLst>
                <a:ext uri="{FF2B5EF4-FFF2-40B4-BE49-F238E27FC236}">
                  <a16:creationId xmlns:a16="http://schemas.microsoft.com/office/drawing/2014/main" id="{16FBDE4D-78E4-3741-4E8C-4F206865962A}"/>
                </a:ext>
              </a:extLst>
            </p:cNvPr>
            <p:cNvGrpSpPr>
              <a:grpSpLocks noChangeAspect="1"/>
            </p:cNvGrpSpPr>
            <p:nvPr/>
          </p:nvGrpSpPr>
          <p:grpSpPr>
            <a:xfrm>
              <a:off x="1894134" y="1589282"/>
              <a:ext cx="1159850" cy="652966"/>
              <a:chOff x="4878374" y="4039780"/>
              <a:chExt cx="2048567" cy="1108502"/>
            </a:xfrm>
          </p:grpSpPr>
          <p:pic>
            <p:nvPicPr>
              <p:cNvPr id="53" name="Google Shape;86;p3">
                <a:extLst>
                  <a:ext uri="{FF2B5EF4-FFF2-40B4-BE49-F238E27FC236}">
                    <a16:creationId xmlns:a16="http://schemas.microsoft.com/office/drawing/2014/main" id="{D1440B64-F423-12D4-FE00-4E7DC569F0E8}"/>
                  </a:ext>
                </a:extLst>
              </p:cNvPr>
              <p:cNvPicPr preferRelativeResize="0"/>
              <p:nvPr/>
            </p:nvPicPr>
            <p:blipFill rotWithShape="1">
              <a:blip r:embed="rId6">
                <a:alphaModFix/>
              </a:blip>
              <a:srcRect l="30612" t="12090" r="64863" b="51250"/>
              <a:stretch/>
            </p:blipFill>
            <p:spPr>
              <a:xfrm>
                <a:off x="5413559" y="4039780"/>
                <a:ext cx="978197" cy="749301"/>
              </a:xfrm>
              <a:prstGeom prst="rect">
                <a:avLst/>
              </a:prstGeom>
              <a:noFill/>
              <a:ln>
                <a:noFill/>
              </a:ln>
            </p:spPr>
          </p:pic>
          <p:sp>
            <p:nvSpPr>
              <p:cNvPr id="54" name="TextBox 53">
                <a:extLst>
                  <a:ext uri="{FF2B5EF4-FFF2-40B4-BE49-F238E27FC236}">
                    <a16:creationId xmlns:a16="http://schemas.microsoft.com/office/drawing/2014/main" id="{3DAB2304-CB3E-836B-8AA7-FAC042EA5D6F}"/>
                  </a:ext>
                </a:extLst>
              </p:cNvPr>
              <p:cNvSpPr txBox="1"/>
              <p:nvPr/>
            </p:nvSpPr>
            <p:spPr>
              <a:xfrm>
                <a:off x="4878374" y="4754387"/>
                <a:ext cx="2048567" cy="3938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200" b="1" i="0" u="none" strike="noStrike" kern="0" cap="none" spc="0" normalizeH="0" baseline="0" noProof="0" dirty="0">
                    <a:ln>
                      <a:noFill/>
                    </a:ln>
                    <a:solidFill>
                      <a:schemeClr val="accent1"/>
                    </a:solidFill>
                    <a:effectLst/>
                    <a:uLnTx/>
                    <a:uFillTx/>
                    <a:latin typeface="Calibri" panose="020F0502020204030204" pitchFamily="34" charset="0"/>
                    <a:ea typeface="+mn-ea"/>
                    <a:cs typeface="Calibri" panose="020F0502020204030204" pitchFamily="34" charset="0"/>
                    <a:sym typeface="Arial"/>
                  </a:rPr>
                  <a:t>TELEVISION</a:t>
                </a:r>
              </a:p>
            </p:txBody>
          </p:sp>
        </p:grpSp>
        <p:grpSp>
          <p:nvGrpSpPr>
            <p:cNvPr id="42" name="Group 41">
              <a:extLst>
                <a:ext uri="{FF2B5EF4-FFF2-40B4-BE49-F238E27FC236}">
                  <a16:creationId xmlns:a16="http://schemas.microsoft.com/office/drawing/2014/main" id="{1A8D9CD7-867C-8049-C36B-56DADC6F61DA}"/>
                </a:ext>
              </a:extLst>
            </p:cNvPr>
            <p:cNvGrpSpPr>
              <a:grpSpLocks noChangeAspect="1"/>
            </p:cNvGrpSpPr>
            <p:nvPr/>
          </p:nvGrpSpPr>
          <p:grpSpPr>
            <a:xfrm>
              <a:off x="788490" y="2084936"/>
              <a:ext cx="1159850" cy="870659"/>
              <a:chOff x="2775422" y="3932808"/>
              <a:chExt cx="2048567" cy="1478071"/>
            </a:xfrm>
          </p:grpSpPr>
          <p:pic>
            <p:nvPicPr>
              <p:cNvPr id="51" name="Google Shape;86;p3">
                <a:extLst>
                  <a:ext uri="{FF2B5EF4-FFF2-40B4-BE49-F238E27FC236}">
                    <a16:creationId xmlns:a16="http://schemas.microsoft.com/office/drawing/2014/main" id="{9FDAA182-7BDC-CE72-D75D-B5BD935166C2}"/>
                  </a:ext>
                </a:extLst>
              </p:cNvPr>
              <p:cNvPicPr preferRelativeResize="0"/>
              <p:nvPr/>
            </p:nvPicPr>
            <p:blipFill rotWithShape="1">
              <a:blip r:embed="rId6">
                <a:alphaModFix/>
              </a:blip>
              <a:srcRect l="9952" t="8545" r="84731" b="49924"/>
              <a:stretch/>
            </p:blipFill>
            <p:spPr>
              <a:xfrm>
                <a:off x="3240043" y="3932808"/>
                <a:ext cx="1119324" cy="848853"/>
              </a:xfrm>
              <a:prstGeom prst="rect">
                <a:avLst/>
              </a:prstGeom>
              <a:noFill/>
              <a:ln>
                <a:noFill/>
              </a:ln>
            </p:spPr>
          </p:pic>
          <p:sp>
            <p:nvSpPr>
              <p:cNvPr id="52" name="TextBox 51">
                <a:extLst>
                  <a:ext uri="{FF2B5EF4-FFF2-40B4-BE49-F238E27FC236}">
                    <a16:creationId xmlns:a16="http://schemas.microsoft.com/office/drawing/2014/main" id="{DDE9201A-6E25-28F3-DE9E-86D1E0704ABA}"/>
                  </a:ext>
                </a:extLst>
              </p:cNvPr>
              <p:cNvSpPr txBox="1"/>
              <p:nvPr/>
            </p:nvSpPr>
            <p:spPr>
              <a:xfrm>
                <a:off x="2775422" y="4754387"/>
                <a:ext cx="2048567" cy="65649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200" b="1" i="0" u="none" strike="noStrike" kern="0" cap="none" spc="0" normalizeH="0" baseline="0" noProof="0" dirty="0">
                    <a:ln>
                      <a:noFill/>
                    </a:ln>
                    <a:solidFill>
                      <a:schemeClr val="accent1"/>
                    </a:solidFill>
                    <a:effectLst/>
                    <a:uLnTx/>
                    <a:uFillTx/>
                    <a:latin typeface="Calibri" panose="020F0502020204030204" pitchFamily="34" charset="0"/>
                    <a:ea typeface="+mn-ea"/>
                    <a:cs typeface="Calibri" panose="020F0502020204030204" pitchFamily="34" charset="0"/>
                    <a:sym typeface="Arial"/>
                  </a:rPr>
                  <a:t>HIGH SPEED</a:t>
                </a:r>
                <a:br>
                  <a:rPr kumimoji="0" lang="en-US" sz="1200" b="1" i="0" u="none" strike="noStrike" kern="0" cap="none" spc="0" normalizeH="0" baseline="0" noProof="0" dirty="0">
                    <a:ln>
                      <a:noFill/>
                    </a:ln>
                    <a:solidFill>
                      <a:schemeClr val="accent1"/>
                    </a:solidFill>
                    <a:effectLst/>
                    <a:uLnTx/>
                    <a:uFillTx/>
                    <a:latin typeface="Calibri" panose="020F0502020204030204" pitchFamily="34" charset="0"/>
                    <a:ea typeface="+mn-ea"/>
                    <a:cs typeface="Calibri" panose="020F0502020204030204" pitchFamily="34" charset="0"/>
                    <a:sym typeface="Arial"/>
                  </a:rPr>
                </a:br>
                <a:r>
                  <a:rPr kumimoji="0" lang="en-US" sz="1200" b="1" i="0" u="none" strike="noStrike" kern="0" cap="none" spc="0" normalizeH="0" baseline="0" noProof="0" dirty="0">
                    <a:ln>
                      <a:noFill/>
                    </a:ln>
                    <a:solidFill>
                      <a:schemeClr val="accent1"/>
                    </a:solidFill>
                    <a:effectLst/>
                    <a:uLnTx/>
                    <a:uFillTx/>
                    <a:latin typeface="Calibri" panose="020F0502020204030204" pitchFamily="34" charset="0"/>
                    <a:ea typeface="+mn-ea"/>
                    <a:cs typeface="Calibri" panose="020F0502020204030204" pitchFamily="34" charset="0"/>
                    <a:sym typeface="Arial"/>
                  </a:rPr>
                  <a:t>INTERNET</a:t>
                </a:r>
              </a:p>
            </p:txBody>
          </p:sp>
        </p:grpSp>
        <p:grpSp>
          <p:nvGrpSpPr>
            <p:cNvPr id="43" name="Group 42">
              <a:extLst>
                <a:ext uri="{FF2B5EF4-FFF2-40B4-BE49-F238E27FC236}">
                  <a16:creationId xmlns:a16="http://schemas.microsoft.com/office/drawing/2014/main" id="{D739CB4A-6004-B9ED-32B9-5F38F29E0E53}"/>
                </a:ext>
              </a:extLst>
            </p:cNvPr>
            <p:cNvGrpSpPr>
              <a:grpSpLocks noChangeAspect="1"/>
            </p:cNvGrpSpPr>
            <p:nvPr/>
          </p:nvGrpSpPr>
          <p:grpSpPr>
            <a:xfrm>
              <a:off x="192140" y="3159178"/>
              <a:ext cx="1159850" cy="930907"/>
              <a:chOff x="672470" y="3567933"/>
              <a:chExt cx="2048567" cy="1580351"/>
            </a:xfrm>
          </p:grpSpPr>
          <p:pic>
            <p:nvPicPr>
              <p:cNvPr id="49" name="Google Shape;86;p3">
                <a:extLst>
                  <a:ext uri="{FF2B5EF4-FFF2-40B4-BE49-F238E27FC236}">
                    <a16:creationId xmlns:a16="http://schemas.microsoft.com/office/drawing/2014/main" id="{313524F0-4394-3329-66C3-C8011B2DCC08}"/>
                  </a:ext>
                </a:extLst>
              </p:cNvPr>
              <p:cNvPicPr preferRelativeResize="0"/>
              <p:nvPr/>
            </p:nvPicPr>
            <p:blipFill rotWithShape="1">
              <a:blip r:embed="rId6">
                <a:alphaModFix/>
              </a:blip>
              <a:srcRect l="928" t="4657" r="95718" b="48464"/>
              <a:stretch/>
            </p:blipFill>
            <p:spPr>
              <a:xfrm>
                <a:off x="1187944" y="3567933"/>
                <a:ext cx="1050514" cy="1198977"/>
              </a:xfrm>
              <a:prstGeom prst="rect">
                <a:avLst/>
              </a:prstGeom>
              <a:noFill/>
              <a:ln>
                <a:noFill/>
              </a:ln>
            </p:spPr>
          </p:pic>
          <p:sp>
            <p:nvSpPr>
              <p:cNvPr id="50" name="TextBox 49">
                <a:extLst>
                  <a:ext uri="{FF2B5EF4-FFF2-40B4-BE49-F238E27FC236}">
                    <a16:creationId xmlns:a16="http://schemas.microsoft.com/office/drawing/2014/main" id="{5A3436CB-A220-480F-F59B-EECE1B1578AA}"/>
                  </a:ext>
                </a:extLst>
              </p:cNvPr>
              <p:cNvSpPr txBox="1"/>
              <p:nvPr/>
            </p:nvSpPr>
            <p:spPr>
              <a:xfrm>
                <a:off x="672470" y="4754389"/>
                <a:ext cx="2048567" cy="3938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200" b="1" i="0" u="none" strike="noStrike" kern="0" cap="none" spc="0" normalizeH="0" baseline="0" noProof="0" dirty="0">
                    <a:ln>
                      <a:noFill/>
                    </a:ln>
                    <a:solidFill>
                      <a:schemeClr val="accent1"/>
                    </a:solidFill>
                    <a:effectLst/>
                    <a:uLnTx/>
                    <a:uFillTx/>
                    <a:latin typeface="Calibri" panose="020F0502020204030204" pitchFamily="34" charset="0"/>
                    <a:ea typeface="+mn-ea"/>
                    <a:cs typeface="Calibri" panose="020F0502020204030204" pitchFamily="34" charset="0"/>
                    <a:sym typeface="Arial"/>
                  </a:rPr>
                  <a:t>MOBILE</a:t>
                </a:r>
              </a:p>
            </p:txBody>
          </p:sp>
        </p:grpSp>
        <p:grpSp>
          <p:nvGrpSpPr>
            <p:cNvPr id="44" name="Group 43">
              <a:extLst>
                <a:ext uri="{FF2B5EF4-FFF2-40B4-BE49-F238E27FC236}">
                  <a16:creationId xmlns:a16="http://schemas.microsoft.com/office/drawing/2014/main" id="{9C7CD8A1-91C1-0683-4C72-5F5294EC260C}"/>
                </a:ext>
              </a:extLst>
            </p:cNvPr>
            <p:cNvGrpSpPr>
              <a:grpSpLocks noChangeAspect="1"/>
            </p:cNvGrpSpPr>
            <p:nvPr/>
          </p:nvGrpSpPr>
          <p:grpSpPr>
            <a:xfrm>
              <a:off x="346944" y="4505802"/>
              <a:ext cx="1159674" cy="811158"/>
              <a:chOff x="21700749" y="4033820"/>
              <a:chExt cx="2048256" cy="1377058"/>
            </a:xfrm>
          </p:grpSpPr>
          <p:pic>
            <p:nvPicPr>
              <p:cNvPr id="47" name="Picture 46" descr="A black and orange cloud with connected lines&#10;&#10;Description automatically generated">
                <a:extLst>
                  <a:ext uri="{FF2B5EF4-FFF2-40B4-BE49-F238E27FC236}">
                    <a16:creationId xmlns:a16="http://schemas.microsoft.com/office/drawing/2014/main" id="{FD112209-ADE5-DF32-4246-64CA02E6B31B}"/>
                  </a:ext>
                </a:extLst>
              </p:cNvPr>
              <p:cNvPicPr>
                <a:picLocks noChangeAspect="1"/>
              </p:cNvPicPr>
              <p:nvPr/>
            </p:nvPicPr>
            <p:blipFill>
              <a:blip r:embed="rId7"/>
              <a:stretch>
                <a:fillRect/>
              </a:stretch>
            </p:blipFill>
            <p:spPr>
              <a:xfrm>
                <a:off x="22347247" y="4033820"/>
                <a:ext cx="755261" cy="755261"/>
              </a:xfrm>
              <a:prstGeom prst="rect">
                <a:avLst/>
              </a:prstGeom>
            </p:spPr>
          </p:pic>
          <p:sp>
            <p:nvSpPr>
              <p:cNvPr id="48" name="TextBox 47">
                <a:extLst>
                  <a:ext uri="{FF2B5EF4-FFF2-40B4-BE49-F238E27FC236}">
                    <a16:creationId xmlns:a16="http://schemas.microsoft.com/office/drawing/2014/main" id="{C19BBD9C-3A15-635B-9CEE-85E9785B873F}"/>
                  </a:ext>
                </a:extLst>
              </p:cNvPr>
              <p:cNvSpPr txBox="1"/>
              <p:nvPr/>
            </p:nvSpPr>
            <p:spPr>
              <a:xfrm>
                <a:off x="21700749" y="4754386"/>
                <a:ext cx="2048256" cy="65649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
                    <a:srgbClr val="000000"/>
                  </a:buClr>
                  <a:buSzTx/>
                  <a:buFontTx/>
                  <a:buNone/>
                  <a:tabLst/>
                  <a:defRPr/>
                </a:pPr>
                <a:r>
                  <a:rPr kumimoji="0" lang="en-US" sz="1200" b="1" i="0" u="none" strike="noStrike" kern="0" cap="none" spc="0" normalizeH="0" baseline="0" noProof="0" dirty="0">
                    <a:ln>
                      <a:noFill/>
                    </a:ln>
                    <a:solidFill>
                      <a:schemeClr val="accent1"/>
                    </a:solidFill>
                    <a:effectLst/>
                    <a:uLnTx/>
                    <a:uFillTx/>
                    <a:latin typeface="Calibri" panose="020F0502020204030204" pitchFamily="34" charset="0"/>
                    <a:ea typeface="+mn-ea"/>
                    <a:cs typeface="Calibri" panose="020F0502020204030204" pitchFamily="34" charset="0"/>
                    <a:sym typeface="Arial"/>
                  </a:rPr>
                  <a:t>CLOUD SOLUTIONS</a:t>
                </a:r>
              </a:p>
            </p:txBody>
          </p:sp>
        </p:grpSp>
        <p:pic>
          <p:nvPicPr>
            <p:cNvPr id="45" name="Picture 44" descr="A person in a white shirt&#10;&#10;Description automatically generated with medium confidence">
              <a:extLst>
                <a:ext uri="{FF2B5EF4-FFF2-40B4-BE49-F238E27FC236}">
                  <a16:creationId xmlns:a16="http://schemas.microsoft.com/office/drawing/2014/main" id="{927E34C0-B06A-EBB0-96A8-64773E2F12C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27182" y="2508102"/>
              <a:ext cx="884655" cy="2699921"/>
            </a:xfrm>
            <a:prstGeom prst="rect">
              <a:avLst/>
            </a:prstGeom>
            <a:ln>
              <a:noFill/>
            </a:ln>
            <a:effectLst>
              <a:outerShdw blurRad="292100" dist="139700" dir="2700000" algn="tl" rotWithShape="0">
                <a:srgbClr val="333333">
                  <a:alpha val="65000"/>
                </a:srgbClr>
              </a:outerShdw>
            </a:effectLst>
          </p:spPr>
        </p:pic>
      </p:grpSp>
      <p:pic>
        <p:nvPicPr>
          <p:cNvPr id="69" name="Picture 68" descr="A black background with white text&#10;&#10;Description automatically generated">
            <a:extLst>
              <a:ext uri="{FF2B5EF4-FFF2-40B4-BE49-F238E27FC236}">
                <a16:creationId xmlns:a16="http://schemas.microsoft.com/office/drawing/2014/main" id="{9CAA4D63-AE7B-3F3B-6C0D-77F162FA586C}"/>
              </a:ext>
            </a:extLst>
          </p:cNvPr>
          <p:cNvPicPr>
            <a:picLocks noChangeAspect="1"/>
          </p:cNvPicPr>
          <p:nvPr/>
        </p:nvPicPr>
        <p:blipFill rotWithShape="1">
          <a:blip r:embed="rId9"/>
          <a:srcRect l="20804" t="42801" r="21242" b="42481"/>
          <a:stretch/>
        </p:blipFill>
        <p:spPr>
          <a:xfrm>
            <a:off x="10170560" y="6438550"/>
            <a:ext cx="1720850" cy="245835"/>
          </a:xfrm>
          <a:prstGeom prst="rect">
            <a:avLst/>
          </a:prstGeom>
        </p:spPr>
      </p:pic>
      <p:pic>
        <p:nvPicPr>
          <p:cNvPr id="70" name="Picture 69">
            <a:extLst>
              <a:ext uri="{FF2B5EF4-FFF2-40B4-BE49-F238E27FC236}">
                <a16:creationId xmlns:a16="http://schemas.microsoft.com/office/drawing/2014/main" id="{EE2A5248-86C6-F8C9-0DF0-DCD2F3571416}"/>
              </a:ext>
            </a:extLst>
          </p:cNvPr>
          <p:cNvPicPr>
            <a:picLocks noChangeAspect="1"/>
          </p:cNvPicPr>
          <p:nvPr/>
        </p:nvPicPr>
        <p:blipFill>
          <a:blip r:embed="rId10"/>
          <a:srcRect/>
          <a:stretch/>
        </p:blipFill>
        <p:spPr>
          <a:xfrm>
            <a:off x="10038299" y="6099889"/>
            <a:ext cx="2067322" cy="378617"/>
          </a:xfrm>
          <a:prstGeom prst="rect">
            <a:avLst/>
          </a:prstGeom>
        </p:spPr>
      </p:pic>
      <p:sp>
        <p:nvSpPr>
          <p:cNvPr id="71" name="TextBox 70">
            <a:extLst>
              <a:ext uri="{FF2B5EF4-FFF2-40B4-BE49-F238E27FC236}">
                <a16:creationId xmlns:a16="http://schemas.microsoft.com/office/drawing/2014/main" id="{836C0011-E837-09C2-71AF-29FDBB67B02E}"/>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LegacyPartners.biz</a:t>
            </a:r>
            <a:endParaRPr kumimoji="0" lang="en-US" sz="1800" b="0" i="1"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TheSVPSystem.com</a:t>
            </a:r>
            <a:endParaRPr kumimoji="0" lang="en-US" sz="1800" b="0" i="1"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endParaRPr>
          </a:p>
        </p:txBody>
      </p:sp>
      <p:pic>
        <p:nvPicPr>
          <p:cNvPr id="73" name="Picture 72" descr="A yellow and black shield with handshake&#10;&#10;Description automatically generated">
            <a:extLst>
              <a:ext uri="{FF2B5EF4-FFF2-40B4-BE49-F238E27FC236}">
                <a16:creationId xmlns:a16="http://schemas.microsoft.com/office/drawing/2014/main" id="{6667DA36-ED8B-A2A4-1973-0A5A36498C79}"/>
              </a:ext>
            </a:extLst>
          </p:cNvPr>
          <p:cNvPicPr>
            <a:picLocks noChangeAspect="1"/>
          </p:cNvPicPr>
          <p:nvPr/>
        </p:nvPicPr>
        <p:blipFill>
          <a:blip r:embed="rId11"/>
          <a:stretch>
            <a:fillRect/>
          </a:stretch>
        </p:blipFill>
        <p:spPr>
          <a:xfrm>
            <a:off x="2058930" y="675028"/>
            <a:ext cx="1361172" cy="1504453"/>
          </a:xfrm>
          <a:prstGeom prst="rect">
            <a:avLst/>
          </a:prstGeom>
        </p:spPr>
      </p:pic>
    </p:spTree>
    <p:extLst>
      <p:ext uri="{BB962C8B-B14F-4D97-AF65-F5344CB8AC3E}">
        <p14:creationId xmlns:p14="http://schemas.microsoft.com/office/powerpoint/2010/main" val="3130455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C6ECB40-55EA-83A8-9F8F-C8E319F44A42}"/>
              </a:ext>
            </a:extLst>
          </p:cNvPr>
          <p:cNvSpPr/>
          <p:nvPr/>
        </p:nvSpPr>
        <p:spPr>
          <a:xfrm>
            <a:off x="2015066" y="1355719"/>
            <a:ext cx="8161867" cy="616649"/>
          </a:xfrm>
          <a:prstGeom prst="rect">
            <a:avLst/>
          </a:prstGeom>
          <a:solidFill>
            <a:schemeClr val="accent5"/>
          </a:solidFill>
          <a:ln w="539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3B736E84-3EE6-B532-682B-BDAF78EC72FA}"/>
              </a:ext>
            </a:extLst>
          </p:cNvPr>
          <p:cNvSpPr txBox="1"/>
          <p:nvPr/>
        </p:nvSpPr>
        <p:spPr>
          <a:xfrm>
            <a:off x="0" y="419450"/>
            <a:ext cx="12191999"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3600" b="1" i="0" u="none" strike="noStrike" kern="0" cap="none" spc="0" normalizeH="0" baseline="0" noProof="0" dirty="0">
                <a:ln>
                  <a:solidFill>
                    <a:srgbClr val="00274C"/>
                  </a:solidFill>
                </a:ln>
                <a:solidFill>
                  <a:schemeClr val="bg1"/>
                </a:solidFill>
                <a:effectLst/>
                <a:uLnTx/>
                <a:uFillTx/>
                <a:latin typeface="Roboto" panose="02000000000000000000" pitchFamily="2" charset="0"/>
                <a:ea typeface="Roboto" panose="02000000000000000000" pitchFamily="2" charset="0"/>
                <a:cs typeface="Helvetica Neue"/>
                <a:sym typeface="Helvetica Neue"/>
              </a:rPr>
              <a:t>Monthly Personal Customer Bonuses</a:t>
            </a:r>
            <a:endParaRPr kumimoji="0" lang="en-US" sz="1600" b="0" i="0" u="none" strike="noStrike" kern="0" cap="none" spc="0" normalizeH="0" baseline="0" noProof="0" dirty="0">
              <a:ln>
                <a:solidFill>
                  <a:srgbClr val="00274C"/>
                </a:solidFill>
              </a:ln>
              <a:solidFill>
                <a:schemeClr val="bg1"/>
              </a:solidFill>
              <a:effectLst/>
              <a:uLnTx/>
              <a:uFillTx/>
              <a:latin typeface="Roboto" panose="02000000000000000000" pitchFamily="2" charset="0"/>
              <a:ea typeface="Roboto" panose="02000000000000000000" pitchFamily="2"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1800" u="none" strike="noStrike" kern="0" cap="none" spc="0" normalizeH="0" baseline="0" noProof="0" dirty="0">
                <a:solidFill>
                  <a:schemeClr val="accent2"/>
                </a:solidFill>
                <a:effectLst/>
                <a:uLnTx/>
                <a:uFillTx/>
                <a:latin typeface="Roboto Light" panose="02000000000000000000" pitchFamily="2" charset="0"/>
                <a:ea typeface="Roboto Light" panose="02000000000000000000" pitchFamily="2" charset="0"/>
                <a:cs typeface="Helvetica Neue"/>
                <a:sym typeface="Helvetica Neue"/>
              </a:rPr>
              <a:t>(Based off any Customers YOU Acquire)*</a:t>
            </a:r>
            <a:endParaRPr kumimoji="0" lang="en-US" sz="2400" u="none" strike="noStrike" kern="1200" cap="none" spc="0" normalizeH="0" baseline="0" noProof="0" dirty="0">
              <a:solidFill>
                <a:schemeClr val="accent2"/>
              </a:solidFill>
              <a:effectLst/>
              <a:uLnTx/>
              <a:uFillTx/>
              <a:latin typeface="Roboto Light" panose="02000000000000000000" pitchFamily="2" charset="0"/>
              <a:ea typeface="Roboto Light" panose="02000000000000000000" pitchFamily="2" charset="0"/>
            </a:endParaRPr>
          </a:p>
        </p:txBody>
      </p:sp>
      <p:sp>
        <p:nvSpPr>
          <p:cNvPr id="9" name="TextBox 8">
            <a:extLst>
              <a:ext uri="{FF2B5EF4-FFF2-40B4-BE49-F238E27FC236}">
                <a16:creationId xmlns:a16="http://schemas.microsoft.com/office/drawing/2014/main" id="{3D42794D-3CC7-ABB2-E593-7343326453A9}"/>
              </a:ext>
            </a:extLst>
          </p:cNvPr>
          <p:cNvSpPr txBox="1"/>
          <p:nvPr/>
        </p:nvSpPr>
        <p:spPr>
          <a:xfrm>
            <a:off x="2015065" y="1967329"/>
            <a:ext cx="8161868" cy="4216539"/>
          </a:xfrm>
          <a:prstGeom prst="rect">
            <a:avLst/>
          </a:prstGeom>
          <a:noFill/>
          <a:ln w="57150">
            <a:solidFill>
              <a:schemeClr val="accent5"/>
            </a:solidFill>
            <a:miter lim="800000"/>
          </a:ln>
        </p:spPr>
        <p:txBody>
          <a:bodyPr wrap="square" lIns="91440" tIns="0" rIns="0" bIns="0">
            <a:spAutoFit/>
          </a:bodyPr>
          <a:lstStyle/>
          <a:p>
            <a:pPr marL="0" marR="0" lvl="0" indent="0" algn="ctr" defTabSz="914400" rtl="0" eaLnBrk="1" fontAlgn="auto" latinLnBrk="0" hangingPunct="1">
              <a:spcBef>
                <a:spcPts val="0"/>
              </a:spcBef>
              <a:spcAft>
                <a:spcPts val="0"/>
              </a:spcAft>
              <a:buClr>
                <a:srgbClr val="000000"/>
              </a:buClr>
              <a:buSzPts val="3199"/>
              <a:buFont typeface="Arial"/>
              <a:buNone/>
              <a:tabLst/>
              <a:defRPr/>
            </a:pPr>
            <a:r>
              <a:rPr lang="en-US" sz="3600" b="1" kern="0" dirty="0">
                <a:solidFill>
                  <a:schemeClr val="bg1"/>
                </a:solidFill>
                <a:latin typeface="Roboto" panose="02000000000000000000" pitchFamily="2" charset="0"/>
                <a:ea typeface="Roboto" panose="02000000000000000000" pitchFamily="2" charset="0"/>
                <a:cs typeface="Calibri"/>
                <a:sym typeface="Calibri"/>
              </a:rPr>
              <a:t>3</a:t>
            </a:r>
            <a:r>
              <a:rPr lang="en-US" sz="3600" b="1" kern="0" dirty="0">
                <a:solidFill>
                  <a:srgbClr val="00274C"/>
                </a:solidFill>
                <a:latin typeface="Roboto" panose="02000000000000000000" pitchFamily="2" charset="0"/>
                <a:ea typeface="Roboto" panose="02000000000000000000" pitchFamily="2" charset="0"/>
                <a:cs typeface="Calibri"/>
                <a:sym typeface="Calibri"/>
              </a:rPr>
              <a:t> </a:t>
            </a:r>
            <a:r>
              <a:rPr kumimoji="0" lang="en-US" sz="3600" b="1" i="0" u="none" strike="noStrike" kern="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Calibri"/>
                <a:sym typeface="Calibri"/>
              </a:rPr>
              <a:t>Services &amp; 8 Points =</a:t>
            </a:r>
            <a:r>
              <a:rPr kumimoji="0" lang="en-US" sz="3600" b="1" i="0" u="none" strike="noStrike" kern="0" cap="none" spc="0" normalizeH="0" baseline="0" noProof="0" dirty="0">
                <a:ln>
                  <a:noFill/>
                </a:ln>
                <a:solidFill>
                  <a:srgbClr val="00274C"/>
                </a:solidFill>
                <a:effectLst/>
                <a:uLnTx/>
                <a:uFillTx/>
                <a:latin typeface="Roboto" panose="02000000000000000000" pitchFamily="2" charset="0"/>
                <a:ea typeface="Roboto" panose="02000000000000000000" pitchFamily="2" charset="0"/>
                <a:cs typeface="Calibri"/>
                <a:sym typeface="Calibri"/>
              </a:rPr>
              <a:t> </a:t>
            </a:r>
            <a:r>
              <a:rPr kumimoji="0" lang="en-US" sz="5400" b="1" i="0" u="none" strike="noStrike" kern="0" cap="none" spc="0" normalizeH="0" baseline="0" noProof="0" dirty="0">
                <a:ln>
                  <a:noFill/>
                </a:ln>
                <a:gradFill>
                  <a:gsLst>
                    <a:gs pos="0">
                      <a:srgbClr val="FFD700"/>
                    </a:gs>
                    <a:gs pos="53000">
                      <a:srgbClr val="B38811"/>
                    </a:gs>
                    <a:gs pos="100000">
                      <a:srgbClr val="A2790D"/>
                    </a:gs>
                  </a:gsLst>
                  <a:lin ang="2700000" scaled="1"/>
                </a:gradFill>
                <a:effectLst>
                  <a:outerShdw blurRad="50800" dist="38100" dir="2700000" algn="tl" rotWithShape="0">
                    <a:prstClr val="black">
                      <a:alpha val="40000"/>
                    </a:prstClr>
                  </a:outerShdw>
                </a:effectLst>
                <a:uLnTx/>
                <a:uFillTx/>
                <a:latin typeface="Roboto Black" panose="02000000000000000000" pitchFamily="2" charset="0"/>
                <a:ea typeface="Roboto Black" panose="02000000000000000000" pitchFamily="2" charset="0"/>
                <a:cs typeface="Calibri"/>
                <a:sym typeface="Calibri"/>
              </a:rPr>
              <a:t>$400</a:t>
            </a:r>
            <a:endParaRPr kumimoji="0" lang="en-US" sz="1600" b="1" i="0" u="none" strike="noStrike" kern="0" cap="none" spc="0" normalizeH="0" baseline="0" noProof="0" dirty="0">
              <a:ln>
                <a:noFill/>
              </a:ln>
              <a:gradFill>
                <a:gsLst>
                  <a:gs pos="0">
                    <a:srgbClr val="FFD700"/>
                  </a:gs>
                  <a:gs pos="53000">
                    <a:srgbClr val="B38811"/>
                  </a:gs>
                  <a:gs pos="100000">
                    <a:srgbClr val="A2790D"/>
                  </a:gs>
                </a:gsLst>
                <a:lin ang="2700000" scaled="1"/>
              </a:gradFill>
              <a:effectLst>
                <a:outerShdw blurRad="50800" dist="38100" dir="2700000" algn="tl" rotWithShape="0">
                  <a:prstClr val="black">
                    <a:alpha val="40000"/>
                  </a:prstClr>
                </a:outerShdw>
              </a:effectLst>
              <a:uLnTx/>
              <a:uFillTx/>
              <a:latin typeface="Roboto Black" panose="02000000000000000000" pitchFamily="2" charset="0"/>
              <a:ea typeface="Roboto Black" panose="02000000000000000000" pitchFamily="2" charset="0"/>
              <a:cs typeface="Arial"/>
              <a:sym typeface="Arial"/>
            </a:endParaRPr>
          </a:p>
          <a:p>
            <a:pPr marL="0" marR="0" lvl="0" indent="0" algn="ctr" defTabSz="914400" rtl="0" eaLnBrk="1" fontAlgn="auto" latinLnBrk="0" hangingPunct="1">
              <a:lnSpc>
                <a:spcPct val="150000"/>
              </a:lnSpc>
              <a:spcBef>
                <a:spcPts val="0"/>
              </a:spcBef>
              <a:spcAft>
                <a:spcPts val="0"/>
              </a:spcAft>
              <a:buClr>
                <a:srgbClr val="000000"/>
              </a:buClr>
              <a:buSzPts val="3199"/>
              <a:buFont typeface="Arial"/>
              <a:buNone/>
              <a:tabLst/>
              <a:defRPr/>
            </a:pPr>
            <a:r>
              <a:rPr lang="en-US" sz="3600" b="1" kern="0" dirty="0">
                <a:solidFill>
                  <a:schemeClr val="bg1"/>
                </a:solidFill>
                <a:latin typeface="Roboto" panose="02000000000000000000" pitchFamily="2" charset="0"/>
                <a:ea typeface="Roboto" panose="02000000000000000000" pitchFamily="2" charset="0"/>
                <a:cs typeface="Calibri"/>
                <a:sym typeface="Calibri"/>
              </a:rPr>
              <a:t>6</a:t>
            </a:r>
            <a:r>
              <a:rPr kumimoji="0" lang="en-US" sz="3600" b="1" i="0" u="none" strike="noStrike" kern="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Calibri"/>
                <a:sym typeface="Calibri"/>
              </a:rPr>
              <a:t> Services &amp; 16 Points = </a:t>
            </a:r>
            <a:r>
              <a:rPr kumimoji="0" lang="en-US" sz="4800" b="1" i="0" u="none" strike="noStrike" kern="0" cap="none" spc="0" normalizeH="0" baseline="0" noProof="0" dirty="0">
                <a:ln>
                  <a:noFill/>
                </a:ln>
                <a:gradFill>
                  <a:gsLst>
                    <a:gs pos="0">
                      <a:srgbClr val="FFD700"/>
                    </a:gs>
                    <a:gs pos="53000">
                      <a:srgbClr val="B38811"/>
                    </a:gs>
                    <a:gs pos="100000">
                      <a:srgbClr val="A2790D"/>
                    </a:gs>
                  </a:gsLst>
                  <a:lin ang="2700000" scaled="1"/>
                </a:gradFill>
                <a:effectLst>
                  <a:outerShdw blurRad="50800" dist="38100" dir="2700000" algn="tl" rotWithShape="0">
                    <a:prstClr val="black">
                      <a:alpha val="40000"/>
                    </a:prstClr>
                  </a:outerShdw>
                </a:effectLst>
                <a:uLnTx/>
                <a:uFillTx/>
                <a:latin typeface="Roboto Black" panose="02000000000000000000" pitchFamily="2" charset="0"/>
                <a:ea typeface="Roboto Black" panose="02000000000000000000" pitchFamily="2" charset="0"/>
                <a:cs typeface="Calibri"/>
                <a:sym typeface="Calibri"/>
              </a:rPr>
              <a:t>$1,000</a:t>
            </a:r>
            <a:endParaRPr kumimoji="0" lang="en-US" sz="1600" b="1" i="0" u="none" strike="noStrike" kern="0" cap="none" spc="0" normalizeH="0" baseline="0" noProof="0" dirty="0">
              <a:ln>
                <a:noFill/>
              </a:ln>
              <a:gradFill>
                <a:gsLst>
                  <a:gs pos="0">
                    <a:srgbClr val="FFD700"/>
                  </a:gs>
                  <a:gs pos="53000">
                    <a:srgbClr val="B38811"/>
                  </a:gs>
                  <a:gs pos="100000">
                    <a:srgbClr val="A2790D"/>
                  </a:gs>
                </a:gsLst>
                <a:lin ang="2700000" scaled="1"/>
              </a:gradFill>
              <a:effectLst>
                <a:outerShdw blurRad="50800" dist="38100" dir="2700000" algn="tl" rotWithShape="0">
                  <a:prstClr val="black">
                    <a:alpha val="40000"/>
                  </a:prstClr>
                </a:outerShdw>
              </a:effectLst>
              <a:uLnTx/>
              <a:uFillTx/>
              <a:latin typeface="Roboto Black" panose="02000000000000000000" pitchFamily="2" charset="0"/>
              <a:ea typeface="Roboto Black" panose="02000000000000000000" pitchFamily="2" charset="0"/>
              <a:cs typeface="Arial"/>
              <a:sym typeface="Arial"/>
            </a:endParaRPr>
          </a:p>
          <a:p>
            <a:pPr marL="0" marR="0" lvl="0" indent="0" algn="ctr" defTabSz="914400" rtl="0" eaLnBrk="1" fontAlgn="auto" latinLnBrk="0" hangingPunct="1">
              <a:lnSpc>
                <a:spcPct val="150000"/>
              </a:lnSpc>
              <a:spcBef>
                <a:spcPts val="0"/>
              </a:spcBef>
              <a:spcAft>
                <a:spcPts val="0"/>
              </a:spcAft>
              <a:buClr>
                <a:srgbClr val="000000"/>
              </a:buClr>
              <a:buSzPts val="3199"/>
              <a:buFont typeface="Arial"/>
              <a:buNone/>
              <a:tabLst/>
              <a:defRPr/>
            </a:pPr>
            <a:r>
              <a:rPr lang="en-US" sz="3600" b="1" kern="0" dirty="0">
                <a:solidFill>
                  <a:schemeClr val="bg1"/>
                </a:solidFill>
                <a:latin typeface="Roboto" panose="02000000000000000000" pitchFamily="2" charset="0"/>
                <a:ea typeface="Roboto" panose="02000000000000000000" pitchFamily="2" charset="0"/>
                <a:cs typeface="Calibri"/>
                <a:sym typeface="Calibri"/>
              </a:rPr>
              <a:t>9</a:t>
            </a:r>
            <a:r>
              <a:rPr kumimoji="0" lang="en-US" sz="3600" b="1" i="0" u="none" strike="noStrike" kern="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Calibri"/>
                <a:sym typeface="Calibri"/>
              </a:rPr>
              <a:t> Services &amp; </a:t>
            </a:r>
            <a:r>
              <a:rPr lang="en-US" sz="3600" b="1" kern="0" dirty="0">
                <a:solidFill>
                  <a:schemeClr val="bg1"/>
                </a:solidFill>
                <a:latin typeface="Roboto" panose="02000000000000000000" pitchFamily="2" charset="0"/>
                <a:ea typeface="Roboto" panose="02000000000000000000" pitchFamily="2" charset="0"/>
                <a:cs typeface="Calibri"/>
                <a:sym typeface="Calibri"/>
              </a:rPr>
              <a:t>24</a:t>
            </a:r>
            <a:r>
              <a:rPr kumimoji="0" lang="en-US" sz="3600" b="1" i="0" u="none" strike="noStrike" kern="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Calibri"/>
                <a:sym typeface="Calibri"/>
              </a:rPr>
              <a:t> points = </a:t>
            </a:r>
            <a:r>
              <a:rPr kumimoji="0" lang="en-US" sz="4800" b="1" i="0" u="none" strike="noStrike" kern="0" cap="none" spc="0" normalizeH="0" baseline="0" noProof="0" dirty="0">
                <a:ln>
                  <a:noFill/>
                </a:ln>
                <a:gradFill>
                  <a:gsLst>
                    <a:gs pos="0">
                      <a:srgbClr val="FFD700"/>
                    </a:gs>
                    <a:gs pos="53000">
                      <a:srgbClr val="B38811"/>
                    </a:gs>
                    <a:gs pos="100000">
                      <a:srgbClr val="A2790D"/>
                    </a:gs>
                  </a:gsLst>
                  <a:lin ang="2700000" scaled="1"/>
                </a:gra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Calibri"/>
                <a:sym typeface="Calibri"/>
              </a:rPr>
              <a:t>$1,500</a:t>
            </a:r>
            <a:endParaRPr kumimoji="0" lang="en-US" sz="1600" b="0" i="0" u="none" strike="noStrike" kern="0" cap="none" spc="0" normalizeH="0" baseline="0" noProof="0" dirty="0">
              <a:ln>
                <a:noFill/>
              </a:ln>
              <a:gradFill>
                <a:gsLst>
                  <a:gs pos="0">
                    <a:srgbClr val="FFD700"/>
                  </a:gs>
                  <a:gs pos="53000">
                    <a:srgbClr val="B38811"/>
                  </a:gs>
                  <a:gs pos="100000">
                    <a:srgbClr val="A2790D"/>
                  </a:gs>
                </a:gsLst>
                <a:lin ang="2700000" scaled="1"/>
              </a:gra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4000"/>
              <a:buFont typeface="Arial"/>
              <a:buNone/>
              <a:tabLst/>
              <a:defRPr/>
            </a:pPr>
            <a:r>
              <a:rPr kumimoji="0" lang="en-US" sz="4000" b="1" i="0" u="none" strike="noStrike" kern="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Calibri"/>
                <a:sym typeface="Calibri"/>
              </a:rPr>
              <a:t>PLUS </a:t>
            </a:r>
            <a:r>
              <a:rPr kumimoji="0" lang="en-US" sz="4000" b="1" i="0" u="none" strike="noStrike" kern="0" cap="none" spc="0" normalizeH="0" baseline="0" noProof="0" dirty="0">
                <a:ln>
                  <a:noFill/>
                </a:ln>
                <a:solidFill>
                  <a:schemeClr val="accent6"/>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Calibri"/>
                <a:sym typeface="Calibri"/>
              </a:rPr>
              <a:t>$500 </a:t>
            </a:r>
            <a:r>
              <a:rPr kumimoji="0" lang="en-US" sz="3200" b="1" i="0" u="none" strike="noStrike" kern="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Calibri"/>
                <a:sym typeface="Calibri"/>
              </a:rPr>
              <a:t>for </a:t>
            </a:r>
            <a:r>
              <a:rPr kumimoji="0" lang="en-US" sz="4000" b="1" i="0" u="none" strike="noStrike" kern="0" cap="none" spc="0" normalizeH="0" baseline="0" noProof="0" dirty="0">
                <a:ln>
                  <a:noFill/>
                </a:ln>
                <a:solidFill>
                  <a:schemeClr val="accent5"/>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Calibri"/>
                <a:sym typeface="Calibri"/>
              </a:rPr>
              <a:t>EVERY ADDITIONAL</a:t>
            </a:r>
            <a:endParaRPr kumimoji="0" lang="en-US" sz="1400" b="0" i="0" u="none" strike="noStrike" kern="0" cap="none" spc="0" normalizeH="0" baseline="0" noProof="0" dirty="0">
              <a:ln>
                <a:noFill/>
              </a:ln>
              <a:solidFill>
                <a:schemeClr val="accent5"/>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1" i="0" u="none" strike="noStrike" kern="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Calibri"/>
                <a:sym typeface="Calibri"/>
              </a:rPr>
              <a:t>3 Services &amp; 8 Points</a:t>
            </a:r>
          </a:p>
        </p:txBody>
      </p:sp>
      <p:sp>
        <p:nvSpPr>
          <p:cNvPr id="2" name="TextBox 1">
            <a:extLst>
              <a:ext uri="{FF2B5EF4-FFF2-40B4-BE49-F238E27FC236}">
                <a16:creationId xmlns:a16="http://schemas.microsoft.com/office/drawing/2014/main" id="{BC0A62DE-33DC-4BE4-D0F3-F1DC7454DC43}"/>
              </a:ext>
            </a:extLst>
          </p:cNvPr>
          <p:cNvSpPr txBox="1"/>
          <p:nvPr/>
        </p:nvSpPr>
        <p:spPr>
          <a:xfrm>
            <a:off x="2839123" y="6339508"/>
            <a:ext cx="6513754"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AEABAB"/>
              </a:buClr>
              <a:buSzPts val="3800"/>
              <a:buFont typeface="Helvetica Neue"/>
              <a:buNone/>
              <a:tabLst/>
              <a:defRPr/>
            </a:pPr>
            <a:r>
              <a:rPr kumimoji="0" lang="en-US" sz="1400" b="0" i="1" u="none" strike="noStrike" kern="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Helvetica Neue"/>
                <a:sym typeface="Helvetica Neue"/>
              </a:rPr>
              <a:t>*Refer to the ACN Compensation Plan for complete details! </a:t>
            </a:r>
            <a:endParaRPr kumimoji="0" lang="en-US" sz="1050" b="0" i="0" u="none" strike="noStrike" kern="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Arial"/>
              <a:sym typeface="Arial"/>
            </a:endParaRPr>
          </a:p>
        </p:txBody>
      </p:sp>
      <p:pic>
        <p:nvPicPr>
          <p:cNvPr id="7" name="Picture 6" descr="A black background with white text&#10;&#10;Description automatically generated">
            <a:extLst>
              <a:ext uri="{FF2B5EF4-FFF2-40B4-BE49-F238E27FC236}">
                <a16:creationId xmlns:a16="http://schemas.microsoft.com/office/drawing/2014/main" id="{714522C1-4069-1883-2669-75AD247A9AEF}"/>
              </a:ext>
            </a:extLst>
          </p:cNvPr>
          <p:cNvPicPr>
            <a:picLocks noChangeAspect="1"/>
          </p:cNvPicPr>
          <p:nvPr/>
        </p:nvPicPr>
        <p:blipFill>
          <a:blip r:embed="rId3"/>
          <a:stretch>
            <a:fillRect/>
          </a:stretch>
        </p:blipFill>
        <p:spPr>
          <a:xfrm>
            <a:off x="2508249" y="1303689"/>
            <a:ext cx="7175500" cy="1016000"/>
          </a:xfrm>
          <a:prstGeom prst="rect">
            <a:avLst/>
          </a:prstGeom>
        </p:spPr>
      </p:pic>
    </p:spTree>
    <p:extLst>
      <p:ext uri="{BB962C8B-B14F-4D97-AF65-F5344CB8AC3E}">
        <p14:creationId xmlns:p14="http://schemas.microsoft.com/office/powerpoint/2010/main" val="1347437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pic>
        <p:nvPicPr>
          <p:cNvPr id="10" name="Picture 9" descr="A group of women posing for a picture&#10;&#10;Description automatically generated">
            <a:extLst>
              <a:ext uri="{FF2B5EF4-FFF2-40B4-BE49-F238E27FC236}">
                <a16:creationId xmlns:a16="http://schemas.microsoft.com/office/drawing/2014/main" id="{FEE50042-61B0-7104-465F-A98131E360AF}"/>
              </a:ext>
            </a:extLst>
          </p:cNvPr>
          <p:cNvPicPr>
            <a:picLocks noChangeAspect="1"/>
          </p:cNvPicPr>
          <p:nvPr/>
        </p:nvPicPr>
        <p:blipFill>
          <a:blip r:embed="rId3"/>
          <a:stretch>
            <a:fillRect/>
          </a:stretch>
        </p:blipFill>
        <p:spPr>
          <a:xfrm>
            <a:off x="0" y="4909230"/>
            <a:ext cx="12191999" cy="1948770"/>
          </a:xfrm>
          <a:prstGeom prst="rect">
            <a:avLst/>
          </a:prstGeom>
        </p:spPr>
      </p:pic>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4"/>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6" name="TextBox 5">
            <a:extLst>
              <a:ext uri="{FF2B5EF4-FFF2-40B4-BE49-F238E27FC236}">
                <a16:creationId xmlns:a16="http://schemas.microsoft.com/office/drawing/2014/main" id="{3B736E84-3EE6-B532-682B-BDAF78EC72FA}"/>
              </a:ext>
            </a:extLst>
          </p:cNvPr>
          <p:cNvSpPr txBox="1"/>
          <p:nvPr/>
        </p:nvSpPr>
        <p:spPr>
          <a:xfrm>
            <a:off x="0" y="419450"/>
            <a:ext cx="12191999" cy="123110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5400" b="1" i="0" u="none" strike="noStrike" kern="0" cap="none" spc="0" normalizeH="0" baseline="0" noProof="0" dirty="0">
                <a:ln>
                  <a:noFill/>
                </a:ln>
                <a:solidFill>
                  <a:schemeClr val="bg1"/>
                </a:solidFill>
                <a:uLnTx/>
                <a:uFillTx/>
                <a:latin typeface="Calibri" panose="020F0502020204030204"/>
                <a:ea typeface="Helvetica Neue"/>
                <a:cs typeface="Helvetica Neue"/>
                <a:sym typeface="Helvetica Neue"/>
              </a:rPr>
              <a:t>Sources for Customers</a:t>
            </a:r>
            <a:endParaRPr kumimoji="0" lang="en-US" sz="2800" b="0" i="0" u="none" strike="noStrike" kern="0" cap="none" spc="0" normalizeH="0" baseline="0" noProof="0" dirty="0">
              <a:ln>
                <a:noFill/>
              </a:ln>
              <a:solidFill>
                <a:schemeClr val="bg1"/>
              </a:solidFill>
              <a:uLnTx/>
              <a:uFillTx/>
              <a:latin typeface="Calibri" panose="020F0502020204030204"/>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000" b="0" i="1" u="none" strike="noStrike" kern="0" cap="none" spc="0" normalizeH="0" baseline="0" noProof="0" dirty="0">
                <a:ln>
                  <a:noFill/>
                </a:ln>
                <a:solidFill>
                  <a:schemeClr val="accent2"/>
                </a:solidFill>
                <a:uLnTx/>
                <a:uFillTx/>
                <a:latin typeface="Helvetica Neue"/>
                <a:ea typeface="Helvetica Neue"/>
                <a:cs typeface="Helvetica Neue"/>
                <a:sym typeface="Helvetica Neue"/>
              </a:rPr>
              <a:t>Who can become your customer?</a:t>
            </a:r>
            <a:endParaRPr kumimoji="0" lang="en-US" sz="2800" b="0" i="1" u="none" strike="noStrike" kern="1200" cap="none" spc="0" normalizeH="0" baseline="0" noProof="0" dirty="0">
              <a:ln>
                <a:noFill/>
              </a:ln>
              <a:solidFill>
                <a:schemeClr val="accent2"/>
              </a:solidFill>
              <a:uLnTx/>
              <a:uFillTx/>
              <a:latin typeface="Calibri" panose="020F0502020204030204"/>
              <a:ea typeface="+mn-ea"/>
              <a:cs typeface="+mn-cs"/>
            </a:endParaRPr>
          </a:p>
        </p:txBody>
      </p:sp>
      <p:sp>
        <p:nvSpPr>
          <p:cNvPr id="8" name="Cloud Callout 7">
            <a:extLst>
              <a:ext uri="{FF2B5EF4-FFF2-40B4-BE49-F238E27FC236}">
                <a16:creationId xmlns:a16="http://schemas.microsoft.com/office/drawing/2014/main" id="{B4A9AD2D-C184-CFD3-30DD-4F52C5F00645}"/>
              </a:ext>
            </a:extLst>
          </p:cNvPr>
          <p:cNvSpPr/>
          <p:nvPr/>
        </p:nvSpPr>
        <p:spPr>
          <a:xfrm>
            <a:off x="226791" y="2063896"/>
            <a:ext cx="2843486" cy="2280719"/>
          </a:xfrm>
          <a:prstGeom prst="cloudCallout">
            <a:avLst>
              <a:gd name="adj1" fmla="val 5690"/>
              <a:gd name="adj2" fmla="val 78160"/>
            </a:avLst>
          </a:prstGeom>
          <a:solidFill>
            <a:schemeClr val="accent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0" cap="none" spc="0" normalizeH="0" baseline="0" noProof="0" dirty="0">
                <a:ln>
                  <a:noFill/>
                </a:ln>
                <a:solidFill>
                  <a:prstClr val="white"/>
                </a:solidFill>
                <a:effectLst/>
                <a:uLnTx/>
                <a:uFillTx/>
                <a:latin typeface="Calibri" panose="020F0502020204030204"/>
                <a:ea typeface="Roboto" panose="02000000000000000000" pitchFamily="2" charset="0"/>
                <a:cs typeface="Calibri"/>
                <a:sym typeface="Calibri"/>
              </a:rPr>
              <a:t>YOU</a:t>
            </a:r>
          </a:p>
        </p:txBody>
      </p:sp>
      <p:sp>
        <p:nvSpPr>
          <p:cNvPr id="11" name="Cloud Callout 10">
            <a:extLst>
              <a:ext uri="{FF2B5EF4-FFF2-40B4-BE49-F238E27FC236}">
                <a16:creationId xmlns:a16="http://schemas.microsoft.com/office/drawing/2014/main" id="{E3C0CE38-9BB8-24A3-9C17-CA5B9F98F365}"/>
              </a:ext>
            </a:extLst>
          </p:cNvPr>
          <p:cNvSpPr/>
          <p:nvPr/>
        </p:nvSpPr>
        <p:spPr>
          <a:xfrm>
            <a:off x="6323712" y="2003010"/>
            <a:ext cx="2986187" cy="2151196"/>
          </a:xfrm>
          <a:prstGeom prst="cloudCallout">
            <a:avLst>
              <a:gd name="adj1" fmla="val -7972"/>
              <a:gd name="adj2" fmla="val 86007"/>
            </a:avLst>
          </a:prstGeom>
          <a:solidFill>
            <a:schemeClr val="accent3"/>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white"/>
                </a:solidFill>
                <a:effectLst/>
                <a:uLnTx/>
                <a:uFillTx/>
                <a:latin typeface="Calibri" panose="020F0502020204030204"/>
                <a:ea typeface="Roboto" panose="02000000000000000000" pitchFamily="2" charset="0"/>
                <a:cs typeface="Calibri"/>
                <a:sym typeface="Calibri"/>
              </a:rPr>
              <a:t>People You Do Business With</a:t>
            </a:r>
          </a:p>
        </p:txBody>
      </p:sp>
      <p:sp>
        <p:nvSpPr>
          <p:cNvPr id="14" name="Rounded Rectangular Callout 13">
            <a:extLst>
              <a:ext uri="{FF2B5EF4-FFF2-40B4-BE49-F238E27FC236}">
                <a16:creationId xmlns:a16="http://schemas.microsoft.com/office/drawing/2014/main" id="{8408AF5B-037F-158F-71BB-CD9406D390E6}"/>
              </a:ext>
            </a:extLst>
          </p:cNvPr>
          <p:cNvSpPr/>
          <p:nvPr/>
        </p:nvSpPr>
        <p:spPr>
          <a:xfrm>
            <a:off x="3565560" y="1952979"/>
            <a:ext cx="2407301" cy="1952979"/>
          </a:xfrm>
          <a:prstGeom prst="wedgeRoundRectCallout">
            <a:avLst>
              <a:gd name="adj1" fmla="val -964"/>
              <a:gd name="adj2" fmla="val 103558"/>
              <a:gd name="adj3" fmla="val 16667"/>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E2D52"/>
                </a:solidFill>
                <a:effectLst/>
                <a:uLnTx/>
                <a:uFillTx/>
                <a:latin typeface="Calibri" panose="020F0502020204030204"/>
                <a:ea typeface="Roboto" panose="02000000000000000000" pitchFamily="2" charset="0"/>
                <a:cs typeface="Calibri"/>
                <a:sym typeface="Calibri"/>
              </a:rPr>
              <a:t>Prospects Who</a:t>
            </a:r>
            <a:r>
              <a:rPr kumimoji="0" lang="en-US" sz="2800" b="1" i="0" u="none" strike="noStrike" kern="0" cap="none" spc="0" normalizeH="0" noProof="0" dirty="0">
                <a:ln>
                  <a:noFill/>
                </a:ln>
                <a:solidFill>
                  <a:srgbClr val="0E2D52"/>
                </a:solidFill>
                <a:effectLst/>
                <a:uLnTx/>
                <a:uFillTx/>
                <a:latin typeface="Calibri" panose="020F0502020204030204"/>
                <a:ea typeface="Roboto" panose="02000000000000000000" pitchFamily="2" charset="0"/>
                <a:cs typeface="Calibri"/>
                <a:sym typeface="Calibri"/>
              </a:rPr>
              <a:t> Don’t Become IBOs</a:t>
            </a:r>
            <a:endParaRPr kumimoji="0" lang="en-US" sz="2800" b="1" i="0" u="none" strike="noStrike" kern="0" cap="none" spc="0" normalizeH="0" baseline="0" noProof="0" dirty="0">
              <a:ln>
                <a:noFill/>
              </a:ln>
              <a:solidFill>
                <a:srgbClr val="0E2D52"/>
              </a:solidFill>
              <a:effectLst/>
              <a:uLnTx/>
              <a:uFillTx/>
              <a:latin typeface="Calibri" panose="020F0502020204030204"/>
              <a:ea typeface="Roboto" panose="02000000000000000000" pitchFamily="2" charset="0"/>
              <a:cs typeface="Calibri"/>
              <a:sym typeface="Calibri"/>
            </a:endParaRPr>
          </a:p>
        </p:txBody>
      </p:sp>
      <p:sp>
        <p:nvSpPr>
          <p:cNvPr id="16" name="Rounded Rectangular Callout 15">
            <a:extLst>
              <a:ext uri="{FF2B5EF4-FFF2-40B4-BE49-F238E27FC236}">
                <a16:creationId xmlns:a16="http://schemas.microsoft.com/office/drawing/2014/main" id="{C708D265-67D3-2B6E-19D8-BD3F96A2627B}"/>
              </a:ext>
            </a:extLst>
          </p:cNvPr>
          <p:cNvSpPr/>
          <p:nvPr/>
        </p:nvSpPr>
        <p:spPr>
          <a:xfrm>
            <a:off x="9805182" y="2136836"/>
            <a:ext cx="2062727" cy="1647373"/>
          </a:xfrm>
          <a:prstGeom prst="wedgeRoundRectCallout">
            <a:avLst>
              <a:gd name="adj1" fmla="val -62017"/>
              <a:gd name="adj2" fmla="val 127637"/>
              <a:gd name="adj3" fmla="val 16667"/>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solidFill>
                  <a:schemeClr val="accent1"/>
                </a:solidFill>
                <a:effectLst/>
                <a:uLnTx/>
                <a:uFillTx/>
                <a:latin typeface="Calibri" panose="020F0502020204030204"/>
                <a:ea typeface="Roboto" panose="02000000000000000000" pitchFamily="2" charset="0"/>
                <a:cs typeface="Calibri"/>
                <a:sym typeface="Calibri"/>
              </a:rPr>
              <a:t>Family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kern="0" dirty="0">
                <a:solidFill>
                  <a:schemeClr val="accent1"/>
                </a:solidFill>
                <a:latin typeface="Calibri" panose="020F0502020204030204"/>
                <a:ea typeface="Roboto" panose="02000000000000000000" pitchFamily="2" charset="0"/>
                <a:cs typeface="Calibri"/>
                <a:sym typeface="Calibri"/>
              </a:rPr>
              <a:t>&amp;</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kern="0" dirty="0">
                <a:solidFill>
                  <a:schemeClr val="accent1"/>
                </a:solidFill>
                <a:latin typeface="Calibri" panose="020F0502020204030204"/>
                <a:ea typeface="Roboto" panose="02000000000000000000" pitchFamily="2" charset="0"/>
                <a:cs typeface="Calibri"/>
                <a:sym typeface="Calibri"/>
              </a:rPr>
              <a:t>Friends</a:t>
            </a:r>
            <a:endParaRPr kumimoji="0" lang="en-US" sz="2800" b="1" i="0" u="none" strike="noStrike" kern="0" cap="none" spc="0" normalizeH="0" baseline="0" noProof="0" dirty="0">
              <a:solidFill>
                <a:schemeClr val="accent1"/>
              </a:solidFill>
              <a:effectLst/>
              <a:uLnTx/>
              <a:uFillTx/>
              <a:latin typeface="Calibri" panose="020F0502020204030204"/>
              <a:ea typeface="Roboto" panose="02000000000000000000" pitchFamily="2" charset="0"/>
              <a:cs typeface="Calibri"/>
              <a:sym typeface="Calibri"/>
            </a:endParaRPr>
          </a:p>
        </p:txBody>
      </p:sp>
      <p:sp>
        <p:nvSpPr>
          <p:cNvPr id="12" name="TextBox 11">
            <a:extLst>
              <a:ext uri="{FF2B5EF4-FFF2-40B4-BE49-F238E27FC236}">
                <a16:creationId xmlns:a16="http://schemas.microsoft.com/office/drawing/2014/main" id="{F3CB073A-F105-2F03-50E7-6EF05E3195BD}"/>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i="1"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LegacyPartners.biz</a:t>
            </a:r>
            <a:endParaRPr kumimoji="0" lang="en-US" sz="180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i="1"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TheSVPSystem.com</a:t>
            </a:r>
            <a:endParaRPr kumimoji="0" lang="en-US" sz="180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p:txBody>
      </p:sp>
      <p:pic>
        <p:nvPicPr>
          <p:cNvPr id="17" name="Picture 16" descr="A black background with white text&#10;&#10;Description automatically generated">
            <a:extLst>
              <a:ext uri="{FF2B5EF4-FFF2-40B4-BE49-F238E27FC236}">
                <a16:creationId xmlns:a16="http://schemas.microsoft.com/office/drawing/2014/main" id="{1C9D9143-678F-3C15-88AA-2CE40A60B0AB}"/>
              </a:ext>
            </a:extLst>
          </p:cNvPr>
          <p:cNvPicPr>
            <a:picLocks noChangeAspect="1"/>
          </p:cNvPicPr>
          <p:nvPr/>
        </p:nvPicPr>
        <p:blipFill rotWithShape="1">
          <a:blip r:embed="rId5"/>
          <a:srcRect l="20804" t="42801" r="21242" b="42481"/>
          <a:stretch/>
        </p:blipFill>
        <p:spPr>
          <a:xfrm>
            <a:off x="10170560" y="6438550"/>
            <a:ext cx="1720850" cy="245835"/>
          </a:xfrm>
          <a:prstGeom prst="rect">
            <a:avLst/>
          </a:prstGeom>
        </p:spPr>
      </p:pic>
      <p:pic>
        <p:nvPicPr>
          <p:cNvPr id="18" name="Picture 17">
            <a:extLst>
              <a:ext uri="{FF2B5EF4-FFF2-40B4-BE49-F238E27FC236}">
                <a16:creationId xmlns:a16="http://schemas.microsoft.com/office/drawing/2014/main" id="{5662B8DD-77FC-ECAC-683F-C628FA40B7E6}"/>
              </a:ext>
            </a:extLst>
          </p:cNvPr>
          <p:cNvPicPr>
            <a:picLocks noChangeAspect="1"/>
          </p:cNvPicPr>
          <p:nvPr/>
        </p:nvPicPr>
        <p:blipFill>
          <a:blip r:embed="rId6"/>
          <a:srcRect/>
          <a:stretch/>
        </p:blipFill>
        <p:spPr>
          <a:xfrm>
            <a:off x="10038299" y="6099889"/>
            <a:ext cx="2067322" cy="378617"/>
          </a:xfrm>
          <a:prstGeom prst="rect">
            <a:avLst/>
          </a:prstGeom>
        </p:spPr>
      </p:pic>
    </p:spTree>
    <p:extLst>
      <p:ext uri="{BB962C8B-B14F-4D97-AF65-F5344CB8AC3E}">
        <p14:creationId xmlns:p14="http://schemas.microsoft.com/office/powerpoint/2010/main" val="3456267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p:stCondLst>
                              <p:cond delay="750"/>
                            </p:stCondLst>
                            <p:childTnLst>
                              <p:par>
                                <p:cTn id="9" presetID="22" presetClass="entr" presetSubtype="4"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down)">
                                      <p:cBhvr>
                                        <p:cTn id="11" dur="500"/>
                                        <p:tgtEl>
                                          <p:spTgt spid="14"/>
                                        </p:tgtEl>
                                      </p:cBhvr>
                                    </p:animEffect>
                                  </p:childTnLst>
                                </p:cTn>
                              </p:par>
                            </p:childTnLst>
                          </p:cTn>
                        </p:par>
                        <p:par>
                          <p:cTn id="12" fill="hold">
                            <p:stCondLst>
                              <p:cond delay="1250"/>
                            </p:stCondLst>
                            <p:childTnLst>
                              <p:par>
                                <p:cTn id="13" presetID="22" presetClass="entr" presetSubtype="4"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childTnLst>
                          </p:cTn>
                        </p:par>
                        <p:par>
                          <p:cTn id="16" fill="hold">
                            <p:stCondLst>
                              <p:cond delay="1750"/>
                            </p:stCondLst>
                            <p:childTnLst>
                              <p:par>
                                <p:cTn id="17" presetID="22" presetClass="entr" presetSubtype="4"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down)">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4" grpId="0" animBg="1"/>
      <p:bldP spid="16"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D01C0ED8-6A66-F6E1-24CF-3A2019CA9D9C}"/>
              </a:ext>
            </a:extLst>
          </p:cNvPr>
          <p:cNvGrpSpPr/>
          <p:nvPr/>
        </p:nvGrpSpPr>
        <p:grpSpPr>
          <a:xfrm>
            <a:off x="298515" y="1188456"/>
            <a:ext cx="4951913" cy="4738826"/>
            <a:chOff x="1367113" y="1309549"/>
            <a:chExt cx="4123479" cy="4738826"/>
          </a:xfrm>
        </p:grpSpPr>
        <p:sp>
          <p:nvSpPr>
            <p:cNvPr id="17" name="Google Shape;409;g240fb4443d4_2_198">
              <a:extLst>
                <a:ext uri="{FF2B5EF4-FFF2-40B4-BE49-F238E27FC236}">
                  <a16:creationId xmlns:a16="http://schemas.microsoft.com/office/drawing/2014/main" id="{20748290-FEA1-73C7-A5D1-BFB57B0E72F9}"/>
                </a:ext>
              </a:extLst>
            </p:cNvPr>
            <p:cNvSpPr/>
            <p:nvPr/>
          </p:nvSpPr>
          <p:spPr>
            <a:xfrm>
              <a:off x="1636339" y="1567510"/>
              <a:ext cx="3542603" cy="729593"/>
            </a:xfrm>
            <a:prstGeom prst="rect">
              <a:avLst/>
            </a:prstGeom>
            <a:solidFill>
              <a:schemeClr val="accent3"/>
            </a:solidFill>
            <a:ln w="28575">
              <a:solidFill>
                <a:srgbClr val="FFD600"/>
              </a:solid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4400"/>
                <a:buFont typeface="Helvetica Neue"/>
                <a:buNone/>
                <a:tabLst/>
                <a:defRPr/>
              </a:pPr>
              <a:r>
                <a:rPr kumimoji="0" lang="en-US" sz="4400" b="1" i="0" u="none" strike="noStrike" kern="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Helvetica Neue"/>
                  <a:sym typeface="Helvetica Neue"/>
                </a:rPr>
                <a:t>Ask for favor</a:t>
              </a:r>
              <a:endParaRPr kumimoji="0" sz="4400" b="1" i="0" u="none" strike="noStrike" kern="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Helvetica Neue"/>
                <a:sym typeface="Helvetica Neue"/>
              </a:endParaRPr>
            </a:p>
          </p:txBody>
        </p:sp>
        <p:sp>
          <p:nvSpPr>
            <p:cNvPr id="18" name="Rounded Rectangle 17">
              <a:extLst>
                <a:ext uri="{FF2B5EF4-FFF2-40B4-BE49-F238E27FC236}">
                  <a16:creationId xmlns:a16="http://schemas.microsoft.com/office/drawing/2014/main" id="{A08B24BC-A398-B893-DF62-DD1258F3ED42}"/>
                </a:ext>
              </a:extLst>
            </p:cNvPr>
            <p:cNvSpPr/>
            <p:nvPr/>
          </p:nvSpPr>
          <p:spPr>
            <a:xfrm>
              <a:off x="1367113" y="1309549"/>
              <a:ext cx="4123479" cy="4738826"/>
            </a:xfrm>
            <a:prstGeom prst="roundRect">
              <a:avLst>
                <a:gd name="adj" fmla="val 12666"/>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19" name="TextBox 18">
              <a:extLst>
                <a:ext uri="{FF2B5EF4-FFF2-40B4-BE49-F238E27FC236}">
                  <a16:creationId xmlns:a16="http://schemas.microsoft.com/office/drawing/2014/main" id="{02381E3F-7417-1043-3EDD-0E0737F47BAD}"/>
                </a:ext>
              </a:extLst>
            </p:cNvPr>
            <p:cNvSpPr txBox="1"/>
            <p:nvPr/>
          </p:nvSpPr>
          <p:spPr>
            <a:xfrm>
              <a:off x="1636340" y="3720630"/>
              <a:ext cx="3688136" cy="224676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prstClr val="white"/>
                </a:buClr>
                <a:buSzPct val="120000"/>
                <a:buFontTx/>
                <a:buNone/>
                <a:tabLst/>
                <a:defRPr/>
              </a:pPr>
              <a:r>
                <a:rPr kumimoji="0" lang="en-US" sz="2800" b="0"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Helvetica Neue"/>
                  <a:sym typeface="Helvetica Neue"/>
                </a:rPr>
                <a:t>Can you do me a small </a:t>
              </a:r>
              <a:r>
                <a:rPr kumimoji="0" lang="en-US" sz="2800" b="1" i="0" u="none" strike="noStrike" kern="0" cap="none" spc="0" normalizeH="0" baseline="0" noProof="0" dirty="0">
                  <a:ln>
                    <a:noFill/>
                  </a:ln>
                  <a:solidFill>
                    <a:srgbClr val="FFD700"/>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Helvetica Neue"/>
                  <a:sym typeface="Helvetica Neue"/>
                </a:rPr>
                <a:t>favor</a:t>
              </a:r>
              <a:r>
                <a:rPr kumimoji="0" lang="en-US" sz="2800" b="0"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Helvetica Neue"/>
                  <a:sym typeface="Helvetica Neue"/>
                </a:rPr>
                <a:t> and </a:t>
              </a:r>
              <a:r>
                <a:rPr kumimoji="0" lang="en-US" sz="2800" b="1" i="0" u="none" strike="noStrike" kern="0" cap="none" spc="0" normalizeH="0" baseline="0" noProof="0" dirty="0">
                  <a:ln>
                    <a:noFill/>
                  </a:ln>
                  <a:solidFill>
                    <a:srgbClr val="FFD700"/>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Helvetica Neue"/>
                  <a:sym typeface="Helvetica Neue"/>
                </a:rPr>
                <a:t>try</a:t>
              </a:r>
              <a:r>
                <a:rPr kumimoji="0" lang="en-US" sz="2800" b="0"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Helvetica Neue"/>
                  <a:sym typeface="Helvetica Neue"/>
                </a:rPr>
                <a:t> a service. I started a side business to </a:t>
              </a:r>
              <a:r>
                <a:rPr kumimoji="0" lang="en-US" sz="2800" b="1" i="0" u="none" strike="noStrike" kern="0" cap="none" spc="0" normalizeH="0" baseline="0" noProof="0" dirty="0">
                  <a:ln>
                    <a:noFill/>
                  </a:ln>
                  <a:solidFill>
                    <a:srgbClr val="FFD700"/>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Helvetica Neue"/>
                  <a:sym typeface="Helvetica Neue"/>
                </a:rPr>
                <a:t>get out of debt</a:t>
              </a:r>
              <a:r>
                <a:rPr kumimoji="0" lang="en-US" sz="2800" b="0"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Helvetica Neue"/>
                  <a:sym typeface="Helvetica Neue"/>
                </a:rPr>
                <a:t>. Can I count on your </a:t>
              </a:r>
              <a:r>
                <a:rPr kumimoji="0" lang="en-US" sz="2800" b="1" i="0" u="none" strike="noStrike" kern="0" cap="none" spc="0" normalizeH="0" baseline="0" noProof="0" dirty="0">
                  <a:ln>
                    <a:noFill/>
                  </a:ln>
                  <a:solidFill>
                    <a:srgbClr val="FFD700"/>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Helvetica Neue"/>
                  <a:sym typeface="Helvetica Neue"/>
                </a:rPr>
                <a:t>help</a:t>
              </a:r>
              <a:r>
                <a:rPr kumimoji="0" lang="en-US" sz="2800" b="0" i="0" u="none" strike="noStrike" kern="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Helvetica Neue"/>
                  <a:sym typeface="Helvetica Neue"/>
                </a:rPr>
                <a:t>?</a:t>
              </a:r>
            </a:p>
          </p:txBody>
        </p:sp>
        <p:sp>
          <p:nvSpPr>
            <p:cNvPr id="20" name="TextBox 19">
              <a:extLst>
                <a:ext uri="{FF2B5EF4-FFF2-40B4-BE49-F238E27FC236}">
                  <a16:creationId xmlns:a16="http://schemas.microsoft.com/office/drawing/2014/main" id="{45E1FA30-F981-55E2-1ED0-0A1A54751001}"/>
                </a:ext>
              </a:extLst>
            </p:cNvPr>
            <p:cNvSpPr txBox="1"/>
            <p:nvPr/>
          </p:nvSpPr>
          <p:spPr>
            <a:xfrm>
              <a:off x="1367114" y="2530487"/>
              <a:ext cx="4123477" cy="1107996"/>
            </a:xfrm>
            <a:prstGeom prst="rect">
              <a:avLst/>
            </a:prstGeom>
            <a:solidFill>
              <a:schemeClr val="bg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00274C"/>
                  </a:solidFill>
                  <a:effectLst/>
                  <a:uLnTx/>
                  <a:uFillTx/>
                  <a:latin typeface="Roboto" panose="02000000000000000000" pitchFamily="2" charset="0"/>
                  <a:ea typeface="Roboto" panose="02000000000000000000" pitchFamily="2" charset="0"/>
                  <a:cs typeface="Calibri"/>
                  <a:sym typeface="Calibri"/>
                </a:rPr>
                <a:t>Friends and Family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 b="1" i="0" u="none" strike="noStrike" kern="0" cap="none" spc="0" normalizeH="0" baseline="0" noProof="0" dirty="0">
                <a:ln>
                  <a:noFill/>
                </a:ln>
                <a:solidFill>
                  <a:srgbClr val="00274C"/>
                </a:solidFill>
                <a:effectLst/>
                <a:uLnTx/>
                <a:uFillTx/>
                <a:latin typeface="Roboto" panose="02000000000000000000" pitchFamily="2" charset="0"/>
                <a:ea typeface="Roboto" panose="02000000000000000000" pitchFamily="2" charset="0"/>
                <a:cs typeface="Calibri"/>
                <a:sym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274C"/>
                  </a:solidFill>
                  <a:effectLst/>
                  <a:uLnTx/>
                  <a:uFillTx/>
                  <a:latin typeface="Roboto" panose="02000000000000000000" pitchFamily="2" charset="0"/>
                  <a:ea typeface="Roboto" panose="02000000000000000000" pitchFamily="2" charset="0"/>
                  <a:cs typeface="Calibri"/>
                  <a:sym typeface="Calibri"/>
                </a:rPr>
                <a:t>Favor-Why-Help-Try</a:t>
              </a:r>
              <a:endParaRPr kumimoji="0" lang="en-US" sz="1800" b="1" i="0" u="none" strike="noStrike" kern="0" cap="none" spc="0" normalizeH="0" baseline="0" noProof="0" dirty="0">
                <a:ln>
                  <a:noFill/>
                </a:ln>
                <a:solidFill>
                  <a:srgbClr val="00274C"/>
                </a:solidFill>
                <a:effectLst/>
                <a:uLnTx/>
                <a:uFillTx/>
                <a:latin typeface="Roboto" panose="02000000000000000000" pitchFamily="2" charset="0"/>
                <a:ea typeface="Roboto" panose="02000000000000000000" pitchFamily="2" charset="0"/>
                <a:cs typeface="Calibri"/>
                <a:sym typeface="Calibri"/>
              </a:endParaRPr>
            </a:p>
          </p:txBody>
        </p:sp>
      </p:grpSp>
      <p:pic>
        <p:nvPicPr>
          <p:cNvPr id="21" name="Picture 20" descr="A person talking on a cell phone&#10;&#10;Description automatically generated">
            <a:extLst>
              <a:ext uri="{FF2B5EF4-FFF2-40B4-BE49-F238E27FC236}">
                <a16:creationId xmlns:a16="http://schemas.microsoft.com/office/drawing/2014/main" id="{77BB97EC-BED4-844B-660A-C062896A07E6}"/>
              </a:ext>
            </a:extLst>
          </p:cNvPr>
          <p:cNvPicPr>
            <a:picLocks noChangeAspect="1"/>
          </p:cNvPicPr>
          <p:nvPr/>
        </p:nvPicPr>
        <p:blipFill rotWithShape="1">
          <a:blip r:embed="rId2">
            <a:alphaModFix amt="87000"/>
          </a:blip>
          <a:srcRect l="6845" r="54470" b="1083"/>
          <a:stretch/>
        </p:blipFill>
        <p:spPr>
          <a:xfrm>
            <a:off x="7423230" y="0"/>
            <a:ext cx="4768770" cy="6858000"/>
          </a:xfrm>
          <a:prstGeom prst="rect">
            <a:avLst/>
          </a:prstGeom>
        </p:spPr>
      </p:pic>
      <p:sp>
        <p:nvSpPr>
          <p:cNvPr id="22" name="Oval 21">
            <a:extLst>
              <a:ext uri="{FF2B5EF4-FFF2-40B4-BE49-F238E27FC236}">
                <a16:creationId xmlns:a16="http://schemas.microsoft.com/office/drawing/2014/main" id="{F66BD97D-429C-5AB4-7D2C-41C92EC88D6D}"/>
              </a:ext>
            </a:extLst>
          </p:cNvPr>
          <p:cNvSpPr/>
          <p:nvPr/>
        </p:nvSpPr>
        <p:spPr>
          <a:xfrm>
            <a:off x="5685125" y="1712904"/>
            <a:ext cx="1614633" cy="1614633"/>
          </a:xfrm>
          <a:prstGeom prst="ellipse">
            <a:avLst/>
          </a:prstGeom>
          <a:solidFill>
            <a:schemeClr val="bg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srgbClr val="0E2D52"/>
                </a:solidFill>
                <a:effectLst/>
                <a:uLnTx/>
                <a:uFillTx/>
                <a:latin typeface="Roboto" panose="02000000000000000000" pitchFamily="2" charset="0"/>
                <a:ea typeface="Roboto" panose="02000000000000000000" pitchFamily="2" charset="0"/>
                <a:cs typeface="+mn-cs"/>
              </a:rPr>
              <a:t>Favor</a:t>
            </a:r>
          </a:p>
        </p:txBody>
      </p:sp>
      <p:sp>
        <p:nvSpPr>
          <p:cNvPr id="23" name="Oval 22">
            <a:extLst>
              <a:ext uri="{FF2B5EF4-FFF2-40B4-BE49-F238E27FC236}">
                <a16:creationId xmlns:a16="http://schemas.microsoft.com/office/drawing/2014/main" id="{296979AE-3D2E-6F3C-98F9-7E7CBA73E681}"/>
              </a:ext>
            </a:extLst>
          </p:cNvPr>
          <p:cNvSpPr/>
          <p:nvPr/>
        </p:nvSpPr>
        <p:spPr>
          <a:xfrm>
            <a:off x="7629381" y="1712904"/>
            <a:ext cx="1614633" cy="1614633"/>
          </a:xfrm>
          <a:prstGeom prst="ellipse">
            <a:avLst/>
          </a:prstGeom>
          <a:solidFill>
            <a:schemeClr val="bg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srgbClr val="0E2D52"/>
                </a:solidFill>
                <a:effectLst/>
                <a:uLnTx/>
                <a:uFillTx/>
                <a:latin typeface="Roboto" panose="02000000000000000000" pitchFamily="2" charset="0"/>
                <a:ea typeface="Roboto" panose="02000000000000000000" pitchFamily="2" charset="0"/>
                <a:cs typeface="+mn-cs"/>
              </a:rPr>
              <a:t>Why</a:t>
            </a:r>
          </a:p>
        </p:txBody>
      </p:sp>
      <p:sp>
        <p:nvSpPr>
          <p:cNvPr id="25" name="Oval 24">
            <a:extLst>
              <a:ext uri="{FF2B5EF4-FFF2-40B4-BE49-F238E27FC236}">
                <a16:creationId xmlns:a16="http://schemas.microsoft.com/office/drawing/2014/main" id="{B924F9C1-59BC-DC25-4D07-9E61FC899118}"/>
              </a:ext>
            </a:extLst>
          </p:cNvPr>
          <p:cNvSpPr/>
          <p:nvPr/>
        </p:nvSpPr>
        <p:spPr>
          <a:xfrm>
            <a:off x="5685126" y="3788201"/>
            <a:ext cx="1614633" cy="1614633"/>
          </a:xfrm>
          <a:prstGeom prst="ellipse">
            <a:avLst/>
          </a:prstGeom>
          <a:solidFill>
            <a:schemeClr val="bg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srgbClr val="0E2D52"/>
                </a:solidFill>
                <a:effectLst/>
                <a:uLnTx/>
                <a:uFillTx/>
                <a:latin typeface="Roboto" panose="02000000000000000000" pitchFamily="2" charset="0"/>
                <a:ea typeface="Roboto" panose="02000000000000000000" pitchFamily="2" charset="0"/>
                <a:cs typeface="+mn-cs"/>
              </a:rPr>
              <a:t>Help</a:t>
            </a:r>
          </a:p>
        </p:txBody>
      </p:sp>
      <p:sp>
        <p:nvSpPr>
          <p:cNvPr id="26" name="Oval 25">
            <a:extLst>
              <a:ext uri="{FF2B5EF4-FFF2-40B4-BE49-F238E27FC236}">
                <a16:creationId xmlns:a16="http://schemas.microsoft.com/office/drawing/2014/main" id="{E4CCFAA8-5E27-F620-7C68-DF7BB68DB15A}"/>
              </a:ext>
            </a:extLst>
          </p:cNvPr>
          <p:cNvSpPr/>
          <p:nvPr/>
        </p:nvSpPr>
        <p:spPr>
          <a:xfrm>
            <a:off x="7629381" y="3788200"/>
            <a:ext cx="1614633" cy="1614633"/>
          </a:xfrm>
          <a:prstGeom prst="ellipse">
            <a:avLst/>
          </a:prstGeom>
          <a:solidFill>
            <a:schemeClr val="bg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srgbClr val="0E2D52"/>
                </a:solidFill>
                <a:effectLst/>
                <a:uLnTx/>
                <a:uFillTx/>
                <a:latin typeface="Roboto" panose="02000000000000000000" pitchFamily="2" charset="0"/>
                <a:ea typeface="Roboto" panose="02000000000000000000" pitchFamily="2" charset="0"/>
                <a:cs typeface="+mn-cs"/>
              </a:rPr>
              <a:t>Try</a:t>
            </a:r>
          </a:p>
        </p:txBody>
      </p:sp>
      <p:sp>
        <p:nvSpPr>
          <p:cNvPr id="27" name="TextBox 26">
            <a:extLst>
              <a:ext uri="{FF2B5EF4-FFF2-40B4-BE49-F238E27FC236}">
                <a16:creationId xmlns:a16="http://schemas.microsoft.com/office/drawing/2014/main" id="{3C2D910C-C37B-E1E2-B71A-11E9DF52CDEA}"/>
              </a:ext>
            </a:extLst>
          </p:cNvPr>
          <p:cNvSpPr txBox="1"/>
          <p:nvPr/>
        </p:nvSpPr>
        <p:spPr>
          <a:xfrm>
            <a:off x="0" y="419450"/>
            <a:ext cx="12238875"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3200" b="1" i="0" u="none" strike="noStrike" kern="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Helvetica Neue"/>
                <a:sym typeface="Helvetica Neue"/>
              </a:rPr>
              <a:t>How to Get Additional Customers…</a:t>
            </a:r>
            <a:endParaRPr kumimoji="0" lang="en-US" sz="3200" b="0" i="0" u="none" strike="noStrike" kern="0" cap="none" spc="0" normalizeH="0" baseline="0" noProof="0" dirty="0">
              <a:ln>
                <a:noFill/>
              </a:ln>
              <a:solidFill>
                <a:srgbClr val="000000"/>
              </a:solidFill>
              <a:effectLst>
                <a:outerShdw blurRad="50800" dist="38100" dir="2700000" algn="tl" rotWithShape="0">
                  <a:prstClr val="black">
                    <a:alpha val="40000"/>
                  </a:prstClr>
                </a:outerShdw>
              </a:effectLst>
              <a:uLnTx/>
              <a:uFillTx/>
              <a:latin typeface="Roboto" panose="02000000000000000000" pitchFamily="2" charset="0"/>
              <a:ea typeface="Roboto" panose="02000000000000000000" pitchFamily="2" charset="0"/>
              <a:cs typeface="Arial"/>
              <a:sym typeface="Arial"/>
            </a:endParaRPr>
          </a:p>
        </p:txBody>
      </p:sp>
      <p:pic>
        <p:nvPicPr>
          <p:cNvPr id="28" name="Picture 27">
            <a:extLst>
              <a:ext uri="{FF2B5EF4-FFF2-40B4-BE49-F238E27FC236}">
                <a16:creationId xmlns:a16="http://schemas.microsoft.com/office/drawing/2014/main" id="{AE14B32E-2AD3-9745-D10B-E78231A81CC5}"/>
              </a:ext>
            </a:extLst>
          </p:cNvPr>
          <p:cNvPicPr>
            <a:picLocks noChangeAspect="1"/>
          </p:cNvPicPr>
          <p:nvPr/>
        </p:nvPicPr>
        <p:blipFill>
          <a:blip r:embed="rId3"/>
          <a:srcRect t="14626" b="14626"/>
          <a:stretch/>
        </p:blipFill>
        <p:spPr>
          <a:xfrm>
            <a:off x="10115455" y="6438549"/>
            <a:ext cx="1920246" cy="274320"/>
          </a:xfrm>
          <a:prstGeom prst="rect">
            <a:avLst/>
          </a:prstGeom>
        </p:spPr>
      </p:pic>
      <p:pic>
        <p:nvPicPr>
          <p:cNvPr id="29" name="Picture 28">
            <a:extLst>
              <a:ext uri="{FF2B5EF4-FFF2-40B4-BE49-F238E27FC236}">
                <a16:creationId xmlns:a16="http://schemas.microsoft.com/office/drawing/2014/main" id="{584320CC-913C-8B38-6BA5-F1341866875A}"/>
              </a:ext>
            </a:extLst>
          </p:cNvPr>
          <p:cNvPicPr>
            <a:picLocks noChangeAspect="1"/>
          </p:cNvPicPr>
          <p:nvPr/>
        </p:nvPicPr>
        <p:blipFill>
          <a:blip r:embed="rId4"/>
          <a:srcRect/>
          <a:stretch/>
        </p:blipFill>
        <p:spPr>
          <a:xfrm>
            <a:off x="10038299" y="6139846"/>
            <a:ext cx="2080723" cy="378618"/>
          </a:xfrm>
          <a:prstGeom prst="rect">
            <a:avLst/>
          </a:prstGeom>
        </p:spPr>
      </p:pic>
      <p:sp>
        <p:nvSpPr>
          <p:cNvPr id="30" name="TextBox 29">
            <a:extLst>
              <a:ext uri="{FF2B5EF4-FFF2-40B4-BE49-F238E27FC236}">
                <a16:creationId xmlns:a16="http://schemas.microsoft.com/office/drawing/2014/main" id="{B2AE6E99-4C09-961D-706F-617FB4FFCE74}"/>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LegacyPartners.biz</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Roboto" panose="02000000000000000000" pitchFamily="2" charset="0"/>
                <a:cs typeface="Calibri Light" panose="020F0302020204030204" pitchFamily="34" charset="0"/>
              </a:rPr>
              <a:t>TheSVPSystem.com</a:t>
            </a:r>
            <a:endParaRPr kumimoji="0" lang="en-US" sz="1800" b="0" i="1" u="none" strike="noStrike" kern="1200" cap="none" spc="0" normalizeH="0" baseline="0" noProof="0" dirty="0">
              <a:ln>
                <a:noFill/>
              </a:ln>
              <a:solidFill>
                <a:prstClr val="white"/>
              </a:solidFill>
              <a:effectLst/>
              <a:uLnTx/>
              <a:uFillTx/>
              <a:latin typeface="Calibri" panose="020F0502020204030204"/>
              <a:ea typeface="Roboto" panose="02000000000000000000" pitchFamily="2" charset="0"/>
              <a:cs typeface="Calibri Light" panose="020F0302020204030204" pitchFamily="34" charset="0"/>
            </a:endParaRPr>
          </a:p>
        </p:txBody>
      </p:sp>
    </p:spTree>
    <p:extLst>
      <p:ext uri="{BB962C8B-B14F-4D97-AF65-F5344CB8AC3E}">
        <p14:creationId xmlns:p14="http://schemas.microsoft.com/office/powerpoint/2010/main" val="1883171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9" presetClass="entr" presetSubtype="0"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dissolve">
                                      <p:cBhvr>
                                        <p:cTn id="12" dur="500"/>
                                        <p:tgtEl>
                                          <p:spTgt spid="22"/>
                                        </p:tgtEl>
                                      </p:cBhvr>
                                    </p:animEffect>
                                  </p:childTnLst>
                                </p:cTn>
                              </p:par>
                              <p:par>
                                <p:cTn id="13" presetID="9" presetClass="entr" presetSubtype="0" fill="hold" grpId="0" nodeType="withEffect">
                                  <p:stCondLst>
                                    <p:cond delay="250"/>
                                  </p:stCondLst>
                                  <p:childTnLst>
                                    <p:set>
                                      <p:cBhvr>
                                        <p:cTn id="14" dur="1" fill="hold">
                                          <p:stCondLst>
                                            <p:cond delay="0"/>
                                          </p:stCondLst>
                                        </p:cTn>
                                        <p:tgtEl>
                                          <p:spTgt spid="23"/>
                                        </p:tgtEl>
                                        <p:attrNameLst>
                                          <p:attrName>style.visibility</p:attrName>
                                        </p:attrNameLst>
                                      </p:cBhvr>
                                      <p:to>
                                        <p:strVal val="visible"/>
                                      </p:to>
                                    </p:set>
                                    <p:animEffect transition="in" filter="dissolve">
                                      <p:cBhvr>
                                        <p:cTn id="15" dur="500"/>
                                        <p:tgtEl>
                                          <p:spTgt spid="23"/>
                                        </p:tgtEl>
                                      </p:cBhvr>
                                    </p:animEffect>
                                  </p:childTnLst>
                                </p:cTn>
                              </p:par>
                              <p:par>
                                <p:cTn id="16" presetID="9" presetClass="entr" presetSubtype="0" fill="hold" grpId="0" nodeType="withEffect">
                                  <p:stCondLst>
                                    <p:cond delay="500"/>
                                  </p:stCondLst>
                                  <p:childTnLst>
                                    <p:set>
                                      <p:cBhvr>
                                        <p:cTn id="17" dur="1" fill="hold">
                                          <p:stCondLst>
                                            <p:cond delay="0"/>
                                          </p:stCondLst>
                                        </p:cTn>
                                        <p:tgtEl>
                                          <p:spTgt spid="25"/>
                                        </p:tgtEl>
                                        <p:attrNameLst>
                                          <p:attrName>style.visibility</p:attrName>
                                        </p:attrNameLst>
                                      </p:cBhvr>
                                      <p:to>
                                        <p:strVal val="visible"/>
                                      </p:to>
                                    </p:set>
                                    <p:animEffect transition="in" filter="dissolve">
                                      <p:cBhvr>
                                        <p:cTn id="18" dur="500"/>
                                        <p:tgtEl>
                                          <p:spTgt spid="25"/>
                                        </p:tgtEl>
                                      </p:cBhvr>
                                    </p:animEffect>
                                  </p:childTnLst>
                                </p:cTn>
                              </p:par>
                              <p:par>
                                <p:cTn id="19" presetID="9" presetClass="entr" presetSubtype="0" fill="hold" grpId="0" nodeType="withEffect">
                                  <p:stCondLst>
                                    <p:cond delay="750"/>
                                  </p:stCondLst>
                                  <p:childTnLst>
                                    <p:set>
                                      <p:cBhvr>
                                        <p:cTn id="20" dur="1" fill="hold">
                                          <p:stCondLst>
                                            <p:cond delay="0"/>
                                          </p:stCondLst>
                                        </p:cTn>
                                        <p:tgtEl>
                                          <p:spTgt spid="26"/>
                                        </p:tgtEl>
                                        <p:attrNameLst>
                                          <p:attrName>style.visibility</p:attrName>
                                        </p:attrNameLst>
                                      </p:cBhvr>
                                      <p:to>
                                        <p:strVal val="visible"/>
                                      </p:to>
                                    </p:set>
                                    <p:animEffect transition="in" filter="dissolve">
                                      <p:cBhvr>
                                        <p:cTn id="2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5" grpId="0" animBg="1"/>
      <p:bldP spid="26"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3"/>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2" name="TextBox 1">
            <a:extLst>
              <a:ext uri="{FF2B5EF4-FFF2-40B4-BE49-F238E27FC236}">
                <a16:creationId xmlns:a16="http://schemas.microsoft.com/office/drawing/2014/main" id="{D42FADFB-BF9D-002D-1E60-B089857A16E9}"/>
              </a:ext>
            </a:extLst>
          </p:cNvPr>
          <p:cNvSpPr txBox="1"/>
          <p:nvPr/>
        </p:nvSpPr>
        <p:spPr>
          <a:xfrm>
            <a:off x="4351863" y="258234"/>
            <a:ext cx="7840135"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chemeClr val="bg1"/>
                </a:solidFill>
                <a:uLnTx/>
                <a:uFillTx/>
                <a:latin typeface="Calibri" panose="020F0502020204030204"/>
                <a:ea typeface="+mn-ea"/>
                <a:cs typeface="+mn-cs"/>
              </a:rPr>
              <a:t>BE A PROFESSIONAL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effectLst>
                <a:glow rad="63500">
                  <a:srgbClr val="ED7D31">
                    <a:satMod val="175000"/>
                    <a:alpha val="40000"/>
                  </a:srgbClr>
                </a:glow>
                <a:outerShdw blurRad="50800" dist="38100" dir="2700000" algn="tl" rotWithShape="0">
                  <a:prstClr val="black">
                    <a:alpha val="40000"/>
                  </a:prstClr>
                </a:outerShdw>
              </a:effectLst>
              <a:uLnTx/>
              <a:uFillTx/>
              <a:latin typeface="Racing Catalogue" pitchFamily="2" charset="0"/>
            </a:endParaRPr>
          </a:p>
        </p:txBody>
      </p:sp>
      <p:sp>
        <p:nvSpPr>
          <p:cNvPr id="9" name="TextBox 8">
            <a:extLst>
              <a:ext uri="{FF2B5EF4-FFF2-40B4-BE49-F238E27FC236}">
                <a16:creationId xmlns:a16="http://schemas.microsoft.com/office/drawing/2014/main" id="{26CD1045-3BDD-DBB3-2DF8-662F7AB1E8DD}"/>
              </a:ext>
            </a:extLst>
          </p:cNvPr>
          <p:cNvSpPr txBox="1"/>
          <p:nvPr/>
        </p:nvSpPr>
        <p:spPr>
          <a:xfrm>
            <a:off x="4351864" y="2491344"/>
            <a:ext cx="7840135" cy="348557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4400"/>
              <a:buFont typeface="Arial"/>
              <a:buNone/>
              <a:tabLst/>
              <a:defRPr/>
            </a:pPr>
            <a:r>
              <a:rPr kumimoji="0" lang="en-US" sz="4200" b="1" i="0" u="none" strike="noStrike" kern="0" cap="none" spc="0" normalizeH="0" baseline="0" noProof="0" dirty="0">
                <a:ln>
                  <a:noFill/>
                </a:ln>
                <a:solidFill>
                  <a:schemeClr val="bg1"/>
                </a:solidFill>
                <a:uLnTx/>
                <a:uFillTx/>
                <a:latin typeface="Calibri"/>
                <a:ea typeface="Calibri"/>
                <a:cs typeface="Calibri"/>
                <a:sym typeface="Calibri"/>
              </a:rPr>
              <a:t>Sorting is Fun!</a:t>
            </a:r>
            <a:br>
              <a:rPr kumimoji="0" lang="en-US" sz="4200" b="1" i="0" u="none" strike="noStrike" kern="0" cap="none" spc="0" normalizeH="0" baseline="0" noProof="0" dirty="0">
                <a:ln>
                  <a:noFill/>
                </a:ln>
                <a:solidFill>
                  <a:schemeClr val="bg1"/>
                </a:solidFill>
                <a:uLnTx/>
                <a:uFillTx/>
                <a:latin typeface="Calibri"/>
                <a:ea typeface="Calibri"/>
                <a:cs typeface="Calibri"/>
                <a:sym typeface="Calibri"/>
              </a:rPr>
            </a:br>
            <a:r>
              <a:rPr kumimoji="0" lang="en-US" sz="2800" b="0" i="1" u="none" strike="noStrike" kern="0" cap="none" spc="0" normalizeH="0" baseline="0" noProof="0" dirty="0">
                <a:ln>
                  <a:noFill/>
                </a:ln>
                <a:solidFill>
                  <a:schemeClr val="accent2"/>
                </a:solidFill>
                <a:uLnTx/>
                <a:uFillTx/>
                <a:latin typeface="Calibri"/>
                <a:ea typeface="Calibri"/>
                <a:cs typeface="Calibri"/>
                <a:sym typeface="Calibri"/>
              </a:rPr>
              <a:t>No one likes being convinced</a:t>
            </a:r>
            <a:br>
              <a:rPr kumimoji="0" lang="en-US" sz="1050" b="1" i="0" u="none" strike="noStrike" kern="0" cap="none" spc="0" normalizeH="0" baseline="0" noProof="0" dirty="0">
                <a:ln>
                  <a:noFill/>
                </a:ln>
                <a:solidFill>
                  <a:schemeClr val="accent1"/>
                </a:solidFill>
                <a:uLnTx/>
                <a:uFillTx/>
                <a:latin typeface="Calibri"/>
                <a:ea typeface="Calibri"/>
                <a:cs typeface="Calibri"/>
                <a:sym typeface="Calibri"/>
              </a:rPr>
            </a:br>
            <a:r>
              <a:rPr kumimoji="0" lang="en-US" sz="4200" b="1" i="0" u="none" strike="noStrike" kern="0" cap="none" spc="0" normalizeH="0" baseline="0" noProof="0" dirty="0">
                <a:ln>
                  <a:noFill/>
                </a:ln>
                <a:solidFill>
                  <a:schemeClr val="bg1"/>
                </a:solidFill>
                <a:uLnTx/>
                <a:uFillTx/>
                <a:latin typeface="Calibri"/>
                <a:ea typeface="Calibri"/>
                <a:cs typeface="Calibri"/>
                <a:sym typeface="Calibri"/>
              </a:rPr>
              <a:t>Be a Professional</a:t>
            </a:r>
            <a:br>
              <a:rPr kumimoji="0" lang="en-US" sz="3200" b="1" i="0" u="none" strike="noStrike" kern="0" cap="none" spc="0" normalizeH="0" baseline="0" noProof="0" dirty="0">
                <a:ln>
                  <a:noFill/>
                </a:ln>
                <a:solidFill>
                  <a:schemeClr val="accent1"/>
                </a:solidFill>
                <a:uLnTx/>
                <a:uFillTx/>
                <a:latin typeface="Calibri"/>
                <a:ea typeface="Calibri"/>
                <a:cs typeface="Calibri"/>
                <a:sym typeface="Calibri"/>
              </a:rPr>
            </a:br>
            <a:r>
              <a:rPr kumimoji="0" lang="en-US" sz="3200" b="1" i="0" u="none" strike="noStrike" kern="0" cap="none" spc="0" normalizeH="0" baseline="0" noProof="0" dirty="0">
                <a:ln>
                  <a:noFill/>
                </a:ln>
                <a:solidFill>
                  <a:schemeClr val="accent2"/>
                </a:solidFill>
                <a:uLnTx/>
                <a:uFillTx/>
                <a:latin typeface="Calibri"/>
                <a:ea typeface="Calibri"/>
                <a:cs typeface="Calibri"/>
                <a:sym typeface="Calibri"/>
              </a:rPr>
              <a:t> </a:t>
            </a:r>
            <a:r>
              <a:rPr kumimoji="0" lang="en-US" sz="2800" b="0" i="1" u="none" strike="noStrike" kern="0" cap="none" spc="0" normalizeH="0" baseline="0" noProof="0" dirty="0">
                <a:ln>
                  <a:noFill/>
                </a:ln>
                <a:solidFill>
                  <a:schemeClr val="accent2"/>
                </a:solidFill>
                <a:uLnTx/>
                <a:uFillTx/>
                <a:latin typeface="Calibri"/>
                <a:ea typeface="Calibri"/>
                <a:cs typeface="Calibri"/>
                <a:sym typeface="Calibri"/>
              </a:rPr>
              <a:t>Listen, Sort and Move On</a:t>
            </a:r>
            <a:br>
              <a:rPr kumimoji="0" lang="en-US" sz="4000" b="1" i="1" u="none" strike="noStrike" kern="0" cap="none" spc="0" normalizeH="0" baseline="0" noProof="0" dirty="0">
                <a:ln>
                  <a:noFill/>
                </a:ln>
                <a:solidFill>
                  <a:schemeClr val="accent1"/>
                </a:solidFill>
                <a:uLnTx/>
                <a:uFillTx/>
                <a:latin typeface="Calibri"/>
                <a:ea typeface="Calibri"/>
                <a:cs typeface="Calibri"/>
                <a:sym typeface="Calibri"/>
              </a:rPr>
            </a:br>
            <a:br>
              <a:rPr kumimoji="0" lang="en-US" sz="1050" b="1" i="0" u="none" strike="noStrike" kern="0" cap="none" spc="0" normalizeH="0" baseline="0" noProof="0" dirty="0">
                <a:ln>
                  <a:noFill/>
                </a:ln>
                <a:solidFill>
                  <a:schemeClr val="accent1"/>
                </a:solidFill>
                <a:uLnTx/>
                <a:uFillTx/>
                <a:latin typeface="Calibri"/>
                <a:ea typeface="Calibri"/>
                <a:cs typeface="Calibri"/>
                <a:sym typeface="Calibri"/>
              </a:rPr>
            </a:br>
            <a:r>
              <a:rPr kumimoji="0" lang="en-US" sz="4200" b="1" i="1" u="none" strike="noStrike" kern="0" cap="none" spc="0" normalizeH="0" baseline="0" noProof="0" dirty="0">
                <a:ln>
                  <a:noFill/>
                </a:ln>
                <a:solidFill>
                  <a:schemeClr val="bg1"/>
                </a:solidFill>
                <a:uLnTx/>
                <a:uFillTx/>
                <a:latin typeface="Calibri"/>
                <a:ea typeface="Calibri"/>
                <a:cs typeface="Calibri"/>
                <a:sym typeface="Calibri"/>
              </a:rPr>
              <a:t>SW, SW, SW, SW, NEXT</a:t>
            </a:r>
            <a:r>
              <a:rPr kumimoji="0" lang="en-US" sz="4200" b="1" i="1" u="none" strike="noStrike" kern="0" cap="none" spc="0" normalizeH="0" baseline="0" noProof="0" dirty="0">
                <a:ln>
                  <a:noFill/>
                </a:ln>
                <a:solidFill>
                  <a:schemeClr val="accent1"/>
                </a:solidFill>
                <a:uLnTx/>
                <a:uFillTx/>
                <a:latin typeface="Calibri"/>
                <a:ea typeface="Calibri"/>
                <a:cs typeface="Calibri"/>
                <a:sym typeface="Calibri"/>
              </a:rPr>
              <a:t>!</a:t>
            </a:r>
          </a:p>
          <a:p>
            <a:pPr marL="0" marR="0" lvl="0" indent="0" algn="ctr" defTabSz="914400" rtl="0" eaLnBrk="1" fontAlgn="auto" latinLnBrk="0" hangingPunct="1">
              <a:lnSpc>
                <a:spcPct val="100000"/>
              </a:lnSpc>
              <a:spcBef>
                <a:spcPts val="0"/>
              </a:spcBef>
              <a:spcAft>
                <a:spcPts val="0"/>
              </a:spcAft>
              <a:buClr>
                <a:srgbClr val="000000"/>
              </a:buClr>
              <a:buSzPts val="2999"/>
              <a:buFont typeface="Arial"/>
              <a:buNone/>
              <a:tabLst/>
              <a:defRPr/>
            </a:pPr>
            <a:r>
              <a:rPr kumimoji="0" lang="en-US" sz="2400" b="0" i="1" u="none" strike="noStrike" kern="0" cap="none" spc="0" normalizeH="0" baseline="0" noProof="0" dirty="0">
                <a:ln>
                  <a:noFill/>
                </a:ln>
                <a:solidFill>
                  <a:schemeClr val="accent2"/>
                </a:solidFill>
                <a:uLnTx/>
                <a:uFillTx/>
                <a:latin typeface="Calibri"/>
                <a:ea typeface="Calibri"/>
                <a:cs typeface="Calibri"/>
                <a:sym typeface="Calibri"/>
              </a:rPr>
              <a:t>Some Will, Some Won’t, So What, Someone’s Waiting!</a:t>
            </a:r>
          </a:p>
        </p:txBody>
      </p:sp>
      <p:pic>
        <p:nvPicPr>
          <p:cNvPr id="8" name="Picture 7" descr="A person serving a person at a table&#10;&#10;Description automatically generated">
            <a:extLst>
              <a:ext uri="{FF2B5EF4-FFF2-40B4-BE49-F238E27FC236}">
                <a16:creationId xmlns:a16="http://schemas.microsoft.com/office/drawing/2014/main" id="{3C352F0E-78C2-6835-9643-30292348677C}"/>
              </a:ext>
            </a:extLst>
          </p:cNvPr>
          <p:cNvPicPr>
            <a:picLocks noChangeAspect="1"/>
          </p:cNvPicPr>
          <p:nvPr/>
        </p:nvPicPr>
        <p:blipFill rotWithShape="1">
          <a:blip r:embed="rId4"/>
          <a:srcRect l="48336" r="9360"/>
          <a:stretch/>
        </p:blipFill>
        <p:spPr>
          <a:xfrm>
            <a:off x="0" y="0"/>
            <a:ext cx="4351866" cy="6858000"/>
          </a:xfrm>
          <a:prstGeom prst="rect">
            <a:avLst/>
          </a:prstGeom>
        </p:spPr>
      </p:pic>
      <p:sp>
        <p:nvSpPr>
          <p:cNvPr id="11" name="TextBox 10">
            <a:extLst>
              <a:ext uri="{FF2B5EF4-FFF2-40B4-BE49-F238E27FC236}">
                <a16:creationId xmlns:a16="http://schemas.microsoft.com/office/drawing/2014/main" id="{4E2D4E93-1298-785C-BD6C-BF905A43172C}"/>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i="1"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LegacyPartners.biz</a:t>
            </a:r>
            <a:endParaRPr kumimoji="0" lang="en-US" sz="180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i="1"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TheSVPSystem.com</a:t>
            </a:r>
            <a:endParaRPr kumimoji="0" lang="en-US" sz="180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0CBF10B5-1D99-C064-10D3-6C7A112FB5BD}"/>
              </a:ext>
            </a:extLst>
          </p:cNvPr>
          <p:cNvSpPr txBox="1"/>
          <p:nvPr/>
        </p:nvSpPr>
        <p:spPr>
          <a:xfrm>
            <a:off x="4375354" y="631229"/>
            <a:ext cx="7840135" cy="221599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800" b="1" u="none" strike="noStrike" kern="1200" cap="none" spc="600" normalizeH="0" baseline="0" noProof="0" dirty="0">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effectLst>
                  <a:outerShdw blurRad="50800" dist="38100" dir="2700000" algn="tl" rotWithShape="0">
                    <a:prstClr val="black">
                      <a:alpha val="40000"/>
                    </a:prstClr>
                  </a:outerShdw>
                </a:effectLst>
                <a:uLnTx/>
                <a:uFillTx/>
                <a:latin typeface="Calibri" panose="020F0502020204030204" pitchFamily="34" charset="0"/>
                <a:cs typeface="Calibri" panose="020F0502020204030204" pitchFamily="34" charset="0"/>
              </a:rPr>
              <a:t>SORTER</a:t>
            </a:r>
            <a:endParaRPr kumimoji="0" lang="en-US" sz="4000" b="1" u="none" strike="noStrike" kern="1200" cap="none" spc="600" normalizeH="0" baseline="0" noProof="0" dirty="0">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effectLst>
                <a:glow rad="63500">
                  <a:srgbClr val="ED7D31">
                    <a:satMod val="175000"/>
                    <a:alpha val="40000"/>
                  </a:srgbClr>
                </a:glow>
                <a:outerShdw blurRad="50800" dist="38100" dir="2700000" algn="tl" rotWithShape="0">
                  <a:prstClr val="black">
                    <a:alpha val="40000"/>
                  </a:prstClr>
                </a:outerShdw>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BE4E117A-372D-89E8-F1B0-CAE3BFCBA464}"/>
              </a:ext>
            </a:extLst>
          </p:cNvPr>
          <p:cNvPicPr>
            <a:picLocks noChangeAspect="1"/>
          </p:cNvPicPr>
          <p:nvPr/>
        </p:nvPicPr>
        <p:blipFill rotWithShape="1">
          <a:blip r:embed="rId5"/>
          <a:srcRect l="-3732" r="-8168"/>
          <a:stretch/>
        </p:blipFill>
        <p:spPr>
          <a:xfrm>
            <a:off x="10038299" y="6438550"/>
            <a:ext cx="2067322" cy="245835"/>
          </a:xfrm>
          <a:prstGeom prst="rect">
            <a:avLst/>
          </a:prstGeom>
        </p:spPr>
      </p:pic>
      <p:pic>
        <p:nvPicPr>
          <p:cNvPr id="6" name="Picture 5">
            <a:extLst>
              <a:ext uri="{FF2B5EF4-FFF2-40B4-BE49-F238E27FC236}">
                <a16:creationId xmlns:a16="http://schemas.microsoft.com/office/drawing/2014/main" id="{2F35E69C-1B9C-414A-0DD5-398D913EF581}"/>
              </a:ext>
            </a:extLst>
          </p:cNvPr>
          <p:cNvPicPr>
            <a:picLocks noChangeAspect="1"/>
          </p:cNvPicPr>
          <p:nvPr/>
        </p:nvPicPr>
        <p:blipFill>
          <a:blip r:embed="rId6"/>
          <a:srcRect/>
          <a:stretch/>
        </p:blipFill>
        <p:spPr>
          <a:xfrm>
            <a:off x="10038299" y="6145009"/>
            <a:ext cx="2067322" cy="288376"/>
          </a:xfrm>
          <a:prstGeom prst="rect">
            <a:avLst/>
          </a:prstGeom>
        </p:spPr>
      </p:pic>
      <p:cxnSp>
        <p:nvCxnSpPr>
          <p:cNvPr id="13" name="Straight Connector 12">
            <a:extLst>
              <a:ext uri="{FF2B5EF4-FFF2-40B4-BE49-F238E27FC236}">
                <a16:creationId xmlns:a16="http://schemas.microsoft.com/office/drawing/2014/main" id="{EF185B73-06AB-CBA9-E586-78645A1341E5}"/>
              </a:ext>
            </a:extLst>
          </p:cNvPr>
          <p:cNvCxnSpPr/>
          <p:nvPr/>
        </p:nvCxnSpPr>
        <p:spPr>
          <a:xfrm flipV="1">
            <a:off x="4375354" y="0"/>
            <a:ext cx="0" cy="685800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5506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1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42FADFB-BF9D-002D-1E60-B089857A16E9}"/>
              </a:ext>
            </a:extLst>
          </p:cNvPr>
          <p:cNvSpPr txBox="1"/>
          <p:nvPr/>
        </p:nvSpPr>
        <p:spPr>
          <a:xfrm>
            <a:off x="2560318" y="364861"/>
            <a:ext cx="9631682"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Calibri" panose="020F0502020204030204"/>
                <a:ea typeface="+mn-ea"/>
                <a:cs typeface="+mn-cs"/>
              </a:rPr>
              <a:t>CALL TO ACTION!</a:t>
            </a:r>
            <a:endParaRPr kumimoji="0" lang="en-US" sz="7200" b="0" i="0" u="none" strike="noStrike" kern="120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Calibri" panose="020F0502020204030204"/>
              <a:ea typeface="+mn-ea"/>
              <a:cs typeface="+mn-cs"/>
            </a:endParaRPr>
          </a:p>
        </p:txBody>
      </p:sp>
      <p:pic>
        <p:nvPicPr>
          <p:cNvPr id="18" name="Picture 17" descr="A person riding a bike on a hill&#10;&#10;Description automatically generated">
            <a:extLst>
              <a:ext uri="{FF2B5EF4-FFF2-40B4-BE49-F238E27FC236}">
                <a16:creationId xmlns:a16="http://schemas.microsoft.com/office/drawing/2014/main" id="{5349268F-83D5-B959-A047-2DCE76461C66}"/>
              </a:ext>
            </a:extLst>
          </p:cNvPr>
          <p:cNvPicPr>
            <a:picLocks noChangeAspect="1"/>
          </p:cNvPicPr>
          <p:nvPr/>
        </p:nvPicPr>
        <p:blipFill rotWithShape="1">
          <a:blip r:embed="rId2"/>
          <a:srcRect l="47685" r="22325"/>
          <a:stretch/>
        </p:blipFill>
        <p:spPr>
          <a:xfrm flipH="1">
            <a:off x="0" y="0"/>
            <a:ext cx="3657600" cy="6855691"/>
          </a:xfrm>
          <a:prstGeom prst="rect">
            <a:avLst/>
          </a:prstGeom>
        </p:spPr>
      </p:pic>
      <p:sp>
        <p:nvSpPr>
          <p:cNvPr id="3" name="TextBox 2">
            <a:extLst>
              <a:ext uri="{FF2B5EF4-FFF2-40B4-BE49-F238E27FC236}">
                <a16:creationId xmlns:a16="http://schemas.microsoft.com/office/drawing/2014/main" id="{970A17C3-858B-BB24-B083-8A79ECE0557A}"/>
              </a:ext>
            </a:extLst>
          </p:cNvPr>
          <p:cNvSpPr txBox="1"/>
          <p:nvPr/>
        </p:nvSpPr>
        <p:spPr>
          <a:xfrm>
            <a:off x="10363200" y="545419"/>
            <a:ext cx="1828800" cy="1200329"/>
          </a:xfrm>
          <a:prstGeom prst="rect">
            <a:avLst/>
          </a:prstGeom>
          <a:noFill/>
        </p:spPr>
        <p:txBody>
          <a:bodyPr wrap="square" lIns="0" r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uLnTx/>
                <a:uFillTx/>
                <a:latin typeface="Calibri" panose="020F0502020204030204"/>
                <a:ea typeface="+mn-ea"/>
                <a:cs typeface="+mn-cs"/>
              </a:rPr>
              <a:t>🏆</a:t>
            </a:r>
            <a:endParaRPr kumimoji="0" lang="en-US" sz="7200" b="0" i="0" u="none" strike="noStrike" kern="1200" cap="none" spc="0" normalizeH="0" baseline="0" noProof="0" dirty="0">
              <a:ln>
                <a:noFill/>
              </a:ln>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id="{05039E42-01FD-C41E-C3FD-64F77487679D}"/>
              </a:ext>
            </a:extLst>
          </p:cNvPr>
          <p:cNvCxnSpPr/>
          <p:nvPr/>
        </p:nvCxnSpPr>
        <p:spPr>
          <a:xfrm flipV="1">
            <a:off x="3657600" y="0"/>
            <a:ext cx="0" cy="685800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3"/>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pic>
        <p:nvPicPr>
          <p:cNvPr id="4" name="Picture 3">
            <a:extLst>
              <a:ext uri="{FF2B5EF4-FFF2-40B4-BE49-F238E27FC236}">
                <a16:creationId xmlns:a16="http://schemas.microsoft.com/office/drawing/2014/main" id="{6946BCC7-42A4-8AE0-B396-EA6F3CF822FD}"/>
              </a:ext>
            </a:extLst>
          </p:cNvPr>
          <p:cNvPicPr>
            <a:picLocks noChangeAspect="1"/>
          </p:cNvPicPr>
          <p:nvPr/>
        </p:nvPicPr>
        <p:blipFill>
          <a:blip r:embed="rId4"/>
          <a:srcRect/>
          <a:stretch/>
        </p:blipFill>
        <p:spPr>
          <a:xfrm>
            <a:off x="237455" y="2074487"/>
            <a:ext cx="4271824" cy="3298021"/>
          </a:xfrm>
          <a:prstGeom prst="rect">
            <a:avLst/>
          </a:prstGeom>
          <a:solidFill>
            <a:srgbClr val="FFFFFF">
              <a:shade val="85000"/>
            </a:srgbClr>
          </a:solidFill>
          <a:ln w="28575"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25" name="Group 24">
            <a:extLst>
              <a:ext uri="{FF2B5EF4-FFF2-40B4-BE49-F238E27FC236}">
                <a16:creationId xmlns:a16="http://schemas.microsoft.com/office/drawing/2014/main" id="{38F9D06B-952C-CE49-CE21-DCFF7C82970A}"/>
              </a:ext>
            </a:extLst>
          </p:cNvPr>
          <p:cNvGrpSpPr/>
          <p:nvPr/>
        </p:nvGrpSpPr>
        <p:grpSpPr>
          <a:xfrm>
            <a:off x="7843854" y="4061757"/>
            <a:ext cx="3501085" cy="1893445"/>
            <a:chOff x="8041833" y="4206444"/>
            <a:chExt cx="3501085" cy="1893445"/>
          </a:xfrm>
        </p:grpSpPr>
        <p:sp>
          <p:nvSpPr>
            <p:cNvPr id="13" name="Rectangle 12">
              <a:extLst>
                <a:ext uri="{FF2B5EF4-FFF2-40B4-BE49-F238E27FC236}">
                  <a16:creationId xmlns:a16="http://schemas.microsoft.com/office/drawing/2014/main" id="{CC256A0D-FD42-556C-863E-F6CCA74D80DF}"/>
                </a:ext>
              </a:extLst>
            </p:cNvPr>
            <p:cNvSpPr/>
            <p:nvPr/>
          </p:nvSpPr>
          <p:spPr>
            <a:xfrm>
              <a:off x="8747467" y="4206444"/>
              <a:ext cx="2795451" cy="1893445"/>
            </a:xfrm>
            <a:prstGeom prst="rect">
              <a:avLst/>
            </a:prstGeom>
            <a:gradFill>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gra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Calibri" panose="020F0502020204030204"/>
                  <a:ea typeface="Arial"/>
                  <a:cs typeface="Arial"/>
                  <a:sym typeface="Arial"/>
                </a:rPr>
                <a:t>Enroll</a:t>
              </a:r>
              <a:r>
                <a:rPr lang="en-US" sz="2800" b="1" kern="0" dirty="0">
                  <a:solidFill>
                    <a:schemeClr val="bg1"/>
                  </a:solidFill>
                  <a:effectLst>
                    <a:outerShdw blurRad="50800" dist="38100" dir="2700000" algn="tl" rotWithShape="0">
                      <a:prstClr val="black">
                        <a:alpha val="40000"/>
                      </a:prstClr>
                    </a:outerShdw>
                  </a:effectLst>
                  <a:latin typeface="Calibri" panose="020F0502020204030204"/>
                  <a:ea typeface="Arial"/>
                  <a:cs typeface="Arial"/>
                  <a:sym typeface="Arial"/>
                </a:rPr>
                <a:t> </a:t>
              </a:r>
              <a:r>
                <a:rPr lang="en-US" sz="3600" b="1" kern="0" dirty="0">
                  <a:solidFill>
                    <a:schemeClr val="accent1"/>
                  </a:solidFill>
                  <a:effectLst>
                    <a:outerShdw blurRad="50800" dist="38100" dir="2700000" algn="tl" rotWithShape="0">
                      <a:prstClr val="black">
                        <a:alpha val="40000"/>
                      </a:prstClr>
                    </a:outerShdw>
                  </a:effectLst>
                  <a:latin typeface="Calibri" panose="020F0502020204030204"/>
                  <a:ea typeface="Arial"/>
                  <a:cs typeface="Arial"/>
                  <a:sym typeface="Arial"/>
                </a:rPr>
                <a:t>6</a:t>
              </a:r>
              <a:r>
                <a:rPr lang="en-US" sz="2800" b="1" kern="0" dirty="0">
                  <a:solidFill>
                    <a:schemeClr val="bg1"/>
                  </a:solidFill>
                  <a:effectLst>
                    <a:outerShdw blurRad="50800" dist="38100" dir="2700000" algn="tl" rotWithShape="0">
                      <a:prstClr val="black">
                        <a:alpha val="40000"/>
                      </a:prstClr>
                    </a:outerShdw>
                  </a:effectLst>
                  <a:latin typeface="Calibri" panose="020F0502020204030204"/>
                  <a:ea typeface="Arial"/>
                  <a:cs typeface="Arial"/>
                  <a:sym typeface="Arial"/>
                </a:rPr>
                <a:t> Services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Calibri" panose="020F0502020204030204"/>
                  <a:ea typeface="Arial"/>
                  <a:cs typeface="Arial"/>
                  <a:sym typeface="Arial"/>
                </a:rPr>
                <a:t>Help </a:t>
              </a:r>
              <a:r>
                <a:rPr lang="en-US" sz="3600" b="1" kern="0" dirty="0">
                  <a:solidFill>
                    <a:schemeClr val="accent1"/>
                  </a:solidFill>
                  <a:effectLst>
                    <a:outerShdw blurRad="50800" dist="38100" dir="2700000" algn="tl" rotWithShape="0">
                      <a:prstClr val="black">
                        <a:alpha val="40000"/>
                      </a:prstClr>
                    </a:outerShdw>
                  </a:effectLst>
                  <a:latin typeface="Calibri" panose="020F0502020204030204"/>
                  <a:ea typeface="Arial"/>
                  <a:cs typeface="Arial"/>
                  <a:sym typeface="Arial"/>
                </a:rPr>
                <a:t>1</a:t>
              </a:r>
              <a:r>
                <a:rPr kumimoji="0" lang="en-US" sz="2800" b="1" i="0" u="none" strike="noStrike" kern="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Calibri" panose="020F0502020204030204"/>
                  <a:ea typeface="Arial"/>
                  <a:cs typeface="Arial"/>
                  <a:sym typeface="Arial"/>
                </a:rPr>
                <a:t> Others to Do the Same</a:t>
              </a:r>
              <a:endParaRPr kumimoji="0" lang="en-US" sz="2800" b="0" i="0" u="none" strike="noStrike" kern="0" cap="none" spc="0" normalizeH="0" baseline="0" noProof="0" dirty="0">
                <a:ln>
                  <a:noFill/>
                </a:ln>
                <a:solidFill>
                  <a:schemeClr val="accent2"/>
                </a:solidFill>
                <a:effectLst>
                  <a:outerShdw blurRad="50800" dist="38100" dir="2700000" algn="tl" rotWithShape="0">
                    <a:prstClr val="black">
                      <a:alpha val="40000"/>
                    </a:prstClr>
                  </a:outerShdw>
                </a:effectLst>
                <a:uLnTx/>
                <a:uFillTx/>
                <a:latin typeface="Calibri" panose="020F0502020204030204"/>
                <a:ea typeface="Arial"/>
                <a:cs typeface="Arial"/>
                <a:sym typeface="Arial"/>
              </a:endParaRPr>
            </a:p>
          </p:txBody>
        </p:sp>
        <p:sp>
          <p:nvSpPr>
            <p:cNvPr id="6" name="Oval 5">
              <a:extLst>
                <a:ext uri="{FF2B5EF4-FFF2-40B4-BE49-F238E27FC236}">
                  <a16:creationId xmlns:a16="http://schemas.microsoft.com/office/drawing/2014/main" id="{A552461F-1454-83B5-A6DD-26F64EF14EA7}"/>
                </a:ext>
              </a:extLst>
            </p:cNvPr>
            <p:cNvSpPr/>
            <p:nvPr/>
          </p:nvSpPr>
          <p:spPr>
            <a:xfrm>
              <a:off x="8041833" y="4812607"/>
              <a:ext cx="681118" cy="681118"/>
            </a:xfrm>
            <a:prstGeom prst="ellipse">
              <a:avLst/>
            </a:prstGeom>
            <a:gradFill>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gra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accent1"/>
                  </a:solidFill>
                  <a:effectLst>
                    <a:outerShdw blurRad="50800" dist="38100" dir="2700000" algn="tl" rotWithShape="0">
                      <a:prstClr val="black">
                        <a:alpha val="40000"/>
                      </a:prstClr>
                    </a:outerShdw>
                  </a:effectLst>
                  <a:uLnTx/>
                  <a:uFillTx/>
                  <a:latin typeface="Calibri" panose="020F0502020204030204"/>
                  <a:ea typeface="+mn-ea"/>
                  <a:cs typeface="+mn-cs"/>
                </a:rPr>
                <a:t>4</a:t>
              </a:r>
            </a:p>
          </p:txBody>
        </p:sp>
      </p:grpSp>
      <p:grpSp>
        <p:nvGrpSpPr>
          <p:cNvPr id="22" name="Group 21">
            <a:extLst>
              <a:ext uri="{FF2B5EF4-FFF2-40B4-BE49-F238E27FC236}">
                <a16:creationId xmlns:a16="http://schemas.microsoft.com/office/drawing/2014/main" id="{CDCE4B80-516C-7930-BCF4-C937C1157DEC}"/>
              </a:ext>
            </a:extLst>
          </p:cNvPr>
          <p:cNvGrpSpPr/>
          <p:nvPr/>
        </p:nvGrpSpPr>
        <p:grpSpPr>
          <a:xfrm>
            <a:off x="3938053" y="1830054"/>
            <a:ext cx="3476569" cy="1893444"/>
            <a:chOff x="4136032" y="1974741"/>
            <a:chExt cx="3476569" cy="1893444"/>
          </a:xfrm>
        </p:grpSpPr>
        <p:sp>
          <p:nvSpPr>
            <p:cNvPr id="14" name="Rectangle 13">
              <a:extLst>
                <a:ext uri="{FF2B5EF4-FFF2-40B4-BE49-F238E27FC236}">
                  <a16:creationId xmlns:a16="http://schemas.microsoft.com/office/drawing/2014/main" id="{9D94E48E-B9F2-8BA3-8F83-2BB2A73544CC}"/>
                </a:ext>
              </a:extLst>
            </p:cNvPr>
            <p:cNvSpPr/>
            <p:nvPr/>
          </p:nvSpPr>
          <p:spPr>
            <a:xfrm>
              <a:off x="4817150" y="1974741"/>
              <a:ext cx="2795451" cy="1893444"/>
            </a:xfrm>
            <a:prstGeom prst="rect">
              <a:avLst/>
            </a:prstGeom>
            <a:solidFill>
              <a:schemeClr val="accent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167"/>
                </a:spcBef>
                <a:spcAft>
                  <a:spcPts val="0"/>
                </a:spcAft>
                <a:buClr>
                  <a:srgbClr val="000000"/>
                </a:buClr>
                <a:buSzPts val="3200"/>
                <a:buFontTx/>
                <a:buNone/>
                <a:tabLst/>
                <a:defRPr/>
              </a:pPr>
              <a:r>
                <a:rPr kumimoji="0" lang="en-US" sz="6000" b="1" i="0" u="none" strike="noStrike" kern="0" cap="none" spc="0" normalizeH="0" baseline="0" noProof="0" dirty="0">
                  <a:ln>
                    <a:noFill/>
                  </a:ln>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effectLst/>
                  <a:uLnTx/>
                  <a:uFillTx/>
                  <a:latin typeface="Calibri" panose="020F0502020204030204"/>
                  <a:ea typeface="Arial"/>
                  <a:cs typeface="Arial"/>
                  <a:sym typeface="Arial"/>
                </a:rPr>
                <a:t>CQ in 2</a:t>
              </a:r>
              <a:endParaRPr kumimoji="0" lang="en-US" sz="3200" b="0" i="0" u="none" strike="noStrike" kern="0" cap="none" spc="0" normalizeH="0" baseline="0" noProof="0" dirty="0">
                <a:ln>
                  <a:noFill/>
                </a:ln>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effectLst/>
                <a:uLnTx/>
                <a:uFillTx/>
                <a:latin typeface="Calibri" panose="020F0502020204030204"/>
                <a:ea typeface="Arial"/>
                <a:cs typeface="Arial"/>
                <a:sym typeface="Arial"/>
              </a:endParaRPr>
            </a:p>
          </p:txBody>
        </p:sp>
        <p:sp>
          <p:nvSpPr>
            <p:cNvPr id="8" name="Oval 7">
              <a:extLst>
                <a:ext uri="{FF2B5EF4-FFF2-40B4-BE49-F238E27FC236}">
                  <a16:creationId xmlns:a16="http://schemas.microsoft.com/office/drawing/2014/main" id="{C49A679F-7314-770D-DB6E-8D59075EDBD6}"/>
                </a:ext>
              </a:extLst>
            </p:cNvPr>
            <p:cNvSpPr/>
            <p:nvPr/>
          </p:nvSpPr>
          <p:spPr>
            <a:xfrm>
              <a:off x="4136032" y="2617602"/>
              <a:ext cx="681118" cy="681118"/>
            </a:xfrm>
            <a:prstGeom prst="ellipse">
              <a:avLst/>
            </a:prstGeom>
            <a:solidFill>
              <a:schemeClr val="accent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outerShdw blurRad="50800" dist="38100" dir="2700000" algn="tl" rotWithShape="0">
                      <a:prstClr val="black">
                        <a:alpha val="40000"/>
                      </a:prstClr>
                    </a:outerShdw>
                  </a:effectLst>
                  <a:uLnTx/>
                  <a:uFillTx/>
                  <a:latin typeface="Calibri" panose="020F0502020204030204"/>
                  <a:ea typeface="+mn-ea"/>
                  <a:cs typeface="+mn-cs"/>
                </a:rPr>
                <a:t>1</a:t>
              </a:r>
            </a:p>
          </p:txBody>
        </p:sp>
      </p:grpSp>
      <p:pic>
        <p:nvPicPr>
          <p:cNvPr id="17" name="Picture 16" descr="A black background with white text&#10;&#10;Description automatically generated">
            <a:extLst>
              <a:ext uri="{FF2B5EF4-FFF2-40B4-BE49-F238E27FC236}">
                <a16:creationId xmlns:a16="http://schemas.microsoft.com/office/drawing/2014/main" id="{426DA799-388E-4579-32A4-0614021DDBBB}"/>
              </a:ext>
            </a:extLst>
          </p:cNvPr>
          <p:cNvPicPr>
            <a:picLocks noChangeAspect="1"/>
          </p:cNvPicPr>
          <p:nvPr/>
        </p:nvPicPr>
        <p:blipFill rotWithShape="1">
          <a:blip r:embed="rId5"/>
          <a:srcRect l="20804" t="42801" r="21242" b="42481"/>
          <a:stretch/>
        </p:blipFill>
        <p:spPr>
          <a:xfrm>
            <a:off x="10170560" y="6438550"/>
            <a:ext cx="1720850" cy="245835"/>
          </a:xfrm>
          <a:prstGeom prst="rect">
            <a:avLst/>
          </a:prstGeom>
        </p:spPr>
      </p:pic>
      <p:pic>
        <p:nvPicPr>
          <p:cNvPr id="19" name="Picture 18">
            <a:extLst>
              <a:ext uri="{FF2B5EF4-FFF2-40B4-BE49-F238E27FC236}">
                <a16:creationId xmlns:a16="http://schemas.microsoft.com/office/drawing/2014/main" id="{B454BE24-38CE-445E-385D-E4EB036B518F}"/>
              </a:ext>
            </a:extLst>
          </p:cNvPr>
          <p:cNvPicPr>
            <a:picLocks noChangeAspect="1"/>
          </p:cNvPicPr>
          <p:nvPr/>
        </p:nvPicPr>
        <p:blipFill>
          <a:blip r:embed="rId6"/>
          <a:srcRect/>
          <a:stretch/>
        </p:blipFill>
        <p:spPr>
          <a:xfrm>
            <a:off x="10038299" y="6099889"/>
            <a:ext cx="2067322" cy="378617"/>
          </a:xfrm>
          <a:prstGeom prst="rect">
            <a:avLst/>
          </a:prstGeom>
        </p:spPr>
      </p:pic>
      <p:sp>
        <p:nvSpPr>
          <p:cNvPr id="20" name="TextBox 19">
            <a:extLst>
              <a:ext uri="{FF2B5EF4-FFF2-40B4-BE49-F238E27FC236}">
                <a16:creationId xmlns:a16="http://schemas.microsoft.com/office/drawing/2014/main" id="{841BD914-8F03-EC42-05CC-FB161D4DC831}"/>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i="1"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LegacyPartners.biz</a:t>
            </a:r>
            <a:endParaRPr kumimoji="0" lang="en-US" sz="180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i="1"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TheSVPSystem.com</a:t>
            </a:r>
            <a:endParaRPr kumimoji="0" lang="en-US" sz="180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p:txBody>
      </p:sp>
      <p:grpSp>
        <p:nvGrpSpPr>
          <p:cNvPr id="24" name="Group 23">
            <a:extLst>
              <a:ext uri="{FF2B5EF4-FFF2-40B4-BE49-F238E27FC236}">
                <a16:creationId xmlns:a16="http://schemas.microsoft.com/office/drawing/2014/main" id="{E874F1D5-1ACD-D783-4CF3-2FD465B218C8}"/>
              </a:ext>
            </a:extLst>
          </p:cNvPr>
          <p:cNvGrpSpPr/>
          <p:nvPr/>
        </p:nvGrpSpPr>
        <p:grpSpPr>
          <a:xfrm>
            <a:off x="3913369" y="4061758"/>
            <a:ext cx="3501253" cy="1893444"/>
            <a:chOff x="4111348" y="4206445"/>
            <a:chExt cx="3501253" cy="1893444"/>
          </a:xfrm>
        </p:grpSpPr>
        <p:sp>
          <p:nvSpPr>
            <p:cNvPr id="7" name="Rectangle 6">
              <a:extLst>
                <a:ext uri="{FF2B5EF4-FFF2-40B4-BE49-F238E27FC236}">
                  <a16:creationId xmlns:a16="http://schemas.microsoft.com/office/drawing/2014/main" id="{95548F03-5A32-E443-CEF8-9A53B22481D5}"/>
                </a:ext>
              </a:extLst>
            </p:cNvPr>
            <p:cNvSpPr/>
            <p:nvPr/>
          </p:nvSpPr>
          <p:spPr>
            <a:xfrm>
              <a:off x="4817150" y="4206445"/>
              <a:ext cx="2795451" cy="1893444"/>
            </a:xfrm>
            <a:prstGeom prst="rect">
              <a:avLst/>
            </a:prstGeom>
            <a:solidFill>
              <a:schemeClr val="accent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167"/>
                </a:spcBef>
                <a:spcAft>
                  <a:spcPts val="0"/>
                </a:spcAft>
                <a:buClr>
                  <a:srgbClr val="000000"/>
                </a:buClr>
                <a:buSzPts val="3200"/>
                <a:buFontTx/>
                <a:buNone/>
                <a:tabLst/>
                <a:defRPr/>
              </a:pPr>
              <a:r>
                <a:rPr kumimoji="0" lang="en-US" sz="2400" b="1" i="0" u="none" strike="noStrike" kern="0" cap="none" spc="0" normalizeH="0" baseline="0" noProof="0" dirty="0">
                  <a:solidFill>
                    <a:schemeClr val="bg1"/>
                  </a:solidFill>
                  <a:effectLst/>
                  <a:uLnTx/>
                  <a:uFillTx/>
                  <a:latin typeface="Calibri" panose="020F0502020204030204"/>
                  <a:ea typeface="Arial"/>
                  <a:cs typeface="Arial"/>
                  <a:sym typeface="Arial"/>
                </a:rPr>
                <a:t>Invite guests to your LAUNCH.</a:t>
              </a:r>
            </a:p>
            <a:p>
              <a:pPr marL="0" marR="0" lvl="0" indent="0" algn="ctr" defTabSz="914400" rtl="0" eaLnBrk="1" fontAlgn="auto" latinLnBrk="0" hangingPunct="1">
                <a:lnSpc>
                  <a:spcPct val="100000"/>
                </a:lnSpc>
                <a:spcBef>
                  <a:spcPts val="167"/>
                </a:spcBef>
                <a:spcAft>
                  <a:spcPts val="0"/>
                </a:spcAft>
                <a:buClr>
                  <a:srgbClr val="000000"/>
                </a:buClr>
                <a:buSzPts val="3200"/>
                <a:buFontTx/>
                <a:buNone/>
                <a:tabLst/>
                <a:defRPr/>
              </a:pPr>
              <a:r>
                <a:rPr kumimoji="0" lang="en-US" sz="2400" b="1" i="0" u="none" strike="noStrike" kern="0" cap="none" spc="0" normalizeH="0" baseline="0" noProof="0" dirty="0">
                  <a:solidFill>
                    <a:schemeClr val="bg1"/>
                  </a:solidFill>
                  <a:effectLst/>
                  <a:uLnTx/>
                  <a:uFillTx/>
                  <a:latin typeface="Calibri" panose="020F0502020204030204"/>
                  <a:ea typeface="Arial"/>
                  <a:cs typeface="Arial"/>
                  <a:sym typeface="Arial"/>
                </a:rPr>
                <a:t>Use the scripts on </a:t>
              </a:r>
            </a:p>
            <a:p>
              <a:pPr marL="0" marR="0" lvl="0" indent="0" algn="ctr" defTabSz="914400" rtl="0" eaLnBrk="1" fontAlgn="auto" latinLnBrk="0" hangingPunct="1">
                <a:lnSpc>
                  <a:spcPct val="100000"/>
                </a:lnSpc>
                <a:spcBef>
                  <a:spcPts val="167"/>
                </a:spcBef>
                <a:spcAft>
                  <a:spcPts val="0"/>
                </a:spcAft>
                <a:buClr>
                  <a:srgbClr val="000000"/>
                </a:buClr>
                <a:buSzPts val="3200"/>
                <a:buFontTx/>
                <a:buNone/>
                <a:tabLst/>
                <a:defRPr/>
              </a:pPr>
              <a:r>
                <a:rPr kumimoji="0" lang="en-US" sz="2400" b="1" i="1" u="none" strike="noStrike" kern="0" cap="none" spc="0" normalizeH="0" baseline="0" noProof="0" dirty="0" err="1">
                  <a:solidFill>
                    <a:schemeClr val="accent2"/>
                  </a:solidFill>
                  <a:uLnTx/>
                  <a:uFillTx/>
                  <a:latin typeface="Calibri" panose="020F0502020204030204"/>
                  <a:ea typeface="Arial"/>
                  <a:cs typeface="Arial"/>
                  <a:sym typeface="Arial"/>
                </a:rPr>
                <a:t>LegacyPartners.Biz</a:t>
              </a:r>
              <a:endParaRPr kumimoji="0" lang="en-US" sz="2400" b="1" i="1" u="none" strike="noStrike" kern="0" cap="none" spc="0" normalizeH="0" baseline="0" noProof="0" dirty="0">
                <a:solidFill>
                  <a:schemeClr val="accent2"/>
                </a:solidFill>
                <a:uLnTx/>
                <a:uFillTx/>
                <a:latin typeface="Calibri" panose="020F0502020204030204"/>
                <a:ea typeface="Arial"/>
                <a:cs typeface="Arial"/>
                <a:sym typeface="Arial"/>
              </a:endParaRPr>
            </a:p>
          </p:txBody>
        </p:sp>
        <p:sp>
          <p:nvSpPr>
            <p:cNvPr id="12" name="Oval 11">
              <a:extLst>
                <a:ext uri="{FF2B5EF4-FFF2-40B4-BE49-F238E27FC236}">
                  <a16:creationId xmlns:a16="http://schemas.microsoft.com/office/drawing/2014/main" id="{2002D917-A0E4-9574-33DE-AB11E9657536}"/>
                </a:ext>
              </a:extLst>
            </p:cNvPr>
            <p:cNvSpPr/>
            <p:nvPr/>
          </p:nvSpPr>
          <p:spPr>
            <a:xfrm>
              <a:off x="4111348" y="4812607"/>
              <a:ext cx="681118" cy="681118"/>
            </a:xfrm>
            <a:prstGeom prst="ellipse">
              <a:avLst/>
            </a:prstGeom>
            <a:solidFill>
              <a:schemeClr val="accent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solidFill>
                    <a:schemeClr val="bg1"/>
                  </a:solidFill>
                  <a:effectLst>
                    <a:outerShdw blurRad="50800" dist="38100" dir="2700000" algn="tl" rotWithShape="0">
                      <a:prstClr val="black">
                        <a:alpha val="40000"/>
                      </a:prstClr>
                    </a:outerShdw>
                  </a:effectLst>
                  <a:uLnTx/>
                  <a:uFillTx/>
                  <a:latin typeface="Calibri" panose="020F0502020204030204"/>
                  <a:ea typeface="+mn-ea"/>
                  <a:cs typeface="+mn-cs"/>
                </a:rPr>
                <a:t>3</a:t>
              </a:r>
            </a:p>
          </p:txBody>
        </p:sp>
      </p:grpSp>
      <p:grpSp>
        <p:nvGrpSpPr>
          <p:cNvPr id="23" name="Group 22">
            <a:extLst>
              <a:ext uri="{FF2B5EF4-FFF2-40B4-BE49-F238E27FC236}">
                <a16:creationId xmlns:a16="http://schemas.microsoft.com/office/drawing/2014/main" id="{2BAACC68-58A1-40FB-33B5-3BBA30898C67}"/>
              </a:ext>
            </a:extLst>
          </p:cNvPr>
          <p:cNvGrpSpPr/>
          <p:nvPr/>
        </p:nvGrpSpPr>
        <p:grpSpPr>
          <a:xfrm>
            <a:off x="7893054" y="1830054"/>
            <a:ext cx="3477252" cy="1893444"/>
            <a:chOff x="8091033" y="1974741"/>
            <a:chExt cx="3477252" cy="1893444"/>
          </a:xfrm>
        </p:grpSpPr>
        <p:sp>
          <p:nvSpPr>
            <p:cNvPr id="15" name="Rectangle 14">
              <a:extLst>
                <a:ext uri="{FF2B5EF4-FFF2-40B4-BE49-F238E27FC236}">
                  <a16:creationId xmlns:a16="http://schemas.microsoft.com/office/drawing/2014/main" id="{ADC5F33A-8C9C-65A0-E128-B6DD82DC9710}"/>
                </a:ext>
              </a:extLst>
            </p:cNvPr>
            <p:cNvSpPr/>
            <p:nvPr/>
          </p:nvSpPr>
          <p:spPr>
            <a:xfrm>
              <a:off x="8772834" y="1974741"/>
              <a:ext cx="2795451" cy="1893444"/>
            </a:xfrm>
            <a:prstGeom prst="rect">
              <a:avLst/>
            </a:prstGeom>
            <a:solidFill>
              <a:schemeClr val="accent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167"/>
                </a:spcBef>
                <a:spcAft>
                  <a:spcPts val="0"/>
                </a:spcAft>
                <a:buClr>
                  <a:srgbClr val="000000"/>
                </a:buClr>
                <a:buSzPts val="3200"/>
                <a:buFontTx/>
                <a:buNone/>
                <a:tabLst/>
                <a:defRPr/>
              </a:pPr>
              <a:r>
                <a:rPr kumimoji="0" lang="en-US" sz="2400" b="1" i="0" u="none" strike="noStrike" kern="0" cap="none" spc="0" normalizeH="0" baseline="0" noProof="0" dirty="0">
                  <a:ln>
                    <a:noFill/>
                  </a:ln>
                  <a:solidFill>
                    <a:schemeClr val="bg1"/>
                  </a:solidFill>
                  <a:effectLst/>
                  <a:uLnTx/>
                  <a:uFillTx/>
                  <a:latin typeface="Calibri" panose="020F0502020204030204"/>
                  <a:ea typeface="Arial"/>
                  <a:cs typeface="Arial"/>
                  <a:sym typeface="Arial"/>
                </a:rPr>
                <a:t>Set up your</a:t>
              </a:r>
            </a:p>
            <a:p>
              <a:pPr marL="0" marR="0" lvl="0" indent="0" algn="ctr" defTabSz="914400" rtl="0" eaLnBrk="1" fontAlgn="auto" latinLnBrk="0" hangingPunct="1">
                <a:lnSpc>
                  <a:spcPct val="100000"/>
                </a:lnSpc>
                <a:spcBef>
                  <a:spcPts val="167"/>
                </a:spcBef>
                <a:spcAft>
                  <a:spcPts val="0"/>
                </a:spcAft>
                <a:buClr>
                  <a:srgbClr val="000000"/>
                </a:buClr>
                <a:buSzPts val="3200"/>
                <a:buFontTx/>
                <a:buNone/>
                <a:tabLst/>
                <a:defRPr/>
              </a:pPr>
              <a:r>
                <a:rPr kumimoji="0" lang="en-US" sz="2600" b="1" i="0" u="none" strike="noStrike" kern="0" cap="none" spc="0" normalizeH="0" baseline="0" noProof="0" dirty="0">
                  <a:ln>
                    <a:noFill/>
                  </a:ln>
                  <a:solidFill>
                    <a:schemeClr val="accent2"/>
                  </a:solidFill>
                  <a:uLnTx/>
                  <a:uFillTx/>
                  <a:latin typeface="Calibri" panose="020F0502020204030204"/>
                  <a:ea typeface="Arial"/>
                  <a:cs typeface="Arial"/>
                  <a:sym typeface="Arial"/>
                </a:rPr>
                <a:t>BUSINESS LAUNCH</a:t>
              </a:r>
            </a:p>
            <a:p>
              <a:pPr marL="0" marR="0" lvl="0" indent="0" algn="ctr" defTabSz="914400" rtl="0" eaLnBrk="1" fontAlgn="auto" latinLnBrk="0" hangingPunct="1">
                <a:lnSpc>
                  <a:spcPct val="100000"/>
                </a:lnSpc>
                <a:spcBef>
                  <a:spcPts val="167"/>
                </a:spcBef>
                <a:spcAft>
                  <a:spcPts val="0"/>
                </a:spcAft>
                <a:buClr>
                  <a:srgbClr val="000000"/>
                </a:buClr>
                <a:buSzPts val="3200"/>
                <a:buFontTx/>
                <a:buNone/>
                <a:tabLst/>
                <a:defRPr/>
              </a:pPr>
              <a:r>
                <a:rPr kumimoji="0" lang="en-US" sz="2400" b="1" i="0" u="none" strike="noStrike" kern="0" cap="none" spc="0" normalizeH="0" baseline="0" noProof="0" dirty="0">
                  <a:ln>
                    <a:noFill/>
                  </a:ln>
                  <a:solidFill>
                    <a:schemeClr val="bg1"/>
                  </a:solidFill>
                  <a:effectLst/>
                  <a:uLnTx/>
                  <a:uFillTx/>
                  <a:latin typeface="Calibri" panose="020F0502020204030204"/>
                  <a:ea typeface="Arial"/>
                  <a:cs typeface="Arial"/>
                  <a:sym typeface="Arial"/>
                </a:rPr>
                <a:t>HOME or ZOOM</a:t>
              </a:r>
              <a:endParaRPr kumimoji="0" lang="en-US" sz="1100" b="0" i="0" u="none" strike="noStrike" kern="0" cap="none" spc="0" normalizeH="0" baseline="0" noProof="0" dirty="0">
                <a:ln>
                  <a:noFill/>
                </a:ln>
                <a:solidFill>
                  <a:schemeClr val="bg1"/>
                </a:solidFill>
                <a:effectLst/>
                <a:uLnTx/>
                <a:uFillTx/>
                <a:latin typeface="Calibri" panose="020F0502020204030204"/>
                <a:ea typeface="Arial"/>
                <a:cs typeface="Arial"/>
                <a:sym typeface="Arial"/>
              </a:endParaRPr>
            </a:p>
          </p:txBody>
        </p:sp>
        <p:sp>
          <p:nvSpPr>
            <p:cNvPr id="10" name="Oval 9">
              <a:extLst>
                <a:ext uri="{FF2B5EF4-FFF2-40B4-BE49-F238E27FC236}">
                  <a16:creationId xmlns:a16="http://schemas.microsoft.com/office/drawing/2014/main" id="{D1FEB459-2419-D41A-43B2-2CEE05DFD392}"/>
                </a:ext>
              </a:extLst>
            </p:cNvPr>
            <p:cNvSpPr/>
            <p:nvPr/>
          </p:nvSpPr>
          <p:spPr>
            <a:xfrm>
              <a:off x="8091033" y="2617602"/>
              <a:ext cx="681118" cy="681118"/>
            </a:xfrm>
            <a:prstGeom prst="ellipse">
              <a:avLst/>
            </a:prstGeom>
            <a:solidFill>
              <a:schemeClr val="accent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solidFill>
                    <a:schemeClr val="bg1"/>
                  </a:solidFill>
                  <a:effectLst>
                    <a:outerShdw blurRad="50800" dist="38100" dir="2700000" algn="tl" rotWithShape="0">
                      <a:prstClr val="black">
                        <a:alpha val="40000"/>
                      </a:prstClr>
                    </a:outerShdw>
                  </a:effectLst>
                  <a:uLnTx/>
                  <a:uFillTx/>
                  <a:latin typeface="Calibri" panose="020F0502020204030204"/>
                  <a:ea typeface="+mn-ea"/>
                  <a:cs typeface="+mn-cs"/>
                </a:rPr>
                <a:t>2</a:t>
              </a:r>
            </a:p>
          </p:txBody>
        </p:sp>
      </p:grpSp>
      <p:pic>
        <p:nvPicPr>
          <p:cNvPr id="9" name="Picture 8" descr="A neon sign with a black background&#10;&#10;Description automatically generated">
            <a:extLst>
              <a:ext uri="{FF2B5EF4-FFF2-40B4-BE49-F238E27FC236}">
                <a16:creationId xmlns:a16="http://schemas.microsoft.com/office/drawing/2014/main" id="{28FA6780-38EA-BD3F-C39F-7461F6AAF45B}"/>
              </a:ext>
            </a:extLst>
          </p:cNvPr>
          <p:cNvPicPr>
            <a:picLocks noChangeAspect="1"/>
          </p:cNvPicPr>
          <p:nvPr/>
        </p:nvPicPr>
        <p:blipFill>
          <a:blip r:embed="rId7"/>
          <a:stretch>
            <a:fillRect/>
          </a:stretch>
        </p:blipFill>
        <p:spPr>
          <a:xfrm>
            <a:off x="5062586" y="1378692"/>
            <a:ext cx="1937196" cy="1017028"/>
          </a:xfrm>
          <a:prstGeom prst="rect">
            <a:avLst/>
          </a:prstGeom>
        </p:spPr>
      </p:pic>
    </p:spTree>
    <p:extLst>
      <p:ext uri="{BB962C8B-B14F-4D97-AF65-F5344CB8AC3E}">
        <p14:creationId xmlns:p14="http://schemas.microsoft.com/office/powerpoint/2010/main" val="3988530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1500"/>
                                        <p:tgtEl>
                                          <p:spTgt spid="11"/>
                                        </p:tgtEl>
                                      </p:cBhvr>
                                    </p:animEffect>
                                  </p:childTnLst>
                                </p:cTn>
                              </p:par>
                              <p:par>
                                <p:cTn id="8" presetID="22" presetClass="entr" presetSubtype="8"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left)">
                                      <p:cBhvr>
                                        <p:cTn id="10" dur="500"/>
                                        <p:tgtEl>
                                          <p:spTgt spid="22"/>
                                        </p:tgtEl>
                                      </p:cBhvr>
                                    </p:animEffect>
                                  </p:childTnLst>
                                </p:cTn>
                              </p:par>
                              <p:par>
                                <p:cTn id="11" presetID="22" presetClass="entr" presetSubtype="8"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500"/>
                                        <p:tgtEl>
                                          <p:spTgt spid="9"/>
                                        </p:tgtEl>
                                      </p:cBhvr>
                                    </p:animEffect>
                                  </p:childTnLst>
                                </p:cTn>
                              </p:par>
                            </p:childTnLst>
                          </p:cTn>
                        </p:par>
                        <p:par>
                          <p:cTn id="14" fill="hold">
                            <p:stCondLst>
                              <p:cond delay="1500"/>
                            </p:stCondLst>
                            <p:childTnLst>
                              <p:par>
                                <p:cTn id="15" presetID="22" presetClass="entr" presetSubtype="8" fill="hold" nodeType="after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left)">
                                      <p:cBhvr>
                                        <p:cTn id="17" dur="500"/>
                                        <p:tgtEl>
                                          <p:spTgt spid="23"/>
                                        </p:tgtEl>
                                      </p:cBhvr>
                                    </p:animEffect>
                                  </p:childTnLst>
                                </p:cTn>
                              </p:par>
                            </p:childTnLst>
                          </p:cTn>
                        </p:par>
                        <p:par>
                          <p:cTn id="18" fill="hold">
                            <p:stCondLst>
                              <p:cond delay="2000"/>
                            </p:stCondLst>
                            <p:childTnLst>
                              <p:par>
                                <p:cTn id="19" presetID="22" presetClass="entr" presetSubtype="8" fill="hold" nodeType="after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left)">
                                      <p:cBhvr>
                                        <p:cTn id="21" dur="500"/>
                                        <p:tgtEl>
                                          <p:spTgt spid="24"/>
                                        </p:tgtEl>
                                      </p:cBhvr>
                                    </p:animEffect>
                                  </p:childTnLst>
                                </p:cTn>
                              </p:par>
                            </p:childTnLst>
                          </p:cTn>
                        </p:par>
                        <p:par>
                          <p:cTn id="22" fill="hold">
                            <p:stCondLst>
                              <p:cond delay="2500"/>
                            </p:stCondLst>
                            <p:childTnLst>
                              <p:par>
                                <p:cTn id="23" presetID="22" presetClass="entr" presetSubtype="8" fill="hold" nodeType="after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left)">
                                      <p:cBhvr>
                                        <p:cTn id="25" dur="500"/>
                                        <p:tgtEl>
                                          <p:spTgt spid="25"/>
                                        </p:tgtEl>
                                      </p:cBhvr>
                                    </p:animEffect>
                                  </p:childTnLst>
                                </p:cTn>
                              </p:par>
                            </p:childTnLst>
                          </p:cTn>
                        </p:par>
                        <p:par>
                          <p:cTn id="26" fill="hold">
                            <p:stCondLst>
                              <p:cond delay="3000"/>
                            </p:stCondLst>
                            <p:childTnLst>
                              <p:par>
                                <p:cTn id="27" presetID="2" presetClass="entr" presetSubtype="8" fill="hold" nodeType="afterEffect">
                                  <p:stCondLst>
                                    <p:cond delay="500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0-#ppt_w/2"/>
                                          </p:val>
                                        </p:tav>
                                        <p:tav tm="100000">
                                          <p:val>
                                            <p:strVal val="#ppt_x"/>
                                          </p:val>
                                        </p:tav>
                                      </p:tavLst>
                                    </p:anim>
                                    <p:anim calcmode="lin" valueType="num">
                                      <p:cBhvr additive="base">
                                        <p:cTn id="30"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15000">
              <a:schemeClr val="accent1"/>
            </a:gs>
            <a:gs pos="87000">
              <a:schemeClr val="accent3"/>
            </a:gs>
          </a:gsLst>
          <a:lin ang="5400000" scaled="1"/>
          <a:tileRect/>
        </a:gradFill>
        <a:effectLst/>
      </p:bgPr>
    </p:bg>
    <p:spTree>
      <p:nvGrpSpPr>
        <p:cNvPr id="1" name="Shape 167"/>
        <p:cNvGrpSpPr/>
        <p:nvPr/>
      </p:nvGrpSpPr>
      <p:grpSpPr>
        <a:xfrm>
          <a:off x="0" y="0"/>
          <a:ext cx="0" cy="0"/>
          <a:chOff x="0" y="0"/>
          <a:chExt cx="0" cy="0"/>
        </a:xfrm>
      </p:grpSpPr>
      <p:pic>
        <p:nvPicPr>
          <p:cNvPr id="58" name="Picture 57" descr="A blue and grey color palette&#10;&#10;Description automatically generated">
            <a:extLst>
              <a:ext uri="{FF2B5EF4-FFF2-40B4-BE49-F238E27FC236}">
                <a16:creationId xmlns:a16="http://schemas.microsoft.com/office/drawing/2014/main" id="{F2BB3AB9-0A86-4B33-4519-69B8D7FDAA15}"/>
              </a:ext>
            </a:extLst>
          </p:cNvPr>
          <p:cNvPicPr>
            <a:picLocks noChangeAspect="1"/>
          </p:cNvPicPr>
          <p:nvPr/>
        </p:nvPicPr>
        <p:blipFill>
          <a:blip r:embed="rId3"/>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sp>
        <p:nvSpPr>
          <p:cNvPr id="94" name="TextBox 93">
            <a:extLst>
              <a:ext uri="{FF2B5EF4-FFF2-40B4-BE49-F238E27FC236}">
                <a16:creationId xmlns:a16="http://schemas.microsoft.com/office/drawing/2014/main" id="{8A72D37E-6B86-14B9-F5B1-EADCE33BD67C}"/>
              </a:ext>
            </a:extLst>
          </p:cNvPr>
          <p:cNvSpPr txBox="1"/>
          <p:nvPr/>
        </p:nvSpPr>
        <p:spPr>
          <a:xfrm>
            <a:off x="1" y="969524"/>
            <a:ext cx="12192000"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FFFFFF"/>
                </a:solidFill>
                <a:effectLst/>
                <a:uLnTx/>
                <a:uFillTx/>
                <a:latin typeface="Arial"/>
                <a:ea typeface="+mn-ea"/>
                <a:cs typeface="+mn-cs"/>
              </a:rPr>
              <a:t>Guests are welcome for all events.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FFFFFF"/>
                </a:solidFill>
                <a:effectLst/>
                <a:uLnTx/>
                <a:uFillTx/>
                <a:latin typeface="Arial"/>
                <a:ea typeface="+mn-ea"/>
                <a:cs typeface="+mn-cs"/>
              </a:rPr>
              <a:t>New IBO Trainings are preceded by a short business overview.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FFFFFF"/>
                </a:solidFill>
                <a:effectLst/>
                <a:uLnTx/>
                <a:uFillTx/>
                <a:latin typeface="Arial"/>
                <a:ea typeface="+mn-ea"/>
                <a:cs typeface="+mn-cs"/>
              </a:rPr>
              <a:t>The Healthcare Coverage informational Zoom will be followed by a short business overview</a:t>
            </a:r>
          </a:p>
        </p:txBody>
      </p:sp>
      <p:sp>
        <p:nvSpPr>
          <p:cNvPr id="8" name="TextBox 7">
            <a:extLst>
              <a:ext uri="{FF2B5EF4-FFF2-40B4-BE49-F238E27FC236}">
                <a16:creationId xmlns:a16="http://schemas.microsoft.com/office/drawing/2014/main" id="{09691BFE-15B6-1742-735D-6BE20EA5B816}"/>
              </a:ext>
            </a:extLst>
          </p:cNvPr>
          <p:cNvSpPr txBox="1"/>
          <p:nvPr/>
        </p:nvSpPr>
        <p:spPr>
          <a:xfrm>
            <a:off x="186764" y="6050130"/>
            <a:ext cx="20807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srgbClr val="FFFFFF"/>
                </a:solidFill>
                <a:effectLst/>
                <a:uLnTx/>
                <a:uFillTx/>
                <a:latin typeface="Calibri Light" panose="020F0302020204030204" pitchFamily="34" charset="0"/>
                <a:ea typeface="+mn-ea"/>
                <a:cs typeface="Calibri Light" panose="020F0302020204030204" pitchFamily="34" charset="0"/>
              </a:rPr>
              <a:t>LegacyPartners.biz</a:t>
            </a:r>
            <a:endParaRPr kumimoji="0" lang="en-US" sz="1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srgbClr val="FFFFFF"/>
                </a:solidFill>
                <a:effectLst/>
                <a:uLnTx/>
                <a:uFillTx/>
                <a:latin typeface="Calibri Light" panose="020F0302020204030204" pitchFamily="34" charset="0"/>
                <a:ea typeface="+mn-ea"/>
                <a:cs typeface="Calibri Light" panose="020F0302020204030204" pitchFamily="34" charset="0"/>
              </a:rPr>
              <a:t>TheSVPSystem.com</a:t>
            </a:r>
            <a:endParaRPr kumimoji="0" lang="en-US" sz="1800" b="0" i="1" u="none" strike="noStrike" kern="1200" cap="none" spc="0" normalizeH="0" baseline="0" noProof="0" dirty="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pic>
        <p:nvPicPr>
          <p:cNvPr id="15" name="Picture 14" descr="A blue and yellow sign with a white circle in the middle&#10;&#10;Description automatically generated">
            <a:extLst>
              <a:ext uri="{FF2B5EF4-FFF2-40B4-BE49-F238E27FC236}">
                <a16:creationId xmlns:a16="http://schemas.microsoft.com/office/drawing/2014/main" id="{E0876A0F-6FD4-D11E-4D71-4C0076A3F4B2}"/>
              </a:ext>
            </a:extLst>
          </p:cNvPr>
          <p:cNvPicPr>
            <a:picLocks noChangeAspect="1"/>
          </p:cNvPicPr>
          <p:nvPr/>
        </p:nvPicPr>
        <p:blipFill>
          <a:blip r:embed="rId4"/>
          <a:stretch>
            <a:fillRect/>
          </a:stretch>
        </p:blipFill>
        <p:spPr>
          <a:xfrm>
            <a:off x="3847155" y="-4186"/>
            <a:ext cx="4497690" cy="1324901"/>
          </a:xfrm>
          <a:prstGeom prst="rect">
            <a:avLst/>
          </a:prstGeom>
        </p:spPr>
      </p:pic>
      <p:pic>
        <p:nvPicPr>
          <p:cNvPr id="26" name="Picture 25">
            <a:extLst>
              <a:ext uri="{FF2B5EF4-FFF2-40B4-BE49-F238E27FC236}">
                <a16:creationId xmlns:a16="http://schemas.microsoft.com/office/drawing/2014/main" id="{CB0589D1-7D1F-25CE-E804-2471914D138E}"/>
              </a:ext>
            </a:extLst>
          </p:cNvPr>
          <p:cNvPicPr>
            <a:picLocks noChangeAspect="1"/>
          </p:cNvPicPr>
          <p:nvPr/>
        </p:nvPicPr>
        <p:blipFill rotWithShape="1">
          <a:blip r:embed="rId5"/>
          <a:srcRect l="-3732" r="-8168"/>
          <a:stretch/>
        </p:blipFill>
        <p:spPr>
          <a:xfrm>
            <a:off x="10038299" y="6438550"/>
            <a:ext cx="2067322" cy="245835"/>
          </a:xfrm>
          <a:prstGeom prst="rect">
            <a:avLst/>
          </a:prstGeom>
        </p:spPr>
      </p:pic>
      <p:pic>
        <p:nvPicPr>
          <p:cNvPr id="27" name="Picture 26">
            <a:extLst>
              <a:ext uri="{FF2B5EF4-FFF2-40B4-BE49-F238E27FC236}">
                <a16:creationId xmlns:a16="http://schemas.microsoft.com/office/drawing/2014/main" id="{35742AD6-79DC-BBA7-B45D-01C87CD5632A}"/>
              </a:ext>
            </a:extLst>
          </p:cNvPr>
          <p:cNvPicPr>
            <a:picLocks noChangeAspect="1"/>
          </p:cNvPicPr>
          <p:nvPr/>
        </p:nvPicPr>
        <p:blipFill>
          <a:blip r:embed="rId6"/>
          <a:srcRect/>
          <a:stretch/>
        </p:blipFill>
        <p:spPr>
          <a:xfrm>
            <a:off x="10038299" y="6145009"/>
            <a:ext cx="2067322" cy="288376"/>
          </a:xfrm>
          <a:prstGeom prst="rect">
            <a:avLst/>
          </a:prstGeom>
        </p:spPr>
      </p:pic>
      <p:grpSp>
        <p:nvGrpSpPr>
          <p:cNvPr id="76" name="Group 75">
            <a:extLst>
              <a:ext uri="{FF2B5EF4-FFF2-40B4-BE49-F238E27FC236}">
                <a16:creationId xmlns:a16="http://schemas.microsoft.com/office/drawing/2014/main" id="{86EF900F-DBBE-8B7B-0723-C3C553B421A0}"/>
              </a:ext>
            </a:extLst>
          </p:cNvPr>
          <p:cNvGrpSpPr/>
          <p:nvPr/>
        </p:nvGrpSpPr>
        <p:grpSpPr>
          <a:xfrm>
            <a:off x="386728" y="1879791"/>
            <a:ext cx="1836057" cy="4030133"/>
            <a:chOff x="386728" y="1879791"/>
            <a:chExt cx="1836057" cy="4030133"/>
          </a:xfrm>
        </p:grpSpPr>
        <p:grpSp>
          <p:nvGrpSpPr>
            <p:cNvPr id="39" name="Group 38">
              <a:extLst>
                <a:ext uri="{FF2B5EF4-FFF2-40B4-BE49-F238E27FC236}">
                  <a16:creationId xmlns:a16="http://schemas.microsoft.com/office/drawing/2014/main" id="{F7E6AE98-C92B-E425-0371-C56BD7264D15}"/>
                </a:ext>
              </a:extLst>
            </p:cNvPr>
            <p:cNvGrpSpPr/>
            <p:nvPr/>
          </p:nvGrpSpPr>
          <p:grpSpPr>
            <a:xfrm>
              <a:off x="386728" y="1879791"/>
              <a:ext cx="1836057" cy="4030133"/>
              <a:chOff x="615126" y="1886590"/>
              <a:chExt cx="2016769" cy="4030133"/>
            </a:xfrm>
          </p:grpSpPr>
          <p:sp>
            <p:nvSpPr>
              <p:cNvPr id="16" name="Rectangle 15">
                <a:extLst>
                  <a:ext uri="{FF2B5EF4-FFF2-40B4-BE49-F238E27FC236}">
                    <a16:creationId xmlns:a16="http://schemas.microsoft.com/office/drawing/2014/main" id="{C6520418-803B-9E3E-542E-2410C8AB60E6}"/>
                  </a:ext>
                </a:extLst>
              </p:cNvPr>
              <p:cNvSpPr/>
              <p:nvPr/>
            </p:nvSpPr>
            <p:spPr>
              <a:xfrm>
                <a:off x="624260" y="1886590"/>
                <a:ext cx="1991606" cy="4030133"/>
              </a:xfrm>
              <a:prstGeom prst="rect">
                <a:avLst/>
              </a:prstGeom>
              <a:solidFill>
                <a:schemeClr val="bg1"/>
              </a:solidFill>
              <a:ln w="57150">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74C"/>
                  </a:solidFill>
                  <a:effectLst/>
                  <a:uLnTx/>
                  <a:uFillTx/>
                  <a:latin typeface="Calibri" panose="020F0502020204030204"/>
                  <a:ea typeface="+mn-ea"/>
                  <a:cs typeface="+mn-cs"/>
                </a:endParaRPr>
              </a:p>
            </p:txBody>
          </p:sp>
          <p:sp>
            <p:nvSpPr>
              <p:cNvPr id="81" name="TextBox 80">
                <a:extLst>
                  <a:ext uri="{FF2B5EF4-FFF2-40B4-BE49-F238E27FC236}">
                    <a16:creationId xmlns:a16="http://schemas.microsoft.com/office/drawing/2014/main" id="{617F0788-8C04-F53F-8696-B390C27EB1BD}"/>
                  </a:ext>
                </a:extLst>
              </p:cNvPr>
              <p:cNvSpPr txBox="1"/>
              <p:nvPr/>
            </p:nvSpPr>
            <p:spPr>
              <a:xfrm>
                <a:off x="615126" y="2524223"/>
                <a:ext cx="1991605" cy="461665"/>
              </a:xfrm>
              <a:prstGeom prst="rect">
                <a:avLst/>
              </a:prstGeom>
              <a:gradFill>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w="3175">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7:00 p.m. CT</a:t>
                </a:r>
              </a:p>
            </p:txBody>
          </p:sp>
          <p:sp>
            <p:nvSpPr>
              <p:cNvPr id="83" name="TextBox 82">
                <a:extLst>
                  <a:ext uri="{FF2B5EF4-FFF2-40B4-BE49-F238E27FC236}">
                    <a16:creationId xmlns:a16="http://schemas.microsoft.com/office/drawing/2014/main" id="{8535CEAB-707A-8621-6715-B3875BB1699C}"/>
                  </a:ext>
                </a:extLst>
              </p:cNvPr>
              <p:cNvSpPr txBox="1"/>
              <p:nvPr/>
            </p:nvSpPr>
            <p:spPr>
              <a:xfrm>
                <a:off x="640289" y="1964969"/>
                <a:ext cx="199160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74C"/>
                    </a:solidFill>
                    <a:effectLst/>
                    <a:uLnTx/>
                    <a:uFillTx/>
                    <a:latin typeface="Calibri" panose="020F0502020204030204"/>
                    <a:ea typeface="+mn-ea"/>
                    <a:cs typeface="+mn-cs"/>
                  </a:rPr>
                  <a:t>SUNDAY</a:t>
                </a:r>
              </a:p>
            </p:txBody>
          </p:sp>
          <p:sp>
            <p:nvSpPr>
              <p:cNvPr id="80" name="TextBox 79">
                <a:extLst>
                  <a:ext uri="{FF2B5EF4-FFF2-40B4-BE49-F238E27FC236}">
                    <a16:creationId xmlns:a16="http://schemas.microsoft.com/office/drawing/2014/main" id="{28C10034-3592-6453-245A-0A3588909911}"/>
                  </a:ext>
                </a:extLst>
              </p:cNvPr>
              <p:cNvSpPr txBox="1"/>
              <p:nvPr/>
            </p:nvSpPr>
            <p:spPr>
              <a:xfrm>
                <a:off x="646227" y="5075905"/>
                <a:ext cx="1947672" cy="738664"/>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IBOs Plug 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Every Sunday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Also great for guests!</a:t>
                </a:r>
              </a:p>
            </p:txBody>
          </p:sp>
        </p:grpSp>
        <p:sp>
          <p:nvSpPr>
            <p:cNvPr id="5" name="TextBox 4">
              <a:extLst>
                <a:ext uri="{FF2B5EF4-FFF2-40B4-BE49-F238E27FC236}">
                  <a16:creationId xmlns:a16="http://schemas.microsoft.com/office/drawing/2014/main" id="{2F3D52DF-F772-6728-C885-2E0AD6622844}"/>
                </a:ext>
              </a:extLst>
            </p:cNvPr>
            <p:cNvSpPr txBox="1"/>
            <p:nvPr/>
          </p:nvSpPr>
          <p:spPr>
            <a:xfrm>
              <a:off x="459429" y="3272204"/>
              <a:ext cx="1690655"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74C"/>
                  </a:solidFill>
                  <a:effectLst/>
                  <a:uLnTx/>
                  <a:uFillTx/>
                  <a:latin typeface="Marker Felt Wide" panose="02000400000000000000" pitchFamily="2" charset="77"/>
                  <a:ea typeface="+mn-ea"/>
                  <a:cs typeface="+mn-cs"/>
                </a:rPr>
                <a:t>Sunday</a:t>
              </a:r>
              <a:endParaRPr kumimoji="0" lang="en-US" sz="1000" b="1" i="0" u="none" strike="noStrike" kern="1200" cap="none" spc="0" normalizeH="0" baseline="0" noProof="0" dirty="0">
                <a:ln>
                  <a:noFill/>
                </a:ln>
                <a:solidFill>
                  <a:srgbClr val="00274C"/>
                </a:solidFill>
                <a:effectLst/>
                <a:uLnTx/>
                <a:uFillTx/>
                <a:latin typeface="Marker Felt Wide" panose="02000400000000000000" pitchFamily="2" charset="77"/>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74C"/>
                  </a:solidFill>
                  <a:effectLst/>
                  <a:uLnTx/>
                  <a:uFillTx/>
                  <a:latin typeface="Marker Felt Wide" panose="02000400000000000000" pitchFamily="2" charset="77"/>
                  <a:ea typeface="+mn-ea"/>
                  <a:cs typeface="+mn-cs"/>
                </a:rPr>
                <a:t>Night</a:t>
              </a:r>
            </a:p>
          </p:txBody>
        </p:sp>
        <p:pic>
          <p:nvPicPr>
            <p:cNvPr id="6" name="Picture 5">
              <a:extLst>
                <a:ext uri="{FF2B5EF4-FFF2-40B4-BE49-F238E27FC236}">
                  <a16:creationId xmlns:a16="http://schemas.microsoft.com/office/drawing/2014/main" id="{2305888E-3E4A-20A6-BF2A-1DF31E904CA4}"/>
                </a:ext>
              </a:extLst>
            </p:cNvPr>
            <p:cNvPicPr>
              <a:picLocks noChangeAspect="1"/>
            </p:cNvPicPr>
            <p:nvPr/>
          </p:nvPicPr>
          <p:blipFill>
            <a:blip r:embed="rId7"/>
            <a:stretch>
              <a:fillRect/>
            </a:stretch>
          </p:blipFill>
          <p:spPr>
            <a:xfrm rot="21276407">
              <a:off x="795362" y="4412511"/>
              <a:ext cx="1018789" cy="230627"/>
            </a:xfrm>
            <a:prstGeom prst="rect">
              <a:avLst/>
            </a:prstGeom>
            <a:effectLst>
              <a:outerShdw blurRad="50800" dist="38100" dir="2700000" algn="tl" rotWithShape="0">
                <a:prstClr val="black">
                  <a:alpha val="40000"/>
                </a:prstClr>
              </a:outerShdw>
            </a:effectLst>
          </p:spPr>
        </p:pic>
      </p:grpSp>
      <p:grpSp>
        <p:nvGrpSpPr>
          <p:cNvPr id="82" name="Group 81">
            <a:extLst>
              <a:ext uri="{FF2B5EF4-FFF2-40B4-BE49-F238E27FC236}">
                <a16:creationId xmlns:a16="http://schemas.microsoft.com/office/drawing/2014/main" id="{9EFFD7F4-6A9F-D9F6-BFF6-4D9C90259A01}"/>
              </a:ext>
            </a:extLst>
          </p:cNvPr>
          <p:cNvGrpSpPr/>
          <p:nvPr/>
        </p:nvGrpSpPr>
        <p:grpSpPr>
          <a:xfrm>
            <a:off x="2352658" y="1879791"/>
            <a:ext cx="1810512" cy="4030133"/>
            <a:chOff x="2352658" y="1879791"/>
            <a:chExt cx="1810512" cy="4030133"/>
          </a:xfrm>
        </p:grpSpPr>
        <p:grpSp>
          <p:nvGrpSpPr>
            <p:cNvPr id="40" name="Group 39">
              <a:extLst>
                <a:ext uri="{FF2B5EF4-FFF2-40B4-BE49-F238E27FC236}">
                  <a16:creationId xmlns:a16="http://schemas.microsoft.com/office/drawing/2014/main" id="{65886CD9-C941-373D-E59E-6266234FD3BB}"/>
                </a:ext>
              </a:extLst>
            </p:cNvPr>
            <p:cNvGrpSpPr/>
            <p:nvPr/>
          </p:nvGrpSpPr>
          <p:grpSpPr>
            <a:xfrm>
              <a:off x="2352658" y="1879791"/>
              <a:ext cx="1810512" cy="4030133"/>
              <a:chOff x="2851609" y="1885118"/>
              <a:chExt cx="2003708" cy="4030133"/>
            </a:xfrm>
          </p:grpSpPr>
          <p:sp>
            <p:nvSpPr>
              <p:cNvPr id="17" name="Rectangle 16">
                <a:extLst>
                  <a:ext uri="{FF2B5EF4-FFF2-40B4-BE49-F238E27FC236}">
                    <a16:creationId xmlns:a16="http://schemas.microsoft.com/office/drawing/2014/main" id="{B114B2C9-2C42-100B-0DE5-5150A3EB12A1}"/>
                  </a:ext>
                </a:extLst>
              </p:cNvPr>
              <p:cNvSpPr/>
              <p:nvPr/>
            </p:nvSpPr>
            <p:spPr>
              <a:xfrm>
                <a:off x="2854868" y="1885118"/>
                <a:ext cx="1991606" cy="4030133"/>
              </a:xfrm>
              <a:prstGeom prst="rect">
                <a:avLst/>
              </a:prstGeom>
              <a:solidFill>
                <a:schemeClr val="bg1"/>
              </a:solidFill>
              <a:ln w="57150">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74C"/>
                  </a:solidFill>
                  <a:effectLst/>
                  <a:uLnTx/>
                  <a:uFillTx/>
                  <a:latin typeface="Calibri" panose="020F0502020204030204"/>
                  <a:ea typeface="+mn-ea"/>
                  <a:cs typeface="+mn-cs"/>
                </a:endParaRPr>
              </a:p>
            </p:txBody>
          </p:sp>
          <p:sp>
            <p:nvSpPr>
              <p:cNvPr id="75" name="TextBox 74">
                <a:extLst>
                  <a:ext uri="{FF2B5EF4-FFF2-40B4-BE49-F238E27FC236}">
                    <a16:creationId xmlns:a16="http://schemas.microsoft.com/office/drawing/2014/main" id="{EFA4EFF7-CF84-8E40-FB64-BE1F67D65D89}"/>
                  </a:ext>
                </a:extLst>
              </p:cNvPr>
              <p:cNvSpPr txBox="1"/>
              <p:nvPr/>
            </p:nvSpPr>
            <p:spPr>
              <a:xfrm>
                <a:off x="2851609" y="2524223"/>
                <a:ext cx="1991605" cy="461665"/>
              </a:xfrm>
              <a:prstGeom prst="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7:00 p.m. CT</a:t>
                </a:r>
              </a:p>
            </p:txBody>
          </p:sp>
          <p:sp>
            <p:nvSpPr>
              <p:cNvPr id="77" name="TextBox 76">
                <a:extLst>
                  <a:ext uri="{FF2B5EF4-FFF2-40B4-BE49-F238E27FC236}">
                    <a16:creationId xmlns:a16="http://schemas.microsoft.com/office/drawing/2014/main" id="{166701BB-8E58-6443-6219-828739035DC7}"/>
                  </a:ext>
                </a:extLst>
              </p:cNvPr>
              <p:cNvSpPr txBox="1"/>
              <p:nvPr/>
            </p:nvSpPr>
            <p:spPr>
              <a:xfrm>
                <a:off x="2863711" y="1964969"/>
                <a:ext cx="199160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MONDAY</a:t>
                </a:r>
              </a:p>
            </p:txBody>
          </p:sp>
          <p:sp>
            <p:nvSpPr>
              <p:cNvPr id="74" name="TextBox 73">
                <a:extLst>
                  <a:ext uri="{FF2B5EF4-FFF2-40B4-BE49-F238E27FC236}">
                    <a16:creationId xmlns:a16="http://schemas.microsoft.com/office/drawing/2014/main" id="{7952D50C-EC33-52AE-7546-A4B7D4FA1E60}"/>
                  </a:ext>
                </a:extLst>
              </p:cNvPr>
              <p:cNvSpPr txBox="1"/>
              <p:nvPr/>
            </p:nvSpPr>
            <p:spPr>
              <a:xfrm>
                <a:off x="2876835" y="5075905"/>
                <a:ext cx="1947672" cy="738664"/>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Have a goal to have at least one guest 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each week!</a:t>
                </a:r>
              </a:p>
            </p:txBody>
          </p:sp>
        </p:grpSp>
        <p:sp>
          <p:nvSpPr>
            <p:cNvPr id="7" name="TextBox 6">
              <a:extLst>
                <a:ext uri="{FF2B5EF4-FFF2-40B4-BE49-F238E27FC236}">
                  <a16:creationId xmlns:a16="http://schemas.microsoft.com/office/drawing/2014/main" id="{2CEDABE1-1F43-415B-9FBB-9B66F3DF50F1}"/>
                </a:ext>
              </a:extLst>
            </p:cNvPr>
            <p:cNvSpPr txBox="1"/>
            <p:nvPr/>
          </p:nvSpPr>
          <p:spPr>
            <a:xfrm>
              <a:off x="2409441" y="4166296"/>
              <a:ext cx="1676399" cy="400110"/>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74C"/>
                  </a:solidFill>
                  <a:effectLst/>
                  <a:uLnTx/>
                  <a:uFillTx/>
                  <a:latin typeface="Calibri" panose="020F0502020204030204"/>
                  <a:ea typeface="+mn-ea"/>
                  <a:cs typeface="+mn-cs"/>
                </a:rPr>
                <a:t>PRESENTATION</a:t>
              </a:r>
              <a:endParaRPr kumimoji="0" lang="en-US" sz="2400" b="1" i="0" u="none" strike="noStrike" kern="1200" cap="none" spc="0" normalizeH="0" baseline="0" noProof="0" dirty="0">
                <a:ln>
                  <a:noFill/>
                </a:ln>
                <a:solidFill>
                  <a:srgbClr val="00274C"/>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4083CB83-357F-EA59-2B69-0A4170599A2E}"/>
                </a:ext>
              </a:extLst>
            </p:cNvPr>
            <p:cNvSpPr txBox="1"/>
            <p:nvPr/>
          </p:nvSpPr>
          <p:spPr>
            <a:xfrm>
              <a:off x="2409440" y="3364145"/>
              <a:ext cx="1676399"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F65A7"/>
                  </a:solidFill>
                  <a:effectLst/>
                  <a:uLnTx/>
                  <a:uFillTx/>
                  <a:latin typeface="Marker Felt Thin" panose="02000400000000000000" pitchFamily="2" charset="77"/>
                  <a:ea typeface="+mn-ea"/>
                  <a:cs typeface="+mn-cs"/>
                </a:rPr>
                <a:t>Invite Guests</a:t>
              </a:r>
            </a:p>
          </p:txBody>
        </p:sp>
        <p:pic>
          <p:nvPicPr>
            <p:cNvPr id="12" name="Picture 11" descr="A blue letter c on a black background&#10;&#10;Description automatically generated">
              <a:extLst>
                <a:ext uri="{FF2B5EF4-FFF2-40B4-BE49-F238E27FC236}">
                  <a16:creationId xmlns:a16="http://schemas.microsoft.com/office/drawing/2014/main" id="{A7BCD42C-F6E7-7310-5A3C-070AB14F60B7}"/>
                </a:ext>
              </a:extLst>
            </p:cNvPr>
            <p:cNvPicPr>
              <a:picLocks noChangeAspect="1"/>
            </p:cNvPicPr>
            <p:nvPr/>
          </p:nvPicPr>
          <p:blipFill>
            <a:blip r:embed="rId8"/>
            <a:stretch>
              <a:fillRect/>
            </a:stretch>
          </p:blipFill>
          <p:spPr>
            <a:xfrm>
              <a:off x="2409441" y="3745901"/>
              <a:ext cx="1676399" cy="466039"/>
            </a:xfrm>
            <a:prstGeom prst="rect">
              <a:avLst/>
            </a:prstGeom>
          </p:spPr>
        </p:pic>
      </p:grpSp>
      <p:grpSp>
        <p:nvGrpSpPr>
          <p:cNvPr id="85" name="Group 84">
            <a:extLst>
              <a:ext uri="{FF2B5EF4-FFF2-40B4-BE49-F238E27FC236}">
                <a16:creationId xmlns:a16="http://schemas.microsoft.com/office/drawing/2014/main" id="{293237FE-2BFF-2BF7-80B2-25B28E2F3CB5}"/>
              </a:ext>
            </a:extLst>
          </p:cNvPr>
          <p:cNvGrpSpPr/>
          <p:nvPr/>
        </p:nvGrpSpPr>
        <p:grpSpPr>
          <a:xfrm>
            <a:off x="6233428" y="1879791"/>
            <a:ext cx="1810512" cy="4030133"/>
            <a:chOff x="6221235" y="1879791"/>
            <a:chExt cx="1810512" cy="4030133"/>
          </a:xfrm>
        </p:grpSpPr>
        <p:grpSp>
          <p:nvGrpSpPr>
            <p:cNvPr id="42" name="Group 41">
              <a:extLst>
                <a:ext uri="{FF2B5EF4-FFF2-40B4-BE49-F238E27FC236}">
                  <a16:creationId xmlns:a16="http://schemas.microsoft.com/office/drawing/2014/main" id="{DC8CECE4-E7D2-BFE4-A2A9-9EF87AFF8F72}"/>
                </a:ext>
              </a:extLst>
            </p:cNvPr>
            <p:cNvGrpSpPr/>
            <p:nvPr/>
          </p:nvGrpSpPr>
          <p:grpSpPr>
            <a:xfrm>
              <a:off x="6221235" y="1879791"/>
              <a:ext cx="1810512" cy="4030133"/>
              <a:chOff x="7336681" y="1885118"/>
              <a:chExt cx="1993177" cy="4030133"/>
            </a:xfrm>
          </p:grpSpPr>
          <p:sp>
            <p:nvSpPr>
              <p:cNvPr id="19" name="Rectangle 18">
                <a:extLst>
                  <a:ext uri="{FF2B5EF4-FFF2-40B4-BE49-F238E27FC236}">
                    <a16:creationId xmlns:a16="http://schemas.microsoft.com/office/drawing/2014/main" id="{7328B8E9-B5E5-65DD-12A3-82E65F9A7CD7}"/>
                  </a:ext>
                </a:extLst>
              </p:cNvPr>
              <p:cNvSpPr/>
              <p:nvPr/>
            </p:nvSpPr>
            <p:spPr>
              <a:xfrm>
                <a:off x="7338252" y="1885118"/>
                <a:ext cx="1991606" cy="4030133"/>
              </a:xfrm>
              <a:prstGeom prst="rect">
                <a:avLst/>
              </a:prstGeom>
              <a:solidFill>
                <a:schemeClr val="bg1"/>
              </a:solidFill>
              <a:ln w="57150">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74C"/>
                  </a:solidFill>
                  <a:effectLst/>
                  <a:uLnTx/>
                  <a:uFillTx/>
                  <a:latin typeface="Calibri" panose="020F0502020204030204"/>
                  <a:ea typeface="+mn-ea"/>
                  <a:cs typeface="+mn-cs"/>
                </a:endParaRPr>
              </a:p>
            </p:txBody>
          </p:sp>
          <p:sp>
            <p:nvSpPr>
              <p:cNvPr id="88" name="TextBox 87">
                <a:extLst>
                  <a:ext uri="{FF2B5EF4-FFF2-40B4-BE49-F238E27FC236}">
                    <a16:creationId xmlns:a16="http://schemas.microsoft.com/office/drawing/2014/main" id="{C4B064C3-19D4-A7B3-F052-ADB51BEB0C51}"/>
                  </a:ext>
                </a:extLst>
              </p:cNvPr>
              <p:cNvSpPr txBox="1"/>
              <p:nvPr/>
            </p:nvSpPr>
            <p:spPr>
              <a:xfrm>
                <a:off x="7336682" y="2524223"/>
                <a:ext cx="1991605" cy="461665"/>
              </a:xfrm>
              <a:prstGeom prst="rect">
                <a:avLst/>
              </a:prstGeom>
              <a:solidFill>
                <a:schemeClr val="accent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74C"/>
                    </a:solidFill>
                    <a:effectLst/>
                    <a:uLnTx/>
                    <a:uFillTx/>
                    <a:latin typeface="Calibri" panose="020F0502020204030204"/>
                    <a:ea typeface="+mn-ea"/>
                    <a:cs typeface="+mn-cs"/>
                  </a:rPr>
                  <a:t>8:00 p.m. CT</a:t>
                </a:r>
              </a:p>
            </p:txBody>
          </p:sp>
          <p:sp>
            <p:nvSpPr>
              <p:cNvPr id="90" name="TextBox 89">
                <a:extLst>
                  <a:ext uri="{FF2B5EF4-FFF2-40B4-BE49-F238E27FC236}">
                    <a16:creationId xmlns:a16="http://schemas.microsoft.com/office/drawing/2014/main" id="{F14AE829-2211-A7ED-8ADE-73727E2FFC10}"/>
                  </a:ext>
                </a:extLst>
              </p:cNvPr>
              <p:cNvSpPr txBox="1"/>
              <p:nvPr/>
            </p:nvSpPr>
            <p:spPr>
              <a:xfrm>
                <a:off x="7336681" y="1964969"/>
                <a:ext cx="199160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74C"/>
                    </a:solidFill>
                    <a:effectLst/>
                    <a:uLnTx/>
                    <a:uFillTx/>
                    <a:latin typeface="Calibri" panose="020F0502020204030204"/>
                    <a:ea typeface="+mn-ea"/>
                    <a:cs typeface="+mn-cs"/>
                  </a:rPr>
                  <a:t>WEDNESDAY</a:t>
                </a:r>
              </a:p>
            </p:txBody>
          </p:sp>
          <p:sp>
            <p:nvSpPr>
              <p:cNvPr id="87" name="TextBox 86">
                <a:extLst>
                  <a:ext uri="{FF2B5EF4-FFF2-40B4-BE49-F238E27FC236}">
                    <a16:creationId xmlns:a16="http://schemas.microsoft.com/office/drawing/2014/main" id="{9E9E8869-E80C-1A6D-E275-2C524258FD46}"/>
                  </a:ext>
                </a:extLst>
              </p:cNvPr>
              <p:cNvSpPr txBox="1"/>
              <p:nvPr/>
            </p:nvSpPr>
            <p:spPr>
              <a:xfrm>
                <a:off x="7360219" y="5075905"/>
                <a:ext cx="1947672" cy="738664"/>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Perfect for potential Impact customers.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Includes Q&amp;A</a:t>
                </a:r>
              </a:p>
            </p:txBody>
          </p:sp>
        </p:grpSp>
        <p:pic>
          <p:nvPicPr>
            <p:cNvPr id="23" name="Picture 22">
              <a:extLst>
                <a:ext uri="{FF2B5EF4-FFF2-40B4-BE49-F238E27FC236}">
                  <a16:creationId xmlns:a16="http://schemas.microsoft.com/office/drawing/2014/main" id="{C19D3E01-38F0-ABD4-87D7-C09677680924}"/>
                </a:ext>
              </a:extLst>
            </p:cNvPr>
            <p:cNvPicPr>
              <a:picLocks noChangeAspect="1"/>
            </p:cNvPicPr>
            <p:nvPr/>
          </p:nvPicPr>
          <p:blipFill rotWithShape="1">
            <a:blip r:embed="rId9"/>
            <a:srcRect l="279" r="559"/>
            <a:stretch/>
          </p:blipFill>
          <p:spPr>
            <a:xfrm>
              <a:off x="6282880" y="3260973"/>
              <a:ext cx="1685794" cy="1623778"/>
            </a:xfrm>
            <a:prstGeom prst="rect">
              <a:avLst/>
            </a:prstGeom>
            <a:ln>
              <a:noFill/>
            </a:ln>
          </p:spPr>
        </p:pic>
      </p:grpSp>
      <p:grpSp>
        <p:nvGrpSpPr>
          <p:cNvPr id="89" name="Group 88">
            <a:extLst>
              <a:ext uri="{FF2B5EF4-FFF2-40B4-BE49-F238E27FC236}">
                <a16:creationId xmlns:a16="http://schemas.microsoft.com/office/drawing/2014/main" id="{F0FB7A6B-D36F-80FE-A0F0-8C7987F76DB6}"/>
              </a:ext>
            </a:extLst>
          </p:cNvPr>
          <p:cNvGrpSpPr/>
          <p:nvPr/>
        </p:nvGrpSpPr>
        <p:grpSpPr>
          <a:xfrm>
            <a:off x="10114200" y="1879791"/>
            <a:ext cx="1810512" cy="4030133"/>
            <a:chOff x="10114200" y="1879791"/>
            <a:chExt cx="1810512" cy="4030133"/>
          </a:xfrm>
        </p:grpSpPr>
        <p:grpSp>
          <p:nvGrpSpPr>
            <p:cNvPr id="31" name="Group 30">
              <a:extLst>
                <a:ext uri="{FF2B5EF4-FFF2-40B4-BE49-F238E27FC236}">
                  <a16:creationId xmlns:a16="http://schemas.microsoft.com/office/drawing/2014/main" id="{60396924-2EDA-BEDB-6BAB-DA38F04C5AE5}"/>
                </a:ext>
              </a:extLst>
            </p:cNvPr>
            <p:cNvGrpSpPr/>
            <p:nvPr/>
          </p:nvGrpSpPr>
          <p:grpSpPr>
            <a:xfrm>
              <a:off x="10114200" y="1879791"/>
              <a:ext cx="1810512" cy="4030133"/>
              <a:chOff x="5097346" y="1885118"/>
              <a:chExt cx="1994456" cy="4030133"/>
            </a:xfrm>
          </p:grpSpPr>
          <p:sp>
            <p:nvSpPr>
              <p:cNvPr id="45" name="Rectangle 44">
                <a:extLst>
                  <a:ext uri="{FF2B5EF4-FFF2-40B4-BE49-F238E27FC236}">
                    <a16:creationId xmlns:a16="http://schemas.microsoft.com/office/drawing/2014/main" id="{BD2A4C53-1E1A-66FB-CCD5-DB320C3EE927}"/>
                  </a:ext>
                </a:extLst>
              </p:cNvPr>
              <p:cNvSpPr/>
              <p:nvPr/>
            </p:nvSpPr>
            <p:spPr>
              <a:xfrm>
                <a:off x="5097346" y="1885118"/>
                <a:ext cx="1993392" cy="4030133"/>
              </a:xfrm>
              <a:prstGeom prst="rect">
                <a:avLst/>
              </a:prstGeom>
              <a:solidFill>
                <a:schemeClr val="bg1"/>
              </a:solidFill>
              <a:ln w="57150">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74C"/>
                  </a:solidFill>
                  <a:effectLst/>
                  <a:uLnTx/>
                  <a:uFillTx/>
                  <a:latin typeface="Calibri" panose="020F0502020204030204"/>
                  <a:ea typeface="+mn-ea"/>
                  <a:cs typeface="+mn-cs"/>
                </a:endParaRPr>
              </a:p>
            </p:txBody>
          </p:sp>
          <p:sp>
            <p:nvSpPr>
              <p:cNvPr id="46" name="TextBox 45">
                <a:extLst>
                  <a:ext uri="{FF2B5EF4-FFF2-40B4-BE49-F238E27FC236}">
                    <a16:creationId xmlns:a16="http://schemas.microsoft.com/office/drawing/2014/main" id="{5ED4888E-F748-4B56-6C48-E2128EF97E63}"/>
                  </a:ext>
                </a:extLst>
              </p:cNvPr>
              <p:cNvSpPr txBox="1"/>
              <p:nvPr/>
            </p:nvSpPr>
            <p:spPr>
              <a:xfrm>
                <a:off x="5100196" y="2524223"/>
                <a:ext cx="1991605" cy="461665"/>
              </a:xfrm>
              <a:prstGeom prst="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9:00 a.m. CT</a:t>
                </a:r>
              </a:p>
            </p:txBody>
          </p:sp>
          <p:sp>
            <p:nvSpPr>
              <p:cNvPr id="47" name="TextBox 46">
                <a:extLst>
                  <a:ext uri="{FF2B5EF4-FFF2-40B4-BE49-F238E27FC236}">
                    <a16:creationId xmlns:a16="http://schemas.microsoft.com/office/drawing/2014/main" id="{92E8DA2E-2ED3-CA1D-AD0E-2D8B9DE4074D}"/>
                  </a:ext>
                </a:extLst>
              </p:cNvPr>
              <p:cNvSpPr txBox="1"/>
              <p:nvPr/>
            </p:nvSpPr>
            <p:spPr>
              <a:xfrm>
                <a:off x="5100196" y="1964969"/>
                <a:ext cx="199160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74C"/>
                    </a:solidFill>
                    <a:effectLst/>
                    <a:uLnTx/>
                    <a:uFillTx/>
                    <a:latin typeface="Calibri" panose="020F0502020204030204"/>
                    <a:ea typeface="+mn-ea"/>
                    <a:cs typeface="+mn-cs"/>
                  </a:rPr>
                  <a:t>SATURDAY</a:t>
                </a:r>
              </a:p>
            </p:txBody>
          </p:sp>
          <p:sp>
            <p:nvSpPr>
              <p:cNvPr id="48" name="TextBox 47">
                <a:extLst>
                  <a:ext uri="{FF2B5EF4-FFF2-40B4-BE49-F238E27FC236}">
                    <a16:creationId xmlns:a16="http://schemas.microsoft.com/office/drawing/2014/main" id="{97CBEBDA-7422-FD67-BD6D-AC32929CC5FA}"/>
                  </a:ext>
                </a:extLst>
              </p:cNvPr>
              <p:cNvSpPr txBox="1"/>
              <p:nvPr/>
            </p:nvSpPr>
            <p:spPr>
              <a:xfrm>
                <a:off x="5119313" y="5075905"/>
                <a:ext cx="1947672" cy="738664"/>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New IBOs MUST be on this training as soon as they enroll!</a:t>
                </a:r>
              </a:p>
            </p:txBody>
          </p:sp>
          <p:sp>
            <p:nvSpPr>
              <p:cNvPr id="49" name="TextBox 48">
                <a:extLst>
                  <a:ext uri="{FF2B5EF4-FFF2-40B4-BE49-F238E27FC236}">
                    <a16:creationId xmlns:a16="http://schemas.microsoft.com/office/drawing/2014/main" id="{3CF01B48-91C9-AAA4-C55F-4CF503971824}"/>
                  </a:ext>
                </a:extLst>
              </p:cNvPr>
              <p:cNvSpPr txBox="1"/>
              <p:nvPr/>
            </p:nvSpPr>
            <p:spPr>
              <a:xfrm>
                <a:off x="5104075" y="4373569"/>
                <a:ext cx="1973336" cy="770596"/>
              </a:xfrm>
              <a:prstGeom prst="rect">
                <a:avLst/>
              </a:prstGeom>
              <a:noFill/>
            </p:spPr>
            <p:txBody>
              <a:bodyPr wrap="square" lIns="0" rIns="0">
                <a:spAutoFit/>
              </a:bodyPr>
              <a:lstStyle/>
              <a:p>
                <a:pPr marL="0" marR="0" lvl="0" indent="0" algn="ctr" defTabSz="914400" rtl="0" eaLnBrk="1" fontAlgn="auto" latinLnBrk="0" hangingPunct="1">
                  <a:lnSpc>
                    <a:spcPts val="2560"/>
                  </a:lnSpc>
                  <a:spcBef>
                    <a:spcPts val="0"/>
                  </a:spcBef>
                  <a:spcAft>
                    <a:spcPts val="0"/>
                  </a:spcAft>
                  <a:buClrTx/>
                  <a:buSzTx/>
                  <a:buFontTx/>
                  <a:buNone/>
                  <a:tabLst/>
                  <a:defRPr/>
                </a:pPr>
                <a:r>
                  <a:rPr kumimoji="0" lang="en-US" sz="2800" b="1" i="0" u="none" strike="noStrike" kern="1200" cap="none" spc="300" normalizeH="0" baseline="0" noProof="0" dirty="0">
                    <a:ln>
                      <a:noFill/>
                    </a:ln>
                    <a:gradFill>
                      <a:gsLst>
                        <a:gs pos="0">
                          <a:srgbClr val="A2790D">
                            <a:lumMod val="40000"/>
                            <a:lumOff val="60000"/>
                          </a:srgbClr>
                        </a:gs>
                        <a:gs pos="46000">
                          <a:srgbClr val="A2790D">
                            <a:lumMod val="95000"/>
                            <a:lumOff val="5000"/>
                          </a:srgbClr>
                        </a:gs>
                        <a:gs pos="100000">
                          <a:srgbClr val="A2790D">
                            <a:lumMod val="60000"/>
                          </a:srgbClr>
                        </a:gs>
                      </a:gsLst>
                      <a:path path="circle">
                        <a:fillToRect l="50000" t="130000" r="50000" b="-30000"/>
                      </a:path>
                    </a:gradFill>
                    <a:effectLst>
                      <a:outerShdw blurRad="50800" dist="38100" dir="2700000" algn="tl" rotWithShape="0">
                        <a:prstClr val="black">
                          <a:alpha val="40000"/>
                        </a:prstClr>
                      </a:outerShdw>
                    </a:effectLst>
                    <a:uLnTx/>
                    <a:uFillTx/>
                    <a:latin typeface="Calibri" panose="020F0502020204030204"/>
                    <a:ea typeface="+mn-ea"/>
                    <a:cs typeface="+mn-cs"/>
                  </a:rPr>
                  <a:t>IB</a:t>
                </a:r>
                <a:r>
                  <a:rPr kumimoji="0" lang="en-US" sz="2800" b="1" i="0" u="none" strike="noStrike" kern="1200" cap="none" spc="0" normalizeH="0" baseline="0" noProof="0" dirty="0">
                    <a:ln>
                      <a:noFill/>
                    </a:ln>
                    <a:gradFill>
                      <a:gsLst>
                        <a:gs pos="0">
                          <a:srgbClr val="A2790D">
                            <a:lumMod val="40000"/>
                            <a:lumOff val="60000"/>
                          </a:srgbClr>
                        </a:gs>
                        <a:gs pos="46000">
                          <a:srgbClr val="A2790D">
                            <a:lumMod val="95000"/>
                            <a:lumOff val="5000"/>
                          </a:srgbClr>
                        </a:gs>
                        <a:gs pos="100000">
                          <a:srgbClr val="A2790D">
                            <a:lumMod val="60000"/>
                          </a:srgbClr>
                        </a:gs>
                      </a:gsLst>
                      <a:path path="circle">
                        <a:fillToRect l="50000" t="130000" r="50000" b="-30000"/>
                      </a:path>
                    </a:gradFill>
                    <a:effectLst>
                      <a:outerShdw blurRad="50800" dist="38100" dir="2700000" algn="tl" rotWithShape="0">
                        <a:prstClr val="black">
                          <a:alpha val="40000"/>
                        </a:prstClr>
                      </a:outerShdw>
                    </a:effectLst>
                    <a:uLnTx/>
                    <a:uFillTx/>
                    <a:latin typeface="Calibri" panose="020F0502020204030204"/>
                    <a:ea typeface="+mn-ea"/>
                    <a:cs typeface="+mn-cs"/>
                  </a:rPr>
                  <a:t>O TRAINING</a:t>
                </a:r>
                <a:endParaRPr kumimoji="0" lang="en-US" sz="1400" b="1" i="0" u="none" strike="noStrike" kern="1200" cap="none" spc="0" normalizeH="0" baseline="0" noProof="0" dirty="0">
                  <a:ln>
                    <a:noFill/>
                  </a:ln>
                  <a:gradFill>
                    <a:gsLst>
                      <a:gs pos="0">
                        <a:srgbClr val="A2790D">
                          <a:lumMod val="40000"/>
                          <a:lumOff val="60000"/>
                        </a:srgbClr>
                      </a:gs>
                      <a:gs pos="46000">
                        <a:srgbClr val="A2790D">
                          <a:lumMod val="95000"/>
                          <a:lumOff val="5000"/>
                        </a:srgbClr>
                      </a:gs>
                      <a:gs pos="100000">
                        <a:srgbClr val="A2790D">
                          <a:lumMod val="60000"/>
                        </a:srgbClr>
                      </a:gs>
                    </a:gsLst>
                    <a:path path="circle">
                      <a:fillToRect l="50000" t="130000" r="50000" b="-30000"/>
                    </a:path>
                  </a:gradFill>
                  <a:effectLst>
                    <a:outerShdw blurRad="50800" dist="38100" dir="2700000" algn="tl" rotWithShape="0">
                      <a:prstClr val="black">
                        <a:alpha val="40000"/>
                      </a:prstClr>
                    </a:outerShdw>
                  </a:effectLst>
                  <a:uLnTx/>
                  <a:uFillTx/>
                  <a:latin typeface="Calibri" panose="020F0502020204030204"/>
                  <a:ea typeface="+mn-ea"/>
                  <a:cs typeface="+mn-cs"/>
                </a:endParaRPr>
              </a:p>
            </p:txBody>
          </p:sp>
          <p:sp>
            <p:nvSpPr>
              <p:cNvPr id="50" name="TextBox 49">
                <a:extLst>
                  <a:ext uri="{FF2B5EF4-FFF2-40B4-BE49-F238E27FC236}">
                    <a16:creationId xmlns:a16="http://schemas.microsoft.com/office/drawing/2014/main" id="{A33CB101-BA2D-B0F8-B119-2D7D3E8AB4C9}"/>
                  </a:ext>
                </a:extLst>
              </p:cNvPr>
              <p:cNvSpPr txBox="1"/>
              <p:nvPr/>
            </p:nvSpPr>
            <p:spPr>
              <a:xfrm>
                <a:off x="5832174" y="4042968"/>
                <a:ext cx="613154" cy="410112"/>
              </a:xfrm>
              <a:prstGeom prst="rect">
                <a:avLst/>
              </a:prstGeom>
              <a:noFill/>
            </p:spPr>
            <p:txBody>
              <a:bodyPr wrap="square" lIns="0" rIns="0">
                <a:spAutoFit/>
              </a:bodyPr>
              <a:lstStyle/>
              <a:p>
                <a:pPr marL="0" marR="0" lvl="0" indent="0" algn="ctr" defTabSz="914400" rtl="0" eaLnBrk="1" fontAlgn="auto" latinLnBrk="0" hangingPunct="1">
                  <a:lnSpc>
                    <a:spcPts val="2560"/>
                  </a:lnSpc>
                  <a:spcBef>
                    <a:spcPts val="0"/>
                  </a:spcBef>
                  <a:spcAft>
                    <a:spcPts val="0"/>
                  </a:spcAft>
                  <a:buClrTx/>
                  <a:buSzTx/>
                  <a:buFontTx/>
                  <a:buNone/>
                  <a:tabLst/>
                  <a:defRPr/>
                </a:pPr>
                <a:r>
                  <a:rPr kumimoji="0" lang="en-US" sz="2000" b="1" i="0" u="none" strike="noStrike" kern="1200" cap="none" spc="300" normalizeH="0" baseline="0" noProof="0" dirty="0">
                    <a:ln>
                      <a:noFill/>
                    </a:ln>
                    <a:gradFill>
                      <a:gsLst>
                        <a:gs pos="0">
                          <a:srgbClr val="A2790D">
                            <a:lumMod val="40000"/>
                            <a:lumOff val="60000"/>
                          </a:srgbClr>
                        </a:gs>
                        <a:gs pos="46000">
                          <a:srgbClr val="A2790D">
                            <a:lumMod val="95000"/>
                            <a:lumOff val="5000"/>
                          </a:srgbClr>
                        </a:gs>
                        <a:gs pos="100000">
                          <a:srgbClr val="A2790D">
                            <a:lumMod val="60000"/>
                          </a:srgbClr>
                        </a:gs>
                      </a:gsLst>
                      <a:path path="circle">
                        <a:fillToRect l="50000" t="130000" r="50000" b="-30000"/>
                      </a:path>
                    </a:gradFill>
                    <a:effectLst>
                      <a:outerShdw blurRad="50800" dist="38100" dir="2700000" algn="tl" rotWithShape="0">
                        <a:prstClr val="black">
                          <a:alpha val="40000"/>
                        </a:prstClr>
                      </a:outerShdw>
                    </a:effectLst>
                    <a:uLnTx/>
                    <a:uFillTx/>
                    <a:latin typeface="Calibri" panose="020F0502020204030204"/>
                    <a:ea typeface="+mn-ea"/>
                    <a:cs typeface="+mn-cs"/>
                  </a:rPr>
                  <a:t>+</a:t>
                </a:r>
                <a:endParaRPr kumimoji="0" lang="en-US" sz="1400" b="1" i="0" u="none" strike="noStrike" kern="1200" cap="none" spc="0" normalizeH="0" baseline="0" noProof="0" dirty="0">
                  <a:ln>
                    <a:noFill/>
                  </a:ln>
                  <a:gradFill>
                    <a:gsLst>
                      <a:gs pos="0">
                        <a:srgbClr val="A2790D">
                          <a:lumMod val="40000"/>
                          <a:lumOff val="60000"/>
                        </a:srgbClr>
                      </a:gs>
                      <a:gs pos="46000">
                        <a:srgbClr val="A2790D">
                          <a:lumMod val="95000"/>
                          <a:lumOff val="5000"/>
                        </a:srgbClr>
                      </a:gs>
                      <a:gs pos="100000">
                        <a:srgbClr val="A2790D">
                          <a:lumMod val="60000"/>
                        </a:srgbClr>
                      </a:gs>
                    </a:gsLst>
                    <a:path path="circle">
                      <a:fillToRect l="50000" t="130000" r="50000" b="-30000"/>
                    </a:path>
                  </a:gradFill>
                  <a:effectLst>
                    <a:outerShdw blurRad="50800" dist="38100" dir="2700000" algn="tl" rotWithShape="0">
                      <a:prstClr val="black">
                        <a:alpha val="40000"/>
                      </a:prstClr>
                    </a:outerShdw>
                  </a:effectLst>
                  <a:uLnTx/>
                  <a:uFillTx/>
                  <a:latin typeface="Calibri" panose="020F0502020204030204"/>
                  <a:ea typeface="+mn-ea"/>
                  <a:cs typeface="+mn-cs"/>
                </a:endParaRPr>
              </a:p>
            </p:txBody>
          </p:sp>
        </p:grpSp>
        <p:sp>
          <p:nvSpPr>
            <p:cNvPr id="32" name="TextBox 31">
              <a:extLst>
                <a:ext uri="{FF2B5EF4-FFF2-40B4-BE49-F238E27FC236}">
                  <a16:creationId xmlns:a16="http://schemas.microsoft.com/office/drawing/2014/main" id="{A9621A3F-F059-7AFE-ED44-4EA4C7ED1183}"/>
                </a:ext>
              </a:extLst>
            </p:cNvPr>
            <p:cNvSpPr txBox="1"/>
            <p:nvPr/>
          </p:nvSpPr>
          <p:spPr>
            <a:xfrm>
              <a:off x="10181257" y="3798468"/>
              <a:ext cx="1676399" cy="400110"/>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74C"/>
                  </a:solidFill>
                  <a:effectLst/>
                  <a:uLnTx/>
                  <a:uFillTx/>
                  <a:latin typeface="Calibri" panose="020F0502020204030204"/>
                  <a:ea typeface="+mn-ea"/>
                  <a:cs typeface="+mn-cs"/>
                </a:rPr>
                <a:t>PRESENTATION</a:t>
              </a:r>
              <a:endParaRPr kumimoji="0" lang="en-US" sz="2400" b="1" i="0" u="none" strike="noStrike" kern="1200" cap="none" spc="0" normalizeH="0" baseline="0" noProof="0" dirty="0">
                <a:ln>
                  <a:noFill/>
                </a:ln>
                <a:solidFill>
                  <a:srgbClr val="00274C"/>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6FBC5536-DE79-6ADA-EC3A-E568F8C44A89}"/>
                </a:ext>
              </a:extLst>
            </p:cNvPr>
            <p:cNvSpPr txBox="1"/>
            <p:nvPr/>
          </p:nvSpPr>
          <p:spPr>
            <a:xfrm>
              <a:off x="10172051" y="2996317"/>
              <a:ext cx="1685605"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F65A7"/>
                  </a:solidFill>
                  <a:effectLst/>
                  <a:uLnTx/>
                  <a:uFillTx/>
                  <a:latin typeface="Marker Felt Thin" panose="02000400000000000000" pitchFamily="2" charset="77"/>
                  <a:ea typeface="+mn-ea"/>
                  <a:cs typeface="+mn-cs"/>
                </a:rPr>
                <a:t>Invite Guests</a:t>
              </a:r>
            </a:p>
          </p:txBody>
        </p:sp>
        <p:pic>
          <p:nvPicPr>
            <p:cNvPr id="44" name="Picture 43" descr="A blue letter c on a black background&#10;&#10;Description automatically generated">
              <a:extLst>
                <a:ext uri="{FF2B5EF4-FFF2-40B4-BE49-F238E27FC236}">
                  <a16:creationId xmlns:a16="http://schemas.microsoft.com/office/drawing/2014/main" id="{AB1B220A-E3A8-2EB9-C47E-2C90A44FB0E9}"/>
                </a:ext>
              </a:extLst>
            </p:cNvPr>
            <p:cNvPicPr>
              <a:picLocks noChangeAspect="1"/>
            </p:cNvPicPr>
            <p:nvPr/>
          </p:nvPicPr>
          <p:blipFill>
            <a:blip r:embed="rId8"/>
            <a:stretch>
              <a:fillRect/>
            </a:stretch>
          </p:blipFill>
          <p:spPr>
            <a:xfrm>
              <a:off x="10181257" y="3378073"/>
              <a:ext cx="1676399" cy="466039"/>
            </a:xfrm>
            <a:prstGeom prst="rect">
              <a:avLst/>
            </a:prstGeom>
          </p:spPr>
        </p:pic>
      </p:grpSp>
      <p:grpSp>
        <p:nvGrpSpPr>
          <p:cNvPr id="13" name="Group 12">
            <a:extLst>
              <a:ext uri="{FF2B5EF4-FFF2-40B4-BE49-F238E27FC236}">
                <a16:creationId xmlns:a16="http://schemas.microsoft.com/office/drawing/2014/main" id="{C0D62768-A895-A49E-9B4C-14561C0B3DDF}"/>
              </a:ext>
            </a:extLst>
          </p:cNvPr>
          <p:cNvGrpSpPr/>
          <p:nvPr/>
        </p:nvGrpSpPr>
        <p:grpSpPr>
          <a:xfrm>
            <a:off x="8173813" y="1879791"/>
            <a:ext cx="1810512" cy="4030133"/>
            <a:chOff x="8173813" y="1879791"/>
            <a:chExt cx="1810512" cy="4030133"/>
          </a:xfrm>
        </p:grpSpPr>
        <p:grpSp>
          <p:nvGrpSpPr>
            <p:cNvPr id="59" name="Group 58">
              <a:extLst>
                <a:ext uri="{FF2B5EF4-FFF2-40B4-BE49-F238E27FC236}">
                  <a16:creationId xmlns:a16="http://schemas.microsoft.com/office/drawing/2014/main" id="{D507ED4B-9185-BF67-379C-9B31A27A0761}"/>
                </a:ext>
              </a:extLst>
            </p:cNvPr>
            <p:cNvGrpSpPr/>
            <p:nvPr/>
          </p:nvGrpSpPr>
          <p:grpSpPr>
            <a:xfrm>
              <a:off x="8173813" y="1879791"/>
              <a:ext cx="1810512" cy="4030133"/>
              <a:chOff x="7336681" y="1885118"/>
              <a:chExt cx="1993177" cy="4030133"/>
            </a:xfrm>
          </p:grpSpPr>
          <p:sp>
            <p:nvSpPr>
              <p:cNvPr id="61" name="Rectangle 60">
                <a:extLst>
                  <a:ext uri="{FF2B5EF4-FFF2-40B4-BE49-F238E27FC236}">
                    <a16:creationId xmlns:a16="http://schemas.microsoft.com/office/drawing/2014/main" id="{31263C87-1CDB-CBE3-5EA6-5F0370803371}"/>
                  </a:ext>
                </a:extLst>
              </p:cNvPr>
              <p:cNvSpPr/>
              <p:nvPr/>
            </p:nvSpPr>
            <p:spPr>
              <a:xfrm>
                <a:off x="7338252" y="1885118"/>
                <a:ext cx="1991606" cy="4030133"/>
              </a:xfrm>
              <a:prstGeom prst="rect">
                <a:avLst/>
              </a:prstGeom>
              <a:solidFill>
                <a:schemeClr val="bg1"/>
              </a:solidFill>
              <a:ln w="57150">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74C"/>
                  </a:solidFill>
                  <a:effectLst/>
                  <a:uLnTx/>
                  <a:uFillTx/>
                  <a:latin typeface="Calibri" panose="020F0502020204030204"/>
                  <a:ea typeface="+mn-ea"/>
                  <a:cs typeface="+mn-cs"/>
                </a:endParaRPr>
              </a:p>
            </p:txBody>
          </p:sp>
          <p:sp>
            <p:nvSpPr>
              <p:cNvPr id="64" name="TextBox 63">
                <a:extLst>
                  <a:ext uri="{FF2B5EF4-FFF2-40B4-BE49-F238E27FC236}">
                    <a16:creationId xmlns:a16="http://schemas.microsoft.com/office/drawing/2014/main" id="{DF7D8755-D17A-8B39-E4A3-E11D54D5E5F8}"/>
                  </a:ext>
                </a:extLst>
              </p:cNvPr>
              <p:cNvSpPr txBox="1"/>
              <p:nvPr/>
            </p:nvSpPr>
            <p:spPr>
              <a:xfrm>
                <a:off x="7336682" y="2524223"/>
                <a:ext cx="1991605" cy="461665"/>
              </a:xfrm>
              <a:prstGeom prst="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7:00 p.m. CT</a:t>
                </a:r>
              </a:p>
            </p:txBody>
          </p:sp>
          <p:sp>
            <p:nvSpPr>
              <p:cNvPr id="67" name="TextBox 66">
                <a:extLst>
                  <a:ext uri="{FF2B5EF4-FFF2-40B4-BE49-F238E27FC236}">
                    <a16:creationId xmlns:a16="http://schemas.microsoft.com/office/drawing/2014/main" id="{B3F7D138-6C34-B5C5-80AF-2D138BFD3C65}"/>
                  </a:ext>
                </a:extLst>
              </p:cNvPr>
              <p:cNvSpPr txBox="1"/>
              <p:nvPr/>
            </p:nvSpPr>
            <p:spPr>
              <a:xfrm>
                <a:off x="7336681" y="1964969"/>
                <a:ext cx="199160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74C"/>
                    </a:solidFill>
                    <a:effectLst/>
                    <a:uLnTx/>
                    <a:uFillTx/>
                    <a:latin typeface="Calibri" panose="020F0502020204030204"/>
                    <a:ea typeface="+mn-ea"/>
                    <a:cs typeface="+mn-cs"/>
                  </a:rPr>
                  <a:t>THURSDAY</a:t>
                </a:r>
              </a:p>
            </p:txBody>
          </p:sp>
          <p:sp>
            <p:nvSpPr>
              <p:cNvPr id="70" name="TextBox 69">
                <a:extLst>
                  <a:ext uri="{FF2B5EF4-FFF2-40B4-BE49-F238E27FC236}">
                    <a16:creationId xmlns:a16="http://schemas.microsoft.com/office/drawing/2014/main" id="{941D2E20-9F4A-622E-DF93-9360281CA8A8}"/>
                  </a:ext>
                </a:extLst>
              </p:cNvPr>
              <p:cNvSpPr txBox="1"/>
              <p:nvPr/>
            </p:nvSpPr>
            <p:spPr>
              <a:xfrm>
                <a:off x="7360219" y="5075905"/>
                <a:ext cx="1947672" cy="738664"/>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Perfect for potential Impact customers.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Includes Q&amp;A</a:t>
                </a:r>
              </a:p>
            </p:txBody>
          </p:sp>
        </p:grpSp>
        <p:pic>
          <p:nvPicPr>
            <p:cNvPr id="24" name="Picture 23">
              <a:extLst>
                <a:ext uri="{FF2B5EF4-FFF2-40B4-BE49-F238E27FC236}">
                  <a16:creationId xmlns:a16="http://schemas.microsoft.com/office/drawing/2014/main" id="{0AD877D4-F98D-8452-D474-72E9E4276C63}"/>
                </a:ext>
              </a:extLst>
            </p:cNvPr>
            <p:cNvPicPr>
              <a:picLocks noChangeAspect="1"/>
            </p:cNvPicPr>
            <p:nvPr/>
          </p:nvPicPr>
          <p:blipFill rotWithShape="1">
            <a:blip r:embed="rId9"/>
            <a:srcRect l="279" r="559"/>
            <a:stretch/>
          </p:blipFill>
          <p:spPr>
            <a:xfrm>
              <a:off x="8235458" y="3272204"/>
              <a:ext cx="1685794" cy="1623778"/>
            </a:xfrm>
            <a:prstGeom prst="rect">
              <a:avLst/>
            </a:prstGeom>
            <a:ln>
              <a:noFill/>
            </a:ln>
          </p:spPr>
        </p:pic>
      </p:grpSp>
      <p:grpSp>
        <p:nvGrpSpPr>
          <p:cNvPr id="9" name="Group 8">
            <a:extLst>
              <a:ext uri="{FF2B5EF4-FFF2-40B4-BE49-F238E27FC236}">
                <a16:creationId xmlns:a16="http://schemas.microsoft.com/office/drawing/2014/main" id="{0F7E82B7-D845-24BD-837D-3BE7F5EC19E3}"/>
              </a:ext>
            </a:extLst>
          </p:cNvPr>
          <p:cNvGrpSpPr/>
          <p:nvPr/>
        </p:nvGrpSpPr>
        <p:grpSpPr>
          <a:xfrm>
            <a:off x="4293043" y="1879791"/>
            <a:ext cx="1810512" cy="4030133"/>
            <a:chOff x="4293043" y="1879791"/>
            <a:chExt cx="1810512" cy="4030133"/>
          </a:xfrm>
        </p:grpSpPr>
        <p:grpSp>
          <p:nvGrpSpPr>
            <p:cNvPr id="84" name="Group 83">
              <a:extLst>
                <a:ext uri="{FF2B5EF4-FFF2-40B4-BE49-F238E27FC236}">
                  <a16:creationId xmlns:a16="http://schemas.microsoft.com/office/drawing/2014/main" id="{8BE3DD44-12B9-5106-5562-97BDCB14A460}"/>
                </a:ext>
              </a:extLst>
            </p:cNvPr>
            <p:cNvGrpSpPr/>
            <p:nvPr/>
          </p:nvGrpSpPr>
          <p:grpSpPr>
            <a:xfrm>
              <a:off x="4293043" y="1879791"/>
              <a:ext cx="1810512" cy="4030133"/>
              <a:chOff x="4280850" y="1879791"/>
              <a:chExt cx="1810512" cy="4030133"/>
            </a:xfrm>
          </p:grpSpPr>
          <p:sp>
            <p:nvSpPr>
              <p:cNvPr id="18" name="Rectangle 17">
                <a:extLst>
                  <a:ext uri="{FF2B5EF4-FFF2-40B4-BE49-F238E27FC236}">
                    <a16:creationId xmlns:a16="http://schemas.microsoft.com/office/drawing/2014/main" id="{E739B4BC-DE2F-09BA-3E28-62073AF33984}"/>
                  </a:ext>
                </a:extLst>
              </p:cNvPr>
              <p:cNvSpPr/>
              <p:nvPr/>
            </p:nvSpPr>
            <p:spPr>
              <a:xfrm>
                <a:off x="4280850" y="1879791"/>
                <a:ext cx="1809546" cy="4030133"/>
              </a:xfrm>
              <a:prstGeom prst="rect">
                <a:avLst/>
              </a:prstGeom>
              <a:solidFill>
                <a:schemeClr val="bg1"/>
              </a:solidFill>
              <a:ln w="57150">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74C"/>
                  </a:solidFill>
                  <a:effectLst/>
                  <a:uLnTx/>
                  <a:uFillTx/>
                  <a:latin typeface="Calibri" panose="020F0502020204030204"/>
                  <a:ea typeface="+mn-ea"/>
                  <a:cs typeface="+mn-cs"/>
                </a:endParaRPr>
              </a:p>
            </p:txBody>
          </p:sp>
          <p:sp>
            <p:nvSpPr>
              <p:cNvPr id="63" name="TextBox 62">
                <a:extLst>
                  <a:ext uri="{FF2B5EF4-FFF2-40B4-BE49-F238E27FC236}">
                    <a16:creationId xmlns:a16="http://schemas.microsoft.com/office/drawing/2014/main" id="{671076FA-F19A-7B22-D2DD-A9E5B1077527}"/>
                  </a:ext>
                </a:extLst>
              </p:cNvPr>
              <p:cNvSpPr txBox="1"/>
              <p:nvPr/>
            </p:nvSpPr>
            <p:spPr>
              <a:xfrm>
                <a:off x="4283437" y="2518896"/>
                <a:ext cx="1807924" cy="461665"/>
              </a:xfrm>
              <a:prstGeom prst="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7:00 p.m. CT</a:t>
                </a:r>
              </a:p>
            </p:txBody>
          </p:sp>
          <p:sp>
            <p:nvSpPr>
              <p:cNvPr id="65" name="TextBox 64">
                <a:extLst>
                  <a:ext uri="{FF2B5EF4-FFF2-40B4-BE49-F238E27FC236}">
                    <a16:creationId xmlns:a16="http://schemas.microsoft.com/office/drawing/2014/main" id="{0140A829-E413-136E-284E-944E9E0409DB}"/>
                  </a:ext>
                </a:extLst>
              </p:cNvPr>
              <p:cNvSpPr txBox="1"/>
              <p:nvPr/>
            </p:nvSpPr>
            <p:spPr>
              <a:xfrm>
                <a:off x="4283437" y="1959642"/>
                <a:ext cx="180792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74C"/>
                    </a:solidFill>
                    <a:effectLst/>
                    <a:uLnTx/>
                    <a:uFillTx/>
                    <a:latin typeface="Calibri" panose="020F0502020204030204"/>
                    <a:ea typeface="+mn-ea"/>
                    <a:cs typeface="+mn-cs"/>
                  </a:rPr>
                  <a:t>TUESDAY</a:t>
                </a:r>
              </a:p>
            </p:txBody>
          </p:sp>
          <p:sp>
            <p:nvSpPr>
              <p:cNvPr id="62" name="TextBox 61">
                <a:extLst>
                  <a:ext uri="{FF2B5EF4-FFF2-40B4-BE49-F238E27FC236}">
                    <a16:creationId xmlns:a16="http://schemas.microsoft.com/office/drawing/2014/main" id="{AF272F6E-A792-37A0-213E-B457F18F0ABF}"/>
                  </a:ext>
                </a:extLst>
              </p:cNvPr>
              <p:cNvSpPr txBox="1"/>
              <p:nvPr/>
            </p:nvSpPr>
            <p:spPr>
              <a:xfrm>
                <a:off x="4300791" y="5070578"/>
                <a:ext cx="1768043" cy="738664"/>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New IBOs MUST be on this training as soon as they enroll!</a:t>
                </a:r>
              </a:p>
            </p:txBody>
          </p:sp>
        </p:grpSp>
        <p:sp>
          <p:nvSpPr>
            <p:cNvPr id="2" name="TextBox 1">
              <a:extLst>
                <a:ext uri="{FF2B5EF4-FFF2-40B4-BE49-F238E27FC236}">
                  <a16:creationId xmlns:a16="http://schemas.microsoft.com/office/drawing/2014/main" id="{AE71227A-BECB-7C73-FF5C-D692EC60B7B4}"/>
                </a:ext>
              </a:extLst>
            </p:cNvPr>
            <p:cNvSpPr txBox="1"/>
            <p:nvPr/>
          </p:nvSpPr>
          <p:spPr>
            <a:xfrm>
              <a:off x="4356251" y="4163013"/>
              <a:ext cx="1676399" cy="400110"/>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74C"/>
                  </a:solidFill>
                  <a:effectLst/>
                  <a:uLnTx/>
                  <a:uFillTx/>
                  <a:latin typeface="Calibri" panose="020F0502020204030204"/>
                  <a:ea typeface="+mn-ea"/>
                  <a:cs typeface="+mn-cs"/>
                </a:rPr>
                <a:t>PRESENTATION</a:t>
              </a:r>
              <a:endParaRPr kumimoji="0" lang="en-US" sz="2400" b="1" i="0" u="none" strike="noStrike" kern="1200" cap="none" spc="0" normalizeH="0" baseline="0" noProof="0" dirty="0">
                <a:ln>
                  <a:noFill/>
                </a:ln>
                <a:solidFill>
                  <a:srgbClr val="00274C"/>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3762979B-0F6C-8E70-9269-50114EB560E8}"/>
                </a:ext>
              </a:extLst>
            </p:cNvPr>
            <p:cNvSpPr txBox="1"/>
            <p:nvPr/>
          </p:nvSpPr>
          <p:spPr>
            <a:xfrm>
              <a:off x="4356250" y="3360862"/>
              <a:ext cx="1676399"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F65A7"/>
                  </a:solidFill>
                  <a:effectLst/>
                  <a:uLnTx/>
                  <a:uFillTx/>
                  <a:latin typeface="Marker Felt Thin" panose="02000400000000000000" pitchFamily="2" charset="77"/>
                  <a:ea typeface="+mn-ea"/>
                  <a:cs typeface="+mn-cs"/>
                </a:rPr>
                <a:t>Invite Guests</a:t>
              </a:r>
            </a:p>
          </p:txBody>
        </p:sp>
        <p:pic>
          <p:nvPicPr>
            <p:cNvPr id="4" name="Picture 3" descr="A blue letter c on a black background&#10;&#10;Description automatically generated">
              <a:extLst>
                <a:ext uri="{FF2B5EF4-FFF2-40B4-BE49-F238E27FC236}">
                  <a16:creationId xmlns:a16="http://schemas.microsoft.com/office/drawing/2014/main" id="{25CCDC29-FDAB-2AED-3124-6AD404FDD9ED}"/>
                </a:ext>
              </a:extLst>
            </p:cNvPr>
            <p:cNvPicPr>
              <a:picLocks noChangeAspect="1"/>
            </p:cNvPicPr>
            <p:nvPr/>
          </p:nvPicPr>
          <p:blipFill>
            <a:blip r:embed="rId8"/>
            <a:stretch>
              <a:fillRect/>
            </a:stretch>
          </p:blipFill>
          <p:spPr>
            <a:xfrm>
              <a:off x="4356251" y="3742618"/>
              <a:ext cx="1676399" cy="466039"/>
            </a:xfrm>
            <a:prstGeom prst="rect">
              <a:avLst/>
            </a:prstGeom>
          </p:spPr>
        </p:pic>
      </p:grpSp>
    </p:spTree>
    <p:extLst>
      <p:ext uri="{BB962C8B-B14F-4D97-AF65-F5344CB8AC3E}">
        <p14:creationId xmlns:p14="http://schemas.microsoft.com/office/powerpoint/2010/main" val="775734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fade">
                                      <p:cBhvr>
                                        <p:cTn id="7" dur="500"/>
                                        <p:tgtEl>
                                          <p:spTgt spid="7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2"/>
                                        </p:tgtEl>
                                        <p:attrNameLst>
                                          <p:attrName>style.visibility</p:attrName>
                                        </p:attrNameLst>
                                      </p:cBhvr>
                                      <p:to>
                                        <p:strVal val="visible"/>
                                      </p:to>
                                    </p:set>
                                    <p:animEffect transition="in" filter="fade">
                                      <p:cBhvr>
                                        <p:cTn id="11" dur="500"/>
                                        <p:tgtEl>
                                          <p:spTgt spid="8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5"/>
                                        </p:tgtEl>
                                        <p:attrNameLst>
                                          <p:attrName>style.visibility</p:attrName>
                                        </p:attrNameLst>
                                      </p:cBhvr>
                                      <p:to>
                                        <p:strVal val="visible"/>
                                      </p:to>
                                    </p:set>
                                    <p:animEffect transition="in" filter="fade">
                                      <p:cBhvr>
                                        <p:cTn id="19" dur="500"/>
                                        <p:tgtEl>
                                          <p:spTgt spid="85"/>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89"/>
                                        </p:tgtEl>
                                        <p:attrNameLst>
                                          <p:attrName>style.visibility</p:attrName>
                                        </p:attrNameLst>
                                      </p:cBhvr>
                                      <p:to>
                                        <p:strVal val="visible"/>
                                      </p:to>
                                    </p:set>
                                    <p:animEffect transition="in" filter="fade">
                                      <p:cBhvr>
                                        <p:cTn id="27"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people in front of a large building&#10;&#10;Description automatically generated">
            <a:extLst>
              <a:ext uri="{FF2B5EF4-FFF2-40B4-BE49-F238E27FC236}">
                <a16:creationId xmlns:a16="http://schemas.microsoft.com/office/drawing/2014/main" id="{5B410D5C-1B30-3F9D-9546-8273DD3E8A69}"/>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5627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effectLst/>
      </p:bgPr>
    </p:bg>
    <p:spTree>
      <p:nvGrpSpPr>
        <p:cNvPr id="1" name=""/>
        <p:cNvGrpSpPr/>
        <p:nvPr/>
      </p:nvGrpSpPr>
      <p:grpSpPr>
        <a:xfrm>
          <a:off x="0" y="0"/>
          <a:ext cx="0" cy="0"/>
          <a:chOff x="0" y="0"/>
          <a:chExt cx="0" cy="0"/>
        </a:xfrm>
      </p:grpSpPr>
      <p:pic>
        <p:nvPicPr>
          <p:cNvPr id="5" name="Picture 4" descr="A blue and grey color palette&#10;&#10;Description automatically generated">
            <a:extLst>
              <a:ext uri="{FF2B5EF4-FFF2-40B4-BE49-F238E27FC236}">
                <a16:creationId xmlns:a16="http://schemas.microsoft.com/office/drawing/2014/main" id="{37056220-FBC1-554A-A590-72BE549A5586}"/>
              </a:ext>
            </a:extLst>
          </p:cNvPr>
          <p:cNvPicPr>
            <a:picLocks noChangeAspect="1"/>
          </p:cNvPicPr>
          <p:nvPr/>
        </p:nvPicPr>
        <p:blipFill>
          <a:blip r:embed="rId3"/>
          <a:stretch>
            <a:fillRect/>
          </a:stretch>
        </p:blipFill>
        <p:spPr>
          <a:xfrm rot="16200000">
            <a:off x="-1681171" y="3696354"/>
            <a:ext cx="2427832" cy="753017"/>
          </a:xfrm>
          <a:prstGeom prst="rect">
            <a:avLst/>
          </a:prstGeom>
          <a:gradFill>
            <a:gsLst>
              <a:gs pos="0">
                <a:srgbClr val="75BF43"/>
              </a:gs>
              <a:gs pos="100000">
                <a:srgbClr val="63C7C8"/>
              </a:gs>
            </a:gsLst>
            <a:lin ang="5400000" scaled="1"/>
          </a:gradFill>
        </p:spPr>
      </p:pic>
      <p:pic>
        <p:nvPicPr>
          <p:cNvPr id="14" name="Picture 13" descr="A white letter on a black background&#10;&#10;Description automatically generated">
            <a:extLst>
              <a:ext uri="{FF2B5EF4-FFF2-40B4-BE49-F238E27FC236}">
                <a16:creationId xmlns:a16="http://schemas.microsoft.com/office/drawing/2014/main" id="{9632A71D-0FB3-5E57-5A6D-021FFCF0E57D}"/>
              </a:ext>
            </a:extLst>
          </p:cNvPr>
          <p:cNvPicPr>
            <a:picLocks noChangeAspect="1"/>
          </p:cNvPicPr>
          <p:nvPr/>
        </p:nvPicPr>
        <p:blipFill>
          <a:blip r:embed="rId4"/>
          <a:stretch>
            <a:fillRect/>
          </a:stretch>
        </p:blipFill>
        <p:spPr>
          <a:xfrm>
            <a:off x="3776353" y="5186884"/>
            <a:ext cx="4639288" cy="617324"/>
          </a:xfrm>
          <a:prstGeom prst="rect">
            <a:avLst/>
          </a:prstGeom>
        </p:spPr>
      </p:pic>
      <p:pic>
        <p:nvPicPr>
          <p:cNvPr id="3" name="Picture 2" descr="A yellow logo with a shield and handshake&#10;&#10;Description automatically generated">
            <a:extLst>
              <a:ext uri="{FF2B5EF4-FFF2-40B4-BE49-F238E27FC236}">
                <a16:creationId xmlns:a16="http://schemas.microsoft.com/office/drawing/2014/main" id="{7A0F02FC-6D3C-BBB5-C379-0392B93C1232}"/>
              </a:ext>
            </a:extLst>
          </p:cNvPr>
          <p:cNvPicPr>
            <a:picLocks noChangeAspect="1"/>
          </p:cNvPicPr>
          <p:nvPr/>
        </p:nvPicPr>
        <p:blipFill>
          <a:blip r:embed="rId5"/>
          <a:stretch>
            <a:fillRect/>
          </a:stretch>
        </p:blipFill>
        <p:spPr>
          <a:xfrm>
            <a:off x="3465482" y="4314332"/>
            <a:ext cx="5344160" cy="972447"/>
          </a:xfrm>
          <a:prstGeom prst="rect">
            <a:avLst/>
          </a:prstGeom>
        </p:spPr>
      </p:pic>
      <p:pic>
        <p:nvPicPr>
          <p:cNvPr id="6" name="Picture 5" descr="Yellow letters on a black background&#10;&#10;Description automatically generated">
            <a:extLst>
              <a:ext uri="{FF2B5EF4-FFF2-40B4-BE49-F238E27FC236}">
                <a16:creationId xmlns:a16="http://schemas.microsoft.com/office/drawing/2014/main" id="{7BA6831F-DE55-A9CC-832D-B67CA0FDE933}"/>
              </a:ext>
            </a:extLst>
          </p:cNvPr>
          <p:cNvPicPr>
            <a:picLocks noChangeAspect="1"/>
          </p:cNvPicPr>
          <p:nvPr/>
        </p:nvPicPr>
        <p:blipFill>
          <a:blip r:embed="rId6"/>
          <a:stretch>
            <a:fillRect/>
          </a:stretch>
        </p:blipFill>
        <p:spPr>
          <a:xfrm>
            <a:off x="1322784" y="1365762"/>
            <a:ext cx="9546426" cy="2986368"/>
          </a:xfrm>
          <a:prstGeom prst="rect">
            <a:avLst/>
          </a:prstGeom>
        </p:spPr>
      </p:pic>
    </p:spTree>
    <p:extLst>
      <p:ext uri="{BB962C8B-B14F-4D97-AF65-F5344CB8AC3E}">
        <p14:creationId xmlns:p14="http://schemas.microsoft.com/office/powerpoint/2010/main" val="1020759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3F7CBF"/>
        </a:solidFill>
        <a:effectLst/>
      </p:bgPr>
    </p:bg>
    <p:spTree>
      <p:nvGrpSpPr>
        <p:cNvPr id="1" name=""/>
        <p:cNvGrpSpPr/>
        <p:nvPr/>
      </p:nvGrpSpPr>
      <p:grpSpPr>
        <a:xfrm>
          <a:off x="0" y="0"/>
          <a:ext cx="0" cy="0"/>
          <a:chOff x="0" y="0"/>
          <a:chExt cx="0" cy="0"/>
        </a:xfrm>
      </p:grpSpPr>
      <p:pic>
        <p:nvPicPr>
          <p:cNvPr id="4" name="Picture 3" descr="A blue and grey color palette&#10;&#10;Description automatically generated">
            <a:extLst>
              <a:ext uri="{FF2B5EF4-FFF2-40B4-BE49-F238E27FC236}">
                <a16:creationId xmlns:a16="http://schemas.microsoft.com/office/drawing/2014/main" id="{0CE40C83-EDA8-25CF-700A-9F6D14C1908D}"/>
              </a:ext>
            </a:extLst>
          </p:cNvPr>
          <p:cNvPicPr>
            <a:picLocks noChangeAspect="1"/>
          </p:cNvPicPr>
          <p:nvPr/>
        </p:nvPicPr>
        <p:blipFill>
          <a:blip r:embed="rId2"/>
          <a:stretch>
            <a:fillRect/>
          </a:stretch>
        </p:blipFill>
        <p:spPr>
          <a:xfrm rot="16200000">
            <a:off x="-2451080" y="3077239"/>
            <a:ext cx="3562350" cy="1104900"/>
          </a:xfrm>
          <a:prstGeom prst="rect">
            <a:avLst/>
          </a:prstGeom>
        </p:spPr>
      </p:pic>
      <p:grpSp>
        <p:nvGrpSpPr>
          <p:cNvPr id="15" name="Group 14">
            <a:extLst>
              <a:ext uri="{FF2B5EF4-FFF2-40B4-BE49-F238E27FC236}">
                <a16:creationId xmlns:a16="http://schemas.microsoft.com/office/drawing/2014/main" id="{4EB00976-134B-F7C0-FADD-490F48A7B87D}"/>
              </a:ext>
            </a:extLst>
          </p:cNvPr>
          <p:cNvGrpSpPr/>
          <p:nvPr/>
        </p:nvGrpSpPr>
        <p:grpSpPr>
          <a:xfrm>
            <a:off x="1751887" y="-146163"/>
            <a:ext cx="9932114" cy="7161239"/>
            <a:chOff x="1751887" y="-146163"/>
            <a:chExt cx="9932114" cy="7161239"/>
          </a:xfrm>
        </p:grpSpPr>
        <p:pic>
          <p:nvPicPr>
            <p:cNvPr id="5" name="Picture 4" descr="A white letters on a black background&#10;&#10;Description automatically generated">
              <a:extLst>
                <a:ext uri="{FF2B5EF4-FFF2-40B4-BE49-F238E27FC236}">
                  <a16:creationId xmlns:a16="http://schemas.microsoft.com/office/drawing/2014/main" id="{E3600564-F3F5-A69D-C4AB-678883A6F8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1887" y="-146163"/>
              <a:ext cx="4839414" cy="1822563"/>
            </a:xfrm>
            <a:prstGeom prst="rect">
              <a:avLst/>
            </a:prstGeom>
            <a:ln>
              <a:noFill/>
            </a:ln>
            <a:effectLst>
              <a:outerShdw blurRad="292100" dist="139700" dir="2700000" algn="tl" rotWithShape="0">
                <a:srgbClr val="333333">
                  <a:alpha val="65000"/>
                </a:srgbClr>
              </a:outerShdw>
            </a:effectLst>
          </p:spPr>
        </p:pic>
        <p:pic>
          <p:nvPicPr>
            <p:cNvPr id="6" name="Picture 5" descr="A white letters on a black background&#10;&#10;Description automatically generated">
              <a:extLst>
                <a:ext uri="{FF2B5EF4-FFF2-40B4-BE49-F238E27FC236}">
                  <a16:creationId xmlns:a16="http://schemas.microsoft.com/office/drawing/2014/main" id="{CC75491D-3428-77E1-FBB5-22F170F14E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1887" y="1188506"/>
              <a:ext cx="4839414" cy="1822563"/>
            </a:xfrm>
            <a:prstGeom prst="rect">
              <a:avLst/>
            </a:prstGeom>
            <a:ln>
              <a:noFill/>
            </a:ln>
            <a:effectLst>
              <a:outerShdw blurRad="292100" dist="139700" dir="2700000" algn="tl" rotWithShape="0">
                <a:srgbClr val="333333">
                  <a:alpha val="65000"/>
                </a:srgbClr>
              </a:outerShdw>
            </a:effectLst>
          </p:spPr>
        </p:pic>
        <p:pic>
          <p:nvPicPr>
            <p:cNvPr id="7" name="Picture 6" descr="A white letters on a black background&#10;&#10;Description automatically generated">
              <a:extLst>
                <a:ext uri="{FF2B5EF4-FFF2-40B4-BE49-F238E27FC236}">
                  <a16:creationId xmlns:a16="http://schemas.microsoft.com/office/drawing/2014/main" id="{26C17D8E-BA2F-8AE6-6C4F-A978CEB17F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1887" y="2523175"/>
              <a:ext cx="4839414" cy="1822563"/>
            </a:xfrm>
            <a:prstGeom prst="rect">
              <a:avLst/>
            </a:prstGeom>
            <a:ln>
              <a:noFill/>
            </a:ln>
            <a:effectLst>
              <a:outerShdw blurRad="292100" dist="139700" dir="2700000" algn="tl" rotWithShape="0">
                <a:srgbClr val="333333">
                  <a:alpha val="65000"/>
                </a:srgbClr>
              </a:outerShdw>
            </a:effectLst>
          </p:spPr>
        </p:pic>
        <p:pic>
          <p:nvPicPr>
            <p:cNvPr id="8" name="Picture 7" descr="A white letters on a black background&#10;&#10;Description automatically generated">
              <a:extLst>
                <a:ext uri="{FF2B5EF4-FFF2-40B4-BE49-F238E27FC236}">
                  <a16:creationId xmlns:a16="http://schemas.microsoft.com/office/drawing/2014/main" id="{38129096-54CB-D274-9603-EE817AD5C2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1887" y="3857844"/>
              <a:ext cx="4839414" cy="1822563"/>
            </a:xfrm>
            <a:prstGeom prst="rect">
              <a:avLst/>
            </a:prstGeom>
            <a:ln>
              <a:noFill/>
            </a:ln>
            <a:effectLst>
              <a:outerShdw blurRad="292100" dist="139700" dir="2700000" algn="tl" rotWithShape="0">
                <a:srgbClr val="333333">
                  <a:alpha val="65000"/>
                </a:srgbClr>
              </a:outerShdw>
            </a:effectLst>
          </p:spPr>
        </p:pic>
        <p:pic>
          <p:nvPicPr>
            <p:cNvPr id="9" name="Picture 8" descr="A white letters on a black background&#10;&#10;Description automatically generated">
              <a:extLst>
                <a:ext uri="{FF2B5EF4-FFF2-40B4-BE49-F238E27FC236}">
                  <a16:creationId xmlns:a16="http://schemas.microsoft.com/office/drawing/2014/main" id="{22BF035E-FCD9-D204-C421-49C258A91A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1887" y="5192513"/>
              <a:ext cx="4839414" cy="1822563"/>
            </a:xfrm>
            <a:prstGeom prst="rect">
              <a:avLst/>
            </a:prstGeom>
            <a:ln>
              <a:noFill/>
            </a:ln>
            <a:effectLst>
              <a:outerShdw blurRad="292100" dist="139700" dir="2700000" algn="tl" rotWithShape="0">
                <a:srgbClr val="333333">
                  <a:alpha val="65000"/>
                </a:srgbClr>
              </a:outerShdw>
            </a:effectLst>
          </p:spPr>
        </p:pic>
        <p:pic>
          <p:nvPicPr>
            <p:cNvPr id="10" name="Picture 9" descr="A white letters on a black background&#10;&#10;Description automatically generated">
              <a:extLst>
                <a:ext uri="{FF2B5EF4-FFF2-40B4-BE49-F238E27FC236}">
                  <a16:creationId xmlns:a16="http://schemas.microsoft.com/office/drawing/2014/main" id="{EFF47E77-F3BD-0BC9-7F82-2B0839B7BC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4587" y="-146163"/>
              <a:ext cx="4839414" cy="1822563"/>
            </a:xfrm>
            <a:prstGeom prst="rect">
              <a:avLst/>
            </a:prstGeom>
            <a:ln>
              <a:noFill/>
            </a:ln>
            <a:effectLst>
              <a:outerShdw blurRad="292100" dist="139700" dir="2700000" algn="tl" rotWithShape="0">
                <a:srgbClr val="333333">
                  <a:alpha val="65000"/>
                </a:srgbClr>
              </a:outerShdw>
            </a:effectLst>
          </p:spPr>
        </p:pic>
        <p:pic>
          <p:nvPicPr>
            <p:cNvPr id="11" name="Picture 10" descr="A white letters on a black background&#10;&#10;Description automatically generated">
              <a:extLst>
                <a:ext uri="{FF2B5EF4-FFF2-40B4-BE49-F238E27FC236}">
                  <a16:creationId xmlns:a16="http://schemas.microsoft.com/office/drawing/2014/main" id="{10A25E04-A150-D51E-0E16-6307EA8496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4587" y="1188506"/>
              <a:ext cx="4839414" cy="1822563"/>
            </a:xfrm>
            <a:prstGeom prst="rect">
              <a:avLst/>
            </a:prstGeom>
            <a:ln>
              <a:noFill/>
            </a:ln>
            <a:effectLst>
              <a:outerShdw blurRad="292100" dist="139700" dir="2700000" algn="tl" rotWithShape="0">
                <a:srgbClr val="333333">
                  <a:alpha val="65000"/>
                </a:srgbClr>
              </a:outerShdw>
            </a:effectLst>
          </p:spPr>
        </p:pic>
        <p:pic>
          <p:nvPicPr>
            <p:cNvPr id="12" name="Picture 11" descr="A white letters on a black background&#10;&#10;Description automatically generated">
              <a:extLst>
                <a:ext uri="{FF2B5EF4-FFF2-40B4-BE49-F238E27FC236}">
                  <a16:creationId xmlns:a16="http://schemas.microsoft.com/office/drawing/2014/main" id="{900C8EE9-D764-F8EC-77F4-ED68784765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4587" y="2523175"/>
              <a:ext cx="4839414" cy="1822563"/>
            </a:xfrm>
            <a:prstGeom prst="rect">
              <a:avLst/>
            </a:prstGeom>
            <a:ln>
              <a:noFill/>
            </a:ln>
            <a:effectLst>
              <a:outerShdw blurRad="292100" dist="139700" dir="2700000" algn="tl" rotWithShape="0">
                <a:srgbClr val="333333">
                  <a:alpha val="65000"/>
                </a:srgbClr>
              </a:outerShdw>
            </a:effectLst>
          </p:spPr>
        </p:pic>
        <p:pic>
          <p:nvPicPr>
            <p:cNvPr id="13" name="Picture 12" descr="A white letters on a black background&#10;&#10;Description automatically generated">
              <a:extLst>
                <a:ext uri="{FF2B5EF4-FFF2-40B4-BE49-F238E27FC236}">
                  <a16:creationId xmlns:a16="http://schemas.microsoft.com/office/drawing/2014/main" id="{7D4A2039-19EB-B80F-D341-F71D00294C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4587" y="3857844"/>
              <a:ext cx="4839414" cy="1822563"/>
            </a:xfrm>
            <a:prstGeom prst="rect">
              <a:avLst/>
            </a:prstGeom>
            <a:ln>
              <a:noFill/>
            </a:ln>
            <a:effectLst>
              <a:outerShdw blurRad="292100" dist="139700" dir="2700000" algn="tl" rotWithShape="0">
                <a:srgbClr val="333333">
                  <a:alpha val="65000"/>
                </a:srgbClr>
              </a:outerShdw>
            </a:effectLst>
          </p:spPr>
        </p:pic>
        <p:pic>
          <p:nvPicPr>
            <p:cNvPr id="14" name="Picture 13" descr="A white letters on a black background&#10;&#10;Description automatically generated">
              <a:extLst>
                <a:ext uri="{FF2B5EF4-FFF2-40B4-BE49-F238E27FC236}">
                  <a16:creationId xmlns:a16="http://schemas.microsoft.com/office/drawing/2014/main" id="{2A2BDC44-635F-45D8-3615-3CCB355EE4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4587" y="5192513"/>
              <a:ext cx="4839414" cy="1822563"/>
            </a:xfrm>
            <a:prstGeom prst="rect">
              <a:avLst/>
            </a:prstGeom>
            <a:ln>
              <a:noFill/>
            </a:ln>
            <a:effectLst>
              <a:outerShdw blurRad="292100" dist="139700" dir="2700000" algn="tl" rotWithShape="0">
                <a:srgbClr val="333333">
                  <a:alpha val="65000"/>
                </a:srgbClr>
              </a:outerShdw>
            </a:effectLst>
          </p:spPr>
        </p:pic>
      </p:grpSp>
      <p:sp>
        <p:nvSpPr>
          <p:cNvPr id="16" name="Rectangle 15">
            <a:extLst>
              <a:ext uri="{FF2B5EF4-FFF2-40B4-BE49-F238E27FC236}">
                <a16:creationId xmlns:a16="http://schemas.microsoft.com/office/drawing/2014/main" id="{E0D5DAB6-EB32-7F9F-328C-B8E75CD3E873}"/>
              </a:ext>
            </a:extLst>
          </p:cNvPr>
          <p:cNvSpPr/>
          <p:nvPr/>
        </p:nvSpPr>
        <p:spPr>
          <a:xfrm>
            <a:off x="1574800" y="0"/>
            <a:ext cx="10617200" cy="6858000"/>
          </a:xfrm>
          <a:prstGeom prst="rect">
            <a:avLst/>
          </a:prstGeom>
          <a:gradFill flip="none" rotWithShape="1">
            <a:gsLst>
              <a:gs pos="0">
                <a:srgbClr val="3F7CBF"/>
              </a:gs>
              <a:gs pos="46000">
                <a:srgbClr val="3F7CBF">
                  <a:alpha val="70615"/>
                </a:srgbClr>
              </a:gs>
              <a:gs pos="100000">
                <a:srgbClr val="3F7CBF">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7" name="TextBox 16">
            <a:extLst>
              <a:ext uri="{FF2B5EF4-FFF2-40B4-BE49-F238E27FC236}">
                <a16:creationId xmlns:a16="http://schemas.microsoft.com/office/drawing/2014/main" id="{31B19370-6D51-2432-3B15-9AD8A957F6E1}"/>
              </a:ext>
            </a:extLst>
          </p:cNvPr>
          <p:cNvSpPr txBox="1"/>
          <p:nvPr/>
        </p:nvSpPr>
        <p:spPr>
          <a:xfrm rot="16200000">
            <a:off x="-2650010" y="2875002"/>
            <a:ext cx="6138219"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a:t>
            </a:r>
            <a:r>
              <a:rPr kumimoji="0" lang="en-US" sz="4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3000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6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E</a:t>
            </a:r>
            <a:r>
              <a:rPr kumimoji="0" lang="en-US" sz="4400" b="1" i="0" u="none" strike="noStrike" kern="1200" cap="none" spc="0" normalizeH="0" baseline="30000" noProof="0" dirty="0">
                <a:ln>
                  <a:noFill/>
                </a:ln>
                <a:solidFill>
                  <a:srgbClr val="FFFFFF"/>
                </a:solidFill>
                <a:effectLst/>
                <a:uLnTx/>
                <a:uFillTx/>
                <a:latin typeface="Calibri" panose="020F0502020204030204" pitchFamily="34" charset="0"/>
                <a:ea typeface="+mn-ea"/>
                <a:cs typeface="Calibri" panose="020F0502020204030204" pitchFamily="34" charset="0"/>
              </a:rPr>
              <a:t> • </a:t>
            </a:r>
            <a:r>
              <a:rPr kumimoji="0" lang="en-US" sz="6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R</a:t>
            </a:r>
            <a:r>
              <a:rPr kumimoji="0" lang="en-US" sz="4400" b="1" i="0" u="none" strike="noStrike" kern="1200" cap="none" spc="0" normalizeH="0" baseline="30000" noProof="0" dirty="0">
                <a:ln>
                  <a:noFill/>
                </a:ln>
                <a:solidFill>
                  <a:srgbClr val="FFFFFF"/>
                </a:solidFill>
                <a:effectLst/>
                <a:uLnTx/>
                <a:uFillTx/>
                <a:latin typeface="Calibri" panose="020F0502020204030204" pitchFamily="34" charset="0"/>
                <a:ea typeface="+mn-ea"/>
                <a:cs typeface="Calibri" panose="020F0502020204030204" pitchFamily="34" charset="0"/>
              </a:rPr>
              <a:t> • </a:t>
            </a:r>
            <a:r>
              <a:rPr kumimoji="0" lang="en-US" sz="6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V</a:t>
            </a:r>
            <a:r>
              <a:rPr kumimoji="0" lang="en-US" sz="6600" b="1" i="0" u="none" strike="noStrike" kern="1200" cap="none" spc="0" normalizeH="0" baseline="3000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30000" noProof="0" dirty="0">
                <a:ln>
                  <a:noFill/>
                </a:ln>
                <a:solidFill>
                  <a:srgbClr val="FFFFFF"/>
                </a:solidFill>
                <a:effectLst/>
                <a:uLnTx/>
                <a:uFillTx/>
                <a:latin typeface="Calibri" panose="020F0502020204030204" pitchFamily="34" charset="0"/>
                <a:ea typeface="+mn-ea"/>
                <a:cs typeface="Calibri" panose="020F0502020204030204" pitchFamily="34" charset="0"/>
              </a:rPr>
              <a:t>• </a:t>
            </a:r>
            <a:r>
              <a:rPr kumimoji="0" lang="en-US" sz="6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I</a:t>
            </a:r>
            <a:r>
              <a:rPr kumimoji="0" lang="en-US" sz="4400" b="1" i="0" u="none" strike="noStrike" kern="1200" cap="none" spc="0" normalizeH="0" baseline="30000" noProof="0" dirty="0">
                <a:ln>
                  <a:noFill/>
                </a:ln>
                <a:solidFill>
                  <a:srgbClr val="FFFFFF"/>
                </a:solidFill>
                <a:effectLst/>
                <a:uLnTx/>
                <a:uFillTx/>
                <a:latin typeface="Calibri" panose="020F0502020204030204" pitchFamily="34" charset="0"/>
                <a:ea typeface="+mn-ea"/>
                <a:cs typeface="Calibri" panose="020F0502020204030204" pitchFamily="34" charset="0"/>
              </a:rPr>
              <a:t> • </a:t>
            </a:r>
            <a:r>
              <a:rPr kumimoji="0" lang="en-US" sz="6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C</a:t>
            </a:r>
            <a:r>
              <a:rPr kumimoji="0" lang="en-US" sz="4400" b="1" i="0" u="none" strike="noStrike" kern="1200" cap="none" spc="0" normalizeH="0" baseline="30000" noProof="0" dirty="0">
                <a:ln>
                  <a:noFill/>
                </a:ln>
                <a:solidFill>
                  <a:srgbClr val="FFFFFF"/>
                </a:solidFill>
                <a:effectLst/>
                <a:uLnTx/>
                <a:uFillTx/>
                <a:latin typeface="Calibri" panose="020F0502020204030204" pitchFamily="34" charset="0"/>
                <a:ea typeface="+mn-ea"/>
                <a:cs typeface="Calibri" panose="020F0502020204030204" pitchFamily="34" charset="0"/>
              </a:rPr>
              <a:t> • </a:t>
            </a:r>
            <a:r>
              <a:rPr kumimoji="0" lang="en-US" sz="6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E</a:t>
            </a:r>
            <a:r>
              <a:rPr kumimoji="0" lang="en-US" sz="4400" b="1" i="0" u="none" strike="noStrike" kern="1200" cap="none" spc="0" normalizeH="0" baseline="30000" noProof="0" dirty="0">
                <a:ln>
                  <a:noFill/>
                </a:ln>
                <a:solidFill>
                  <a:srgbClr val="FFFFFF"/>
                </a:solidFill>
                <a:effectLst/>
                <a:uLnTx/>
                <a:uFillTx/>
                <a:latin typeface="Calibri" panose="020F0502020204030204" pitchFamily="34" charset="0"/>
                <a:ea typeface="+mn-ea"/>
                <a:cs typeface="Calibri" panose="020F0502020204030204" pitchFamily="34" charset="0"/>
              </a:rPr>
              <a:t> • </a:t>
            </a:r>
            <a:r>
              <a:rPr kumimoji="0" lang="en-US" sz="6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a:t>
            </a:r>
          </a:p>
        </p:txBody>
      </p:sp>
      <p:grpSp>
        <p:nvGrpSpPr>
          <p:cNvPr id="18" name="Group 17">
            <a:extLst>
              <a:ext uri="{FF2B5EF4-FFF2-40B4-BE49-F238E27FC236}">
                <a16:creationId xmlns:a16="http://schemas.microsoft.com/office/drawing/2014/main" id="{2D7006E8-F0F2-2B8C-67CE-E4542E89297C}"/>
              </a:ext>
            </a:extLst>
          </p:cNvPr>
          <p:cNvGrpSpPr/>
          <p:nvPr/>
        </p:nvGrpSpPr>
        <p:grpSpPr>
          <a:xfrm>
            <a:off x="845118" y="1"/>
            <a:ext cx="11354992" cy="6858000"/>
            <a:chOff x="845118" y="1"/>
            <a:chExt cx="11354992" cy="6858000"/>
          </a:xfrm>
        </p:grpSpPr>
        <p:pic>
          <p:nvPicPr>
            <p:cNvPr id="19" name="Picture 18" descr="A group of people watching a television&#10;&#10;Description automatically generated">
              <a:extLst>
                <a:ext uri="{FF2B5EF4-FFF2-40B4-BE49-F238E27FC236}">
                  <a16:creationId xmlns:a16="http://schemas.microsoft.com/office/drawing/2014/main" id="{1853B926-F285-0A7D-AC43-A5545CB57A6E}"/>
                </a:ext>
              </a:extLst>
            </p:cNvPr>
            <p:cNvPicPr>
              <a:picLocks noChangeAspect="1"/>
            </p:cNvPicPr>
            <p:nvPr/>
          </p:nvPicPr>
          <p:blipFill rotWithShape="1">
            <a:blip r:embed="rId4"/>
            <a:srcRect l="292" t="11112" r="1" b="31617"/>
            <a:stretch/>
          </p:blipFill>
          <p:spPr>
            <a:xfrm>
              <a:off x="847898" y="1"/>
              <a:ext cx="11344102" cy="3429002"/>
            </a:xfrm>
            <a:prstGeom prst="rect">
              <a:avLst/>
            </a:prstGeom>
          </p:spPr>
        </p:pic>
        <p:pic>
          <p:nvPicPr>
            <p:cNvPr id="20" name="Picture 19" descr="A person holding a tablet with a wifi symbol above it&#10;&#10;Description automatically generated">
              <a:extLst>
                <a:ext uri="{FF2B5EF4-FFF2-40B4-BE49-F238E27FC236}">
                  <a16:creationId xmlns:a16="http://schemas.microsoft.com/office/drawing/2014/main" id="{C41C2316-E97D-14C6-5CA3-79D9A9A37D12}"/>
                </a:ext>
              </a:extLst>
            </p:cNvPr>
            <p:cNvPicPr>
              <a:picLocks noChangeAspect="1"/>
            </p:cNvPicPr>
            <p:nvPr/>
          </p:nvPicPr>
          <p:blipFill rotWithShape="1">
            <a:blip r:embed="rId5"/>
            <a:srcRect l="142" t="21341" r="-60" b="39206"/>
            <a:stretch/>
          </p:blipFill>
          <p:spPr>
            <a:xfrm>
              <a:off x="845118" y="3429001"/>
              <a:ext cx="11354992" cy="3429000"/>
            </a:xfrm>
            <a:prstGeom prst="rect">
              <a:avLst/>
            </a:prstGeom>
          </p:spPr>
        </p:pic>
        <p:sp>
          <p:nvSpPr>
            <p:cNvPr id="21" name="Rectangle 20">
              <a:extLst>
                <a:ext uri="{FF2B5EF4-FFF2-40B4-BE49-F238E27FC236}">
                  <a16:creationId xmlns:a16="http://schemas.microsoft.com/office/drawing/2014/main" id="{0EC9ECF1-3008-C864-D35A-033BF07FE70A}"/>
                </a:ext>
              </a:extLst>
            </p:cNvPr>
            <p:cNvSpPr/>
            <p:nvPr/>
          </p:nvSpPr>
          <p:spPr>
            <a:xfrm>
              <a:off x="848475" y="3130"/>
              <a:ext cx="847898" cy="6853695"/>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B644BB15-EA87-307E-708D-88A2FCD4C985}"/>
                </a:ext>
              </a:extLst>
            </p:cNvPr>
            <p:cNvSpPr txBox="1"/>
            <p:nvPr/>
          </p:nvSpPr>
          <p:spPr>
            <a:xfrm rot="16200000">
              <a:off x="-296802" y="3127642"/>
              <a:ext cx="313703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Black" panose="02000000000000000000" pitchFamily="2" charset="0"/>
                  <a:ea typeface="Roboto Black" panose="02000000000000000000" pitchFamily="2" charset="0"/>
                  <a:cs typeface="+mn-cs"/>
                </a:rPr>
                <a:t>INTERNET &amp; TV</a:t>
              </a:r>
            </a:p>
          </p:txBody>
        </p:sp>
        <p:sp>
          <p:nvSpPr>
            <p:cNvPr id="23" name="Rectangle 22">
              <a:extLst>
                <a:ext uri="{FF2B5EF4-FFF2-40B4-BE49-F238E27FC236}">
                  <a16:creationId xmlns:a16="http://schemas.microsoft.com/office/drawing/2014/main" id="{BB3562C9-5D00-AF95-04F6-63D4C4F44996}"/>
                </a:ext>
              </a:extLst>
            </p:cNvPr>
            <p:cNvSpPr/>
            <p:nvPr/>
          </p:nvSpPr>
          <p:spPr>
            <a:xfrm>
              <a:off x="1722350" y="2587171"/>
              <a:ext cx="3781768" cy="860611"/>
            </a:xfrm>
            <a:prstGeom prst="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24" name="Picture 23" descr="A blue and black logo&#10;&#10;Description automatically generated">
              <a:extLst>
                <a:ext uri="{FF2B5EF4-FFF2-40B4-BE49-F238E27FC236}">
                  <a16:creationId xmlns:a16="http://schemas.microsoft.com/office/drawing/2014/main" id="{BE34093D-FAEE-ACFF-4E44-75C8C037E06F}"/>
                </a:ext>
              </a:extLst>
            </p:cNvPr>
            <p:cNvPicPr>
              <a:picLocks noChangeAspect="1"/>
            </p:cNvPicPr>
            <p:nvPr/>
          </p:nvPicPr>
          <p:blipFill>
            <a:blip r:embed="rId6"/>
            <a:stretch>
              <a:fillRect/>
            </a:stretch>
          </p:blipFill>
          <p:spPr>
            <a:xfrm>
              <a:off x="1881139" y="2700083"/>
              <a:ext cx="3464190" cy="634787"/>
            </a:xfrm>
            <a:prstGeom prst="rect">
              <a:avLst/>
            </a:prstGeom>
          </p:spPr>
        </p:pic>
        <p:sp>
          <p:nvSpPr>
            <p:cNvPr id="25" name="Rectangle 24">
              <a:extLst>
                <a:ext uri="{FF2B5EF4-FFF2-40B4-BE49-F238E27FC236}">
                  <a16:creationId xmlns:a16="http://schemas.microsoft.com/office/drawing/2014/main" id="{5FFA92A3-0AF3-9737-5BF5-9752F4B7B79B}"/>
                </a:ext>
              </a:extLst>
            </p:cNvPr>
            <p:cNvSpPr/>
            <p:nvPr/>
          </p:nvSpPr>
          <p:spPr>
            <a:xfrm>
              <a:off x="1722350" y="3451968"/>
              <a:ext cx="3781768" cy="1818482"/>
            </a:xfrm>
            <a:prstGeom prst="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26" name="Picture 25" descr="A blue and black logo&#10;&#10;Description automatically generated">
              <a:extLst>
                <a:ext uri="{FF2B5EF4-FFF2-40B4-BE49-F238E27FC236}">
                  <a16:creationId xmlns:a16="http://schemas.microsoft.com/office/drawing/2014/main" id="{DF555447-063A-AE8F-BACC-A6A631491D6E}"/>
                </a:ext>
              </a:extLst>
            </p:cNvPr>
            <p:cNvPicPr>
              <a:picLocks noChangeAspect="1"/>
            </p:cNvPicPr>
            <p:nvPr/>
          </p:nvPicPr>
          <p:blipFill>
            <a:blip r:embed="rId7"/>
            <a:stretch>
              <a:fillRect/>
            </a:stretch>
          </p:blipFill>
          <p:spPr>
            <a:xfrm>
              <a:off x="1801744" y="3606421"/>
              <a:ext cx="3622979" cy="1509575"/>
            </a:xfrm>
            <a:prstGeom prst="rect">
              <a:avLst/>
            </a:prstGeom>
          </p:spPr>
        </p:pic>
      </p:grpSp>
      <p:grpSp>
        <p:nvGrpSpPr>
          <p:cNvPr id="27" name="Group 26">
            <a:extLst>
              <a:ext uri="{FF2B5EF4-FFF2-40B4-BE49-F238E27FC236}">
                <a16:creationId xmlns:a16="http://schemas.microsoft.com/office/drawing/2014/main" id="{4F13E111-4241-AC6F-8CEA-20A980CA030C}"/>
              </a:ext>
            </a:extLst>
          </p:cNvPr>
          <p:cNvGrpSpPr/>
          <p:nvPr/>
        </p:nvGrpSpPr>
        <p:grpSpPr>
          <a:xfrm>
            <a:off x="1683780" y="-7848"/>
            <a:ext cx="10535154" cy="6865848"/>
            <a:chOff x="1683780" y="-7848"/>
            <a:chExt cx="10535154" cy="6865848"/>
          </a:xfrm>
        </p:grpSpPr>
        <p:grpSp>
          <p:nvGrpSpPr>
            <p:cNvPr id="28" name="Group 27">
              <a:extLst>
                <a:ext uri="{FF2B5EF4-FFF2-40B4-BE49-F238E27FC236}">
                  <a16:creationId xmlns:a16="http://schemas.microsoft.com/office/drawing/2014/main" id="{C14549CA-B5A0-1132-BC1D-0AD539AC17FC}"/>
                </a:ext>
              </a:extLst>
            </p:cNvPr>
            <p:cNvGrpSpPr/>
            <p:nvPr/>
          </p:nvGrpSpPr>
          <p:grpSpPr>
            <a:xfrm>
              <a:off x="1683780" y="-7848"/>
              <a:ext cx="10535154" cy="6865848"/>
              <a:chOff x="1738633" y="-14312"/>
              <a:chExt cx="10535154" cy="6865848"/>
            </a:xfrm>
          </p:grpSpPr>
          <p:pic>
            <p:nvPicPr>
              <p:cNvPr id="31" name="Picture 30" descr="A finger pointing at a screen&#10;&#10;Description automatically generated">
                <a:extLst>
                  <a:ext uri="{FF2B5EF4-FFF2-40B4-BE49-F238E27FC236}">
                    <a16:creationId xmlns:a16="http://schemas.microsoft.com/office/drawing/2014/main" id="{1098A931-6FB8-F33C-CD79-D66A3E399F24}"/>
                  </a:ext>
                </a:extLst>
              </p:cNvPr>
              <p:cNvPicPr>
                <a:picLocks noChangeAspect="1"/>
              </p:cNvPicPr>
              <p:nvPr/>
            </p:nvPicPr>
            <p:blipFill rotWithShape="1">
              <a:blip r:embed="rId8">
                <a:alphaModFix/>
              </a:blip>
              <a:srcRect l="384" t="-94" r="5259"/>
              <a:stretch/>
            </p:blipFill>
            <p:spPr>
              <a:xfrm>
                <a:off x="1738633" y="-14312"/>
                <a:ext cx="10535154" cy="6864463"/>
              </a:xfrm>
              <a:prstGeom prst="rect">
                <a:avLst/>
              </a:prstGeom>
            </p:spPr>
          </p:pic>
          <p:sp>
            <p:nvSpPr>
              <p:cNvPr id="32" name="Rectangle 31">
                <a:extLst>
                  <a:ext uri="{FF2B5EF4-FFF2-40B4-BE49-F238E27FC236}">
                    <a16:creationId xmlns:a16="http://schemas.microsoft.com/office/drawing/2014/main" id="{A65841AA-A563-A3CB-A753-43DC2214956B}"/>
                  </a:ext>
                </a:extLst>
              </p:cNvPr>
              <p:cNvSpPr/>
              <p:nvPr/>
            </p:nvSpPr>
            <p:spPr>
              <a:xfrm>
                <a:off x="1745490" y="-6464"/>
                <a:ext cx="847898"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87EB84ED-3B1C-5CB2-832D-1F00B2E4D90D}"/>
                  </a:ext>
                </a:extLst>
              </p:cNvPr>
              <p:cNvSpPr txBox="1"/>
              <p:nvPr/>
            </p:nvSpPr>
            <p:spPr>
              <a:xfrm rot="16200000">
                <a:off x="-124137" y="3136613"/>
                <a:ext cx="456727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Black" panose="02000000000000000000" pitchFamily="2" charset="0"/>
                    <a:ea typeface="Roboto Black" panose="02000000000000000000" pitchFamily="2" charset="0"/>
                    <a:cs typeface="+mn-cs"/>
                  </a:rPr>
                  <a:t>ID THEFT PROTECTION</a:t>
                </a:r>
              </a:p>
            </p:txBody>
          </p:sp>
        </p:grpSp>
        <p:sp>
          <p:nvSpPr>
            <p:cNvPr id="29" name="TextBox 28">
              <a:extLst>
                <a:ext uri="{FF2B5EF4-FFF2-40B4-BE49-F238E27FC236}">
                  <a16:creationId xmlns:a16="http://schemas.microsoft.com/office/drawing/2014/main" id="{4ADAEC7C-A302-31CD-5047-48801A4233D7}"/>
                </a:ext>
              </a:extLst>
            </p:cNvPr>
            <p:cNvSpPr txBox="1"/>
            <p:nvPr/>
          </p:nvSpPr>
          <p:spPr>
            <a:xfrm>
              <a:off x="4529768" y="474471"/>
              <a:ext cx="7306808" cy="4524315"/>
            </a:xfrm>
            <a:prstGeom prst="rect">
              <a:avLst/>
            </a:prstGeom>
            <a:solidFill>
              <a:schemeClr val="tx1">
                <a:lumMod val="85000"/>
                <a:lumOff val="15000"/>
                <a:alpha val="76941"/>
              </a:schemeClr>
            </a:solid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0" i="0" u="none" strike="noStrike" kern="1200" cap="none" spc="0" normalizeH="0" baseline="0" noProof="0" dirty="0">
                  <a:ln>
                    <a:noFill/>
                  </a:ln>
                  <a:solidFill>
                    <a:srgbClr val="FFFFFF"/>
                  </a:solidFill>
                  <a:effectLst/>
                  <a:uLnTx/>
                  <a:uFillTx/>
                  <a:latin typeface="Calibri" panose="020F0502020204030204"/>
                  <a:ea typeface="+mn-ea"/>
                  <a:cs typeface="+mn-cs"/>
                </a:rPr>
                <a:t>Identity Theft Monitoring and Alerts</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0" i="0" u="none" strike="noStrike" kern="1200" cap="none" spc="0" normalizeH="0" baseline="0" noProof="0" dirty="0">
                  <a:ln>
                    <a:noFill/>
                  </a:ln>
                  <a:solidFill>
                    <a:srgbClr val="FFFFFF"/>
                  </a:solidFill>
                  <a:effectLst/>
                  <a:uLnTx/>
                  <a:uFillTx/>
                  <a:latin typeface="Calibri" panose="020F0502020204030204"/>
                  <a:ea typeface="+mn-ea"/>
                  <a:cs typeface="+mn-cs"/>
                </a:rPr>
                <a:t>Anti-Virus Protection</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0" i="0" u="none" strike="noStrike" kern="1200" cap="none" spc="0" normalizeH="0" baseline="0" noProof="0" dirty="0">
                  <a:ln>
                    <a:noFill/>
                  </a:ln>
                  <a:solidFill>
                    <a:srgbClr val="FFFFFF"/>
                  </a:solidFill>
                  <a:effectLst/>
                  <a:uLnTx/>
                  <a:uFillTx/>
                  <a:latin typeface="Calibri" panose="020F0502020204030204"/>
                  <a:ea typeface="+mn-ea"/>
                  <a:cs typeface="+mn-cs"/>
                </a:rPr>
                <a:t>Built in VPN</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0" i="0" u="none" strike="noStrike" kern="1200" cap="none" spc="0" normalizeH="0" baseline="0" noProof="0" dirty="0">
                  <a:ln>
                    <a:noFill/>
                  </a:ln>
                  <a:solidFill>
                    <a:srgbClr val="FFFFFF"/>
                  </a:solidFill>
                  <a:effectLst/>
                  <a:uLnTx/>
                  <a:uFillTx/>
                  <a:latin typeface="Calibri" panose="020F0502020204030204"/>
                  <a:ea typeface="+mn-ea"/>
                  <a:cs typeface="+mn-cs"/>
                </a:rPr>
                <a:t>Ad Blocker</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0" i="0" u="none" strike="noStrike" kern="1200" cap="none" spc="0" normalizeH="0" baseline="0" noProof="0" dirty="0">
                  <a:ln>
                    <a:noFill/>
                  </a:ln>
                  <a:solidFill>
                    <a:srgbClr val="FFFFFF"/>
                  </a:solidFill>
                  <a:effectLst/>
                  <a:uLnTx/>
                  <a:uFillTx/>
                  <a:latin typeface="Calibri" panose="020F0502020204030204"/>
                  <a:ea typeface="+mn-ea"/>
                  <a:cs typeface="+mn-cs"/>
                </a:rPr>
                <a:t>Dark Web Monitoring</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0" i="0" u="none" strike="noStrike" kern="1200" cap="none" spc="0" normalizeH="0" baseline="0" noProof="0" dirty="0">
                  <a:ln>
                    <a:noFill/>
                  </a:ln>
                  <a:solidFill>
                    <a:srgbClr val="FFFFFF"/>
                  </a:solidFill>
                  <a:effectLst/>
                  <a:uLnTx/>
                  <a:uFillTx/>
                  <a:latin typeface="Calibri" panose="020F0502020204030204"/>
                  <a:ea typeface="+mn-ea"/>
                  <a:cs typeface="+mn-cs"/>
                </a:rPr>
                <a:t>Fraud Monitoring</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0" i="0" u="none" strike="noStrike" kern="1200" cap="none" spc="0" normalizeH="0" baseline="0" noProof="0" dirty="0">
                  <a:ln>
                    <a:noFill/>
                  </a:ln>
                  <a:solidFill>
                    <a:srgbClr val="FFFFFF"/>
                  </a:solidFill>
                  <a:effectLst/>
                  <a:uLnTx/>
                  <a:uFillTx/>
                  <a:latin typeface="Calibri" panose="020F0502020204030204"/>
                  <a:ea typeface="+mn-ea"/>
                  <a:cs typeface="+mn-cs"/>
                </a:rPr>
                <a:t>Much Much More</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0" i="0" u="none" strike="noStrike" kern="1200" cap="none" spc="0" normalizeH="0" baseline="0" noProof="0" dirty="0">
                  <a:ln>
                    <a:noFill/>
                  </a:ln>
                  <a:solidFill>
                    <a:srgbClr val="FFFFFF"/>
                  </a:solidFill>
                  <a:effectLst/>
                  <a:uLnTx/>
                  <a:uFillTx/>
                  <a:latin typeface="Calibri" panose="020F0502020204030204"/>
                  <a:ea typeface="+mn-ea"/>
                  <a:cs typeface="+mn-cs"/>
                </a:rPr>
                <a:t>Social Media Monitoring</a:t>
              </a:r>
            </a:p>
          </p:txBody>
        </p:sp>
        <p:pic>
          <p:nvPicPr>
            <p:cNvPr id="30" name="Picture 29" descr="A close up of a logo&#10;&#10;Description automatically generated">
              <a:extLst>
                <a:ext uri="{FF2B5EF4-FFF2-40B4-BE49-F238E27FC236}">
                  <a16:creationId xmlns:a16="http://schemas.microsoft.com/office/drawing/2014/main" id="{41F472D8-FCBB-66CE-D22C-697A2E458E33}"/>
                </a:ext>
              </a:extLst>
            </p:cNvPr>
            <p:cNvPicPr>
              <a:picLocks noChangeAspect="1"/>
            </p:cNvPicPr>
            <p:nvPr/>
          </p:nvPicPr>
          <p:blipFill>
            <a:blip r:embed="rId9"/>
            <a:stretch>
              <a:fillRect/>
            </a:stretch>
          </p:blipFill>
          <p:spPr>
            <a:xfrm>
              <a:off x="6789599" y="5342080"/>
              <a:ext cx="4945272" cy="1137533"/>
            </a:xfrm>
            <a:prstGeom prst="rect">
              <a:avLst/>
            </a:prstGeom>
            <a:effectLst>
              <a:glow rad="63500">
                <a:schemeClr val="accent1">
                  <a:satMod val="175000"/>
                  <a:alpha val="40000"/>
                </a:schemeClr>
              </a:glow>
              <a:outerShdw blurRad="50800" dist="38100" dir="2700000" algn="tl" rotWithShape="0">
                <a:prstClr val="black">
                  <a:alpha val="40000"/>
                </a:prstClr>
              </a:outerShdw>
            </a:effectLst>
          </p:spPr>
        </p:pic>
      </p:grpSp>
      <p:grpSp>
        <p:nvGrpSpPr>
          <p:cNvPr id="34" name="Group 33">
            <a:extLst>
              <a:ext uri="{FF2B5EF4-FFF2-40B4-BE49-F238E27FC236}">
                <a16:creationId xmlns:a16="http://schemas.microsoft.com/office/drawing/2014/main" id="{0A003A98-077F-535A-E086-35B603477A4C}"/>
              </a:ext>
            </a:extLst>
          </p:cNvPr>
          <p:cNvGrpSpPr/>
          <p:nvPr/>
        </p:nvGrpSpPr>
        <p:grpSpPr>
          <a:xfrm>
            <a:off x="2543691" y="0"/>
            <a:ext cx="9734443" cy="6861226"/>
            <a:chOff x="2543691" y="0"/>
            <a:chExt cx="9734443" cy="6861226"/>
          </a:xfrm>
        </p:grpSpPr>
        <p:grpSp>
          <p:nvGrpSpPr>
            <p:cNvPr id="35" name="Group 34">
              <a:extLst>
                <a:ext uri="{FF2B5EF4-FFF2-40B4-BE49-F238E27FC236}">
                  <a16:creationId xmlns:a16="http://schemas.microsoft.com/office/drawing/2014/main" id="{CB58850A-47F2-FC7D-9B90-B8E70CC4F220}"/>
                </a:ext>
              </a:extLst>
            </p:cNvPr>
            <p:cNvGrpSpPr/>
            <p:nvPr/>
          </p:nvGrpSpPr>
          <p:grpSpPr>
            <a:xfrm>
              <a:off x="2543691" y="0"/>
              <a:ext cx="9734443" cy="6861226"/>
              <a:chOff x="2543691" y="10552"/>
              <a:chExt cx="9743611" cy="6867688"/>
            </a:xfrm>
          </p:grpSpPr>
          <p:pic>
            <p:nvPicPr>
              <p:cNvPr id="39" name="Picture 38" descr="A group of power lines in a field&#10;&#10;Description automatically generated">
                <a:extLst>
                  <a:ext uri="{FF2B5EF4-FFF2-40B4-BE49-F238E27FC236}">
                    <a16:creationId xmlns:a16="http://schemas.microsoft.com/office/drawing/2014/main" id="{B1C2B3D9-769C-283D-E035-C9EBD31E4D2D}"/>
                  </a:ext>
                </a:extLst>
              </p:cNvPr>
              <p:cNvPicPr>
                <a:picLocks noChangeAspect="1"/>
              </p:cNvPicPr>
              <p:nvPr/>
            </p:nvPicPr>
            <p:blipFill rotWithShape="1">
              <a:blip r:embed="rId10"/>
              <a:srcRect l="5242" t="-173" r="32" b="173"/>
              <a:stretch/>
            </p:blipFill>
            <p:spPr>
              <a:xfrm>
                <a:off x="2543691" y="10552"/>
                <a:ext cx="9743611" cy="6864459"/>
              </a:xfrm>
              <a:prstGeom prst="rect">
                <a:avLst/>
              </a:prstGeom>
            </p:spPr>
          </p:pic>
          <p:sp>
            <p:nvSpPr>
              <p:cNvPr id="40" name="Rectangle 39">
                <a:extLst>
                  <a:ext uri="{FF2B5EF4-FFF2-40B4-BE49-F238E27FC236}">
                    <a16:creationId xmlns:a16="http://schemas.microsoft.com/office/drawing/2014/main" id="{6F806CA1-BCEA-1F06-39F4-8C7FB6BC3D02}"/>
                  </a:ext>
                </a:extLst>
              </p:cNvPr>
              <p:cNvSpPr/>
              <p:nvPr/>
            </p:nvSpPr>
            <p:spPr>
              <a:xfrm>
                <a:off x="2543692" y="13781"/>
                <a:ext cx="847898" cy="6864459"/>
              </a:xfrm>
              <a:prstGeom prst="rect">
                <a:avLst/>
              </a:prstGeom>
              <a:solidFill>
                <a:srgbClr val="00B050">
                  <a:alpha val="8046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1" name="TextBox 40">
                <a:extLst>
                  <a:ext uri="{FF2B5EF4-FFF2-40B4-BE49-F238E27FC236}">
                    <a16:creationId xmlns:a16="http://schemas.microsoft.com/office/drawing/2014/main" id="{0FCD8118-2459-FCFA-4439-39E4EDFF8C38}"/>
                  </a:ext>
                </a:extLst>
              </p:cNvPr>
              <p:cNvSpPr txBox="1"/>
              <p:nvPr/>
            </p:nvSpPr>
            <p:spPr>
              <a:xfrm rot="16200000">
                <a:off x="2098653" y="3126069"/>
                <a:ext cx="173797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Black" panose="02000000000000000000" pitchFamily="2" charset="0"/>
                    <a:ea typeface="Roboto Black" panose="02000000000000000000" pitchFamily="2" charset="0"/>
                    <a:cs typeface="+mn-cs"/>
                  </a:rPr>
                  <a:t>ENERGY</a:t>
                </a:r>
              </a:p>
            </p:txBody>
          </p:sp>
        </p:grpSp>
        <p:grpSp>
          <p:nvGrpSpPr>
            <p:cNvPr id="36" name="Group 35">
              <a:extLst>
                <a:ext uri="{FF2B5EF4-FFF2-40B4-BE49-F238E27FC236}">
                  <a16:creationId xmlns:a16="http://schemas.microsoft.com/office/drawing/2014/main" id="{C6BCF1D4-762C-8659-1443-01C070A460C3}"/>
                </a:ext>
              </a:extLst>
            </p:cNvPr>
            <p:cNvGrpSpPr/>
            <p:nvPr/>
          </p:nvGrpSpPr>
          <p:grpSpPr>
            <a:xfrm>
              <a:off x="3654317" y="637627"/>
              <a:ext cx="8288674" cy="5856318"/>
              <a:chOff x="3644181" y="622238"/>
              <a:chExt cx="8288674" cy="5856318"/>
            </a:xfrm>
          </p:grpSpPr>
          <p:sp>
            <p:nvSpPr>
              <p:cNvPr id="37" name="TextBox 36">
                <a:extLst>
                  <a:ext uri="{FF2B5EF4-FFF2-40B4-BE49-F238E27FC236}">
                    <a16:creationId xmlns:a16="http://schemas.microsoft.com/office/drawing/2014/main" id="{24443AC2-77BD-7326-D3ED-C3660AC28BCF}"/>
                  </a:ext>
                </a:extLst>
              </p:cNvPr>
              <p:cNvSpPr txBox="1"/>
              <p:nvPr/>
            </p:nvSpPr>
            <p:spPr>
              <a:xfrm>
                <a:off x="3644181" y="622238"/>
                <a:ext cx="7134040" cy="3416320"/>
              </a:xfrm>
              <a:prstGeom prst="rect">
                <a:avLst/>
              </a:prstGeom>
              <a:solidFill>
                <a:srgbClr val="00B050">
                  <a:alpha val="67072"/>
                </a:srgbClr>
              </a:solidFill>
            </p:spPr>
            <p:txBody>
              <a:bodyPr wrap="square" rtlCol="0">
                <a:spAutoFit/>
              </a:bodyPr>
              <a:lstStyle/>
              <a:p>
                <a:pPr marL="403225" marR="0" lvl="0" indent="-3921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Available in 19 Deregulated States and Territories in North America</a:t>
                </a:r>
              </a:p>
              <a:p>
                <a:pPr marL="403225" marR="0" lvl="0" indent="-3921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Residential &amp; Business Plans</a:t>
                </a:r>
              </a:p>
              <a:p>
                <a:pPr marL="403225" marR="0" lvl="0" indent="-3921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Rewards Program</a:t>
                </a:r>
              </a:p>
              <a:p>
                <a:pPr marL="403225" marR="0" lvl="0" indent="-3921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Freedom to Choose</a:t>
                </a:r>
              </a:p>
              <a:p>
                <a:pPr marL="403225" marR="0" lvl="0" indent="-3921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6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a:ea typeface="+mn-ea"/>
                    <a:cs typeface="+mn-cs"/>
                  </a:rPr>
                  <a:t>Price Certainty</a:t>
                </a:r>
              </a:p>
            </p:txBody>
          </p:sp>
          <p:pic>
            <p:nvPicPr>
              <p:cNvPr id="38" name="Picture 37">
                <a:extLst>
                  <a:ext uri="{FF2B5EF4-FFF2-40B4-BE49-F238E27FC236}">
                    <a16:creationId xmlns:a16="http://schemas.microsoft.com/office/drawing/2014/main" id="{CEAE4216-0367-6FCF-57C8-082AEF412DCD}"/>
                  </a:ext>
                </a:extLst>
              </p:cNvPr>
              <p:cNvPicPr>
                <a:picLocks noChangeAspect="1"/>
              </p:cNvPicPr>
              <p:nvPr/>
            </p:nvPicPr>
            <p:blipFill>
              <a:blip r:embed="rId11"/>
              <a:stretch>
                <a:fillRect/>
              </a:stretch>
            </p:blipFill>
            <p:spPr>
              <a:xfrm>
                <a:off x="8328542" y="5454932"/>
                <a:ext cx="3604313" cy="1023624"/>
              </a:xfrm>
              <a:prstGeom prst="rect">
                <a:avLst/>
              </a:prstGeom>
              <a:effectLst>
                <a:outerShdw blurRad="50800" dist="38100" dir="2700000" algn="tl" rotWithShape="0">
                  <a:prstClr val="black">
                    <a:alpha val="40000"/>
                  </a:prstClr>
                </a:outerShdw>
              </a:effectLst>
            </p:spPr>
          </p:pic>
        </p:grpSp>
      </p:grpSp>
      <p:grpSp>
        <p:nvGrpSpPr>
          <p:cNvPr id="95" name="Group 94">
            <a:extLst>
              <a:ext uri="{FF2B5EF4-FFF2-40B4-BE49-F238E27FC236}">
                <a16:creationId xmlns:a16="http://schemas.microsoft.com/office/drawing/2014/main" id="{544C67BF-B821-07D0-DF81-3E648B25C050}"/>
              </a:ext>
            </a:extLst>
          </p:cNvPr>
          <p:cNvGrpSpPr/>
          <p:nvPr/>
        </p:nvGrpSpPr>
        <p:grpSpPr>
          <a:xfrm>
            <a:off x="3395214" y="0"/>
            <a:ext cx="8860708" cy="6858000"/>
            <a:chOff x="3395214" y="0"/>
            <a:chExt cx="8860708" cy="6858000"/>
          </a:xfrm>
        </p:grpSpPr>
        <p:grpSp>
          <p:nvGrpSpPr>
            <p:cNvPr id="96" name="Group 95">
              <a:extLst>
                <a:ext uri="{FF2B5EF4-FFF2-40B4-BE49-F238E27FC236}">
                  <a16:creationId xmlns:a16="http://schemas.microsoft.com/office/drawing/2014/main" id="{720762D8-696B-CB95-42FD-C3AB2E11AF64}"/>
                </a:ext>
              </a:extLst>
            </p:cNvPr>
            <p:cNvGrpSpPr/>
            <p:nvPr/>
          </p:nvGrpSpPr>
          <p:grpSpPr>
            <a:xfrm>
              <a:off x="3395214" y="0"/>
              <a:ext cx="8860708" cy="6858000"/>
              <a:chOff x="847896" y="0"/>
              <a:chExt cx="8860708" cy="6858000"/>
            </a:xfrm>
          </p:grpSpPr>
          <p:pic>
            <p:nvPicPr>
              <p:cNvPr id="100" name="Picture 99" descr="A person holding a smart phone&#10;&#10;Description automatically generated">
                <a:extLst>
                  <a:ext uri="{FF2B5EF4-FFF2-40B4-BE49-F238E27FC236}">
                    <a16:creationId xmlns:a16="http://schemas.microsoft.com/office/drawing/2014/main" id="{501938DF-BA87-B653-7E21-832899B3F312}"/>
                  </a:ext>
                </a:extLst>
              </p:cNvPr>
              <p:cNvPicPr>
                <a:picLocks noChangeAspect="1"/>
              </p:cNvPicPr>
              <p:nvPr/>
            </p:nvPicPr>
            <p:blipFill rotWithShape="1">
              <a:blip r:embed="rId12"/>
              <a:srcRect l="19270" t="18471" r="22925" b="14084"/>
              <a:stretch/>
            </p:blipFill>
            <p:spPr>
              <a:xfrm>
                <a:off x="847898" y="0"/>
                <a:ext cx="8860706" cy="6858000"/>
              </a:xfrm>
              <a:prstGeom prst="rect">
                <a:avLst/>
              </a:prstGeom>
            </p:spPr>
          </p:pic>
          <p:grpSp>
            <p:nvGrpSpPr>
              <p:cNvPr id="101" name="Group 100">
                <a:extLst>
                  <a:ext uri="{FF2B5EF4-FFF2-40B4-BE49-F238E27FC236}">
                    <a16:creationId xmlns:a16="http://schemas.microsoft.com/office/drawing/2014/main" id="{AED7BAD1-01E3-13D4-ABC6-6AA4EB3D6652}"/>
                  </a:ext>
                </a:extLst>
              </p:cNvPr>
              <p:cNvGrpSpPr/>
              <p:nvPr/>
            </p:nvGrpSpPr>
            <p:grpSpPr>
              <a:xfrm>
                <a:off x="847896" y="0"/>
                <a:ext cx="847898" cy="6858000"/>
                <a:chOff x="665131" y="-2042160"/>
                <a:chExt cx="847898" cy="6858000"/>
              </a:xfrm>
            </p:grpSpPr>
            <p:sp>
              <p:nvSpPr>
                <p:cNvPr id="102" name="Rectangle 101">
                  <a:extLst>
                    <a:ext uri="{FF2B5EF4-FFF2-40B4-BE49-F238E27FC236}">
                      <a16:creationId xmlns:a16="http://schemas.microsoft.com/office/drawing/2014/main" id="{FD7C9326-6A43-42B0-CA62-E81EF02D9BF5}"/>
                    </a:ext>
                  </a:extLst>
                </p:cNvPr>
                <p:cNvSpPr/>
                <p:nvPr/>
              </p:nvSpPr>
              <p:spPr>
                <a:xfrm>
                  <a:off x="665131" y="-2042160"/>
                  <a:ext cx="847898" cy="6858000"/>
                </a:xfrm>
                <a:prstGeom prst="rect">
                  <a:avLst/>
                </a:prstGeom>
                <a:solidFill>
                  <a:srgbClr val="9726A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3" name="TextBox 102">
                  <a:extLst>
                    <a:ext uri="{FF2B5EF4-FFF2-40B4-BE49-F238E27FC236}">
                      <a16:creationId xmlns:a16="http://schemas.microsoft.com/office/drawing/2014/main" id="{AE74B956-DDD4-2634-04DB-2955A74BF88A}"/>
                    </a:ext>
                  </a:extLst>
                </p:cNvPr>
                <p:cNvSpPr txBox="1"/>
                <p:nvPr/>
              </p:nvSpPr>
              <p:spPr>
                <a:xfrm rot="16200000">
                  <a:off x="-1347641" y="1094452"/>
                  <a:ext cx="487345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Black" panose="02000000000000000000" pitchFamily="2" charset="0"/>
                      <a:ea typeface="Roboto Black" panose="02000000000000000000" pitchFamily="2" charset="0"/>
                      <a:cs typeface="+mn-cs"/>
                    </a:rPr>
                    <a:t>MOBILE PHONE SERVICE</a:t>
                  </a:r>
                </a:p>
              </p:txBody>
            </p:sp>
          </p:grpSp>
        </p:grpSp>
        <p:grpSp>
          <p:nvGrpSpPr>
            <p:cNvPr id="97" name="Group 96">
              <a:extLst>
                <a:ext uri="{FF2B5EF4-FFF2-40B4-BE49-F238E27FC236}">
                  <a16:creationId xmlns:a16="http://schemas.microsoft.com/office/drawing/2014/main" id="{1F92C116-8226-C84F-EFB6-BDDF827196BB}"/>
                </a:ext>
              </a:extLst>
            </p:cNvPr>
            <p:cNvGrpSpPr/>
            <p:nvPr/>
          </p:nvGrpSpPr>
          <p:grpSpPr>
            <a:xfrm>
              <a:off x="4505434" y="552299"/>
              <a:ext cx="7408919" cy="6048952"/>
              <a:chOff x="4505434" y="552299"/>
              <a:chExt cx="7408919" cy="6048952"/>
            </a:xfrm>
          </p:grpSpPr>
          <p:pic>
            <p:nvPicPr>
              <p:cNvPr id="98" name="Picture 97" descr="A purple logo with black background&#10;&#10;Description automatically generated">
                <a:extLst>
                  <a:ext uri="{FF2B5EF4-FFF2-40B4-BE49-F238E27FC236}">
                    <a16:creationId xmlns:a16="http://schemas.microsoft.com/office/drawing/2014/main" id="{03AB2E9D-CC9C-A792-EBDB-A1F75B4C8C54}"/>
                  </a:ext>
                </a:extLst>
              </p:cNvPr>
              <p:cNvPicPr>
                <a:picLocks noChangeAspect="1"/>
              </p:cNvPicPr>
              <p:nvPr/>
            </p:nvPicPr>
            <p:blipFill>
              <a:blip r:embed="rId13"/>
              <a:stretch>
                <a:fillRect/>
              </a:stretch>
            </p:blipFill>
            <p:spPr>
              <a:xfrm>
                <a:off x="9213362" y="4921725"/>
                <a:ext cx="2700991" cy="1679526"/>
              </a:xfrm>
              <a:prstGeom prst="rect">
                <a:avLst/>
              </a:prstGeom>
              <a:effectLst>
                <a:outerShdw blurRad="50800" dist="38100" dir="2700000" algn="tl" rotWithShape="0">
                  <a:prstClr val="black">
                    <a:alpha val="40000"/>
                  </a:prstClr>
                </a:outerShdw>
              </a:effectLst>
            </p:spPr>
          </p:pic>
          <p:sp>
            <p:nvSpPr>
              <p:cNvPr id="99" name="TextBox 98">
                <a:extLst>
                  <a:ext uri="{FF2B5EF4-FFF2-40B4-BE49-F238E27FC236}">
                    <a16:creationId xmlns:a16="http://schemas.microsoft.com/office/drawing/2014/main" id="{D4A5CB36-FF61-AE58-B8E4-7BDD2BA858EF}"/>
                  </a:ext>
                </a:extLst>
              </p:cNvPr>
              <p:cNvSpPr txBox="1"/>
              <p:nvPr/>
            </p:nvSpPr>
            <p:spPr>
              <a:xfrm>
                <a:off x="4505434" y="552299"/>
                <a:ext cx="6332507" cy="3539430"/>
              </a:xfrm>
              <a:prstGeom prst="rect">
                <a:avLst/>
              </a:prstGeom>
              <a:solidFill>
                <a:srgbClr val="9E28B5"/>
              </a:solidFill>
            </p:spPr>
            <p:txBody>
              <a:bodyPr wrap="square" rtlCol="0">
                <a:spAutoFit/>
              </a:bodyPr>
              <a:lstStyle/>
              <a:p>
                <a:pPr marL="285750" marR="0" lvl="0" indent="-285750" algn="l" defTabSz="914400" rtl="0" eaLnBrk="1" fontAlgn="base" latinLnBrk="0" hangingPunct="1">
                  <a:lnSpc>
                    <a:spcPct val="100000"/>
                  </a:lnSpc>
                  <a:spcBef>
                    <a:spcPts val="0"/>
                  </a:spcBef>
                  <a:spcAft>
                    <a:spcPts val="0"/>
                  </a:spcAft>
                  <a:buClrTx/>
                  <a:buSzTx/>
                  <a:buFont typeface="Wingdings" pitchFamily="2" charset="2"/>
                  <a:buChar char="ü"/>
                  <a:tabLst/>
                  <a:defRPr/>
                </a:pPr>
                <a:r>
                  <a:rPr kumimoji="0" lang="en-US" sz="2800" b="1" i="0" u="none" strike="noStrike" kern="1200" cap="none" spc="0" normalizeH="0" baseline="0" noProof="0" dirty="0">
                    <a:ln>
                      <a:noFill/>
                    </a:ln>
                    <a:solidFill>
                      <a:srgbClr val="FFFFFF"/>
                    </a:solidFill>
                    <a:effectLst/>
                    <a:uLnTx/>
                    <a:uFillTx/>
                    <a:latin typeface="Calibri" panose="020F0502020204030204"/>
                    <a:ea typeface="+mn-ea"/>
                    <a:cs typeface="+mn-cs"/>
                  </a:rPr>
                  <a:t>Unlimited Nationwide Talk &amp; Text</a:t>
                </a:r>
              </a:p>
              <a:p>
                <a:pPr marL="285750" marR="0" lvl="0" indent="-285750" algn="l" defTabSz="914400" rtl="0" eaLnBrk="1" fontAlgn="base" latinLnBrk="0" hangingPunct="1">
                  <a:lnSpc>
                    <a:spcPct val="100000"/>
                  </a:lnSpc>
                  <a:spcBef>
                    <a:spcPts val="0"/>
                  </a:spcBef>
                  <a:spcAft>
                    <a:spcPts val="0"/>
                  </a:spcAft>
                  <a:buClrTx/>
                  <a:buSzTx/>
                  <a:buFont typeface="Wingdings" pitchFamily="2" charset="2"/>
                  <a:buChar char="ü"/>
                  <a:tabLst/>
                  <a:defRPr/>
                </a:pPr>
                <a:r>
                  <a:rPr kumimoji="0" lang="en-US" sz="2800" b="1" i="0" u="none" strike="noStrike" kern="1200" cap="none" spc="0" normalizeH="0" baseline="0" noProof="0" dirty="0">
                    <a:ln>
                      <a:noFill/>
                    </a:ln>
                    <a:solidFill>
                      <a:srgbClr val="FFFFFF"/>
                    </a:solidFill>
                    <a:effectLst/>
                    <a:uLnTx/>
                    <a:uFillTx/>
                    <a:latin typeface="Calibri" panose="020F0502020204030204"/>
                    <a:ea typeface="+mn-ea"/>
                    <a:cs typeface="+mn-cs"/>
                  </a:rPr>
                  <a:t>Premium High-Speed 5G &amp; 4G LTE Data</a:t>
                </a:r>
              </a:p>
              <a:p>
                <a:pPr marL="285750" marR="0" lvl="0" indent="-285750" algn="l" defTabSz="914400" rtl="0" eaLnBrk="1" fontAlgn="base" latinLnBrk="0" hangingPunct="1">
                  <a:lnSpc>
                    <a:spcPct val="100000"/>
                  </a:lnSpc>
                  <a:spcBef>
                    <a:spcPts val="0"/>
                  </a:spcBef>
                  <a:spcAft>
                    <a:spcPts val="0"/>
                  </a:spcAft>
                  <a:buClrTx/>
                  <a:buSzTx/>
                  <a:buFont typeface="Wingdings" pitchFamily="2" charset="2"/>
                  <a:buChar char="ü"/>
                  <a:tabLst/>
                  <a:defRPr/>
                </a:pPr>
                <a:r>
                  <a:rPr kumimoji="0" lang="en-US" sz="2800" b="1" i="0" u="none" strike="noStrike" kern="1200" cap="none" spc="0" normalizeH="0" baseline="0" noProof="0" dirty="0">
                    <a:ln>
                      <a:noFill/>
                    </a:ln>
                    <a:solidFill>
                      <a:srgbClr val="FFFFFF"/>
                    </a:solidFill>
                    <a:effectLst/>
                    <a:uLnTx/>
                    <a:uFillTx/>
                    <a:latin typeface="Calibri" panose="020F0502020204030204"/>
                    <a:ea typeface="+mn-ea"/>
                    <a:cs typeface="+mn-cs"/>
                  </a:rPr>
                  <a:t>FREE Calling &amp; Texting to and within Canada &amp; Mexico</a:t>
                </a:r>
              </a:p>
              <a:p>
                <a:pPr marL="285750" marR="0" lvl="0" indent="-285750" algn="l" defTabSz="914400" rtl="0" eaLnBrk="1" fontAlgn="base" latinLnBrk="0" hangingPunct="1">
                  <a:lnSpc>
                    <a:spcPct val="100000"/>
                  </a:lnSpc>
                  <a:spcBef>
                    <a:spcPts val="0"/>
                  </a:spcBef>
                  <a:spcAft>
                    <a:spcPts val="0"/>
                  </a:spcAft>
                  <a:buClrTx/>
                  <a:buSzTx/>
                  <a:buFont typeface="Wingdings" pitchFamily="2" charset="2"/>
                  <a:buChar char="ü"/>
                  <a:tabLst/>
                  <a:defRPr/>
                </a:pPr>
                <a:r>
                  <a:rPr kumimoji="0" lang="en-US" sz="2800" b="1" i="0" u="none" strike="noStrike" kern="1200" cap="none" spc="0" normalizeH="0" baseline="0" noProof="0" dirty="0">
                    <a:ln>
                      <a:noFill/>
                    </a:ln>
                    <a:solidFill>
                      <a:srgbClr val="FFFFFF"/>
                    </a:solidFill>
                    <a:effectLst/>
                    <a:uLnTx/>
                    <a:uFillTx/>
                    <a:latin typeface="Calibri" panose="020F0502020204030204"/>
                    <a:ea typeface="+mn-ea"/>
                    <a:cs typeface="+mn-cs"/>
                  </a:rPr>
                  <a:t>Mobile Hotspot</a:t>
                </a:r>
              </a:p>
              <a:p>
                <a:pPr marL="285750" marR="0" lvl="0" indent="-285750" algn="l" defTabSz="914400" rtl="0" eaLnBrk="1" fontAlgn="base" latinLnBrk="0" hangingPunct="1">
                  <a:lnSpc>
                    <a:spcPct val="100000"/>
                  </a:lnSpc>
                  <a:spcBef>
                    <a:spcPts val="0"/>
                  </a:spcBef>
                  <a:spcAft>
                    <a:spcPts val="0"/>
                  </a:spcAft>
                  <a:buClrTx/>
                  <a:buSzTx/>
                  <a:buFont typeface="Wingdings" pitchFamily="2" charset="2"/>
                  <a:buChar char="ü"/>
                  <a:tabLst/>
                  <a:defRPr/>
                </a:pPr>
                <a:r>
                  <a:rPr kumimoji="0" lang="en-US" sz="2800" b="1" i="0" u="none" strike="noStrike" kern="1200" cap="none" spc="0" normalizeH="0" baseline="0" noProof="0" dirty="0">
                    <a:ln>
                      <a:noFill/>
                    </a:ln>
                    <a:solidFill>
                      <a:srgbClr val="FFFFFF"/>
                    </a:solidFill>
                    <a:effectLst/>
                    <a:uLnTx/>
                    <a:uFillTx/>
                    <a:latin typeface="Calibri" panose="020F0502020204030204"/>
                    <a:ea typeface="+mn-ea"/>
                    <a:cs typeface="+mn-cs"/>
                  </a:rPr>
                  <a:t>Wi-Fi Calling &amp; Texting</a:t>
                </a:r>
              </a:p>
              <a:p>
                <a:pPr marL="285750" marR="0" lvl="0" indent="-285750" algn="l" defTabSz="914400" rtl="0" eaLnBrk="1" fontAlgn="base" latinLnBrk="0" hangingPunct="1">
                  <a:lnSpc>
                    <a:spcPct val="100000"/>
                  </a:lnSpc>
                  <a:spcBef>
                    <a:spcPts val="0"/>
                  </a:spcBef>
                  <a:spcAft>
                    <a:spcPts val="0"/>
                  </a:spcAft>
                  <a:buClrTx/>
                  <a:buSzTx/>
                  <a:buFont typeface="Wingdings" pitchFamily="2" charset="2"/>
                  <a:buChar char="ü"/>
                  <a:tabLst/>
                  <a:defRPr/>
                </a:pPr>
                <a:r>
                  <a:rPr kumimoji="0" lang="en-US" sz="2800" b="1" i="0" u="none" strike="noStrike" kern="1200" cap="none" spc="0" normalizeH="0" baseline="0" noProof="0" dirty="0">
                    <a:ln>
                      <a:noFill/>
                    </a:ln>
                    <a:solidFill>
                      <a:srgbClr val="FFFFFF"/>
                    </a:solidFill>
                    <a:effectLst/>
                    <a:uLnTx/>
                    <a:uFillTx/>
                    <a:latin typeface="Calibri" panose="020F0502020204030204"/>
                    <a:ea typeface="+mn-ea"/>
                    <a:cs typeface="+mn-cs"/>
                  </a:rPr>
                  <a:t>3-in-1 SIM Card</a:t>
                </a:r>
              </a:p>
              <a:p>
                <a:pPr marL="285750" marR="0" lvl="0" indent="-285750" algn="l" defTabSz="914400" rtl="0" eaLnBrk="1" fontAlgn="base" latinLnBrk="0" hangingPunct="1">
                  <a:lnSpc>
                    <a:spcPct val="100000"/>
                  </a:lnSpc>
                  <a:spcBef>
                    <a:spcPts val="0"/>
                  </a:spcBef>
                  <a:spcAft>
                    <a:spcPts val="0"/>
                  </a:spcAft>
                  <a:buClrTx/>
                  <a:buSzTx/>
                  <a:buFont typeface="Wingdings" pitchFamily="2" charset="2"/>
                  <a:buChar char="ü"/>
                  <a:tabLst/>
                  <a:defRPr/>
                </a:pPr>
                <a:r>
                  <a:rPr kumimoji="0" lang="en-US" sz="2800" b="1" i="0" u="none" strike="noStrike" kern="1200" cap="none" spc="0" normalizeH="0" baseline="0" noProof="0" dirty="0">
                    <a:ln>
                      <a:noFill/>
                    </a:ln>
                    <a:solidFill>
                      <a:srgbClr val="FFFFFF"/>
                    </a:solidFill>
                    <a:effectLst/>
                    <a:uLnTx/>
                    <a:uFillTx/>
                    <a:latin typeface="Calibri" panose="020F0502020204030204"/>
                    <a:ea typeface="+mn-ea"/>
                    <a:cs typeface="+mn-cs"/>
                  </a:rPr>
                  <a:t>Best-in-Class service and support!</a:t>
                </a:r>
              </a:p>
            </p:txBody>
          </p:sp>
        </p:grpSp>
      </p:grpSp>
      <p:grpSp>
        <p:nvGrpSpPr>
          <p:cNvPr id="87" name="Group 86">
            <a:extLst>
              <a:ext uri="{FF2B5EF4-FFF2-40B4-BE49-F238E27FC236}">
                <a16:creationId xmlns:a16="http://schemas.microsoft.com/office/drawing/2014/main" id="{9F9BDAF4-4597-F0D1-881D-DBD79D07ED6F}"/>
              </a:ext>
            </a:extLst>
          </p:cNvPr>
          <p:cNvGrpSpPr/>
          <p:nvPr/>
        </p:nvGrpSpPr>
        <p:grpSpPr>
          <a:xfrm>
            <a:off x="4232714" y="-11668"/>
            <a:ext cx="8048468" cy="6880158"/>
            <a:chOff x="4232714" y="-11668"/>
            <a:chExt cx="8048468" cy="6880158"/>
          </a:xfrm>
        </p:grpSpPr>
        <p:grpSp>
          <p:nvGrpSpPr>
            <p:cNvPr id="88" name="Group 87">
              <a:extLst>
                <a:ext uri="{FF2B5EF4-FFF2-40B4-BE49-F238E27FC236}">
                  <a16:creationId xmlns:a16="http://schemas.microsoft.com/office/drawing/2014/main" id="{3FDC6D5B-3C55-5B67-0440-9C62ACD6B4B6}"/>
                </a:ext>
              </a:extLst>
            </p:cNvPr>
            <p:cNvGrpSpPr/>
            <p:nvPr/>
          </p:nvGrpSpPr>
          <p:grpSpPr>
            <a:xfrm>
              <a:off x="4232714" y="-11668"/>
              <a:ext cx="8048468" cy="6880158"/>
              <a:chOff x="4229665" y="-12737"/>
              <a:chExt cx="8048468" cy="6880158"/>
            </a:xfrm>
          </p:grpSpPr>
          <p:pic>
            <p:nvPicPr>
              <p:cNvPr id="92" name="Picture 91" descr="A smart home device on a wall&#10;&#10;Description automatically generated">
                <a:extLst>
                  <a:ext uri="{FF2B5EF4-FFF2-40B4-BE49-F238E27FC236}">
                    <a16:creationId xmlns:a16="http://schemas.microsoft.com/office/drawing/2014/main" id="{D8139394-D1F4-0EAA-9B95-6924F88E8FA3}"/>
                  </a:ext>
                </a:extLst>
              </p:cNvPr>
              <p:cNvPicPr>
                <a:picLocks noChangeAspect="1"/>
              </p:cNvPicPr>
              <p:nvPr/>
            </p:nvPicPr>
            <p:blipFill rotWithShape="1">
              <a:blip r:embed="rId14"/>
              <a:srcRect l="5813" t="-229" r="16187" b="56"/>
              <a:stretch/>
            </p:blipFill>
            <p:spPr>
              <a:xfrm flipH="1">
                <a:off x="4242362" y="-12737"/>
                <a:ext cx="8035771" cy="6880158"/>
              </a:xfrm>
              <a:prstGeom prst="rect">
                <a:avLst/>
              </a:prstGeom>
            </p:spPr>
          </p:pic>
          <p:sp>
            <p:nvSpPr>
              <p:cNvPr id="93" name="Rectangle 92">
                <a:extLst>
                  <a:ext uri="{FF2B5EF4-FFF2-40B4-BE49-F238E27FC236}">
                    <a16:creationId xmlns:a16="http://schemas.microsoft.com/office/drawing/2014/main" id="{CC28CB4B-7BE0-5895-6D71-5B27E170EE2F}"/>
                  </a:ext>
                </a:extLst>
              </p:cNvPr>
              <p:cNvSpPr/>
              <p:nvPr/>
            </p:nvSpPr>
            <p:spPr>
              <a:xfrm>
                <a:off x="4229665" y="-1069"/>
                <a:ext cx="847898" cy="6858000"/>
              </a:xfrm>
              <a:prstGeom prst="rect">
                <a:avLst/>
              </a:prstGeom>
              <a:solidFill>
                <a:schemeClr val="bg2">
                  <a:lumMod val="50000"/>
                  <a:alpha val="8046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4" name="TextBox 93">
                <a:extLst>
                  <a:ext uri="{FF2B5EF4-FFF2-40B4-BE49-F238E27FC236}">
                    <a16:creationId xmlns:a16="http://schemas.microsoft.com/office/drawing/2014/main" id="{F025E393-4AD3-2BED-A0B5-3415A41D12A3}"/>
                  </a:ext>
                </a:extLst>
              </p:cNvPr>
              <p:cNvSpPr txBox="1"/>
              <p:nvPr/>
            </p:nvSpPr>
            <p:spPr>
              <a:xfrm rot="16200000">
                <a:off x="1418708" y="3138459"/>
                <a:ext cx="652133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Black" panose="02000000000000000000" pitchFamily="2" charset="0"/>
                    <a:ea typeface="Roboto Black" panose="02000000000000000000" pitchFamily="2" charset="0"/>
                    <a:cs typeface="+mn-cs"/>
                  </a:rPr>
                  <a:t>HOME SECURITY &amp; AUTOMATION</a:t>
                </a:r>
              </a:p>
            </p:txBody>
          </p:sp>
        </p:grpSp>
        <p:grpSp>
          <p:nvGrpSpPr>
            <p:cNvPr id="89" name="Group 88">
              <a:extLst>
                <a:ext uri="{FF2B5EF4-FFF2-40B4-BE49-F238E27FC236}">
                  <a16:creationId xmlns:a16="http://schemas.microsoft.com/office/drawing/2014/main" id="{E10A88A6-7B87-DFF3-FA7B-94A97D64297B}"/>
                </a:ext>
              </a:extLst>
            </p:cNvPr>
            <p:cNvGrpSpPr/>
            <p:nvPr/>
          </p:nvGrpSpPr>
          <p:grpSpPr>
            <a:xfrm>
              <a:off x="5311426" y="225136"/>
              <a:ext cx="6753179" cy="6257526"/>
              <a:chOff x="5303099" y="212399"/>
              <a:chExt cx="6753179" cy="6257526"/>
            </a:xfrm>
          </p:grpSpPr>
          <p:pic>
            <p:nvPicPr>
              <p:cNvPr id="90" name="Picture 89" descr="A black and white text&#10;&#10;Description automatically generated">
                <a:extLst>
                  <a:ext uri="{FF2B5EF4-FFF2-40B4-BE49-F238E27FC236}">
                    <a16:creationId xmlns:a16="http://schemas.microsoft.com/office/drawing/2014/main" id="{49977BAC-0B9E-1137-3619-6A90159E92A6}"/>
                  </a:ext>
                </a:extLst>
              </p:cNvPr>
              <p:cNvPicPr>
                <a:picLocks noChangeAspect="1"/>
              </p:cNvPicPr>
              <p:nvPr/>
            </p:nvPicPr>
            <p:blipFill>
              <a:blip r:embed="rId15"/>
              <a:stretch>
                <a:fillRect/>
              </a:stretch>
            </p:blipFill>
            <p:spPr>
              <a:xfrm>
                <a:off x="8174845" y="5497626"/>
                <a:ext cx="3881433" cy="972299"/>
              </a:xfrm>
              <a:prstGeom prst="rect">
                <a:avLst/>
              </a:prstGeom>
              <a:effectLst>
                <a:outerShdw blurRad="50800" dist="38100" dir="2700000" algn="tl" rotWithShape="0">
                  <a:prstClr val="black">
                    <a:alpha val="40000"/>
                  </a:prstClr>
                </a:outerShdw>
              </a:effectLst>
            </p:spPr>
          </p:pic>
          <p:sp>
            <p:nvSpPr>
              <p:cNvPr id="91" name="TextBox 90">
                <a:extLst>
                  <a:ext uri="{FF2B5EF4-FFF2-40B4-BE49-F238E27FC236}">
                    <a16:creationId xmlns:a16="http://schemas.microsoft.com/office/drawing/2014/main" id="{06F87CDD-259B-52E5-D541-20AF64F3CBEE}"/>
                  </a:ext>
                </a:extLst>
              </p:cNvPr>
              <p:cNvSpPr txBox="1"/>
              <p:nvPr/>
            </p:nvSpPr>
            <p:spPr>
              <a:xfrm>
                <a:off x="5303099" y="212399"/>
                <a:ext cx="5549401" cy="2062103"/>
              </a:xfrm>
              <a:prstGeom prst="rect">
                <a:avLst/>
              </a:prstGeom>
              <a:solidFill>
                <a:schemeClr val="bg1">
                  <a:lumMod val="85000"/>
                  <a:alpha val="75000"/>
                </a:schemeClr>
              </a:solid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200" b="1" i="0" u="none" strike="noStrike" kern="1200" cap="none" spc="0" normalizeH="0" baseline="0" noProof="0" dirty="0">
                    <a:ln>
                      <a:noFill/>
                    </a:ln>
                    <a:solidFill>
                      <a:srgbClr val="21140D"/>
                    </a:solidFill>
                    <a:effectLst/>
                    <a:uLnTx/>
                    <a:uFillTx/>
                    <a:latin typeface="Calibri" panose="020F0502020204030204"/>
                    <a:ea typeface="+mn-ea"/>
                    <a:cs typeface="+mn-cs"/>
                  </a:rPr>
                  <a:t>24/7 professional monitoring</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200" b="1" i="0" u="none" strike="noStrike" kern="1200" cap="none" spc="0" normalizeH="0" baseline="0" noProof="0" dirty="0">
                    <a:ln>
                      <a:noFill/>
                    </a:ln>
                    <a:solidFill>
                      <a:srgbClr val="21140D"/>
                    </a:solidFill>
                    <a:effectLst/>
                    <a:uLnTx/>
                    <a:uFillTx/>
                    <a:latin typeface="Calibri" panose="020F0502020204030204"/>
                    <a:ea typeface="+mn-ea"/>
                    <a:cs typeface="+mn-cs"/>
                  </a:rPr>
                  <a:t>Professionally installed</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200" b="1" i="0" u="none" strike="noStrike" kern="1200" cap="none" spc="0" normalizeH="0" baseline="0" noProof="0" dirty="0">
                    <a:ln>
                      <a:noFill/>
                    </a:ln>
                    <a:solidFill>
                      <a:srgbClr val="21140D"/>
                    </a:solidFill>
                    <a:effectLst/>
                    <a:uLnTx/>
                    <a:uFillTx/>
                    <a:latin typeface="Calibri" panose="020F0502020204030204"/>
                    <a:ea typeface="+mn-ea"/>
                    <a:cs typeface="+mn-cs"/>
                  </a:rPr>
                  <a:t>Smart home integration</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3200" b="1" i="0" u="none" strike="noStrike" kern="1200" cap="none" spc="0" normalizeH="0" baseline="0" noProof="0" dirty="0">
                    <a:ln>
                      <a:noFill/>
                    </a:ln>
                    <a:solidFill>
                      <a:srgbClr val="21140D"/>
                    </a:solidFill>
                    <a:effectLst/>
                    <a:uLnTx/>
                    <a:uFillTx/>
                    <a:latin typeface="Calibri" panose="020F0502020204030204"/>
                    <a:ea typeface="+mn-ea"/>
                    <a:cs typeface="+mn-cs"/>
                  </a:rPr>
                  <a:t>Peace of mind</a:t>
                </a:r>
              </a:p>
            </p:txBody>
          </p:sp>
        </p:grpSp>
      </p:grpSp>
      <p:grpSp>
        <p:nvGrpSpPr>
          <p:cNvPr id="51" name="Group 50">
            <a:extLst>
              <a:ext uri="{FF2B5EF4-FFF2-40B4-BE49-F238E27FC236}">
                <a16:creationId xmlns:a16="http://schemas.microsoft.com/office/drawing/2014/main" id="{E5D4FE35-FF0D-9710-1AE7-F7876D877C0B}"/>
              </a:ext>
            </a:extLst>
          </p:cNvPr>
          <p:cNvGrpSpPr/>
          <p:nvPr/>
        </p:nvGrpSpPr>
        <p:grpSpPr>
          <a:xfrm>
            <a:off x="5082724" y="-6780"/>
            <a:ext cx="7112326" cy="6865849"/>
            <a:chOff x="5082724" y="-6780"/>
            <a:chExt cx="7112326" cy="6865849"/>
          </a:xfrm>
        </p:grpSpPr>
        <p:grpSp>
          <p:nvGrpSpPr>
            <p:cNvPr id="52" name="Group 51">
              <a:extLst>
                <a:ext uri="{FF2B5EF4-FFF2-40B4-BE49-F238E27FC236}">
                  <a16:creationId xmlns:a16="http://schemas.microsoft.com/office/drawing/2014/main" id="{55E8BE38-9893-E76E-A0E2-D107BB335EFA}"/>
                </a:ext>
              </a:extLst>
            </p:cNvPr>
            <p:cNvGrpSpPr/>
            <p:nvPr/>
          </p:nvGrpSpPr>
          <p:grpSpPr>
            <a:xfrm>
              <a:off x="5082724" y="-6780"/>
              <a:ext cx="7112326" cy="6865849"/>
              <a:chOff x="3355750" y="-21091"/>
              <a:chExt cx="7112326" cy="6865849"/>
            </a:xfrm>
          </p:grpSpPr>
          <p:pic>
            <p:nvPicPr>
              <p:cNvPr id="56" name="Picture 55" descr="A doctor examining a child&#10;&#10;Description automatically generated">
                <a:extLst>
                  <a:ext uri="{FF2B5EF4-FFF2-40B4-BE49-F238E27FC236}">
                    <a16:creationId xmlns:a16="http://schemas.microsoft.com/office/drawing/2014/main" id="{4222D34D-A599-F754-41E1-35F81183679B}"/>
                  </a:ext>
                </a:extLst>
              </p:cNvPr>
              <p:cNvPicPr>
                <a:picLocks noChangeAspect="1"/>
              </p:cNvPicPr>
              <p:nvPr/>
            </p:nvPicPr>
            <p:blipFill rotWithShape="1">
              <a:blip r:embed="rId16"/>
              <a:srcRect l="17713" t="-207" r="14057" b="1021"/>
              <a:stretch/>
            </p:blipFill>
            <p:spPr>
              <a:xfrm>
                <a:off x="3391588" y="-21091"/>
                <a:ext cx="7076488" cy="6857999"/>
              </a:xfrm>
              <a:prstGeom prst="rect">
                <a:avLst/>
              </a:prstGeom>
            </p:spPr>
          </p:pic>
          <p:sp>
            <p:nvSpPr>
              <p:cNvPr id="57" name="Rectangle 56">
                <a:extLst>
                  <a:ext uri="{FF2B5EF4-FFF2-40B4-BE49-F238E27FC236}">
                    <a16:creationId xmlns:a16="http://schemas.microsoft.com/office/drawing/2014/main" id="{90D5B791-2C09-3121-CACC-28353480B62B}"/>
                  </a:ext>
                </a:extLst>
              </p:cNvPr>
              <p:cNvSpPr/>
              <p:nvPr/>
            </p:nvSpPr>
            <p:spPr>
              <a:xfrm>
                <a:off x="3355750" y="-13242"/>
                <a:ext cx="847898" cy="6858000"/>
              </a:xfrm>
              <a:prstGeom prst="rect">
                <a:avLst/>
              </a:prstGeom>
              <a:solidFill>
                <a:srgbClr val="FF755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8" name="TextBox 57">
                <a:extLst>
                  <a:ext uri="{FF2B5EF4-FFF2-40B4-BE49-F238E27FC236}">
                    <a16:creationId xmlns:a16="http://schemas.microsoft.com/office/drawing/2014/main" id="{E3CABB84-17DA-A7AA-3E6E-30441D06D0FE}"/>
                  </a:ext>
                </a:extLst>
              </p:cNvPr>
              <p:cNvSpPr txBox="1"/>
              <p:nvPr/>
            </p:nvSpPr>
            <p:spPr>
              <a:xfrm rot="16200000">
                <a:off x="1950243" y="3115523"/>
                <a:ext cx="363753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Black" panose="02000000000000000000" pitchFamily="2" charset="0"/>
                    <a:ea typeface="Roboto Black" panose="02000000000000000000" pitchFamily="2" charset="0"/>
                    <a:cs typeface="+mn-cs"/>
                  </a:rPr>
                  <a:t>HEALTH SHARING</a:t>
                </a:r>
              </a:p>
            </p:txBody>
          </p:sp>
        </p:grpSp>
        <p:grpSp>
          <p:nvGrpSpPr>
            <p:cNvPr id="53" name="Group 52">
              <a:extLst>
                <a:ext uri="{FF2B5EF4-FFF2-40B4-BE49-F238E27FC236}">
                  <a16:creationId xmlns:a16="http://schemas.microsoft.com/office/drawing/2014/main" id="{E7639815-B998-B922-C8F1-1A0B816D0BC5}"/>
                </a:ext>
              </a:extLst>
            </p:cNvPr>
            <p:cNvGrpSpPr/>
            <p:nvPr/>
          </p:nvGrpSpPr>
          <p:grpSpPr>
            <a:xfrm>
              <a:off x="6118274" y="283994"/>
              <a:ext cx="5918388" cy="6398899"/>
              <a:chOff x="6118274" y="283994"/>
              <a:chExt cx="5918388" cy="6398899"/>
            </a:xfrm>
          </p:grpSpPr>
          <p:sp>
            <p:nvSpPr>
              <p:cNvPr id="54" name="TextBox 53">
                <a:extLst>
                  <a:ext uri="{FF2B5EF4-FFF2-40B4-BE49-F238E27FC236}">
                    <a16:creationId xmlns:a16="http://schemas.microsoft.com/office/drawing/2014/main" id="{9F5C2E2B-13F2-8FB0-D9A8-C000394B38AA}"/>
                  </a:ext>
                </a:extLst>
              </p:cNvPr>
              <p:cNvSpPr txBox="1"/>
              <p:nvPr/>
            </p:nvSpPr>
            <p:spPr>
              <a:xfrm>
                <a:off x="6118274" y="3266573"/>
                <a:ext cx="5918388" cy="3416320"/>
              </a:xfrm>
              <a:prstGeom prst="rect">
                <a:avLst/>
              </a:prstGeom>
              <a:solidFill>
                <a:schemeClr val="bg1"/>
              </a:solidFill>
            </p:spPr>
            <p:txBody>
              <a:bodyPr wrap="square" rtlCol="0">
                <a:spAutoFit/>
              </a:bodyPr>
              <a:lstStyle/>
              <a:p>
                <a:pPr marL="465138" marR="0" lvl="0" indent="-452438"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2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Up to 30%-50% Savings Per Month</a:t>
                </a:r>
              </a:p>
              <a:p>
                <a:pPr marL="465138" marR="0" lvl="0" indent="-452438"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2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Annual PRA as low as $2,500 Per Household</a:t>
                </a:r>
              </a:p>
              <a:p>
                <a:pPr marL="465138" marR="0" lvl="0" indent="-452438"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2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Choose Your Physician/Facility (No Network Restrictions)</a:t>
                </a:r>
              </a:p>
              <a:p>
                <a:pPr marL="465138" marR="0" lvl="0" indent="-452438"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2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Lower RX Pricing + Portal</a:t>
                </a:r>
              </a:p>
              <a:p>
                <a:pPr marL="465138" marR="0" lvl="0" indent="-452438"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2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Included 24/7 Telehealth - $O Fee</a:t>
                </a:r>
              </a:p>
              <a:p>
                <a:pPr marL="465138" marR="0" lvl="0" indent="-452438"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2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$150 Wellness Rewards</a:t>
                </a:r>
              </a:p>
              <a:p>
                <a:pPr marL="465138" marR="0" lvl="0" indent="-452438"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2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Dental &amp; Vision Discounts</a:t>
                </a:r>
              </a:p>
            </p:txBody>
          </p:sp>
          <p:pic>
            <p:nvPicPr>
              <p:cNvPr id="55" name="Picture 54">
                <a:extLst>
                  <a:ext uri="{FF2B5EF4-FFF2-40B4-BE49-F238E27FC236}">
                    <a16:creationId xmlns:a16="http://schemas.microsoft.com/office/drawing/2014/main" id="{8371E3F5-6BCC-A37D-D1AA-2A42C77D04E4}"/>
                  </a:ext>
                </a:extLst>
              </p:cNvPr>
              <p:cNvPicPr>
                <a:picLocks noChangeAspect="1"/>
              </p:cNvPicPr>
              <p:nvPr/>
            </p:nvPicPr>
            <p:blipFill>
              <a:blip r:embed="rId17"/>
              <a:srcRect/>
              <a:stretch/>
            </p:blipFill>
            <p:spPr>
              <a:xfrm>
                <a:off x="8500305" y="283994"/>
                <a:ext cx="3413969" cy="897873"/>
              </a:xfrm>
              <a:prstGeom prst="rect">
                <a:avLst/>
              </a:prstGeom>
              <a:effectLst>
                <a:outerShdw blurRad="50800" dist="38100" dir="2700000" algn="tl" rotWithShape="0">
                  <a:prstClr val="black">
                    <a:alpha val="40000"/>
                  </a:prstClr>
                </a:outerShdw>
              </a:effectLst>
            </p:spPr>
          </p:pic>
        </p:grpSp>
      </p:grpSp>
      <p:grpSp>
        <p:nvGrpSpPr>
          <p:cNvPr id="59" name="Group 58">
            <a:extLst>
              <a:ext uri="{FF2B5EF4-FFF2-40B4-BE49-F238E27FC236}">
                <a16:creationId xmlns:a16="http://schemas.microsoft.com/office/drawing/2014/main" id="{FBA68A57-B461-9E23-9489-F91E44CB2815}"/>
              </a:ext>
            </a:extLst>
          </p:cNvPr>
          <p:cNvGrpSpPr/>
          <p:nvPr/>
        </p:nvGrpSpPr>
        <p:grpSpPr>
          <a:xfrm>
            <a:off x="5935380" y="-15498"/>
            <a:ext cx="6459347" cy="6892895"/>
            <a:chOff x="5935380" y="-15498"/>
            <a:chExt cx="6459347" cy="6892895"/>
          </a:xfrm>
        </p:grpSpPr>
        <p:sp>
          <p:nvSpPr>
            <p:cNvPr id="60" name="Rectangle 59">
              <a:extLst>
                <a:ext uri="{FF2B5EF4-FFF2-40B4-BE49-F238E27FC236}">
                  <a16:creationId xmlns:a16="http://schemas.microsoft.com/office/drawing/2014/main" id="{C4FF4186-D944-C58A-88D7-F6A73973BC05}"/>
                </a:ext>
              </a:extLst>
            </p:cNvPr>
            <p:cNvSpPr/>
            <p:nvPr/>
          </p:nvSpPr>
          <p:spPr>
            <a:xfrm>
              <a:off x="6754058" y="-15498"/>
              <a:ext cx="5640669" cy="68928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61" name="Group 60">
              <a:extLst>
                <a:ext uri="{FF2B5EF4-FFF2-40B4-BE49-F238E27FC236}">
                  <a16:creationId xmlns:a16="http://schemas.microsoft.com/office/drawing/2014/main" id="{8555753A-87F1-ACB7-9AF9-56C9CCF4193D}"/>
                </a:ext>
              </a:extLst>
            </p:cNvPr>
            <p:cNvGrpSpPr/>
            <p:nvPr/>
          </p:nvGrpSpPr>
          <p:grpSpPr>
            <a:xfrm>
              <a:off x="5935380" y="-12746"/>
              <a:ext cx="6233086" cy="6877421"/>
              <a:chOff x="5935380" y="-12746"/>
              <a:chExt cx="6233086" cy="6877421"/>
            </a:xfrm>
          </p:grpSpPr>
          <p:grpSp>
            <p:nvGrpSpPr>
              <p:cNvPr id="62" name="Group 61">
                <a:extLst>
                  <a:ext uri="{FF2B5EF4-FFF2-40B4-BE49-F238E27FC236}">
                    <a16:creationId xmlns:a16="http://schemas.microsoft.com/office/drawing/2014/main" id="{AA614588-4F1A-9E6B-CD90-CCB0C4610860}"/>
                  </a:ext>
                </a:extLst>
              </p:cNvPr>
              <p:cNvGrpSpPr/>
              <p:nvPr/>
            </p:nvGrpSpPr>
            <p:grpSpPr>
              <a:xfrm>
                <a:off x="5935380" y="-12746"/>
                <a:ext cx="6233086" cy="6877421"/>
                <a:chOff x="5899419" y="-24161"/>
                <a:chExt cx="6233086" cy="6877421"/>
              </a:xfrm>
            </p:grpSpPr>
            <p:grpSp>
              <p:nvGrpSpPr>
                <p:cNvPr id="83" name="Group 82">
                  <a:extLst>
                    <a:ext uri="{FF2B5EF4-FFF2-40B4-BE49-F238E27FC236}">
                      <a16:creationId xmlns:a16="http://schemas.microsoft.com/office/drawing/2014/main" id="{F8767E34-501C-0E2A-4330-AB3AA2D6E9B3}"/>
                    </a:ext>
                  </a:extLst>
                </p:cNvPr>
                <p:cNvGrpSpPr/>
                <p:nvPr/>
              </p:nvGrpSpPr>
              <p:grpSpPr>
                <a:xfrm>
                  <a:off x="5899419" y="-24161"/>
                  <a:ext cx="847898" cy="6877421"/>
                  <a:chOff x="3368450" y="-51490"/>
                  <a:chExt cx="847898" cy="6877421"/>
                </a:xfrm>
              </p:grpSpPr>
              <p:sp>
                <p:nvSpPr>
                  <p:cNvPr id="85" name="Rectangle 84">
                    <a:extLst>
                      <a:ext uri="{FF2B5EF4-FFF2-40B4-BE49-F238E27FC236}">
                        <a16:creationId xmlns:a16="http://schemas.microsoft.com/office/drawing/2014/main" id="{991A2AB2-7F04-98AA-008F-9BFF72AC6F65}"/>
                      </a:ext>
                    </a:extLst>
                  </p:cNvPr>
                  <p:cNvSpPr/>
                  <p:nvPr/>
                </p:nvSpPr>
                <p:spPr>
                  <a:xfrm>
                    <a:off x="3368450" y="-51490"/>
                    <a:ext cx="847898" cy="68774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6" name="TextBox 85">
                    <a:extLst>
                      <a:ext uri="{FF2B5EF4-FFF2-40B4-BE49-F238E27FC236}">
                        <a16:creationId xmlns:a16="http://schemas.microsoft.com/office/drawing/2014/main" id="{A4FFFBF2-E64B-C417-3E11-F4A9C64440DE}"/>
                      </a:ext>
                    </a:extLst>
                  </p:cNvPr>
                  <p:cNvSpPr txBox="1"/>
                  <p:nvPr/>
                </p:nvSpPr>
                <p:spPr>
                  <a:xfrm rot="16200000">
                    <a:off x="1700179" y="3115523"/>
                    <a:ext cx="413767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Roboto Black" panose="02000000000000000000" pitchFamily="2" charset="0"/>
                        <a:ea typeface="Roboto Black" panose="02000000000000000000" pitchFamily="2" charset="0"/>
                        <a:cs typeface="+mn-cs"/>
                      </a:rPr>
                      <a:t>BUSINESS SERVICES</a:t>
                    </a:r>
                  </a:p>
                </p:txBody>
              </p:sp>
            </p:grpSp>
            <p:pic>
              <p:nvPicPr>
                <p:cNvPr id="84" name="Picture 83" descr="A blue and black background with text&#10;&#10;Description automatically generated">
                  <a:extLst>
                    <a:ext uri="{FF2B5EF4-FFF2-40B4-BE49-F238E27FC236}">
                      <a16:creationId xmlns:a16="http://schemas.microsoft.com/office/drawing/2014/main" id="{6BE440B0-CA87-BBBB-4768-6F037B93A09C}"/>
                    </a:ext>
                  </a:extLst>
                </p:cNvPr>
                <p:cNvPicPr>
                  <a:picLocks noChangeAspect="1"/>
                </p:cNvPicPr>
                <p:nvPr/>
              </p:nvPicPr>
              <p:blipFill rotWithShape="1">
                <a:blip r:embed="rId18">
                  <a:alphaModFix amt="4000"/>
                </a:blip>
                <a:srcRect l="31555" t="17441" r="30532" b="186"/>
                <a:stretch/>
              </p:blipFill>
              <p:spPr>
                <a:xfrm>
                  <a:off x="6716660" y="-9465"/>
                  <a:ext cx="5415845" cy="6858000"/>
                </a:xfrm>
                <a:prstGeom prst="rect">
                  <a:avLst/>
                </a:prstGeom>
              </p:spPr>
            </p:pic>
          </p:grpSp>
          <p:grpSp>
            <p:nvGrpSpPr>
              <p:cNvPr id="63" name="Group 62">
                <a:extLst>
                  <a:ext uri="{FF2B5EF4-FFF2-40B4-BE49-F238E27FC236}">
                    <a16:creationId xmlns:a16="http://schemas.microsoft.com/office/drawing/2014/main" id="{D82304CD-8F8C-E7B4-0D39-FCA45A40A1C6}"/>
                  </a:ext>
                </a:extLst>
              </p:cNvPr>
              <p:cNvGrpSpPr/>
              <p:nvPr/>
            </p:nvGrpSpPr>
            <p:grpSpPr>
              <a:xfrm>
                <a:off x="6811567" y="3256003"/>
                <a:ext cx="5266099" cy="829586"/>
                <a:chOff x="6775606" y="2125610"/>
                <a:chExt cx="5266099" cy="829586"/>
              </a:xfrm>
            </p:grpSpPr>
            <p:pic>
              <p:nvPicPr>
                <p:cNvPr id="80" name="Picture 79" descr="A black and white text&#10;&#10;Description automatically generated">
                  <a:extLst>
                    <a:ext uri="{FF2B5EF4-FFF2-40B4-BE49-F238E27FC236}">
                      <a16:creationId xmlns:a16="http://schemas.microsoft.com/office/drawing/2014/main" id="{F640520C-8115-7D58-D8BB-EEA8737932E2}"/>
                    </a:ext>
                  </a:extLst>
                </p:cNvPr>
                <p:cNvPicPr>
                  <a:picLocks noChangeAspect="1"/>
                </p:cNvPicPr>
                <p:nvPr/>
              </p:nvPicPr>
              <p:blipFill>
                <a:blip r:embed="rId15"/>
                <a:stretch>
                  <a:fillRect/>
                </a:stretch>
              </p:blipFill>
              <p:spPr>
                <a:xfrm>
                  <a:off x="9848388" y="2314143"/>
                  <a:ext cx="2193317" cy="549426"/>
                </a:xfrm>
                <a:prstGeom prst="rect">
                  <a:avLst/>
                </a:prstGeom>
              </p:spPr>
            </p:pic>
            <p:sp>
              <p:nvSpPr>
                <p:cNvPr id="81" name="TextBox 80">
                  <a:extLst>
                    <a:ext uri="{FF2B5EF4-FFF2-40B4-BE49-F238E27FC236}">
                      <a16:creationId xmlns:a16="http://schemas.microsoft.com/office/drawing/2014/main" id="{B212875C-B91B-9BD9-5C2E-179F94BE6565}"/>
                    </a:ext>
                  </a:extLst>
                </p:cNvPr>
                <p:cNvSpPr txBox="1"/>
                <p:nvPr/>
              </p:nvSpPr>
              <p:spPr>
                <a:xfrm>
                  <a:off x="6775606" y="2125610"/>
                  <a:ext cx="2250488" cy="8295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solidFill>
                      <a:effectLst/>
                      <a:uLnTx/>
                      <a:uFillTx/>
                      <a:latin typeface="Calibri" panose="020F0502020204030204"/>
                      <a:ea typeface="+mn-ea"/>
                      <a:cs typeface="+mn-cs"/>
                    </a:rPr>
                    <a:t>Security </a:t>
                  </a:r>
                </a:p>
                <a:p>
                  <a:pPr marL="0" marR="0" lvl="0" indent="0" algn="l" defTabSz="914400" rtl="0" eaLnBrk="1" fontAlgn="auto" latinLnBrk="0" hangingPunct="1">
                    <a:lnSpc>
                      <a:spcPts val="22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solidFill>
                      <a:effectLst/>
                      <a:uLnTx/>
                      <a:uFillTx/>
                      <a:latin typeface="Calibri" panose="020F0502020204030204"/>
                      <a:ea typeface="+mn-ea"/>
                      <a:cs typeface="+mn-cs"/>
                    </a:rPr>
                    <a:t>&amp; Automation</a:t>
                  </a:r>
                </a:p>
              </p:txBody>
            </p:sp>
            <p:cxnSp>
              <p:nvCxnSpPr>
                <p:cNvPr id="82" name="Straight Connector 81">
                  <a:extLst>
                    <a:ext uri="{FF2B5EF4-FFF2-40B4-BE49-F238E27FC236}">
                      <a16:creationId xmlns:a16="http://schemas.microsoft.com/office/drawing/2014/main" id="{F8587D20-2D2B-442F-8AE8-E6FB6767D88A}"/>
                    </a:ext>
                  </a:extLst>
                </p:cNvPr>
                <p:cNvCxnSpPr>
                  <a:cxnSpLocks/>
                </p:cNvCxnSpPr>
                <p:nvPr/>
              </p:nvCxnSpPr>
              <p:spPr>
                <a:xfrm>
                  <a:off x="8821799" y="2494363"/>
                  <a:ext cx="1005840" cy="0"/>
                </a:xfrm>
                <a:prstGeom prst="line">
                  <a:avLst/>
                </a:prstGeom>
                <a:ln w="28575">
                  <a:solidFill>
                    <a:srgbClr val="0D2D52"/>
                  </a:solidFill>
                  <a:prstDash val="sysDot"/>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7638710E-45C8-F1CC-4ACF-18457ECA196B}"/>
                  </a:ext>
                </a:extLst>
              </p:cNvPr>
              <p:cNvGrpSpPr/>
              <p:nvPr/>
            </p:nvGrpSpPr>
            <p:grpSpPr>
              <a:xfrm>
                <a:off x="6811567" y="5538072"/>
                <a:ext cx="5208685" cy="523220"/>
                <a:chOff x="6775606" y="6175103"/>
                <a:chExt cx="5208685" cy="523220"/>
              </a:xfrm>
            </p:grpSpPr>
            <p:pic>
              <p:nvPicPr>
                <p:cNvPr id="77" name="Picture 76" descr="A blue and black logo&#10;&#10;Description automatically generated">
                  <a:extLst>
                    <a:ext uri="{FF2B5EF4-FFF2-40B4-BE49-F238E27FC236}">
                      <a16:creationId xmlns:a16="http://schemas.microsoft.com/office/drawing/2014/main" id="{BA692C94-057A-0D8C-B4D2-E7C8C892A30E}"/>
                    </a:ext>
                  </a:extLst>
                </p:cNvPr>
                <p:cNvPicPr>
                  <a:picLocks noChangeAspect="1"/>
                </p:cNvPicPr>
                <p:nvPr/>
              </p:nvPicPr>
              <p:blipFill>
                <a:blip r:embed="rId6"/>
                <a:stretch>
                  <a:fillRect/>
                </a:stretch>
              </p:blipFill>
              <p:spPr>
                <a:xfrm>
                  <a:off x="9736014" y="6230723"/>
                  <a:ext cx="2248277" cy="411980"/>
                </a:xfrm>
                <a:prstGeom prst="rect">
                  <a:avLst/>
                </a:prstGeom>
              </p:spPr>
            </p:pic>
            <p:sp>
              <p:nvSpPr>
                <p:cNvPr id="78" name="TextBox 77">
                  <a:extLst>
                    <a:ext uri="{FF2B5EF4-FFF2-40B4-BE49-F238E27FC236}">
                      <a16:creationId xmlns:a16="http://schemas.microsoft.com/office/drawing/2014/main" id="{309520BE-8F45-A07A-F463-7C92190B7950}"/>
                    </a:ext>
                  </a:extLst>
                </p:cNvPr>
                <p:cNvSpPr txBox="1"/>
                <p:nvPr/>
              </p:nvSpPr>
              <p:spPr>
                <a:xfrm>
                  <a:off x="6775606" y="6175103"/>
                  <a:ext cx="1608133"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solidFill>
                      <a:effectLst/>
                      <a:uLnTx/>
                      <a:uFillTx/>
                      <a:latin typeface="Calibri" panose="020F0502020204030204"/>
                      <a:ea typeface="+mn-ea"/>
                      <a:cs typeface="+mn-cs"/>
                    </a:rPr>
                    <a:t>Television</a:t>
                  </a:r>
                </a:p>
              </p:txBody>
            </p:sp>
            <p:cxnSp>
              <p:nvCxnSpPr>
                <p:cNvPr id="79" name="Straight Connector 78">
                  <a:extLst>
                    <a:ext uri="{FF2B5EF4-FFF2-40B4-BE49-F238E27FC236}">
                      <a16:creationId xmlns:a16="http://schemas.microsoft.com/office/drawing/2014/main" id="{9E768C5C-1CB4-2D45-96A8-1A08B33D156C}"/>
                    </a:ext>
                  </a:extLst>
                </p:cNvPr>
                <p:cNvCxnSpPr>
                  <a:cxnSpLocks/>
                  <a:stCxn id="78" idx="3"/>
                  <a:endCxn id="77" idx="1"/>
                </p:cNvCxnSpPr>
                <p:nvPr/>
              </p:nvCxnSpPr>
              <p:spPr>
                <a:xfrm>
                  <a:off x="8383739" y="6436713"/>
                  <a:ext cx="1352275" cy="0"/>
                </a:xfrm>
                <a:prstGeom prst="line">
                  <a:avLst/>
                </a:prstGeom>
                <a:ln w="28575">
                  <a:solidFill>
                    <a:srgbClr val="0D2D52"/>
                  </a:solidFill>
                  <a:prstDash val="sysDot"/>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0FDB63AA-00A8-A9A3-5EED-ABF9CD23F424}"/>
                  </a:ext>
                </a:extLst>
              </p:cNvPr>
              <p:cNvGrpSpPr/>
              <p:nvPr/>
            </p:nvGrpSpPr>
            <p:grpSpPr>
              <a:xfrm>
                <a:off x="6811567" y="4473127"/>
                <a:ext cx="5208685" cy="677408"/>
                <a:chOff x="6775606" y="4303540"/>
                <a:chExt cx="5208685" cy="677408"/>
              </a:xfrm>
            </p:grpSpPr>
            <p:sp>
              <p:nvSpPr>
                <p:cNvPr id="74" name="TextBox 73">
                  <a:extLst>
                    <a:ext uri="{FF2B5EF4-FFF2-40B4-BE49-F238E27FC236}">
                      <a16:creationId xmlns:a16="http://schemas.microsoft.com/office/drawing/2014/main" id="{6CDAE307-A776-DC74-247C-882E97DA59FF}"/>
                    </a:ext>
                  </a:extLst>
                </p:cNvPr>
                <p:cNvSpPr txBox="1"/>
                <p:nvPr/>
              </p:nvSpPr>
              <p:spPr>
                <a:xfrm>
                  <a:off x="6775606" y="4303540"/>
                  <a:ext cx="256192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solidFill>
                      <a:effectLst/>
                      <a:uLnTx/>
                      <a:uFillTx/>
                      <a:latin typeface="Calibri" panose="020F0502020204030204"/>
                      <a:ea typeface="+mn-ea"/>
                      <a:cs typeface="+mn-cs"/>
                    </a:rPr>
                    <a:t>Gas &amp; Electricity</a:t>
                  </a:r>
                </a:p>
              </p:txBody>
            </p:sp>
            <p:cxnSp>
              <p:nvCxnSpPr>
                <p:cNvPr id="75" name="Straight Connector 74">
                  <a:extLst>
                    <a:ext uri="{FF2B5EF4-FFF2-40B4-BE49-F238E27FC236}">
                      <a16:creationId xmlns:a16="http://schemas.microsoft.com/office/drawing/2014/main" id="{CAB368E3-BC38-126F-F9C9-52AED8EF3DD5}"/>
                    </a:ext>
                  </a:extLst>
                </p:cNvPr>
                <p:cNvCxnSpPr>
                  <a:cxnSpLocks/>
                </p:cNvCxnSpPr>
                <p:nvPr/>
              </p:nvCxnSpPr>
              <p:spPr>
                <a:xfrm>
                  <a:off x="9267164" y="4573840"/>
                  <a:ext cx="822960" cy="0"/>
                </a:xfrm>
                <a:prstGeom prst="line">
                  <a:avLst/>
                </a:prstGeom>
                <a:ln w="28575">
                  <a:solidFill>
                    <a:srgbClr val="0D2D52"/>
                  </a:solidFill>
                  <a:prstDash val="sysDot"/>
                </a:ln>
              </p:spPr>
              <p:style>
                <a:lnRef idx="1">
                  <a:schemeClr val="accent1"/>
                </a:lnRef>
                <a:fillRef idx="0">
                  <a:schemeClr val="accent1"/>
                </a:fillRef>
                <a:effectRef idx="0">
                  <a:schemeClr val="accent1"/>
                </a:effectRef>
                <a:fontRef idx="minor">
                  <a:schemeClr val="tx1"/>
                </a:fontRef>
              </p:style>
            </p:cxnSp>
            <p:pic>
              <p:nvPicPr>
                <p:cNvPr id="76" name="Picture 75" descr="A close-up of a logo&#10;&#10;Description automatically generated">
                  <a:extLst>
                    <a:ext uri="{FF2B5EF4-FFF2-40B4-BE49-F238E27FC236}">
                      <a16:creationId xmlns:a16="http://schemas.microsoft.com/office/drawing/2014/main" id="{DECD6EC9-D0E0-79FA-FCD6-5EBCCBC1493A}"/>
                    </a:ext>
                  </a:extLst>
                </p:cNvPr>
                <p:cNvPicPr>
                  <a:picLocks noChangeAspect="1"/>
                </p:cNvPicPr>
                <p:nvPr/>
              </p:nvPicPr>
              <p:blipFill>
                <a:blip r:embed="rId19"/>
                <a:stretch>
                  <a:fillRect/>
                </a:stretch>
              </p:blipFill>
              <p:spPr>
                <a:xfrm>
                  <a:off x="9908338" y="4391378"/>
                  <a:ext cx="2075953" cy="589570"/>
                </a:xfrm>
                <a:prstGeom prst="rect">
                  <a:avLst/>
                </a:prstGeom>
              </p:spPr>
            </p:pic>
          </p:grpSp>
          <p:grpSp>
            <p:nvGrpSpPr>
              <p:cNvPr id="66" name="Group 65">
                <a:extLst>
                  <a:ext uri="{FF2B5EF4-FFF2-40B4-BE49-F238E27FC236}">
                    <a16:creationId xmlns:a16="http://schemas.microsoft.com/office/drawing/2014/main" id="{7BD2985D-3FE9-1E04-6E2A-CD0A5A793C13}"/>
                  </a:ext>
                </a:extLst>
              </p:cNvPr>
              <p:cNvGrpSpPr/>
              <p:nvPr/>
            </p:nvGrpSpPr>
            <p:grpSpPr>
              <a:xfrm>
                <a:off x="6811567" y="1797992"/>
                <a:ext cx="5208685" cy="1070473"/>
                <a:chOff x="6775606" y="867583"/>
                <a:chExt cx="5208685" cy="1070473"/>
              </a:xfrm>
            </p:grpSpPr>
            <p:sp>
              <p:nvSpPr>
                <p:cNvPr id="71" name="TextBox 70">
                  <a:extLst>
                    <a:ext uri="{FF2B5EF4-FFF2-40B4-BE49-F238E27FC236}">
                      <a16:creationId xmlns:a16="http://schemas.microsoft.com/office/drawing/2014/main" id="{0AE1FE49-329F-1E6E-96D9-4B7409733E00}"/>
                    </a:ext>
                  </a:extLst>
                </p:cNvPr>
                <p:cNvSpPr txBox="1"/>
                <p:nvPr/>
              </p:nvSpPr>
              <p:spPr>
                <a:xfrm>
                  <a:off x="6775606" y="1036645"/>
                  <a:ext cx="1730602" cy="8295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solidFill>
                      <a:effectLst/>
                      <a:uLnTx/>
                      <a:uFillTx/>
                      <a:latin typeface="Calibri" panose="020F0502020204030204"/>
                      <a:ea typeface="+mn-ea"/>
                      <a:cs typeface="+mn-cs"/>
                    </a:rPr>
                    <a:t>Payment</a:t>
                  </a:r>
                </a:p>
                <a:p>
                  <a:pPr marL="0" marR="0" lvl="0" indent="0" algn="l" defTabSz="914400" rtl="0" eaLnBrk="1" fontAlgn="auto" latinLnBrk="0" hangingPunct="1">
                    <a:lnSpc>
                      <a:spcPts val="22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solidFill>
                      <a:effectLst/>
                      <a:uLnTx/>
                      <a:uFillTx/>
                      <a:latin typeface="Calibri" panose="020F0502020204030204"/>
                      <a:ea typeface="+mn-ea"/>
                      <a:cs typeface="+mn-cs"/>
                    </a:rPr>
                    <a:t>Processing</a:t>
                  </a:r>
                </a:p>
              </p:txBody>
            </p:sp>
            <p:cxnSp>
              <p:nvCxnSpPr>
                <p:cNvPr id="72" name="Straight Connector 71">
                  <a:extLst>
                    <a:ext uri="{FF2B5EF4-FFF2-40B4-BE49-F238E27FC236}">
                      <a16:creationId xmlns:a16="http://schemas.microsoft.com/office/drawing/2014/main" id="{80A82566-A4FB-ECA2-2803-875608D94714}"/>
                    </a:ext>
                  </a:extLst>
                </p:cNvPr>
                <p:cNvCxnSpPr>
                  <a:cxnSpLocks/>
                </p:cNvCxnSpPr>
                <p:nvPr/>
              </p:nvCxnSpPr>
              <p:spPr>
                <a:xfrm flipV="1">
                  <a:off x="8394184" y="1444476"/>
                  <a:ext cx="1679031" cy="671"/>
                </a:xfrm>
                <a:prstGeom prst="line">
                  <a:avLst/>
                </a:prstGeom>
                <a:ln w="28575">
                  <a:solidFill>
                    <a:srgbClr val="0D2D52"/>
                  </a:solidFill>
                  <a:prstDash val="sysDot"/>
                </a:ln>
              </p:spPr>
              <p:style>
                <a:lnRef idx="1">
                  <a:schemeClr val="accent1"/>
                </a:lnRef>
                <a:fillRef idx="0">
                  <a:schemeClr val="accent1"/>
                </a:fillRef>
                <a:effectRef idx="0">
                  <a:schemeClr val="accent1"/>
                </a:effectRef>
                <a:fontRef idx="minor">
                  <a:schemeClr val="tx1"/>
                </a:fontRef>
              </p:style>
            </p:cxnSp>
            <p:pic>
              <p:nvPicPr>
                <p:cNvPr id="73" name="Picture 72" descr="A logo with a black background&#10;&#10;Description automatically generated">
                  <a:extLst>
                    <a:ext uri="{FF2B5EF4-FFF2-40B4-BE49-F238E27FC236}">
                      <a16:creationId xmlns:a16="http://schemas.microsoft.com/office/drawing/2014/main" id="{470E2D28-7C58-CB97-B1FA-4E5855315DDB}"/>
                    </a:ext>
                  </a:extLst>
                </p:cNvPr>
                <p:cNvPicPr>
                  <a:picLocks noChangeAspect="1"/>
                </p:cNvPicPr>
                <p:nvPr/>
              </p:nvPicPr>
              <p:blipFill rotWithShape="1">
                <a:blip r:embed="rId20"/>
                <a:srcRect l="9438" r="9466"/>
                <a:stretch/>
              </p:blipFill>
              <p:spPr>
                <a:xfrm>
                  <a:off x="10019624" y="867583"/>
                  <a:ext cx="1964667" cy="1070473"/>
                </a:xfrm>
                <a:prstGeom prst="rect">
                  <a:avLst/>
                </a:prstGeom>
              </p:spPr>
            </p:pic>
          </p:grpSp>
          <p:grpSp>
            <p:nvGrpSpPr>
              <p:cNvPr id="67" name="Group 66">
                <a:extLst>
                  <a:ext uri="{FF2B5EF4-FFF2-40B4-BE49-F238E27FC236}">
                    <a16:creationId xmlns:a16="http://schemas.microsoft.com/office/drawing/2014/main" id="{5585A286-BBE3-4B3B-AD6F-C1464CD56F6D}"/>
                  </a:ext>
                </a:extLst>
              </p:cNvPr>
              <p:cNvGrpSpPr/>
              <p:nvPr/>
            </p:nvGrpSpPr>
            <p:grpSpPr>
              <a:xfrm>
                <a:off x="6811567" y="766073"/>
                <a:ext cx="5201005" cy="644381"/>
                <a:chOff x="6775606" y="232465"/>
                <a:chExt cx="5201005" cy="644381"/>
              </a:xfrm>
            </p:grpSpPr>
            <p:sp>
              <p:nvSpPr>
                <p:cNvPr id="68" name="TextBox 67">
                  <a:extLst>
                    <a:ext uri="{FF2B5EF4-FFF2-40B4-BE49-F238E27FC236}">
                      <a16:creationId xmlns:a16="http://schemas.microsoft.com/office/drawing/2014/main" id="{F61B36C4-9743-F351-0C7E-7715B1616260}"/>
                    </a:ext>
                  </a:extLst>
                </p:cNvPr>
                <p:cNvSpPr txBox="1"/>
                <p:nvPr/>
              </p:nvSpPr>
              <p:spPr>
                <a:xfrm>
                  <a:off x="6775606" y="254046"/>
                  <a:ext cx="176875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4546A"/>
                      </a:solidFill>
                      <a:effectLst/>
                      <a:uLnTx/>
                      <a:uFillTx/>
                      <a:latin typeface="Calibri" panose="020F0502020204030204"/>
                      <a:ea typeface="+mn-ea"/>
                      <a:cs typeface="+mn-cs"/>
                    </a:rPr>
                    <a:t>Healthcare</a:t>
                  </a:r>
                </a:p>
              </p:txBody>
            </p:sp>
            <p:cxnSp>
              <p:nvCxnSpPr>
                <p:cNvPr id="69" name="Straight Connector 68">
                  <a:extLst>
                    <a:ext uri="{FF2B5EF4-FFF2-40B4-BE49-F238E27FC236}">
                      <a16:creationId xmlns:a16="http://schemas.microsoft.com/office/drawing/2014/main" id="{A75128B3-BE00-17A5-563E-6D50106CA50C}"/>
                    </a:ext>
                  </a:extLst>
                </p:cNvPr>
                <p:cNvCxnSpPr>
                  <a:cxnSpLocks/>
                </p:cNvCxnSpPr>
                <p:nvPr/>
              </p:nvCxnSpPr>
              <p:spPr>
                <a:xfrm>
                  <a:off x="8539203" y="554656"/>
                  <a:ext cx="1005840" cy="0"/>
                </a:xfrm>
                <a:prstGeom prst="line">
                  <a:avLst/>
                </a:prstGeom>
                <a:ln w="28575">
                  <a:solidFill>
                    <a:srgbClr val="0D2D52"/>
                  </a:solidFill>
                  <a:prstDash val="sysDot"/>
                </a:ln>
              </p:spPr>
              <p:style>
                <a:lnRef idx="1">
                  <a:schemeClr val="accent1"/>
                </a:lnRef>
                <a:fillRef idx="0">
                  <a:schemeClr val="accent1"/>
                </a:fillRef>
                <a:effectRef idx="0">
                  <a:schemeClr val="accent1"/>
                </a:effectRef>
                <a:fontRef idx="minor">
                  <a:schemeClr val="tx1"/>
                </a:fontRef>
              </p:style>
            </p:cxnSp>
            <p:pic>
              <p:nvPicPr>
                <p:cNvPr id="70" name="Picture 69" descr="A blue and black logo&#10;&#10;Description automatically generated">
                  <a:extLst>
                    <a:ext uri="{FF2B5EF4-FFF2-40B4-BE49-F238E27FC236}">
                      <a16:creationId xmlns:a16="http://schemas.microsoft.com/office/drawing/2014/main" id="{AD1336F0-3B99-849F-6286-81DBE086C510}"/>
                    </a:ext>
                  </a:extLst>
                </p:cNvPr>
                <p:cNvPicPr>
                  <a:picLocks noChangeAspect="1"/>
                </p:cNvPicPr>
                <p:nvPr/>
              </p:nvPicPr>
              <p:blipFill>
                <a:blip r:embed="rId17"/>
                <a:stretch>
                  <a:fillRect/>
                </a:stretch>
              </p:blipFill>
              <p:spPr>
                <a:xfrm>
                  <a:off x="9526493" y="232465"/>
                  <a:ext cx="2450118" cy="644381"/>
                </a:xfrm>
                <a:prstGeom prst="rect">
                  <a:avLst/>
                </a:prstGeom>
              </p:spPr>
            </p:pic>
          </p:grpSp>
        </p:grpSp>
      </p:grpSp>
    </p:spTree>
    <p:extLst>
      <p:ext uri="{BB962C8B-B14F-4D97-AF65-F5344CB8AC3E}">
        <p14:creationId xmlns:p14="http://schemas.microsoft.com/office/powerpoint/2010/main" val="3315435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1+#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500" fill="hold"/>
                                        <p:tgtEl>
                                          <p:spTgt spid="27"/>
                                        </p:tgtEl>
                                        <p:attrNameLst>
                                          <p:attrName>ppt_x</p:attrName>
                                        </p:attrNameLst>
                                      </p:cBhvr>
                                      <p:tavLst>
                                        <p:tav tm="0">
                                          <p:val>
                                            <p:strVal val="1+#ppt_w/2"/>
                                          </p:val>
                                        </p:tav>
                                        <p:tav tm="100000">
                                          <p:val>
                                            <p:strVal val="#ppt_x"/>
                                          </p:val>
                                        </p:tav>
                                      </p:tavLst>
                                    </p:anim>
                                    <p:anim calcmode="lin" valueType="num">
                                      <p:cBhvr additive="base">
                                        <p:cTn id="14"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500" fill="hold"/>
                                        <p:tgtEl>
                                          <p:spTgt spid="34"/>
                                        </p:tgtEl>
                                        <p:attrNameLst>
                                          <p:attrName>ppt_x</p:attrName>
                                        </p:attrNameLst>
                                      </p:cBhvr>
                                      <p:tavLst>
                                        <p:tav tm="0">
                                          <p:val>
                                            <p:strVal val="1+#ppt_w/2"/>
                                          </p:val>
                                        </p:tav>
                                        <p:tav tm="100000">
                                          <p:val>
                                            <p:strVal val="#ppt_x"/>
                                          </p:val>
                                        </p:tav>
                                      </p:tavLst>
                                    </p:anim>
                                    <p:anim calcmode="lin" valueType="num">
                                      <p:cBhvr additive="base">
                                        <p:cTn id="20"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95"/>
                                        </p:tgtEl>
                                        <p:attrNameLst>
                                          <p:attrName>style.visibility</p:attrName>
                                        </p:attrNameLst>
                                      </p:cBhvr>
                                      <p:to>
                                        <p:strVal val="visible"/>
                                      </p:to>
                                    </p:set>
                                    <p:anim calcmode="lin" valueType="num">
                                      <p:cBhvr additive="base">
                                        <p:cTn id="25" dur="500" fill="hold"/>
                                        <p:tgtEl>
                                          <p:spTgt spid="95"/>
                                        </p:tgtEl>
                                        <p:attrNameLst>
                                          <p:attrName>ppt_x</p:attrName>
                                        </p:attrNameLst>
                                      </p:cBhvr>
                                      <p:tavLst>
                                        <p:tav tm="0">
                                          <p:val>
                                            <p:strVal val="1+#ppt_w/2"/>
                                          </p:val>
                                        </p:tav>
                                        <p:tav tm="100000">
                                          <p:val>
                                            <p:strVal val="#ppt_x"/>
                                          </p:val>
                                        </p:tav>
                                      </p:tavLst>
                                    </p:anim>
                                    <p:anim calcmode="lin" valueType="num">
                                      <p:cBhvr additive="base">
                                        <p:cTn id="26" dur="500" fill="hold"/>
                                        <p:tgtEl>
                                          <p:spTgt spid="9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87"/>
                                        </p:tgtEl>
                                        <p:attrNameLst>
                                          <p:attrName>style.visibility</p:attrName>
                                        </p:attrNameLst>
                                      </p:cBhvr>
                                      <p:to>
                                        <p:strVal val="visible"/>
                                      </p:to>
                                    </p:set>
                                    <p:anim calcmode="lin" valueType="num">
                                      <p:cBhvr additive="base">
                                        <p:cTn id="31" dur="500" fill="hold"/>
                                        <p:tgtEl>
                                          <p:spTgt spid="87"/>
                                        </p:tgtEl>
                                        <p:attrNameLst>
                                          <p:attrName>ppt_x</p:attrName>
                                        </p:attrNameLst>
                                      </p:cBhvr>
                                      <p:tavLst>
                                        <p:tav tm="0">
                                          <p:val>
                                            <p:strVal val="1+#ppt_w/2"/>
                                          </p:val>
                                        </p:tav>
                                        <p:tav tm="100000">
                                          <p:val>
                                            <p:strVal val="#ppt_x"/>
                                          </p:val>
                                        </p:tav>
                                      </p:tavLst>
                                    </p:anim>
                                    <p:anim calcmode="lin" valueType="num">
                                      <p:cBhvr additive="base">
                                        <p:cTn id="32" dur="500" fill="hold"/>
                                        <p:tgtEl>
                                          <p:spTgt spid="87"/>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51"/>
                                        </p:tgtEl>
                                        <p:attrNameLst>
                                          <p:attrName>style.visibility</p:attrName>
                                        </p:attrNameLst>
                                      </p:cBhvr>
                                      <p:to>
                                        <p:strVal val="visible"/>
                                      </p:to>
                                    </p:set>
                                    <p:anim calcmode="lin" valueType="num">
                                      <p:cBhvr additive="base">
                                        <p:cTn id="37" dur="500" fill="hold"/>
                                        <p:tgtEl>
                                          <p:spTgt spid="51"/>
                                        </p:tgtEl>
                                        <p:attrNameLst>
                                          <p:attrName>ppt_x</p:attrName>
                                        </p:attrNameLst>
                                      </p:cBhvr>
                                      <p:tavLst>
                                        <p:tav tm="0">
                                          <p:val>
                                            <p:strVal val="1+#ppt_w/2"/>
                                          </p:val>
                                        </p:tav>
                                        <p:tav tm="100000">
                                          <p:val>
                                            <p:strVal val="#ppt_x"/>
                                          </p:val>
                                        </p:tav>
                                      </p:tavLst>
                                    </p:anim>
                                    <p:anim calcmode="lin" valueType="num">
                                      <p:cBhvr additive="base">
                                        <p:cTn id="38" dur="500" fill="hold"/>
                                        <p:tgtEl>
                                          <p:spTgt spid="51"/>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nodeType="clickEffect">
                                  <p:stCondLst>
                                    <p:cond delay="0"/>
                                  </p:stCondLst>
                                  <p:childTnLst>
                                    <p:set>
                                      <p:cBhvr>
                                        <p:cTn id="42" dur="1" fill="hold">
                                          <p:stCondLst>
                                            <p:cond delay="0"/>
                                          </p:stCondLst>
                                        </p:cTn>
                                        <p:tgtEl>
                                          <p:spTgt spid="59"/>
                                        </p:tgtEl>
                                        <p:attrNameLst>
                                          <p:attrName>style.visibility</p:attrName>
                                        </p:attrNameLst>
                                      </p:cBhvr>
                                      <p:to>
                                        <p:strVal val="visible"/>
                                      </p:to>
                                    </p:set>
                                    <p:anim calcmode="lin" valueType="num">
                                      <p:cBhvr additive="base">
                                        <p:cTn id="43" dur="500" fill="hold"/>
                                        <p:tgtEl>
                                          <p:spTgt spid="59"/>
                                        </p:tgtEl>
                                        <p:attrNameLst>
                                          <p:attrName>ppt_x</p:attrName>
                                        </p:attrNameLst>
                                      </p:cBhvr>
                                      <p:tavLst>
                                        <p:tav tm="0">
                                          <p:val>
                                            <p:strVal val="1+#ppt_w/2"/>
                                          </p:val>
                                        </p:tav>
                                        <p:tav tm="100000">
                                          <p:val>
                                            <p:strVal val="#ppt_x"/>
                                          </p:val>
                                        </p:tav>
                                      </p:tavLst>
                                    </p:anim>
                                    <p:anim calcmode="lin" valueType="num">
                                      <p:cBhvr additive="base">
                                        <p:cTn id="44" dur="500" fill="hold"/>
                                        <p:tgtEl>
                                          <p:spTgt spid="5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 name="Picture 11" descr="A hand touching a screen with icons&#10;&#10;Description automatically generated">
            <a:extLst>
              <a:ext uri="{FF2B5EF4-FFF2-40B4-BE49-F238E27FC236}">
                <a16:creationId xmlns:a16="http://schemas.microsoft.com/office/drawing/2014/main" id="{95B00E3B-977B-607F-FFE1-2899A7C17569}"/>
              </a:ext>
            </a:extLst>
          </p:cNvPr>
          <p:cNvPicPr>
            <a:picLocks noChangeAspect="1"/>
          </p:cNvPicPr>
          <p:nvPr/>
        </p:nvPicPr>
        <p:blipFill rotWithShape="1">
          <a:blip r:embed="rId2"/>
          <a:srcRect l="21534" r="-884"/>
          <a:stretch/>
        </p:blipFill>
        <p:spPr>
          <a:xfrm>
            <a:off x="-1" y="0"/>
            <a:ext cx="9075561" cy="6862464"/>
          </a:xfrm>
          <a:prstGeom prst="rect">
            <a:avLst/>
          </a:prstGeom>
        </p:spPr>
      </p:pic>
      <p:sp>
        <p:nvSpPr>
          <p:cNvPr id="10" name="TextBox 9">
            <a:extLst>
              <a:ext uri="{FF2B5EF4-FFF2-40B4-BE49-F238E27FC236}">
                <a16:creationId xmlns:a16="http://schemas.microsoft.com/office/drawing/2014/main" id="{67B252ED-C25C-35C0-6C66-F79B9690ABDD}"/>
              </a:ext>
            </a:extLst>
          </p:cNvPr>
          <p:cNvSpPr txBox="1"/>
          <p:nvPr/>
        </p:nvSpPr>
        <p:spPr>
          <a:xfrm>
            <a:off x="1558231" y="368300"/>
            <a:ext cx="9075561" cy="923330"/>
          </a:xfrm>
          <a:prstGeom prst="rect">
            <a:avLst/>
          </a:prstGeom>
          <a:solidFill>
            <a:schemeClr val="tx1">
              <a:alpha val="44000"/>
            </a:schemeClr>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MORE OPPORTUNITY FOR YOU</a:t>
            </a:r>
          </a:p>
        </p:txBody>
      </p:sp>
      <p:pic>
        <p:nvPicPr>
          <p:cNvPr id="23" name="Picture 22" descr="A blue and grey color palette&#10;&#10;Description automatically generated">
            <a:extLst>
              <a:ext uri="{FF2B5EF4-FFF2-40B4-BE49-F238E27FC236}">
                <a16:creationId xmlns:a16="http://schemas.microsoft.com/office/drawing/2014/main" id="{4EB9EA22-9AD8-B502-A790-A3DF27E37414}"/>
              </a:ext>
            </a:extLst>
          </p:cNvPr>
          <p:cNvPicPr>
            <a:picLocks noChangeAspect="1"/>
          </p:cNvPicPr>
          <p:nvPr/>
        </p:nvPicPr>
        <p:blipFill>
          <a:blip r:embed="rId3"/>
          <a:stretch>
            <a:fillRect/>
          </a:stretch>
        </p:blipFill>
        <p:spPr>
          <a:xfrm rot="16200000">
            <a:off x="-2451080" y="3077239"/>
            <a:ext cx="3562350" cy="1104900"/>
          </a:xfrm>
          <a:prstGeom prst="rect">
            <a:avLst/>
          </a:prstGeom>
        </p:spPr>
      </p:pic>
      <p:sp>
        <p:nvSpPr>
          <p:cNvPr id="4120" name="TextBox 4119">
            <a:extLst>
              <a:ext uri="{FF2B5EF4-FFF2-40B4-BE49-F238E27FC236}">
                <a16:creationId xmlns:a16="http://schemas.microsoft.com/office/drawing/2014/main" id="{79D350E2-CB0C-3519-880F-E716A8412749}"/>
              </a:ext>
            </a:extLst>
          </p:cNvPr>
          <p:cNvSpPr txBox="1"/>
          <p:nvPr/>
        </p:nvSpPr>
        <p:spPr>
          <a:xfrm>
            <a:off x="4913626" y="1122700"/>
            <a:ext cx="2364750"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a:ln>
                  <a:noFill/>
                </a:ln>
                <a:solidFill>
                  <a:srgbClr val="FFD700"/>
                </a:solidFill>
                <a:effectLst/>
                <a:uLnTx/>
                <a:uFillTx/>
                <a:latin typeface="Calibri Light" panose="020F0302020204030204" pitchFamily="34" charset="0"/>
                <a:ea typeface="+mn-ea"/>
                <a:cs typeface="Calibri Light" panose="020F0302020204030204" pitchFamily="34" charset="0"/>
              </a:rPr>
              <a:t>Coming 2026</a:t>
            </a:r>
            <a:endParaRPr kumimoji="0" lang="en-US" sz="3200" b="0" i="1" u="none" strike="noStrike" kern="1200" cap="none" spc="0" normalizeH="0" baseline="0" noProof="0" dirty="0">
              <a:ln>
                <a:noFill/>
              </a:ln>
              <a:solidFill>
                <a:srgbClr val="FFD700"/>
              </a:solidFill>
              <a:effectLst/>
              <a:uLnTx/>
              <a:uFillTx/>
              <a:latin typeface="Calibri Light" panose="020F0302020204030204" pitchFamily="34" charset="0"/>
              <a:ea typeface="+mn-ea"/>
              <a:cs typeface="Calibri Light" panose="020F0302020204030204" pitchFamily="34" charset="0"/>
            </a:endParaRPr>
          </a:p>
        </p:txBody>
      </p:sp>
      <p:sp>
        <p:nvSpPr>
          <p:cNvPr id="2" name="Rounded Rectangle 1">
            <a:extLst>
              <a:ext uri="{FF2B5EF4-FFF2-40B4-BE49-F238E27FC236}">
                <a16:creationId xmlns:a16="http://schemas.microsoft.com/office/drawing/2014/main" id="{D00B8618-F438-F287-7055-044DFD03A156}"/>
              </a:ext>
            </a:extLst>
          </p:cNvPr>
          <p:cNvSpPr/>
          <p:nvPr/>
        </p:nvSpPr>
        <p:spPr>
          <a:xfrm>
            <a:off x="2070993" y="4396484"/>
            <a:ext cx="8050013" cy="1782601"/>
          </a:xfrm>
          <a:prstGeom prst="roundRect">
            <a:avLst/>
          </a:prstGeom>
          <a:solidFill>
            <a:schemeClr val="tx1">
              <a:alpha val="43936"/>
            </a:schemeClr>
          </a:solidFill>
          <a:ln w="79375">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FF"/>
                </a:solidFill>
                <a:effectLst>
                  <a:outerShdw blurRad="50800" dist="3810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Earn Income through FINTECH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srgbClr val="FFD700"/>
                </a:solidFill>
                <a:effectLst>
                  <a:outerShdw blurRad="50800" dist="38100" dir="2700000" algn="tl" rotWithShape="0">
                    <a:prstClr val="black">
                      <a:alpha val="40000"/>
                    </a:prstClr>
                  </a:outerShdw>
                </a:effectLst>
                <a:uLnTx/>
                <a:uFillTx/>
                <a:latin typeface="Calibri Light" panose="020F0302020204030204" pitchFamily="34" charset="0"/>
                <a:ea typeface="+mn-ea"/>
                <a:cs typeface="Calibri Light" panose="020F0302020204030204" pitchFamily="34" charset="0"/>
              </a:rPr>
              <a:t>(Financial Technology)</a:t>
            </a:r>
          </a:p>
        </p:txBody>
      </p:sp>
    </p:spTree>
    <p:extLst>
      <p:ext uri="{BB962C8B-B14F-4D97-AF65-F5344CB8AC3E}">
        <p14:creationId xmlns:p14="http://schemas.microsoft.com/office/powerpoint/2010/main" val="897086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ingoblu_ibo_teaser_video_v1 (720p)">
            <a:hlinkClick r:id="" action="ppaction://media"/>
            <a:extLst>
              <a:ext uri="{FF2B5EF4-FFF2-40B4-BE49-F238E27FC236}">
                <a16:creationId xmlns:a16="http://schemas.microsoft.com/office/drawing/2014/main" id="{E702E9EB-5D30-C6F6-677A-EF8EE52E470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260023487"/>
      </p:ext>
    </p:extLst>
  </p:cSld>
  <p:clrMapOvr>
    <a:masterClrMapping/>
  </p:clrMapOvr>
  <p:transition advClick="0" advTm="2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05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Legacy Partners">
      <a:dk1>
        <a:srgbClr val="000000"/>
      </a:dk1>
      <a:lt1>
        <a:srgbClr val="FFFFFF"/>
      </a:lt1>
      <a:dk2>
        <a:srgbClr val="44546A"/>
      </a:dk2>
      <a:lt2>
        <a:srgbClr val="E7E6E6"/>
      </a:lt2>
      <a:accent1>
        <a:srgbClr val="00274C"/>
      </a:accent1>
      <a:accent2>
        <a:srgbClr val="FFD700"/>
      </a:accent2>
      <a:accent3>
        <a:srgbClr val="2F65A7"/>
      </a:accent3>
      <a:accent4>
        <a:srgbClr val="D6DCE5"/>
      </a:accent4>
      <a:accent5>
        <a:srgbClr val="A2790D"/>
      </a:accent5>
      <a:accent6>
        <a:srgbClr val="B38811"/>
      </a:accent6>
      <a:hlink>
        <a:srgbClr val="5C00F9"/>
      </a:hlink>
      <a:folHlink>
        <a:srgbClr val="954FC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White">
  <a:themeElements>
    <a:clrScheme name="Legacy Partners">
      <a:dk1>
        <a:srgbClr val="000000"/>
      </a:dk1>
      <a:lt1>
        <a:srgbClr val="FFFFFF"/>
      </a:lt1>
      <a:dk2>
        <a:srgbClr val="44546A"/>
      </a:dk2>
      <a:lt2>
        <a:srgbClr val="E7E6E6"/>
      </a:lt2>
      <a:accent1>
        <a:srgbClr val="00274C"/>
      </a:accent1>
      <a:accent2>
        <a:srgbClr val="FFD700"/>
      </a:accent2>
      <a:accent3>
        <a:srgbClr val="2F65A7"/>
      </a:accent3>
      <a:accent4>
        <a:srgbClr val="D6DCE5"/>
      </a:accent4>
      <a:accent5>
        <a:srgbClr val="A2790D"/>
      </a:accent5>
      <a:accent6>
        <a:srgbClr val="B38811"/>
      </a:accent6>
      <a:hlink>
        <a:srgbClr val="5C00F9"/>
      </a:hlink>
      <a:folHlink>
        <a:srgbClr val="954FC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ontent Dark 1">
  <a:themeElements>
    <a:clrScheme name="Legacy Partners">
      <a:dk1>
        <a:srgbClr val="000000"/>
      </a:dk1>
      <a:lt1>
        <a:srgbClr val="FFFFFF"/>
      </a:lt1>
      <a:dk2>
        <a:srgbClr val="44546A"/>
      </a:dk2>
      <a:lt2>
        <a:srgbClr val="E7E6E6"/>
      </a:lt2>
      <a:accent1>
        <a:srgbClr val="00274C"/>
      </a:accent1>
      <a:accent2>
        <a:srgbClr val="FFD700"/>
      </a:accent2>
      <a:accent3>
        <a:srgbClr val="2F65A7"/>
      </a:accent3>
      <a:accent4>
        <a:srgbClr val="D6DCE5"/>
      </a:accent4>
      <a:accent5>
        <a:srgbClr val="A2790D"/>
      </a:accent5>
      <a:accent6>
        <a:srgbClr val="B38811"/>
      </a:accent6>
      <a:hlink>
        <a:srgbClr val="5C00F9"/>
      </a:hlink>
      <a:folHlink>
        <a:srgbClr val="954FC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4_White">
  <a:themeElements>
    <a:clrScheme name="Custom 1">
      <a:dk1>
        <a:srgbClr val="5E5E5E"/>
      </a:dk1>
      <a:lt1>
        <a:srgbClr val="FFFFFF"/>
      </a:lt1>
      <a:dk2>
        <a:srgbClr val="5E5E5E"/>
      </a:dk2>
      <a:lt2>
        <a:srgbClr val="D6D5D5"/>
      </a:lt2>
      <a:accent1>
        <a:srgbClr val="002956"/>
      </a:accent1>
      <a:accent2>
        <a:srgbClr val="5FCBC9"/>
      </a:accent2>
      <a:accent3>
        <a:srgbClr val="949BA2"/>
      </a:accent3>
      <a:accent4>
        <a:srgbClr val="367CCA"/>
      </a:accent4>
      <a:accent5>
        <a:srgbClr val="FE661B"/>
      </a:accent5>
      <a:accent6>
        <a:srgbClr val="6FB31C"/>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White">
  <a:themeElements>
    <a:clrScheme name="Legacy Partners">
      <a:dk1>
        <a:srgbClr val="000000"/>
      </a:dk1>
      <a:lt1>
        <a:srgbClr val="FFFFFF"/>
      </a:lt1>
      <a:dk2>
        <a:srgbClr val="44546A"/>
      </a:dk2>
      <a:lt2>
        <a:srgbClr val="E7E6E6"/>
      </a:lt2>
      <a:accent1>
        <a:srgbClr val="00274C"/>
      </a:accent1>
      <a:accent2>
        <a:srgbClr val="FFD700"/>
      </a:accent2>
      <a:accent3>
        <a:srgbClr val="2F65A7"/>
      </a:accent3>
      <a:accent4>
        <a:srgbClr val="D6DCE5"/>
      </a:accent4>
      <a:accent5>
        <a:srgbClr val="A2790D"/>
      </a:accent5>
      <a:accent6>
        <a:srgbClr val="B38811"/>
      </a:accent6>
      <a:hlink>
        <a:srgbClr val="5C00F9"/>
      </a:hlink>
      <a:folHlink>
        <a:srgbClr val="954FC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White">
  <a:themeElements>
    <a:clrScheme name="Custom 1">
      <a:dk1>
        <a:srgbClr val="5E5E5E"/>
      </a:dk1>
      <a:lt1>
        <a:srgbClr val="FFFFFF"/>
      </a:lt1>
      <a:dk2>
        <a:srgbClr val="5E5E5E"/>
      </a:dk2>
      <a:lt2>
        <a:srgbClr val="D6D5D5"/>
      </a:lt2>
      <a:accent1>
        <a:srgbClr val="002956"/>
      </a:accent1>
      <a:accent2>
        <a:srgbClr val="5FCBC9"/>
      </a:accent2>
      <a:accent3>
        <a:srgbClr val="949BA2"/>
      </a:accent3>
      <a:accent4>
        <a:srgbClr val="367CCA"/>
      </a:accent4>
      <a:accent5>
        <a:srgbClr val="FE661B"/>
      </a:accent5>
      <a:accent6>
        <a:srgbClr val="6FB31C"/>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64245</TotalTime>
  <Words>3755</Words>
  <Application>Microsoft Macintosh PowerPoint</Application>
  <PresentationFormat>Widescreen</PresentationFormat>
  <Paragraphs>1050</Paragraphs>
  <Slides>68</Slides>
  <Notes>36</Notes>
  <HiddenSlides>2</HiddenSlides>
  <MMClips>1</MMClips>
  <ScaleCrop>false</ScaleCrop>
  <HeadingPairs>
    <vt:vector size="6" baseType="variant">
      <vt:variant>
        <vt:lpstr>Fonts Used</vt:lpstr>
      </vt:variant>
      <vt:variant>
        <vt:i4>19</vt:i4>
      </vt:variant>
      <vt:variant>
        <vt:lpstr>Theme</vt:lpstr>
      </vt:variant>
      <vt:variant>
        <vt:i4>7</vt:i4>
      </vt:variant>
      <vt:variant>
        <vt:lpstr>Slide Titles</vt:lpstr>
      </vt:variant>
      <vt:variant>
        <vt:i4>68</vt:i4>
      </vt:variant>
    </vt:vector>
  </HeadingPairs>
  <TitlesOfParts>
    <vt:vector size="94" baseType="lpstr">
      <vt:lpstr>Abril Fatface</vt:lpstr>
      <vt:lpstr>Arial</vt:lpstr>
      <vt:lpstr>Arial Black</vt:lpstr>
      <vt:lpstr>Arial Narrow</vt:lpstr>
      <vt:lpstr>Bradley Hand</vt:lpstr>
      <vt:lpstr>Calibri</vt:lpstr>
      <vt:lpstr>Calibri Light</vt:lpstr>
      <vt:lpstr>Helvetica</vt:lpstr>
      <vt:lpstr>Helvetica Neue</vt:lpstr>
      <vt:lpstr>Helvetica'</vt:lpstr>
      <vt:lpstr>Marker Felt Thin</vt:lpstr>
      <vt:lpstr>Marker Felt Wide</vt:lpstr>
      <vt:lpstr>Open Sans</vt:lpstr>
      <vt:lpstr>Racing Catalogue</vt:lpstr>
      <vt:lpstr>Roboto</vt:lpstr>
      <vt:lpstr>Roboto Black</vt:lpstr>
      <vt:lpstr>Roboto Light</vt:lpstr>
      <vt:lpstr>System Font Regular</vt:lpstr>
      <vt:lpstr>Wingdings</vt:lpstr>
      <vt:lpstr>Office Theme</vt:lpstr>
      <vt:lpstr>1_White</vt:lpstr>
      <vt:lpstr>1_Content Dark 1</vt:lpstr>
      <vt:lpstr>4_White</vt:lpstr>
      <vt:lpstr>2_White</vt:lpstr>
      <vt:lpstr>1_Office Theme</vt:lpstr>
      <vt:lpstr>3_White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Bearj Jehanian</dc:creator>
  <cp:lastModifiedBy>Bearj Jehanian</cp:lastModifiedBy>
  <cp:revision>56</cp:revision>
  <dcterms:created xsi:type="dcterms:W3CDTF">2023-11-04T17:56:03Z</dcterms:created>
  <dcterms:modified xsi:type="dcterms:W3CDTF">2026-07-01T17:48:45Z</dcterms:modified>
</cp:coreProperties>
</file>