
<file path=[Content_Types].xml><?xml version="1.0" encoding="utf-8"?>
<Types xmlns="http://schemas.openxmlformats.org/package/2006/content-types">
  <Default Extension="emf" ContentType="image/x-emf"/>
  <Default Extension="jpeg" ContentType="image/jpeg"/>
  <Default Extension="jpg" ContentType="image/jpeg"/>
  <Default Extension="mov" ContentType="video/quicktime"/>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5" r:id="rId2"/>
    <p:sldMasterId id="2147483742" r:id="rId3"/>
    <p:sldMasterId id="2147483765" r:id="rId4"/>
    <p:sldMasterId id="2147483821" r:id="rId5"/>
    <p:sldMasterId id="2147483834" r:id="rId6"/>
    <p:sldMasterId id="2147483849" r:id="rId7"/>
    <p:sldMasterId id="2147483862" r:id="rId8"/>
  </p:sldMasterIdLst>
  <p:notesMasterIdLst>
    <p:notesMasterId r:id="rId92"/>
  </p:notesMasterIdLst>
  <p:sldIdLst>
    <p:sldId id="2147478869" r:id="rId35"/>
    <p:sldId id="3704" r:id="rId36"/>
    <p:sldId id="2147478982" r:id="rId37"/>
    <p:sldId id="2147478960" r:id="rId38"/>
    <p:sldId id="3711" r:id="rId39"/>
    <p:sldId id="2147478956" r:id="rId40"/>
    <p:sldId id="2147478958" r:id="rId41"/>
    <p:sldId id="3636" r:id="rId42"/>
    <p:sldId id="2147478821" r:id="rId43"/>
    <p:sldId id="335" r:id="rId44"/>
    <p:sldId id="2147478955" r:id="rId45"/>
    <p:sldId id="3634" r:id="rId46"/>
    <p:sldId id="2147478974" r:id="rId47"/>
    <p:sldId id="2147470474" r:id="rId48"/>
    <p:sldId id="2147478959" r:id="rId49"/>
    <p:sldId id="2147470468" r:id="rId50"/>
    <p:sldId id="2147478975" r:id="rId51"/>
    <p:sldId id="2147470465" r:id="rId52"/>
    <p:sldId id="2730" r:id="rId53"/>
    <p:sldId id="3693" r:id="rId54"/>
    <p:sldId id="2147470476" r:id="rId55"/>
    <p:sldId id="3719" r:id="rId56"/>
    <p:sldId id="3697" r:id="rId57"/>
    <p:sldId id="3608" r:id="rId58"/>
    <p:sldId id="2147478977" r:id="rId59"/>
    <p:sldId id="2147470410" r:id="rId60"/>
    <p:sldId id="2147478970" r:id="rId61"/>
    <p:sldId id="2147478972" r:id="rId62"/>
    <p:sldId id="2147470469" r:id="rId63"/>
    <p:sldId id="2147478962" r:id="rId64"/>
    <p:sldId id="2147478964" r:id="rId65"/>
    <p:sldId id="2147470471" r:id="rId66"/>
    <p:sldId id="3695" r:id="rId67"/>
    <p:sldId id="2147478963" r:id="rId68"/>
    <p:sldId id="2147478965" r:id="rId69"/>
    <p:sldId id="3691" r:id="rId70"/>
    <p:sldId id="2147470477" r:id="rId71"/>
    <p:sldId id="2147478966" r:id="rId72"/>
    <p:sldId id="3690" r:id="rId73"/>
    <p:sldId id="2147478967" r:id="rId74"/>
    <p:sldId id="2147478978" r:id="rId75"/>
    <p:sldId id="2147478979" r:id="rId76"/>
    <p:sldId id="2147478980" r:id="rId77"/>
    <p:sldId id="347" r:id="rId78"/>
    <p:sldId id="2147470434" r:id="rId79"/>
    <p:sldId id="2147470435" r:id="rId80"/>
    <p:sldId id="2147478981" r:id="rId81"/>
    <p:sldId id="2147470470" r:id="rId82"/>
    <p:sldId id="2147470478" r:id="rId83"/>
    <p:sldId id="3633" r:id="rId84"/>
    <p:sldId id="2147470483" r:id="rId85"/>
    <p:sldId id="3700" r:id="rId86"/>
    <p:sldId id="2147470463" r:id="rId87"/>
    <p:sldId id="2147478873" r:id="rId88"/>
    <p:sldId id="2147478924" r:id="rId89"/>
    <p:sldId id="2147478969" r:id="rId90"/>
    <p:sldId id="3707" r:id="rId9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BO Training" id="{D97F0088-AA50-8F4B-82A4-E26109128A3F}">
          <p14:sldIdLst>
            <p14:sldId id="2147478869"/>
            <p14:sldId id="3704"/>
            <p14:sldId id="2147478982"/>
            <p14:sldId id="2147478960"/>
            <p14:sldId id="3711"/>
          </p14:sldIdLst>
        </p14:section>
        <p14:section name="Onboarding" id="{A155E86F-F509-AC40-A629-307FDDD032D1}">
          <p14:sldIdLst>
            <p14:sldId id="2147478956"/>
          </p14:sldIdLst>
        </p14:section>
        <p14:section name="Mindset" id="{8BFDAE02-DA81-BE43-97DD-AECF9CAFCFC2}">
          <p14:sldIdLst>
            <p14:sldId id="2147478958"/>
          </p14:sldIdLst>
        </p14:section>
        <p14:section name="Compensation Plan" id="{F98E479A-DE29-8444-937E-5F7716CE7739}">
          <p14:sldIdLst>
            <p14:sldId id="3636"/>
            <p14:sldId id="2147478821"/>
            <p14:sldId id="335"/>
            <p14:sldId id="2147478955"/>
            <p14:sldId id="3634"/>
            <p14:sldId id="2147478974"/>
            <p14:sldId id="2147470474"/>
            <p14:sldId id="2147478959"/>
            <p14:sldId id="2147470468"/>
          </p14:sldIdLst>
        </p14:section>
        <p14:section name="Enroll Services" id="{06B7A4D7-7949-3540-9EAC-F39401B14523}">
          <p14:sldIdLst>
            <p14:sldId id="2147478975"/>
            <p14:sldId id="2147470465"/>
            <p14:sldId id="2730"/>
            <p14:sldId id="3693"/>
            <p14:sldId id="2147470476"/>
            <p14:sldId id="3719"/>
            <p14:sldId id="3697"/>
            <p14:sldId id="3608"/>
          </p14:sldIdLst>
        </p14:section>
        <p14:section name="Enroll 6 Services" id="{FBBA305B-6003-EC48-94D5-B8A501CCBAAE}">
          <p14:sldIdLst>
            <p14:sldId id="2147478977"/>
            <p14:sldId id="2147470410"/>
            <p14:sldId id="2147478970"/>
            <p14:sldId id="2147478972"/>
            <p14:sldId id="2147470469"/>
            <p14:sldId id="2147478962"/>
            <p14:sldId id="2147478964"/>
          </p14:sldIdLst>
        </p14:section>
        <p14:section name="Help 1 Other to Do the Same" id="{7A14418D-1EEB-E948-A464-A020F2EDBD85}">
          <p14:sldIdLst>
            <p14:sldId id="2147470471"/>
            <p14:sldId id="3695"/>
            <p14:sldId id="2147478963"/>
            <p14:sldId id="2147478965"/>
            <p14:sldId id="3691"/>
            <p14:sldId id="2147470477"/>
            <p14:sldId id="2147478966"/>
            <p14:sldId id="3690"/>
            <p14:sldId id="2147478967"/>
            <p14:sldId id="2147478978"/>
            <p14:sldId id="2147478979"/>
            <p14:sldId id="2147478980"/>
            <p14:sldId id="347"/>
            <p14:sldId id="2147470434"/>
            <p14:sldId id="2147470435"/>
            <p14:sldId id="2147478981"/>
            <p14:sldId id="2147470470"/>
            <p14:sldId id="2147470478"/>
            <p14:sldId id="3633"/>
            <p14:sldId id="2147470483"/>
            <p14:sldId id="3700"/>
            <p14:sldId id="2147470463"/>
            <p14:sldId id="2147478873"/>
            <p14:sldId id="2147478924"/>
            <p14:sldId id="2147478969"/>
            <p14:sldId id="370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814E"/>
    <a:srgbClr val="00509D"/>
    <a:srgbClr val="FFD500"/>
    <a:srgbClr val="E7861A"/>
    <a:srgbClr val="FFFF79"/>
    <a:srgbClr val="FEBF00"/>
    <a:srgbClr val="DDB45D"/>
    <a:srgbClr val="5E96FE"/>
    <a:srgbClr val="FF9300"/>
    <a:srgbClr val="FF2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6DD229-D617-2A4C-871C-8255C945B6A0}" v="714" dt="2026-10-10T13:47:08.8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1411"/>
    <p:restoredTop sz="80440"/>
  </p:normalViewPr>
  <p:slideViewPr>
    <p:cSldViewPr snapToGrid="0">
      <p:cViewPr varScale="1">
        <p:scale>
          <a:sx n="128" d="100"/>
          <a:sy n="128" d="100"/>
        </p:scale>
        <p:origin x="2024" y="168"/>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Relationships xmlns="http://schemas.openxmlformats.org/package/2006/relationships"><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slide" Target="slides/slide81.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5" Type="http://schemas.openxmlformats.org/officeDocument/2006/relationships/slideMaster" Target="slideMasters/slideMaster5.xml"/><Relationship Id="rId90" Type="http://schemas.openxmlformats.org/officeDocument/2006/relationships/slide" Target="slides/slide82.xml"/><Relationship Id="rId95" Type="http://schemas.openxmlformats.org/officeDocument/2006/relationships/theme" Target="theme/theme1.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80" Type="http://schemas.openxmlformats.org/officeDocument/2006/relationships/slide" Target="slides/slide72.xml"/><Relationship Id="rId85" Type="http://schemas.openxmlformats.org/officeDocument/2006/relationships/slide" Target="slides/slide77.xml"/><Relationship Id="rId3" Type="http://schemas.openxmlformats.org/officeDocument/2006/relationships/slideMaster" Target="slideMasters/slideMaster3.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slide" Target="slides/slide75.xml"/><Relationship Id="rId88" Type="http://schemas.openxmlformats.org/officeDocument/2006/relationships/slide" Target="slides/slide80.xml"/><Relationship Id="rId91" Type="http://schemas.openxmlformats.org/officeDocument/2006/relationships/slide" Target="slides/slide83.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94" Type="http://schemas.openxmlformats.org/officeDocument/2006/relationships/viewProps" Target="viewProps.xml"/><Relationship Id="rId4" Type="http://schemas.openxmlformats.org/officeDocument/2006/relationships/slideMaster" Target="slideMasters/slideMaster4.xml"/><Relationship Id="rId39" Type="http://schemas.openxmlformats.org/officeDocument/2006/relationships/slide" Target="slides/slide31.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microsoft.com/office/2016/11/relationships/changesInfo" Target="changesInfos/changesInfo1.xml"/><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notesMaster" Target="notesMasters/notesMaster1.xml"/><Relationship Id="rId2" Type="http://schemas.openxmlformats.org/officeDocument/2006/relationships/slideMaster" Target="slideMasters/slideMaster2.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61" Type="http://schemas.openxmlformats.org/officeDocument/2006/relationships/slide" Target="slides/slide53.xml"/><Relationship Id="rId82" Type="http://schemas.openxmlformats.org/officeDocument/2006/relationships/slide" Target="slides/slide74.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presProps" Target="presProps.xml"/><Relationship Id="rId98"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arj Jehanian" userId="5b025cb3ff9813ff" providerId="LiveId" clId="{0D484B71-BAEB-5960-917C-477F2F203474}"/>
    <pc:docChg chg="undo custSel addSld delSld modSld sldOrd delMainMaster modSection">
      <pc:chgData name="Bearj Jehanian" userId="5b025cb3ff9813ff" providerId="LiveId" clId="{0D484B71-BAEB-5960-917C-477F2F203474}" dt="2026-10-10T13:47:08.801" v="1515"/>
      <pc:docMkLst>
        <pc:docMk/>
      </pc:docMkLst>
      <pc:sldChg chg="modSp mod">
        <pc:chgData name="Bearj Jehanian" userId="5b025cb3ff9813ff" providerId="LiveId" clId="{0D484B71-BAEB-5960-917C-477F2F203474}" dt="2026-10-03T15:21:17.482" v="1512" actId="20577"/>
        <pc:sldMkLst>
          <pc:docMk/>
          <pc:sldMk cId="3436429134" sldId="3704"/>
        </pc:sldMkLst>
        <pc:spChg chg="mod">
          <ac:chgData name="Bearj Jehanian" userId="5b025cb3ff9813ff" providerId="LiveId" clId="{0D484B71-BAEB-5960-917C-477F2F203474}" dt="2026-10-03T15:21:17.482" v="1512" actId="20577"/>
          <ac:spMkLst>
            <pc:docMk/>
            <pc:sldMk cId="3436429134" sldId="3704"/>
            <ac:spMk id="17" creationId="{68876297-98CE-1473-D161-6AE7EFB192A9}"/>
          </ac:spMkLst>
        </pc:spChg>
      </pc:sldChg>
      <pc:sldChg chg="modSp mod">
        <pc:chgData name="Bearj Jehanian" userId="5b025cb3ff9813ff" providerId="LiveId" clId="{0D484B71-BAEB-5960-917C-477F2F203474}" dt="2026-10-01T21:14:41.498" v="1411" actId="20577"/>
        <pc:sldMkLst>
          <pc:docMk/>
          <pc:sldMk cId="1347437332" sldId="3719"/>
        </pc:sldMkLst>
        <pc:spChg chg="mod">
          <ac:chgData name="Bearj Jehanian" userId="5b025cb3ff9813ff" providerId="LiveId" clId="{0D484B71-BAEB-5960-917C-477F2F203474}" dt="2026-10-01T21:14:41.498" v="1411" actId="20577"/>
          <ac:spMkLst>
            <pc:docMk/>
            <pc:sldMk cId="1347437332" sldId="3719"/>
            <ac:spMk id="9" creationId="{3D42794D-3CC7-ABB2-E593-7343326453A9}"/>
          </ac:spMkLst>
        </pc:spChg>
      </pc:sldChg>
      <pc:sldChg chg="addSp delSp modSp mod modAnim">
        <pc:chgData name="Bearj Jehanian" userId="5b025cb3ff9813ff" providerId="LiveId" clId="{0D484B71-BAEB-5960-917C-477F2F203474}" dt="2026-10-01T21:19:26.094" v="1442" actId="1076"/>
        <pc:sldMkLst>
          <pc:docMk/>
          <pc:sldMk cId="2790445848" sldId="2147470434"/>
        </pc:sldMkLst>
        <pc:spChg chg="add mod">
          <ac:chgData name="Bearj Jehanian" userId="5b025cb3ff9813ff" providerId="LiveId" clId="{0D484B71-BAEB-5960-917C-477F2F203474}" dt="2026-10-01T21:17:41.055" v="1436" actId="1076"/>
          <ac:spMkLst>
            <pc:docMk/>
            <pc:sldMk cId="2790445848" sldId="2147470434"/>
            <ac:spMk id="3" creationId="{046F92A4-964B-08CB-FEF0-0383CD9AC19A}"/>
          </ac:spMkLst>
        </pc:spChg>
        <pc:spChg chg="mod">
          <ac:chgData name="Bearj Jehanian" userId="5b025cb3ff9813ff" providerId="LiveId" clId="{0D484B71-BAEB-5960-917C-477F2F203474}" dt="2026-10-01T21:15:44.901" v="1418" actId="20577"/>
          <ac:spMkLst>
            <pc:docMk/>
            <pc:sldMk cId="2790445848" sldId="2147470434"/>
            <ac:spMk id="6" creationId="{AC40E692-D645-C0E0-2549-490DAFDDE64B}"/>
          </ac:spMkLst>
        </pc:spChg>
        <pc:spChg chg="add mod">
          <ac:chgData name="Bearj Jehanian" userId="5b025cb3ff9813ff" providerId="LiveId" clId="{0D484B71-BAEB-5960-917C-477F2F203474}" dt="2026-10-01T21:19:14.349" v="1440" actId="1076"/>
          <ac:spMkLst>
            <pc:docMk/>
            <pc:sldMk cId="2790445848" sldId="2147470434"/>
            <ac:spMk id="17" creationId="{C59AD62E-33C4-A9A3-CCE6-1CA3DD361227}"/>
          </ac:spMkLst>
        </pc:spChg>
        <pc:spChg chg="mod">
          <ac:chgData name="Bearj Jehanian" userId="5b025cb3ff9813ff" providerId="LiveId" clId="{0D484B71-BAEB-5960-917C-477F2F203474}" dt="2026-09-11T15:22:57.574" v="1041" actId="552"/>
          <ac:spMkLst>
            <pc:docMk/>
            <pc:sldMk cId="2790445848" sldId="2147470434"/>
            <ac:spMk id="18" creationId="{55247B68-86EA-8423-E997-DB49B8EA0D92}"/>
          </ac:spMkLst>
        </pc:spChg>
        <pc:spChg chg="mod">
          <ac:chgData name="Bearj Jehanian" userId="5b025cb3ff9813ff" providerId="LiveId" clId="{0D484B71-BAEB-5960-917C-477F2F203474}" dt="2026-09-11T15:22:57.574" v="1041" actId="552"/>
          <ac:spMkLst>
            <pc:docMk/>
            <pc:sldMk cId="2790445848" sldId="2147470434"/>
            <ac:spMk id="19" creationId="{DB223E3E-5495-C631-3974-B21FF769DD60}"/>
          </ac:spMkLst>
        </pc:spChg>
        <pc:spChg chg="add mod">
          <ac:chgData name="Bearj Jehanian" userId="5b025cb3ff9813ff" providerId="LiveId" clId="{0D484B71-BAEB-5960-917C-477F2F203474}" dt="2026-10-01T21:16:18.755" v="1420" actId="20577"/>
          <ac:spMkLst>
            <pc:docMk/>
            <pc:sldMk cId="2790445848" sldId="2147470434"/>
            <ac:spMk id="20" creationId="{FDEEA155-8D77-83AA-3A19-4C4EF3ADC6CE}"/>
          </ac:spMkLst>
        </pc:spChg>
        <pc:spChg chg="mod">
          <ac:chgData name="Bearj Jehanian" userId="5b025cb3ff9813ff" providerId="LiveId" clId="{0D484B71-BAEB-5960-917C-477F2F203474}" dt="2026-09-11T15:22:16.452" v="1040" actId="1038"/>
          <ac:spMkLst>
            <pc:docMk/>
            <pc:sldMk cId="2790445848" sldId="2147470434"/>
            <ac:spMk id="24" creationId="{B90D3F32-1C23-E7AB-86B4-385A426D5DBD}"/>
          </ac:spMkLst>
        </pc:spChg>
        <pc:spChg chg="add mod">
          <ac:chgData name="Bearj Jehanian" userId="5b025cb3ff9813ff" providerId="LiveId" clId="{0D484B71-BAEB-5960-917C-477F2F203474}" dt="2026-09-11T15:21:07.610" v="1026" actId="14100"/>
          <ac:spMkLst>
            <pc:docMk/>
            <pc:sldMk cId="2790445848" sldId="2147470434"/>
            <ac:spMk id="26" creationId="{F6DE84DC-920B-0E08-52AD-993E9888B72D}"/>
          </ac:spMkLst>
        </pc:spChg>
        <pc:picChg chg="mod modCrop">
          <ac:chgData name="Bearj Jehanian" userId="5b025cb3ff9813ff" providerId="LiveId" clId="{0D484B71-BAEB-5960-917C-477F2F203474}" dt="2026-10-01T21:17:31.212" v="1434" actId="732"/>
          <ac:picMkLst>
            <pc:docMk/>
            <pc:sldMk cId="2790445848" sldId="2147470434"/>
            <ac:picMk id="10" creationId="{31E1F0C5-57D8-F96C-D36A-C5372B21C84A}"/>
          </ac:picMkLst>
        </pc:picChg>
        <pc:picChg chg="mod">
          <ac:chgData name="Bearj Jehanian" userId="5b025cb3ff9813ff" providerId="LiveId" clId="{0D484B71-BAEB-5960-917C-477F2F203474}" dt="2026-09-11T15:37:14.801" v="1099" actId="14100"/>
          <ac:picMkLst>
            <pc:docMk/>
            <pc:sldMk cId="2790445848" sldId="2147470434"/>
            <ac:picMk id="11" creationId="{627DE7F6-29EF-3675-8413-DE16FB6C15A5}"/>
          </ac:picMkLst>
        </pc:picChg>
        <pc:picChg chg="add mod">
          <ac:chgData name="Bearj Jehanian" userId="5b025cb3ff9813ff" providerId="LiveId" clId="{0D484B71-BAEB-5960-917C-477F2F203474}" dt="2026-10-01T21:19:26.094" v="1442" actId="1076"/>
          <ac:picMkLst>
            <pc:docMk/>
            <pc:sldMk cId="2790445848" sldId="2147470434"/>
            <ac:picMk id="39" creationId="{E3BB8DA2-F5DC-24FA-B47E-C81B445FD265}"/>
          </ac:picMkLst>
        </pc:picChg>
        <pc:picChg chg="add mod">
          <ac:chgData name="Bearj Jehanian" userId="5b025cb3ff9813ff" providerId="LiveId" clId="{0D484B71-BAEB-5960-917C-477F2F203474}" dt="2026-09-11T15:42:40.345" v="1106" actId="1582"/>
          <ac:picMkLst>
            <pc:docMk/>
            <pc:sldMk cId="2790445848" sldId="2147470434"/>
            <ac:picMk id="40" creationId="{C76226F5-32F0-E67E-E84B-F0678EC795AC}"/>
          </ac:picMkLst>
        </pc:picChg>
      </pc:sldChg>
      <pc:sldChg chg="add">
        <pc:chgData name="Bearj Jehanian" userId="5b025cb3ff9813ff" providerId="LiveId" clId="{0D484B71-BAEB-5960-917C-477F2F203474}" dt="2026-10-10T13:47:08.801" v="1515"/>
        <pc:sldMkLst>
          <pc:docMk/>
          <pc:sldMk cId="1908428075" sldId="2147470449"/>
        </pc:sldMkLst>
      </pc:sldChg>
      <pc:sldChg chg="addSp delSp modSp mod modAnim">
        <pc:chgData name="Bearj Jehanian" userId="5b025cb3ff9813ff" providerId="LiveId" clId="{0D484B71-BAEB-5960-917C-477F2F203474}" dt="2026-10-01T21:22:07.232" v="1461" actId="20577"/>
        <pc:sldMkLst>
          <pc:docMk/>
          <pc:sldMk cId="3988530945" sldId="2147470463"/>
        </pc:sldMkLst>
        <pc:spChg chg="mod">
          <ac:chgData name="Bearj Jehanian" userId="5b025cb3ff9813ff" providerId="LiveId" clId="{0D484B71-BAEB-5960-917C-477F2F203474}" dt="2026-09-11T15:52:14.139" v="1250" actId="1035"/>
          <ac:spMkLst>
            <pc:docMk/>
            <pc:sldMk cId="3988530945" sldId="2147470463"/>
            <ac:spMk id="6" creationId="{A552461F-1454-83B5-A6DD-26F64EF14EA7}"/>
          </ac:spMkLst>
        </pc:spChg>
        <pc:spChg chg="mod">
          <ac:chgData name="Bearj Jehanian" userId="5b025cb3ff9813ff" providerId="LiveId" clId="{0D484B71-BAEB-5960-917C-477F2F203474}" dt="2026-09-11T15:51:56.784" v="1246" actId="1035"/>
          <ac:spMkLst>
            <pc:docMk/>
            <pc:sldMk cId="3988530945" sldId="2147470463"/>
            <ac:spMk id="8" creationId="{C49A679F-7314-770D-DB6E-8D59075EDBD6}"/>
          </ac:spMkLst>
        </pc:spChg>
        <pc:spChg chg="mod">
          <ac:chgData name="Bearj Jehanian" userId="5b025cb3ff9813ff" providerId="LiveId" clId="{0D484B71-BAEB-5960-917C-477F2F203474}" dt="2026-09-11T15:52:01.307" v="1247" actId="1035"/>
          <ac:spMkLst>
            <pc:docMk/>
            <pc:sldMk cId="3988530945" sldId="2147470463"/>
            <ac:spMk id="10" creationId="{D1FEB459-2419-D41A-43B2-2CEE05DFD392}"/>
          </ac:spMkLst>
        </pc:spChg>
        <pc:spChg chg="mod">
          <ac:chgData name="Bearj Jehanian" userId="5b025cb3ff9813ff" providerId="LiveId" clId="{0D484B71-BAEB-5960-917C-477F2F203474}" dt="2026-09-11T15:51:49.662" v="1245" actId="1035"/>
          <ac:spMkLst>
            <pc:docMk/>
            <pc:sldMk cId="3988530945" sldId="2147470463"/>
            <ac:spMk id="12" creationId="{2002D917-A0E4-9574-33DE-AB11E9657536}"/>
          </ac:spMkLst>
        </pc:spChg>
        <pc:spChg chg="mod">
          <ac:chgData name="Bearj Jehanian" userId="5b025cb3ff9813ff" providerId="LiveId" clId="{0D484B71-BAEB-5960-917C-477F2F203474}" dt="2026-10-01T21:22:07.232" v="1461" actId="20577"/>
          <ac:spMkLst>
            <pc:docMk/>
            <pc:sldMk cId="3988530945" sldId="2147470463"/>
            <ac:spMk id="13" creationId="{CC256A0D-FD42-556C-863E-F6CCA74D80DF}"/>
          </ac:spMkLst>
        </pc:spChg>
        <pc:grpChg chg="mod">
          <ac:chgData name="Bearj Jehanian" userId="5b025cb3ff9813ff" providerId="LiveId" clId="{0D484B71-BAEB-5960-917C-477F2F203474}" dt="2026-09-11T15:53:34.312" v="1257" actId="1038"/>
          <ac:grpSpMkLst>
            <pc:docMk/>
            <pc:sldMk cId="3988530945" sldId="2147470463"/>
            <ac:grpSpMk id="22" creationId="{CDCE4B80-516C-7930-BCF4-C937C1157DEC}"/>
          </ac:grpSpMkLst>
        </pc:grpChg>
        <pc:grpChg chg="mod">
          <ac:chgData name="Bearj Jehanian" userId="5b025cb3ff9813ff" providerId="LiveId" clId="{0D484B71-BAEB-5960-917C-477F2F203474}" dt="2026-09-11T15:53:34.312" v="1257" actId="1038"/>
          <ac:grpSpMkLst>
            <pc:docMk/>
            <pc:sldMk cId="3988530945" sldId="2147470463"/>
            <ac:grpSpMk id="23" creationId="{2BAACC68-58A1-40FB-33B5-3BBA30898C67}"/>
          </ac:grpSpMkLst>
        </pc:grpChg>
        <pc:grpChg chg="mod">
          <ac:chgData name="Bearj Jehanian" userId="5b025cb3ff9813ff" providerId="LiveId" clId="{0D484B71-BAEB-5960-917C-477F2F203474}" dt="2026-09-11T15:53:34.312" v="1257" actId="1038"/>
          <ac:grpSpMkLst>
            <pc:docMk/>
            <pc:sldMk cId="3988530945" sldId="2147470463"/>
            <ac:grpSpMk id="24" creationId="{E874F1D5-1ACD-D783-4CF3-2FD465B218C8}"/>
          </ac:grpSpMkLst>
        </pc:grpChg>
        <pc:grpChg chg="mod">
          <ac:chgData name="Bearj Jehanian" userId="5b025cb3ff9813ff" providerId="LiveId" clId="{0D484B71-BAEB-5960-917C-477F2F203474}" dt="2026-09-11T15:53:34.312" v="1257" actId="1038"/>
          <ac:grpSpMkLst>
            <pc:docMk/>
            <pc:sldMk cId="3988530945" sldId="2147470463"/>
            <ac:grpSpMk id="25" creationId="{38F9D06B-952C-CE49-CE21-DCFF7C82970A}"/>
          </ac:grpSpMkLst>
        </pc:grpChg>
        <pc:picChg chg="mod">
          <ac:chgData name="Bearj Jehanian" userId="5b025cb3ff9813ff" providerId="LiveId" clId="{0D484B71-BAEB-5960-917C-477F2F203474}" dt="2026-09-11T15:53:34.312" v="1257" actId="1038"/>
          <ac:picMkLst>
            <pc:docMk/>
            <pc:sldMk cId="3988530945" sldId="2147470463"/>
            <ac:picMk id="9" creationId="{28FA6780-38EA-BD3F-C39F-7461F6AAF45B}"/>
          </ac:picMkLst>
        </pc:picChg>
      </pc:sldChg>
      <pc:sldChg chg="addSp delSp modSp mod delAnim modAnim">
        <pc:chgData name="Bearj Jehanian" userId="5b025cb3ff9813ff" providerId="LiveId" clId="{0D484B71-BAEB-5960-917C-477F2F203474}" dt="2026-10-02T20:15:57.669" v="1477" actId="478"/>
        <pc:sldMkLst>
          <pc:docMk/>
          <pc:sldMk cId="2250431022" sldId="2147470465"/>
        </pc:sldMkLst>
        <pc:picChg chg="mod">
          <ac:chgData name="Bearj Jehanian" userId="5b025cb3ff9813ff" providerId="LiveId" clId="{0D484B71-BAEB-5960-917C-477F2F203474}" dt="2026-10-01T21:13:55.356" v="1398" actId="14826"/>
          <ac:picMkLst>
            <pc:docMk/>
            <pc:sldMk cId="2250431022" sldId="2147470465"/>
            <ac:picMk id="4" creationId="{4F5C1334-CCEA-450E-87E1-E63D49189F47}"/>
          </ac:picMkLst>
        </pc:picChg>
      </pc:sldChg>
      <pc:sldChg chg="modSp">
        <pc:chgData name="Bearj Jehanian" userId="5b025cb3ff9813ff" providerId="LiveId" clId="{0D484B71-BAEB-5960-917C-477F2F203474}" dt="2026-10-01T21:21:41.216" v="1459" actId="20577"/>
        <pc:sldMkLst>
          <pc:docMk/>
          <pc:sldMk cId="2201716615" sldId="2147470470"/>
        </pc:sldMkLst>
        <pc:spChg chg="mod">
          <ac:chgData name="Bearj Jehanian" userId="5b025cb3ff9813ff" providerId="LiveId" clId="{0D484B71-BAEB-5960-917C-477F2F203474}" dt="2026-10-01T21:21:41.216" v="1459" actId="20577"/>
          <ac:spMkLst>
            <pc:docMk/>
            <pc:sldMk cId="2201716615" sldId="2147470470"/>
            <ac:spMk id="2" creationId="{43DD4E00-27B0-9EC3-1FCC-4AFA63E52E0C}"/>
          </ac:spMkLst>
        </pc:spChg>
        <pc:spChg chg="mod">
          <ac:chgData name="Bearj Jehanian" userId="5b025cb3ff9813ff" providerId="LiveId" clId="{0D484B71-BAEB-5960-917C-477F2F203474}" dt="2026-10-01T21:20:12.152" v="1446" actId="20577"/>
          <ac:spMkLst>
            <pc:docMk/>
            <pc:sldMk cId="2201716615" sldId="2147470470"/>
            <ac:spMk id="4" creationId="{0B8C0D4E-9526-D118-A6A9-2FED5593F7F9}"/>
          </ac:spMkLst>
        </pc:spChg>
        <pc:spChg chg="mod">
          <ac:chgData name="Bearj Jehanian" userId="5b025cb3ff9813ff" providerId="LiveId" clId="{0D484B71-BAEB-5960-917C-477F2F203474}" dt="2026-10-01T21:20:43.630" v="1452" actId="20577"/>
          <ac:spMkLst>
            <pc:docMk/>
            <pc:sldMk cId="2201716615" sldId="2147470470"/>
            <ac:spMk id="7" creationId="{9E1E4921-1191-931C-D626-C96164763C3C}"/>
          </ac:spMkLst>
        </pc:spChg>
        <pc:spChg chg="mod">
          <ac:chgData name="Bearj Jehanian" userId="5b025cb3ff9813ff" providerId="LiveId" clId="{0D484B71-BAEB-5960-917C-477F2F203474}" dt="2026-10-01T21:20:18.874" v="1450" actId="20577"/>
          <ac:spMkLst>
            <pc:docMk/>
            <pc:sldMk cId="2201716615" sldId="2147470470"/>
            <ac:spMk id="9" creationId="{C41FB283-3363-65C3-165A-578FC99F713B}"/>
          </ac:spMkLst>
        </pc:spChg>
      </pc:sldChg>
      <pc:sldChg chg="modSp">
        <pc:chgData name="Bearj Jehanian" userId="5b025cb3ff9813ff" providerId="LiveId" clId="{0D484B71-BAEB-5960-917C-477F2F203474}" dt="2026-10-01T21:14:16.803" v="1401" actId="20577"/>
        <pc:sldMkLst>
          <pc:docMk/>
          <pc:sldMk cId="3130455242" sldId="2147470476"/>
        </pc:sldMkLst>
        <pc:spChg chg="mod">
          <ac:chgData name="Bearj Jehanian" userId="5b025cb3ff9813ff" providerId="LiveId" clId="{0D484B71-BAEB-5960-917C-477F2F203474}" dt="2026-10-01T21:14:16.803" v="1401" actId="20577"/>
          <ac:spMkLst>
            <pc:docMk/>
            <pc:sldMk cId="3130455242" sldId="2147470476"/>
            <ac:spMk id="3" creationId="{E1781958-C5A6-2E89-ED66-BCCDA2C01450}"/>
          </ac:spMkLst>
        </pc:spChg>
      </pc:sldChg>
      <pc:sldChg chg="add">
        <pc:chgData name="Bearj Jehanian" userId="5b025cb3ff9813ff" providerId="LiveId" clId="{0D484B71-BAEB-5960-917C-477F2F203474}" dt="2026-10-10T13:47:08.801" v="1515"/>
        <pc:sldMkLst>
          <pc:docMk/>
          <pc:sldMk cId="3262078744" sldId="2147470487"/>
        </pc:sldMkLst>
      </pc:sldChg>
      <pc:sldChg chg="add">
        <pc:chgData name="Bearj Jehanian" userId="5b025cb3ff9813ff" providerId="LiveId" clId="{0D484B71-BAEB-5960-917C-477F2F203474}" dt="2026-10-10T13:47:08.801" v="1515"/>
        <pc:sldMkLst>
          <pc:docMk/>
          <pc:sldMk cId="2944098019" sldId="2147470495"/>
        </pc:sldMkLst>
      </pc:sldChg>
      <pc:sldChg chg="add">
        <pc:chgData name="Bearj Jehanian" userId="5b025cb3ff9813ff" providerId="LiveId" clId="{0D484B71-BAEB-5960-917C-477F2F203474}" dt="2026-10-10T13:47:08.801" v="1515"/>
        <pc:sldMkLst>
          <pc:docMk/>
          <pc:sldMk cId="2444011934" sldId="2147470498"/>
        </pc:sldMkLst>
      </pc:sldChg>
      <pc:sldChg chg="add">
        <pc:chgData name="Bearj Jehanian" userId="5b025cb3ff9813ff" providerId="LiveId" clId="{0D484B71-BAEB-5960-917C-477F2F203474}" dt="2026-10-10T13:47:08.801" v="1515"/>
        <pc:sldMkLst>
          <pc:docMk/>
          <pc:sldMk cId="2561120723" sldId="2147470500"/>
        </pc:sldMkLst>
      </pc:sldChg>
      <pc:sldChg chg="add">
        <pc:chgData name="Bearj Jehanian" userId="5b025cb3ff9813ff" providerId="LiveId" clId="{0D484B71-BAEB-5960-917C-477F2F203474}" dt="2026-10-10T13:47:08.801" v="1515"/>
        <pc:sldMkLst>
          <pc:docMk/>
          <pc:sldMk cId="3249125379" sldId="2147470507"/>
        </pc:sldMkLst>
      </pc:sldChg>
      <pc:sldChg chg="add">
        <pc:chgData name="Bearj Jehanian" userId="5b025cb3ff9813ff" providerId="LiveId" clId="{0D484B71-BAEB-5960-917C-477F2F203474}" dt="2026-10-10T13:47:08.801" v="1515"/>
        <pc:sldMkLst>
          <pc:docMk/>
          <pc:sldMk cId="2022669976" sldId="2147470508"/>
        </pc:sldMkLst>
      </pc:sldChg>
      <pc:sldChg chg="add">
        <pc:chgData name="Bearj Jehanian" userId="5b025cb3ff9813ff" providerId="LiveId" clId="{0D484B71-BAEB-5960-917C-477F2F203474}" dt="2026-10-10T13:47:08.801" v="1515"/>
        <pc:sldMkLst>
          <pc:docMk/>
          <pc:sldMk cId="3183888017" sldId="2147470519"/>
        </pc:sldMkLst>
      </pc:sldChg>
      <pc:sldChg chg="add">
        <pc:chgData name="Bearj Jehanian" userId="5b025cb3ff9813ff" providerId="LiveId" clId="{0D484B71-BAEB-5960-917C-477F2F203474}" dt="2026-10-10T13:47:08.801" v="1515"/>
        <pc:sldMkLst>
          <pc:docMk/>
          <pc:sldMk cId="672308881" sldId="2147478836"/>
        </pc:sldMkLst>
      </pc:sldChg>
      <pc:sldChg chg="add">
        <pc:chgData name="Bearj Jehanian" userId="5b025cb3ff9813ff" providerId="LiveId" clId="{0D484B71-BAEB-5960-917C-477F2F203474}" dt="2026-10-10T13:47:08.801" v="1515"/>
        <pc:sldMkLst>
          <pc:docMk/>
          <pc:sldMk cId="4176060056" sldId="2147478837"/>
        </pc:sldMkLst>
      </pc:sldChg>
      <pc:sldChg chg="add">
        <pc:chgData name="Bearj Jehanian" userId="5b025cb3ff9813ff" providerId="LiveId" clId="{0D484B71-BAEB-5960-917C-477F2F203474}" dt="2026-10-10T13:47:08.801" v="1515"/>
        <pc:sldMkLst>
          <pc:docMk/>
          <pc:sldMk cId="2101884410" sldId="2147478900"/>
        </pc:sldMkLst>
      </pc:sldChg>
      <pc:sldChg chg="add">
        <pc:chgData name="Bearj Jehanian" userId="5b025cb3ff9813ff" providerId="LiveId" clId="{0D484B71-BAEB-5960-917C-477F2F203474}" dt="2026-10-10T13:47:08.801" v="1515"/>
        <pc:sldMkLst>
          <pc:docMk/>
          <pc:sldMk cId="4260023487" sldId="2147478903"/>
        </pc:sldMkLst>
      </pc:sldChg>
      <pc:sldChg chg="add">
        <pc:chgData name="Bearj Jehanian" userId="5b025cb3ff9813ff" providerId="LiveId" clId="{0D484B71-BAEB-5960-917C-477F2F203474}" dt="2026-10-10T13:47:08.801" v="1515"/>
        <pc:sldMkLst>
          <pc:docMk/>
          <pc:sldMk cId="2065262330" sldId="2147478905"/>
        </pc:sldMkLst>
      </pc:sldChg>
      <pc:sldChg chg="add">
        <pc:chgData name="Bearj Jehanian" userId="5b025cb3ff9813ff" providerId="LiveId" clId="{0D484B71-BAEB-5960-917C-477F2F203474}" dt="2026-10-10T13:47:08.801" v="1515"/>
        <pc:sldMkLst>
          <pc:docMk/>
          <pc:sldMk cId="2895358122" sldId="2147478906"/>
        </pc:sldMkLst>
      </pc:sldChg>
      <pc:sldChg chg="add">
        <pc:chgData name="Bearj Jehanian" userId="5b025cb3ff9813ff" providerId="LiveId" clId="{0D484B71-BAEB-5960-917C-477F2F203474}" dt="2026-10-10T13:47:08.801" v="1515"/>
        <pc:sldMkLst>
          <pc:docMk/>
          <pc:sldMk cId="405631707" sldId="2147478907"/>
        </pc:sldMkLst>
      </pc:sldChg>
      <pc:sldChg chg="add">
        <pc:chgData name="Bearj Jehanian" userId="5b025cb3ff9813ff" providerId="LiveId" clId="{0D484B71-BAEB-5960-917C-477F2F203474}" dt="2026-10-10T13:47:08.801" v="1515"/>
        <pc:sldMkLst>
          <pc:docMk/>
          <pc:sldMk cId="2091590212" sldId="2147478912"/>
        </pc:sldMkLst>
      </pc:sldChg>
      <pc:sldChg chg="add">
        <pc:chgData name="Bearj Jehanian" userId="5b025cb3ff9813ff" providerId="LiveId" clId="{0D484B71-BAEB-5960-917C-477F2F203474}" dt="2026-10-10T13:47:08.801" v="1515"/>
        <pc:sldMkLst>
          <pc:docMk/>
          <pc:sldMk cId="2081349798" sldId="2147478915"/>
        </pc:sldMkLst>
      </pc:sldChg>
      <pc:sldChg chg="add">
        <pc:chgData name="Bearj Jehanian" userId="5b025cb3ff9813ff" providerId="LiveId" clId="{0D484B71-BAEB-5960-917C-477F2F203474}" dt="2026-10-10T13:47:08.801" v="1515"/>
        <pc:sldMkLst>
          <pc:docMk/>
          <pc:sldMk cId="578377376" sldId="2147478918"/>
        </pc:sldMkLst>
      </pc:sldChg>
      <pc:sldChg chg="add">
        <pc:chgData name="Bearj Jehanian" userId="5b025cb3ff9813ff" providerId="LiveId" clId="{0D484B71-BAEB-5960-917C-477F2F203474}" dt="2026-10-10T13:47:08.801" v="1515"/>
        <pc:sldMkLst>
          <pc:docMk/>
          <pc:sldMk cId="2407651551" sldId="2147478919"/>
        </pc:sldMkLst>
      </pc:sldChg>
      <pc:sldChg chg="add">
        <pc:chgData name="Bearj Jehanian" userId="5b025cb3ff9813ff" providerId="LiveId" clId="{0D484B71-BAEB-5960-917C-477F2F203474}" dt="2026-10-02T13:52:37.135" v="1468"/>
        <pc:sldMkLst>
          <pc:docMk/>
          <pc:sldMk cId="1915176036" sldId="2147478924"/>
        </pc:sldMkLst>
      </pc:sldChg>
      <pc:sldChg chg="add">
        <pc:chgData name="Bearj Jehanian" userId="5b025cb3ff9813ff" providerId="LiveId" clId="{0D484B71-BAEB-5960-917C-477F2F203474}" dt="2026-10-10T13:47:08.801" v="1515"/>
        <pc:sldMkLst>
          <pc:docMk/>
          <pc:sldMk cId="770428413" sldId="2147478925"/>
        </pc:sldMkLst>
      </pc:sldChg>
      <pc:sldChg chg="add">
        <pc:chgData name="Bearj Jehanian" userId="5b025cb3ff9813ff" providerId="LiveId" clId="{0D484B71-BAEB-5960-917C-477F2F203474}" dt="2026-10-10T13:47:08.801" v="1515"/>
        <pc:sldMkLst>
          <pc:docMk/>
          <pc:sldMk cId="2022776124" sldId="2147478926"/>
        </pc:sldMkLst>
      </pc:sldChg>
      <pc:sldChg chg="add">
        <pc:chgData name="Bearj Jehanian" userId="5b025cb3ff9813ff" providerId="LiveId" clId="{0D484B71-BAEB-5960-917C-477F2F203474}" dt="2026-10-10T13:47:08.801" v="1515"/>
        <pc:sldMkLst>
          <pc:docMk/>
          <pc:sldMk cId="1388595113" sldId="2147478930"/>
        </pc:sldMkLst>
      </pc:sldChg>
      <pc:sldChg chg="add">
        <pc:chgData name="Bearj Jehanian" userId="5b025cb3ff9813ff" providerId="LiveId" clId="{0D484B71-BAEB-5960-917C-477F2F203474}" dt="2026-10-10T13:47:08.801" v="1515"/>
        <pc:sldMkLst>
          <pc:docMk/>
          <pc:sldMk cId="2611744181" sldId="2147478931"/>
        </pc:sldMkLst>
      </pc:sldChg>
      <pc:sldChg chg="add">
        <pc:chgData name="Bearj Jehanian" userId="5b025cb3ff9813ff" providerId="LiveId" clId="{0D484B71-BAEB-5960-917C-477F2F203474}" dt="2026-10-10T13:47:08.801" v="1515"/>
        <pc:sldMkLst>
          <pc:docMk/>
          <pc:sldMk cId="3734296601" sldId="2147478932"/>
        </pc:sldMkLst>
      </pc:sldChg>
      <pc:sldChg chg="add">
        <pc:chgData name="Bearj Jehanian" userId="5b025cb3ff9813ff" providerId="LiveId" clId="{0D484B71-BAEB-5960-917C-477F2F203474}" dt="2026-10-10T13:47:08.801" v="1515"/>
        <pc:sldMkLst>
          <pc:docMk/>
          <pc:sldMk cId="618400516" sldId="2147478933"/>
        </pc:sldMkLst>
      </pc:sldChg>
      <pc:sldChg chg="addSp modSp mod modAnim">
        <pc:chgData name="Bearj Jehanian" userId="5b025cb3ff9813ff" providerId="LiveId" clId="{0D484B71-BAEB-5960-917C-477F2F203474}" dt="2026-09-12T14:12:57.802" v="1271" actId="1076"/>
        <pc:sldMkLst>
          <pc:docMk/>
          <pc:sldMk cId="3794818949" sldId="2147478955"/>
        </pc:sldMkLst>
        <pc:spChg chg="mod">
          <ac:chgData name="Bearj Jehanian" userId="5b025cb3ff9813ff" providerId="LiveId" clId="{0D484B71-BAEB-5960-917C-477F2F203474}" dt="2026-09-12T14:12:57.802" v="1271" actId="1076"/>
          <ac:spMkLst>
            <pc:docMk/>
            <pc:sldMk cId="3794818949" sldId="2147478955"/>
            <ac:spMk id="2" creationId="{0F452237-6A54-EEF7-C4C3-FFF956748433}"/>
          </ac:spMkLst>
        </pc:spChg>
      </pc:sldChg>
      <pc:sldChg chg="modSp mod">
        <pc:chgData name="Bearj Jehanian" userId="5b025cb3ff9813ff" providerId="LiveId" clId="{0D484B71-BAEB-5960-917C-477F2F203474}" dt="2026-10-02T20:14:42.954" v="1471" actId="20577"/>
        <pc:sldMkLst>
          <pc:docMk/>
          <pc:sldMk cId="2761730703" sldId="2147478956"/>
        </pc:sldMkLst>
        <pc:spChg chg="mod">
          <ac:chgData name="Bearj Jehanian" userId="5b025cb3ff9813ff" providerId="LiveId" clId="{0D484B71-BAEB-5960-917C-477F2F203474}" dt="2026-10-02T20:14:42.954" v="1471" actId="20577"/>
          <ac:spMkLst>
            <pc:docMk/>
            <pc:sldMk cId="2761730703" sldId="2147478956"/>
            <ac:spMk id="7" creationId="{F309CE37-21DA-7499-E7C2-A351265412D9}"/>
          </ac:spMkLst>
        </pc:spChg>
      </pc:sldChg>
      <pc:sldChg chg="modSp mod">
        <pc:chgData name="Bearj Jehanian" userId="5b025cb3ff9813ff" providerId="LiveId" clId="{0D484B71-BAEB-5960-917C-477F2F203474}" dt="2026-10-02T20:15:27.836" v="1474" actId="115"/>
        <pc:sldMkLst>
          <pc:docMk/>
          <pc:sldMk cId="4047404486" sldId="2147478960"/>
        </pc:sldMkLst>
        <pc:spChg chg="mod">
          <ac:chgData name="Bearj Jehanian" userId="5b025cb3ff9813ff" providerId="LiveId" clId="{0D484B71-BAEB-5960-917C-477F2F203474}" dt="2026-10-02T20:15:27.836" v="1474" actId="115"/>
          <ac:spMkLst>
            <pc:docMk/>
            <pc:sldMk cId="4047404486" sldId="2147478960"/>
            <ac:spMk id="12" creationId="{E3448FEC-64C3-6BE5-CF4A-80DE21D848FD}"/>
          </ac:spMkLst>
        </pc:spChg>
      </pc:sldChg>
      <pc:sldChg chg="modSp mod">
        <pc:chgData name="Bearj Jehanian" userId="5b025cb3ff9813ff" providerId="LiveId" clId="{0D484B71-BAEB-5960-917C-477F2F203474}" dt="2026-10-09T03:31:44.987" v="1514" actId="20577"/>
        <pc:sldMkLst>
          <pc:docMk/>
          <pc:sldMk cId="4124318971" sldId="2147478966"/>
        </pc:sldMkLst>
        <pc:spChg chg="mod">
          <ac:chgData name="Bearj Jehanian" userId="5b025cb3ff9813ff" providerId="LiveId" clId="{0D484B71-BAEB-5960-917C-477F2F203474}" dt="2026-10-09T03:31:44.987" v="1514" actId="20577"/>
          <ac:spMkLst>
            <pc:docMk/>
            <pc:sldMk cId="4124318971" sldId="2147478966"/>
            <ac:spMk id="13" creationId="{20224C3C-5829-5A99-CC03-E129788986D5}"/>
          </ac:spMkLst>
        </pc:spChg>
      </pc:sldChg>
      <pc:sldChg chg="addSp delSp modSp add del mod">
        <pc:chgData name="Bearj Jehanian" userId="5b025cb3ff9813ff" providerId="LiveId" clId="{0D484B71-BAEB-5960-917C-477F2F203474}" dt="2026-10-02T13:51:51.681" v="1467" actId="14100"/>
        <pc:sldMkLst>
          <pc:docMk/>
          <pc:sldMk cId="4250529736" sldId="2147478969"/>
        </pc:sldMkLst>
        <pc:picChg chg="add mod">
          <ac:chgData name="Bearj Jehanian" userId="5b025cb3ff9813ff" providerId="LiveId" clId="{0D484B71-BAEB-5960-917C-477F2F203474}" dt="2026-10-02T13:51:51.681" v="1467" actId="14100"/>
          <ac:picMkLst>
            <pc:docMk/>
            <pc:sldMk cId="4250529736" sldId="2147478969"/>
            <ac:picMk id="3" creationId="{BEB2607D-33E8-6374-5BF0-DDB912098679}"/>
          </ac:picMkLst>
        </pc:picChg>
      </pc:sldChg>
      <pc:sldChg chg="modSp mod">
        <pc:chgData name="Bearj Jehanian" userId="5b025cb3ff9813ff" providerId="LiveId" clId="{0D484B71-BAEB-5960-917C-477F2F203474}" dt="2026-10-02T20:15:48.989" v="1476" actId="20577"/>
        <pc:sldMkLst>
          <pc:docMk/>
          <pc:sldMk cId="1313689290" sldId="2147478975"/>
        </pc:sldMkLst>
        <pc:spChg chg="mod">
          <ac:chgData name="Bearj Jehanian" userId="5b025cb3ff9813ff" providerId="LiveId" clId="{0D484B71-BAEB-5960-917C-477F2F203474}" dt="2026-10-02T20:15:48.989" v="1476" actId="20577"/>
          <ac:spMkLst>
            <pc:docMk/>
            <pc:sldMk cId="1313689290" sldId="2147478975"/>
            <ac:spMk id="4" creationId="{C49B2137-30C2-794C-FE25-0EBF9DC33E95}"/>
          </ac:spMkLst>
        </pc:spChg>
      </pc:sldChg>
      <pc:sldChg chg="modSp mod">
        <pc:chgData name="Bearj Jehanian" userId="5b025cb3ff9813ff" providerId="LiveId" clId="{0D484B71-BAEB-5960-917C-477F2F203474}" dt="2026-10-02T20:16:35.447" v="1479" actId="20577"/>
        <pc:sldMkLst>
          <pc:docMk/>
          <pc:sldMk cId="1629171542" sldId="2147478977"/>
        </pc:sldMkLst>
        <pc:spChg chg="mod">
          <ac:chgData name="Bearj Jehanian" userId="5b025cb3ff9813ff" providerId="LiveId" clId="{0D484B71-BAEB-5960-917C-477F2F203474}" dt="2026-10-02T20:16:35.447" v="1479" actId="20577"/>
          <ac:spMkLst>
            <pc:docMk/>
            <pc:sldMk cId="1629171542" sldId="2147478977"/>
            <ac:spMk id="7" creationId="{2331D6D6-C50F-CD79-52CA-B9D1A8D1C7BF}"/>
          </ac:spMkLst>
        </pc:spChg>
      </pc:sldChg>
      <pc:sldChg chg="modSp mod">
        <pc:chgData name="Bearj Jehanian" userId="5b025cb3ff9813ff" providerId="LiveId" clId="{0D484B71-BAEB-5960-917C-477F2F203474}" dt="2026-10-02T20:17:27.940" v="1481" actId="20577"/>
        <pc:sldMkLst>
          <pc:docMk/>
          <pc:sldMk cId="2361040288" sldId="2147478980"/>
        </pc:sldMkLst>
        <pc:spChg chg="mod">
          <ac:chgData name="Bearj Jehanian" userId="5b025cb3ff9813ff" providerId="LiveId" clId="{0D484B71-BAEB-5960-917C-477F2F203474}" dt="2026-10-02T20:17:27.940" v="1481" actId="20577"/>
          <ac:spMkLst>
            <pc:docMk/>
            <pc:sldMk cId="2361040288" sldId="2147478980"/>
            <ac:spMk id="12" creationId="{62BCCFBE-AE8D-EC5F-9890-CFFB208BBF1E}"/>
          </ac:spMkLst>
        </pc:spChg>
      </pc:sldChg>
      <pc:sldChg chg="addSp delSp modSp add mod delAnim modAnim">
        <pc:chgData name="Bearj Jehanian" userId="5b025cb3ff9813ff" providerId="LiveId" clId="{0D484B71-BAEB-5960-917C-477F2F203474}" dt="2026-09-19T14:22:59.076" v="1359"/>
        <pc:sldMkLst>
          <pc:docMk/>
          <pc:sldMk cId="483799163" sldId="2147478982"/>
        </pc:sldMkLst>
        <pc:spChg chg="add mod">
          <ac:chgData name="Bearj Jehanian" userId="5b025cb3ff9813ff" providerId="LiveId" clId="{0D484B71-BAEB-5960-917C-477F2F203474}" dt="2026-09-19T14:22:43.675" v="1357" actId="12788"/>
          <ac:spMkLst>
            <pc:docMk/>
            <pc:sldMk cId="483799163" sldId="2147478982"/>
            <ac:spMk id="8" creationId="{85D2C869-E558-0B63-94E8-3072A2FD3FD2}"/>
          </ac:spMkLst>
        </pc:spChg>
        <pc:spChg chg="add mod">
          <ac:chgData name="Bearj Jehanian" userId="5b025cb3ff9813ff" providerId="LiveId" clId="{0D484B71-BAEB-5960-917C-477F2F203474}" dt="2026-09-19T14:21:59.822" v="1352" actId="1076"/>
          <ac:spMkLst>
            <pc:docMk/>
            <pc:sldMk cId="483799163" sldId="2147478982"/>
            <ac:spMk id="9" creationId="{6564FE00-2788-B074-4C02-EC88C4AA7F21}"/>
          </ac:spMkLst>
        </pc:spChg>
        <pc:grpChg chg="add mod">
          <ac:chgData name="Bearj Jehanian" userId="5b025cb3ff9813ff" providerId="LiveId" clId="{0D484B71-BAEB-5960-917C-477F2F203474}" dt="2026-09-19T14:22:23.623" v="1355" actId="1076"/>
          <ac:grpSpMkLst>
            <pc:docMk/>
            <pc:sldMk cId="483799163" sldId="2147478982"/>
            <ac:grpSpMk id="11" creationId="{382C56C6-7987-A4F9-5E74-3F17F1819410}"/>
          </ac:grpSpMkLst>
        </pc:grpChg>
        <pc:grpChg chg="add mod">
          <ac:chgData name="Bearj Jehanian" userId="5b025cb3ff9813ff" providerId="LiveId" clId="{0D484B71-BAEB-5960-917C-477F2F203474}" dt="2026-09-19T14:22:23.623" v="1355" actId="1076"/>
          <ac:grpSpMkLst>
            <pc:docMk/>
            <pc:sldMk cId="483799163" sldId="2147478982"/>
            <ac:grpSpMk id="15" creationId="{9EDFF7DA-8E27-8A6B-81FE-B7B81D2F49DD}"/>
          </ac:grpSpMkLst>
        </pc:grpChg>
        <pc:picChg chg="add mod">
          <ac:chgData name="Bearj Jehanian" userId="5b025cb3ff9813ff" providerId="LiveId" clId="{0D484B71-BAEB-5960-917C-477F2F203474}" dt="2026-09-19T14:22:43.675" v="1357" actId="12788"/>
          <ac:picMkLst>
            <pc:docMk/>
            <pc:sldMk cId="483799163" sldId="2147478982"/>
            <ac:picMk id="3" creationId="{CFA27E66-2E56-6243-8DA9-8E0C42CF0932}"/>
          </ac:picMkLst>
        </pc:picChg>
        <pc:picChg chg="add mod">
          <ac:chgData name="Bearj Jehanian" userId="5b025cb3ff9813ff" providerId="LiveId" clId="{0D484B71-BAEB-5960-917C-477F2F203474}" dt="2026-09-19T14:21:59.822" v="1352" actId="1076"/>
          <ac:picMkLst>
            <pc:docMk/>
            <pc:sldMk cId="483799163" sldId="2147478982"/>
            <ac:picMk id="5" creationId="{BCD36FBC-57B2-4EC4-47C3-B87451CE950C}"/>
          </ac:picMkLst>
        </pc:picChg>
      </pc:sldChg>
      <pc:sldChg chg="add">
        <pc:chgData name="Bearj Jehanian" userId="5b025cb3ff9813ff" providerId="LiveId" clId="{0D484B71-BAEB-5960-917C-477F2F203474}" dt="2026-10-10T13:47:08.801" v="1515"/>
        <pc:sldMkLst>
          <pc:docMk/>
          <pc:sldMk cId="1073615447" sldId="214747898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289006-01B5-624A-A080-4305045A63BD}" type="datetimeFigureOut">
              <a:rPr lang="en-US" smtClean="0"/>
              <a:t>10/10/26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A2E257-1B0A-7F47-AEDA-69A487BD1378}" type="slidenum">
              <a:rPr lang="en-US" smtClean="0"/>
              <a:t>‹#›</a:t>
            </a:fld>
            <a:endParaRPr lang="en-US"/>
          </a:p>
        </p:txBody>
      </p:sp>
    </p:spTree>
    <p:extLst>
      <p:ext uri="{BB962C8B-B14F-4D97-AF65-F5344CB8AC3E}">
        <p14:creationId xmlns:p14="http://schemas.microsoft.com/office/powerpoint/2010/main" val="3627754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769918-045C-3142-81AA-0151F163A1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62929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5948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4D9E0-589D-8714-8FC1-494F7AC764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8B09FB-7E28-826A-6F4D-F82C646910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F70FE5-B064-2CE9-06F4-3E16E13BB13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F568F18-E9DB-1928-8865-A369A68C387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44931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7EA2D-3172-CAAE-66C8-4319E20967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9BAD2B-984C-1AB1-799D-16EE6D6BCC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00DBFD-FD66-0299-281A-F70F6B7095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8FB4A5-271F-4F5F-576E-BE2B9D11DCD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76958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03643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6BCED-F5EF-594C-32A8-26E4CD000C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F135B4-0041-75EC-CD43-E31F09B304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9675A9-82FF-2C39-00FC-D8BABEC3C1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E9F4C83-B219-316F-757D-99B47041DB7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80934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34EC0-C8A8-6EC0-0E51-8093913228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3CE0D7-5079-EC7E-A3EA-AC0F2AB994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A55A11-9CD8-1CCE-34DC-3CE17B0AD3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2052524-D62D-9259-7770-A289A4DA8D6E}"/>
              </a:ext>
            </a:extLst>
          </p:cNvPr>
          <p:cNvSpPr>
            <a:spLocks noGrp="1"/>
          </p:cNvSpPr>
          <p:nvPr>
            <p:ph type="sldNum" sz="quarter" idx="5"/>
          </p:nvPr>
        </p:nvSpPr>
        <p:spPr/>
        <p:txBody>
          <a:bodyPr/>
          <a:lstStyle/>
          <a:p>
            <a:fld id="{29A2E257-1B0A-7F47-AEDA-69A487BD1378}" type="slidenum">
              <a:rPr lang="en-US" smtClean="0"/>
              <a:t>39</a:t>
            </a:fld>
            <a:endParaRPr lang="en-US"/>
          </a:p>
        </p:txBody>
      </p:sp>
    </p:spTree>
    <p:extLst>
      <p:ext uri="{BB962C8B-B14F-4D97-AF65-F5344CB8AC3E}">
        <p14:creationId xmlns:p14="http://schemas.microsoft.com/office/powerpoint/2010/main" val="14950747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45357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927FE-E6EF-C4A3-CDC3-3C8CA36562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278C1D-C65B-FCDF-D18E-0910ACD330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6D6B74-FB41-52A2-48A4-0F74A03E95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C7FA2B-86F2-B93F-6821-5ADDDB18E6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17895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75FCC-3C97-C514-549F-8528D37E75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2CB3CA-8353-FB63-0705-CD6C29BDC1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033645-3A15-9B40-F46F-3A8676BE1F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F09827-026B-706D-8EF2-566D07F3378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45965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0039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19417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goal when you get started is to get in the black ASAP</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77036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goal when you get started is to get in the black ASAP</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63036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Sources of Customers</a:t>
            </a:r>
          </a:p>
          <a:p>
            <a:r>
              <a:rPr lang="en-US" dirty="0"/>
              <a:t>The Most Important Customer is YOU</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13584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477CA-E290-001A-D3FA-315052839B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D5DB38-8194-D2C9-DE6B-600316894C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34DD7F-1673-F93D-EE2D-8D848C0D71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1340BB-8E67-C372-D839-795A81EDA90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38420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96673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C20E5-4217-9F04-D5A9-705FE4B173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2E55BD-DB04-C235-C603-74A45D0194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4A1A08-AC0C-9362-786A-457956DB341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63BBEFB-2433-FFD3-93A5-9AF0802129E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96007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54544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09116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06614-0547-F0B7-E89E-EB5D24AC6B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3A4FFA-CF59-D8CC-D1D0-E93E32DA7A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D1717C-E10B-1BD6-31D2-719486208AE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A348C4-48F4-3FFD-0470-01C3BF873A4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31470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you know what to do, let's talk about how to do it.</a:t>
            </a:r>
          </a:p>
          <a:p>
            <a:endParaRPr lang="en-US" dirty="0"/>
          </a:p>
          <a:p>
            <a:r>
              <a:rPr lang="en-US" dirty="0"/>
              <a:t>LAUNCH YOUR BUSINESS!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94062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you know what to do, let's talk about how to do it.</a:t>
            </a:r>
          </a:p>
          <a:p>
            <a:endParaRPr lang="en-US" dirty="0"/>
          </a:p>
          <a:p>
            <a:r>
              <a:rPr lang="en-US" dirty="0"/>
              <a:t>LAUNCH YOUR BUSINESS!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549427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A210A-8AF8-A99A-A050-C86288D634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CA27C4-A9DB-4834-C306-B71F0116D8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394612-8505-5A65-507D-369E5886C4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8799AEF-2CF9-4648-3536-1193FA6D1F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593671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55E4D-D4A3-FCBF-1EC3-5675651C2D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ADFCAC-0C0C-CBAC-5F69-A7B6656280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5A335F-A9F7-2085-EFA6-25AB7551DC6E}"/>
              </a:ext>
            </a:extLst>
          </p:cNvPr>
          <p:cNvSpPr>
            <a:spLocks noGrp="1"/>
          </p:cNvSpPr>
          <p:nvPr>
            <p:ph type="body" idx="1"/>
          </p:nvPr>
        </p:nvSpPr>
        <p:spPr/>
        <p:txBody>
          <a:bodyPr/>
          <a:lstStyle/>
          <a:p>
            <a:r>
              <a:rPr lang="en-US" dirty="0"/>
              <a:t>Now that you know what to do, let's talk about how to do it.</a:t>
            </a:r>
          </a:p>
          <a:p>
            <a:endParaRPr lang="en-US" dirty="0"/>
          </a:p>
          <a:p>
            <a:r>
              <a:rPr lang="en-US" dirty="0"/>
              <a:t>LAUNCH YOUR BUSINESS!</a:t>
            </a:r>
          </a:p>
        </p:txBody>
      </p:sp>
      <p:sp>
        <p:nvSpPr>
          <p:cNvPr id="4" name="Slide Number Placeholder 3">
            <a:extLst>
              <a:ext uri="{FF2B5EF4-FFF2-40B4-BE49-F238E27FC236}">
                <a16:creationId xmlns:a16="http://schemas.microsoft.com/office/drawing/2014/main" id="{C5E83659-4715-99BB-4E24-29C8E71CC69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03311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A2E257-1B0A-7F47-AEDA-69A487BD1378}" type="slidenum">
              <a:rPr lang="en-US" smtClean="0"/>
              <a:t>66</a:t>
            </a:fld>
            <a:endParaRPr lang="en-US"/>
          </a:p>
        </p:txBody>
      </p:sp>
    </p:spTree>
    <p:extLst>
      <p:ext uri="{BB962C8B-B14F-4D97-AF65-F5344CB8AC3E}">
        <p14:creationId xmlns:p14="http://schemas.microsoft.com/office/powerpoint/2010/main" val="227256200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91333-2235-B89F-E721-344F400F87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559D4D-419B-3701-32EA-D2738B68DE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BA9A1E-CEDF-822A-952A-8525A431FF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B3881E-6A62-613A-0867-1A25589478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37014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DED6C-D61B-150E-B832-0276482260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9ABE8B-B265-BB54-45F3-597A3E26D9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5A864B-B7DF-6822-E0BF-B5E5B9B4AEF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379DD3-E4AF-AC88-6468-4CC2F572F80C}"/>
              </a:ext>
            </a:extLst>
          </p:cNvPr>
          <p:cNvSpPr>
            <a:spLocks noGrp="1"/>
          </p:cNvSpPr>
          <p:nvPr>
            <p:ph type="sldNum" sz="quarter" idx="5"/>
          </p:nvPr>
        </p:nvSpPr>
        <p:spPr/>
        <p:txBody>
          <a:bodyPr/>
          <a:lstStyle/>
          <a:p>
            <a:fld id="{29A2E257-1B0A-7F47-AEDA-69A487BD1378}" type="slidenum">
              <a:rPr lang="en-US" smtClean="0"/>
              <a:t>68</a:t>
            </a:fld>
            <a:endParaRPr lang="en-US"/>
          </a:p>
        </p:txBody>
      </p:sp>
    </p:spTree>
    <p:extLst>
      <p:ext uri="{BB962C8B-B14F-4D97-AF65-F5344CB8AC3E}">
        <p14:creationId xmlns:p14="http://schemas.microsoft.com/office/powerpoint/2010/main" val="177092881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9005A-C63E-17D0-3EBB-9D9FA0C36D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945758-FE6D-E5CF-84AF-6350E7403A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DD224E-B827-A5F1-0BA1-FC3AA3B4F20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ACB460-C026-6438-C880-45A0581B058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592737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537130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60171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622E5-D515-EF29-9BD4-F334FE022B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ACF654-C6C6-7F86-B8CA-1888BBD30B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16FD38-83C8-9CD6-99BD-B8FDDD14CA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F8804B-D8DA-FDE6-77CE-FB9BECFA116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28605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797781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Start</a:t>
            </a:r>
          </a:p>
          <a:p>
            <a:endParaRPr lang="en-US" dirty="0"/>
          </a:p>
          <a:p>
            <a:r>
              <a:rPr lang="en-US" dirty="0"/>
              <a:t>Build Confidence - You and Company</a:t>
            </a:r>
          </a:p>
          <a:p>
            <a:endParaRPr lang="en-US" dirty="0"/>
          </a:p>
          <a:p>
            <a:r>
              <a:rPr lang="en-US" dirty="0"/>
              <a:t>Get Paid</a:t>
            </a:r>
          </a:p>
          <a:p>
            <a:endParaRPr lang="en-US" dirty="0"/>
          </a:p>
          <a:p>
            <a:r>
              <a:rPr lang="en-US" dirty="0"/>
              <a:t>$500 Bonus for enrolling 30 customers between you and your team</a:t>
            </a:r>
          </a:p>
          <a:p>
            <a:r>
              <a:rPr lang="en-US" dirty="0"/>
              <a:t>Specifics from the person who enrolled you or invited you.</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that you know what to do, let's talk about how to do it.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713154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A2E257-1B0A-7F47-AEDA-69A487BD1378}" type="slidenum">
              <a:rPr lang="en-US" smtClean="0"/>
              <a:t>78</a:t>
            </a:fld>
            <a:endParaRPr lang="en-US"/>
          </a:p>
        </p:txBody>
      </p:sp>
    </p:spTree>
    <p:extLst>
      <p:ext uri="{BB962C8B-B14F-4D97-AF65-F5344CB8AC3E}">
        <p14:creationId xmlns:p14="http://schemas.microsoft.com/office/powerpoint/2010/main" val="404265782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A2E257-1B0A-7F47-AEDA-69A487BD1378}" type="slidenum">
              <a:rPr lang="en-US" smtClean="0"/>
              <a:t>79</a:t>
            </a:fld>
            <a:endParaRPr lang="en-US"/>
          </a:p>
        </p:txBody>
      </p:sp>
    </p:spTree>
    <p:extLst>
      <p:ext uri="{BB962C8B-B14F-4D97-AF65-F5344CB8AC3E}">
        <p14:creationId xmlns:p14="http://schemas.microsoft.com/office/powerpoint/2010/main" val="11574676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071510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a:extLst>
            <a:ext uri="{FF2B5EF4-FFF2-40B4-BE49-F238E27FC236}">
              <a16:creationId xmlns:a16="http://schemas.microsoft.com/office/drawing/2014/main" id="{C12C1B0A-253F-2BDD-0595-5CBE2B204FFE}"/>
            </a:ext>
          </a:extLst>
        </p:cNvPr>
        <p:cNvGrpSpPr/>
        <p:nvPr/>
      </p:nvGrpSpPr>
      <p:grpSpPr>
        <a:xfrm>
          <a:off x="0" y="0"/>
          <a:ext cx="0" cy="0"/>
          <a:chOff x="0" y="0"/>
          <a:chExt cx="0" cy="0"/>
        </a:xfrm>
      </p:grpSpPr>
      <p:sp>
        <p:nvSpPr>
          <p:cNvPr id="165" name="Google Shape;165;p6:notes">
            <a:extLst>
              <a:ext uri="{FF2B5EF4-FFF2-40B4-BE49-F238E27FC236}">
                <a16:creationId xmlns:a16="http://schemas.microsoft.com/office/drawing/2014/main" id="{4D07174C-DCED-0FB3-25A4-8401F1E726A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6" name="Google Shape;166;p6:notes">
            <a:extLst>
              <a:ext uri="{FF2B5EF4-FFF2-40B4-BE49-F238E27FC236}">
                <a16:creationId xmlns:a16="http://schemas.microsoft.com/office/drawing/2014/main" id="{F0CAF526-D5A2-6AD6-F490-670BF2D9CADE}"/>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r>
              <a:rPr lang="en-US" dirty="0"/>
              <a:t>Our team, Legacy Partners, is here to support you with virtual presentation and trainings 6 days a week.</a:t>
            </a:r>
            <a:br>
              <a:rPr lang="en-US" dirty="0"/>
            </a:br>
            <a:endParaRPr lang="en-US" dirty="0"/>
          </a:p>
          <a:p>
            <a:pPr marL="0" lvl="0" indent="0" algn="l" rtl="0">
              <a:lnSpc>
                <a:spcPct val="117999"/>
              </a:lnSpc>
              <a:spcBef>
                <a:spcPts val="0"/>
              </a:spcBef>
              <a:spcAft>
                <a:spcPts val="0"/>
              </a:spcAft>
              <a:buSzPts val="1400"/>
              <a:buNone/>
            </a:pPr>
            <a:r>
              <a:rPr lang="en-US" dirty="0"/>
              <a:t>Feel free to join us during any of these events and guests are always welcome to join us!</a:t>
            </a:r>
          </a:p>
          <a:p>
            <a:pPr marL="0" lvl="0" indent="0" algn="l" rtl="0">
              <a:lnSpc>
                <a:spcPct val="117999"/>
              </a:lnSpc>
              <a:spcBef>
                <a:spcPts val="0"/>
              </a:spcBef>
              <a:spcAft>
                <a:spcPts val="0"/>
              </a:spcAft>
              <a:buSzPts val="1400"/>
              <a:buNone/>
            </a:pPr>
            <a:endParaRPr lang="en-US" dirty="0"/>
          </a:p>
          <a:p>
            <a:pPr marL="0" lvl="0" indent="0" algn="l" rtl="0">
              <a:lnSpc>
                <a:spcPct val="117999"/>
              </a:lnSpc>
              <a:spcBef>
                <a:spcPts val="0"/>
              </a:spcBef>
              <a:spcAft>
                <a:spcPts val="0"/>
              </a:spcAft>
              <a:buSzPts val="1400"/>
              <a:buNone/>
            </a:pPr>
            <a:r>
              <a:rPr lang="en-US" dirty="0"/>
              <a:t>There is a business overview every day of the week, except Thursday and Friday.</a:t>
            </a:r>
          </a:p>
          <a:p>
            <a:pPr marL="0" lvl="0" indent="0" algn="l" rtl="0">
              <a:lnSpc>
                <a:spcPct val="117999"/>
              </a:lnSpc>
              <a:spcBef>
                <a:spcPts val="0"/>
              </a:spcBef>
              <a:spcAft>
                <a:spcPts val="0"/>
              </a:spcAft>
              <a:buSzPts val="1400"/>
              <a:buNone/>
            </a:pPr>
            <a:endParaRPr lang="en-US" dirty="0"/>
          </a:p>
          <a:p>
            <a:pPr marL="0" lvl="0" indent="0" algn="l" rtl="0">
              <a:lnSpc>
                <a:spcPct val="117999"/>
              </a:lnSpc>
              <a:spcBef>
                <a:spcPts val="0"/>
              </a:spcBef>
              <a:spcAft>
                <a:spcPts val="0"/>
              </a:spcAft>
              <a:buSzPts val="1400"/>
              <a:buNone/>
            </a:pPr>
            <a:r>
              <a:rPr lang="en-US" dirty="0"/>
              <a:t>On Wednesday Evenings, we have TWO events. (CLICK) A business overview at 7 p.m. CT followed by an (CLICK) Impact Informational Zoom at 8 p.m. CT which is a great event to invite your prospective Impact customers or to learn more about Impact yourself.</a:t>
            </a:r>
          </a:p>
          <a:p>
            <a:pPr marL="0" lvl="0" indent="0" algn="l" rtl="0">
              <a:lnSpc>
                <a:spcPct val="117999"/>
              </a:lnSpc>
              <a:spcBef>
                <a:spcPts val="0"/>
              </a:spcBef>
              <a:spcAft>
                <a:spcPts val="0"/>
              </a:spcAft>
              <a:buSzPts val="1400"/>
              <a:buNone/>
            </a:pPr>
            <a:endParaRPr lang="en-US" dirty="0"/>
          </a:p>
          <a:p>
            <a:pPr marL="0" lvl="0" indent="0" algn="l" rtl="0">
              <a:lnSpc>
                <a:spcPct val="117999"/>
              </a:lnSpc>
              <a:spcBef>
                <a:spcPts val="0"/>
              </a:spcBef>
              <a:spcAft>
                <a:spcPts val="0"/>
              </a:spcAft>
              <a:buSzPts val="1400"/>
              <a:buNone/>
            </a:pPr>
            <a:r>
              <a:rPr lang="en-US" dirty="0"/>
              <a:t>We have a second Impact Zoom on Thursday evening at 7:00 p.m. CT</a:t>
            </a:r>
          </a:p>
          <a:p>
            <a:pPr marL="0" lvl="0" indent="0" algn="l" rtl="0">
              <a:lnSpc>
                <a:spcPct val="117999"/>
              </a:lnSpc>
              <a:spcBef>
                <a:spcPts val="0"/>
              </a:spcBef>
              <a:spcAft>
                <a:spcPts val="0"/>
              </a:spcAft>
              <a:buSzPts val="1400"/>
              <a:buNone/>
            </a:pPr>
            <a:endParaRPr lang="en-US" dirty="0"/>
          </a:p>
          <a:p>
            <a:pPr marL="0" lvl="0" indent="0" algn="l" rtl="0">
              <a:lnSpc>
                <a:spcPct val="117999"/>
              </a:lnSpc>
              <a:spcBef>
                <a:spcPts val="0"/>
              </a:spcBef>
              <a:spcAft>
                <a:spcPts val="0"/>
              </a:spcAft>
              <a:buSzPts val="1400"/>
              <a:buNone/>
            </a:pPr>
            <a:r>
              <a:rPr lang="en-US" dirty="0"/>
              <a:t>Then finally a business presentation on Saturday Mornings at 9:00 a.m. CT followed by a deep dive into the ACN compensation plan and a training on how to get started right! (CLICK)</a:t>
            </a:r>
          </a:p>
        </p:txBody>
      </p:sp>
    </p:spTree>
    <p:extLst>
      <p:ext uri="{BB962C8B-B14F-4D97-AF65-F5344CB8AC3E}">
        <p14:creationId xmlns:p14="http://schemas.microsoft.com/office/powerpoint/2010/main" val="86457645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2AC2E-64CF-100E-0760-CA11C00282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0D81DA-0924-E3C2-75EC-AF3EBC2280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7D99F1-4C69-AB80-7E2F-FFD6788EC0FC}"/>
              </a:ext>
            </a:extLst>
          </p:cNvPr>
          <p:cNvSpPr>
            <a:spLocks noGrp="1"/>
          </p:cNvSpPr>
          <p:nvPr>
            <p:ph type="body" idx="1"/>
          </p:nvPr>
        </p:nvSpPr>
        <p:spPr/>
        <p:txBody>
          <a:bodyPr/>
          <a:lstStyle/>
          <a:p>
            <a:r>
              <a:rPr lang="en-US" dirty="0"/>
              <a:t>The biggest training event of the year is coming up at the end of September in Arlington, TX.</a:t>
            </a:r>
            <a:br>
              <a:rPr lang="en-US" dirty="0"/>
            </a:br>
            <a:br>
              <a:rPr lang="en-US" dirty="0"/>
            </a:br>
            <a:r>
              <a:rPr lang="en-US" dirty="0"/>
              <a:t>Be there for the launch of Fintech Banking and </a:t>
            </a:r>
            <a:r>
              <a:rPr lang="en-US" dirty="0" err="1"/>
              <a:t>DingoBlu</a:t>
            </a:r>
            <a:r>
              <a:rPr lang="en-US" dirty="0"/>
              <a:t> and learn from the top trainers in the company exactly how you can earn with </a:t>
            </a:r>
            <a:r>
              <a:rPr lang="en-US" dirty="0" err="1"/>
              <a:t>DingoBlu</a:t>
            </a:r>
            <a:r>
              <a:rPr lang="en-US" dirty="0"/>
              <a:t>.</a:t>
            </a:r>
          </a:p>
          <a:p>
            <a:endParaRPr lang="en-US" dirty="0"/>
          </a:p>
          <a:p>
            <a:r>
              <a:rPr lang="en-US" dirty="0"/>
              <a:t>Meet the co-founders, rub shoulders with top leaders, meet the partner bank, and be ahead of the curve from the start! (CLICK)</a:t>
            </a:r>
          </a:p>
        </p:txBody>
      </p:sp>
      <p:sp>
        <p:nvSpPr>
          <p:cNvPr id="4" name="Slide Number Placeholder 3">
            <a:extLst>
              <a:ext uri="{FF2B5EF4-FFF2-40B4-BE49-F238E27FC236}">
                <a16:creationId xmlns:a16="http://schemas.microsoft.com/office/drawing/2014/main" id="{8008AB8D-3E4F-96C8-428A-2F95CF0AA07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769918-045C-3142-81AA-0151F163A1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018312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2973CC-9C19-C542-AA25-6136E414E1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0318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63003-A913-C28C-4A5C-62A94F97FE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B97E971-CD28-9C66-3466-9EBFE3A679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7F183A5-9D26-3A9F-D5B7-32B146D322E7}"/>
              </a:ext>
            </a:extLst>
          </p:cNvPr>
          <p:cNvSpPr>
            <a:spLocks noGrp="1"/>
          </p:cNvSpPr>
          <p:nvPr>
            <p:ph type="dt" sz="half" idx="10"/>
          </p:nvPr>
        </p:nvSpPr>
        <p:spPr/>
        <p:txBody>
          <a:bodyPr/>
          <a:lstStyle/>
          <a:p>
            <a:fld id="{8F89D688-8A79-4040-9B1B-AA816F35A7E1}" type="datetimeFigureOut">
              <a:rPr lang="en-US" smtClean="0"/>
              <a:t>10/10/26</a:t>
            </a:fld>
            <a:endParaRPr lang="en-US"/>
          </a:p>
        </p:txBody>
      </p:sp>
      <p:sp>
        <p:nvSpPr>
          <p:cNvPr id="5" name="Footer Placeholder 4">
            <a:extLst>
              <a:ext uri="{FF2B5EF4-FFF2-40B4-BE49-F238E27FC236}">
                <a16:creationId xmlns:a16="http://schemas.microsoft.com/office/drawing/2014/main" id="{C9EE8BDE-731E-95F6-311F-9878589729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04C1D1-092C-98EA-D1FF-3BA0F3DDCBF0}"/>
              </a:ext>
            </a:extLst>
          </p:cNvPr>
          <p:cNvSpPr>
            <a:spLocks noGrp="1"/>
          </p:cNvSpPr>
          <p:nvPr>
            <p:ph type="sldNum" sz="quarter" idx="12"/>
          </p:nvPr>
        </p:nvSpPr>
        <p:spPr/>
        <p:txBody>
          <a:bodyPr/>
          <a:lstStyle/>
          <a:p>
            <a:fld id="{1FBDFEFF-BC00-5949-B9CA-EC72DD61C164}" type="slidenum">
              <a:rPr lang="en-US" smtClean="0"/>
              <a:t>‹#›</a:t>
            </a:fld>
            <a:endParaRPr lang="en-US"/>
          </a:p>
        </p:txBody>
      </p:sp>
    </p:spTree>
    <p:extLst>
      <p:ext uri="{BB962C8B-B14F-4D97-AF65-F5344CB8AC3E}">
        <p14:creationId xmlns:p14="http://schemas.microsoft.com/office/powerpoint/2010/main" val="698067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8DEC8-C88F-8824-A552-3338244E6A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8FCEB9-5639-9EC8-CAA0-C7A380F903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B4E5E0-027E-BDAA-55DD-A4252D2FAFAE}"/>
              </a:ext>
            </a:extLst>
          </p:cNvPr>
          <p:cNvSpPr>
            <a:spLocks noGrp="1"/>
          </p:cNvSpPr>
          <p:nvPr>
            <p:ph type="dt" sz="half" idx="10"/>
          </p:nvPr>
        </p:nvSpPr>
        <p:spPr/>
        <p:txBody>
          <a:bodyPr/>
          <a:lstStyle/>
          <a:p>
            <a:fld id="{8F89D688-8A79-4040-9B1B-AA816F35A7E1}" type="datetimeFigureOut">
              <a:rPr lang="en-US" smtClean="0"/>
              <a:t>10/10/26</a:t>
            </a:fld>
            <a:endParaRPr lang="en-US"/>
          </a:p>
        </p:txBody>
      </p:sp>
      <p:sp>
        <p:nvSpPr>
          <p:cNvPr id="5" name="Footer Placeholder 4">
            <a:extLst>
              <a:ext uri="{FF2B5EF4-FFF2-40B4-BE49-F238E27FC236}">
                <a16:creationId xmlns:a16="http://schemas.microsoft.com/office/drawing/2014/main" id="{54F37443-DCDD-3572-A835-9C9C4B27DE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85A700-D5AF-2F3A-23FC-F56C6C85AF03}"/>
              </a:ext>
            </a:extLst>
          </p:cNvPr>
          <p:cNvSpPr>
            <a:spLocks noGrp="1"/>
          </p:cNvSpPr>
          <p:nvPr>
            <p:ph type="sldNum" sz="quarter" idx="12"/>
          </p:nvPr>
        </p:nvSpPr>
        <p:spPr/>
        <p:txBody>
          <a:bodyPr/>
          <a:lstStyle/>
          <a:p>
            <a:fld id="{1FBDFEFF-BC00-5949-B9CA-EC72DD61C164}" type="slidenum">
              <a:rPr lang="en-US" smtClean="0"/>
              <a:t>‹#›</a:t>
            </a:fld>
            <a:endParaRPr lang="en-US"/>
          </a:p>
        </p:txBody>
      </p:sp>
    </p:spTree>
    <p:extLst>
      <p:ext uri="{BB962C8B-B14F-4D97-AF65-F5344CB8AC3E}">
        <p14:creationId xmlns:p14="http://schemas.microsoft.com/office/powerpoint/2010/main" val="1774130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80EBB-1320-6137-783F-042372DBD3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88232D-AE44-7A7F-41A9-59A4C12A64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1847A5-38E7-7C5B-A12D-3F0545BAA329}"/>
              </a:ext>
            </a:extLst>
          </p:cNvPr>
          <p:cNvSpPr>
            <a:spLocks noGrp="1"/>
          </p:cNvSpPr>
          <p:nvPr>
            <p:ph type="dt" sz="half" idx="10"/>
          </p:nvPr>
        </p:nvSpPr>
        <p:spPr/>
        <p:txBody>
          <a:bodyPr/>
          <a:lstStyle/>
          <a:p>
            <a:fld id="{8F89D688-8A79-4040-9B1B-AA816F35A7E1}" type="datetimeFigureOut">
              <a:rPr lang="en-US" smtClean="0"/>
              <a:t>10/10/26</a:t>
            </a:fld>
            <a:endParaRPr lang="en-US"/>
          </a:p>
        </p:txBody>
      </p:sp>
      <p:sp>
        <p:nvSpPr>
          <p:cNvPr id="5" name="Footer Placeholder 4">
            <a:extLst>
              <a:ext uri="{FF2B5EF4-FFF2-40B4-BE49-F238E27FC236}">
                <a16:creationId xmlns:a16="http://schemas.microsoft.com/office/drawing/2014/main" id="{922AADBD-B098-D525-989D-9869A2BF29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D0947E-C07D-965F-2930-DAC0D55B8236}"/>
              </a:ext>
            </a:extLst>
          </p:cNvPr>
          <p:cNvSpPr>
            <a:spLocks noGrp="1"/>
          </p:cNvSpPr>
          <p:nvPr>
            <p:ph type="sldNum" sz="quarter" idx="12"/>
          </p:nvPr>
        </p:nvSpPr>
        <p:spPr/>
        <p:txBody>
          <a:bodyPr/>
          <a:lstStyle/>
          <a:p>
            <a:fld id="{1FBDFEFF-BC00-5949-B9CA-EC72DD61C164}" type="slidenum">
              <a:rPr lang="en-US" smtClean="0"/>
              <a:t>‹#›</a:t>
            </a:fld>
            <a:endParaRPr lang="en-US"/>
          </a:p>
        </p:txBody>
      </p:sp>
    </p:spTree>
    <p:extLst>
      <p:ext uri="{BB962C8B-B14F-4D97-AF65-F5344CB8AC3E}">
        <p14:creationId xmlns:p14="http://schemas.microsoft.com/office/powerpoint/2010/main" val="3865117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87A95-22F8-18BC-50AF-B042EACED7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ED37FA-CBD6-EF08-6276-09FA534C2F7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345EF5E-98FA-6445-17AB-3C03CA336B0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8F2404D-B91B-831E-1960-7D20779931ED}"/>
              </a:ext>
            </a:extLst>
          </p:cNvPr>
          <p:cNvSpPr>
            <a:spLocks noGrp="1"/>
          </p:cNvSpPr>
          <p:nvPr>
            <p:ph type="dt" sz="half" idx="10"/>
          </p:nvPr>
        </p:nvSpPr>
        <p:spPr/>
        <p:txBody>
          <a:bodyPr/>
          <a:lstStyle/>
          <a:p>
            <a:fld id="{8F89D688-8A79-4040-9B1B-AA816F35A7E1}" type="datetimeFigureOut">
              <a:rPr lang="en-US" smtClean="0"/>
              <a:t>10/10/26</a:t>
            </a:fld>
            <a:endParaRPr lang="en-US"/>
          </a:p>
        </p:txBody>
      </p:sp>
      <p:sp>
        <p:nvSpPr>
          <p:cNvPr id="6" name="Footer Placeholder 5">
            <a:extLst>
              <a:ext uri="{FF2B5EF4-FFF2-40B4-BE49-F238E27FC236}">
                <a16:creationId xmlns:a16="http://schemas.microsoft.com/office/drawing/2014/main" id="{65E1FE2A-8CA3-AB51-8E5C-10E325FF0B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CC513B-0DE5-AA76-B05A-4F381FFDC6C9}"/>
              </a:ext>
            </a:extLst>
          </p:cNvPr>
          <p:cNvSpPr>
            <a:spLocks noGrp="1"/>
          </p:cNvSpPr>
          <p:nvPr>
            <p:ph type="sldNum" sz="quarter" idx="12"/>
          </p:nvPr>
        </p:nvSpPr>
        <p:spPr/>
        <p:txBody>
          <a:bodyPr/>
          <a:lstStyle/>
          <a:p>
            <a:fld id="{1FBDFEFF-BC00-5949-B9CA-EC72DD61C164}" type="slidenum">
              <a:rPr lang="en-US" smtClean="0"/>
              <a:t>‹#›</a:t>
            </a:fld>
            <a:endParaRPr lang="en-US"/>
          </a:p>
        </p:txBody>
      </p:sp>
    </p:spTree>
    <p:extLst>
      <p:ext uri="{BB962C8B-B14F-4D97-AF65-F5344CB8AC3E}">
        <p14:creationId xmlns:p14="http://schemas.microsoft.com/office/powerpoint/2010/main" val="2697275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44034-641A-8E26-E780-EB2756CA3A3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17C741-0D05-322E-FFC6-B67980B05A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1AE4D6-09C0-5F9C-A168-3115DAD8FC3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051FE37-5CDB-9005-8FB6-BAF179519C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2180B1-ACB9-4433-A10A-2057B2DF170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1173DF8-E1D3-7E7A-1D6B-9B76FBB8C94E}"/>
              </a:ext>
            </a:extLst>
          </p:cNvPr>
          <p:cNvSpPr>
            <a:spLocks noGrp="1"/>
          </p:cNvSpPr>
          <p:nvPr>
            <p:ph type="dt" sz="half" idx="10"/>
          </p:nvPr>
        </p:nvSpPr>
        <p:spPr/>
        <p:txBody>
          <a:bodyPr/>
          <a:lstStyle/>
          <a:p>
            <a:fld id="{8F89D688-8A79-4040-9B1B-AA816F35A7E1}" type="datetimeFigureOut">
              <a:rPr lang="en-US" smtClean="0"/>
              <a:t>10/10/26</a:t>
            </a:fld>
            <a:endParaRPr lang="en-US"/>
          </a:p>
        </p:txBody>
      </p:sp>
      <p:sp>
        <p:nvSpPr>
          <p:cNvPr id="8" name="Footer Placeholder 7">
            <a:extLst>
              <a:ext uri="{FF2B5EF4-FFF2-40B4-BE49-F238E27FC236}">
                <a16:creationId xmlns:a16="http://schemas.microsoft.com/office/drawing/2014/main" id="{43A5A08A-1178-CF04-7775-132B556C2B3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02E556C-16CB-4302-CBEF-319B8C2A1065}"/>
              </a:ext>
            </a:extLst>
          </p:cNvPr>
          <p:cNvSpPr>
            <a:spLocks noGrp="1"/>
          </p:cNvSpPr>
          <p:nvPr>
            <p:ph type="sldNum" sz="quarter" idx="12"/>
          </p:nvPr>
        </p:nvSpPr>
        <p:spPr/>
        <p:txBody>
          <a:bodyPr/>
          <a:lstStyle/>
          <a:p>
            <a:fld id="{1FBDFEFF-BC00-5949-B9CA-EC72DD61C164}" type="slidenum">
              <a:rPr lang="en-US" smtClean="0"/>
              <a:t>‹#›</a:t>
            </a:fld>
            <a:endParaRPr lang="en-US"/>
          </a:p>
        </p:txBody>
      </p:sp>
    </p:spTree>
    <p:extLst>
      <p:ext uri="{BB962C8B-B14F-4D97-AF65-F5344CB8AC3E}">
        <p14:creationId xmlns:p14="http://schemas.microsoft.com/office/powerpoint/2010/main" val="24672636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7802B-7942-AF19-92C7-D96AE7BE885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D3204C-46D5-A52C-4CCD-58BC63D6FEEF}"/>
              </a:ext>
            </a:extLst>
          </p:cNvPr>
          <p:cNvSpPr>
            <a:spLocks noGrp="1"/>
          </p:cNvSpPr>
          <p:nvPr>
            <p:ph type="dt" sz="half" idx="10"/>
          </p:nvPr>
        </p:nvSpPr>
        <p:spPr/>
        <p:txBody>
          <a:bodyPr/>
          <a:lstStyle/>
          <a:p>
            <a:fld id="{8F89D688-8A79-4040-9B1B-AA816F35A7E1}" type="datetimeFigureOut">
              <a:rPr lang="en-US" smtClean="0"/>
              <a:t>10/10/26</a:t>
            </a:fld>
            <a:endParaRPr lang="en-US"/>
          </a:p>
        </p:txBody>
      </p:sp>
      <p:sp>
        <p:nvSpPr>
          <p:cNvPr id="4" name="Footer Placeholder 3">
            <a:extLst>
              <a:ext uri="{FF2B5EF4-FFF2-40B4-BE49-F238E27FC236}">
                <a16:creationId xmlns:a16="http://schemas.microsoft.com/office/drawing/2014/main" id="{BBF626EC-09C8-20BD-EC66-146837AC0E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6849F9E-B5B3-79C5-B6D2-EAF870F72C6F}"/>
              </a:ext>
            </a:extLst>
          </p:cNvPr>
          <p:cNvSpPr>
            <a:spLocks noGrp="1"/>
          </p:cNvSpPr>
          <p:nvPr>
            <p:ph type="sldNum" sz="quarter" idx="12"/>
          </p:nvPr>
        </p:nvSpPr>
        <p:spPr/>
        <p:txBody>
          <a:bodyPr/>
          <a:lstStyle/>
          <a:p>
            <a:fld id="{1FBDFEFF-BC00-5949-B9CA-EC72DD61C164}" type="slidenum">
              <a:rPr lang="en-US" smtClean="0"/>
              <a:t>‹#›</a:t>
            </a:fld>
            <a:endParaRPr lang="en-US"/>
          </a:p>
        </p:txBody>
      </p:sp>
    </p:spTree>
    <p:extLst>
      <p:ext uri="{BB962C8B-B14F-4D97-AF65-F5344CB8AC3E}">
        <p14:creationId xmlns:p14="http://schemas.microsoft.com/office/powerpoint/2010/main" val="2032676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4CB0B0-9E6B-AF5A-708D-F266FDE9DE6C}"/>
              </a:ext>
            </a:extLst>
          </p:cNvPr>
          <p:cNvSpPr>
            <a:spLocks noGrp="1"/>
          </p:cNvSpPr>
          <p:nvPr>
            <p:ph type="dt" sz="half" idx="10"/>
          </p:nvPr>
        </p:nvSpPr>
        <p:spPr/>
        <p:txBody>
          <a:bodyPr/>
          <a:lstStyle/>
          <a:p>
            <a:fld id="{8F89D688-8A79-4040-9B1B-AA816F35A7E1}" type="datetimeFigureOut">
              <a:rPr lang="en-US" smtClean="0"/>
              <a:t>10/10/26</a:t>
            </a:fld>
            <a:endParaRPr lang="en-US"/>
          </a:p>
        </p:txBody>
      </p:sp>
      <p:sp>
        <p:nvSpPr>
          <p:cNvPr id="3" name="Footer Placeholder 2">
            <a:extLst>
              <a:ext uri="{FF2B5EF4-FFF2-40B4-BE49-F238E27FC236}">
                <a16:creationId xmlns:a16="http://schemas.microsoft.com/office/drawing/2014/main" id="{69F7EEB5-81F5-2D74-F022-A61C55CBBB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20D871B-6EA4-85FD-8AE4-B4AF4F9DB557}"/>
              </a:ext>
            </a:extLst>
          </p:cNvPr>
          <p:cNvSpPr>
            <a:spLocks noGrp="1"/>
          </p:cNvSpPr>
          <p:nvPr>
            <p:ph type="sldNum" sz="quarter" idx="12"/>
          </p:nvPr>
        </p:nvSpPr>
        <p:spPr/>
        <p:txBody>
          <a:bodyPr/>
          <a:lstStyle/>
          <a:p>
            <a:fld id="{1FBDFEFF-BC00-5949-B9CA-EC72DD61C164}" type="slidenum">
              <a:rPr lang="en-US" smtClean="0"/>
              <a:t>‹#›</a:t>
            </a:fld>
            <a:endParaRPr lang="en-US"/>
          </a:p>
        </p:txBody>
      </p:sp>
    </p:spTree>
    <p:extLst>
      <p:ext uri="{BB962C8B-B14F-4D97-AF65-F5344CB8AC3E}">
        <p14:creationId xmlns:p14="http://schemas.microsoft.com/office/powerpoint/2010/main" val="3803847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E021F-B744-0FDC-C20A-39E26C7FF0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B370536-54AC-E128-A962-C21F47E563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75EB77-A9E3-7A36-4535-FDC96F67A7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EC0524-F2B5-F666-B385-0B30B7FD6678}"/>
              </a:ext>
            </a:extLst>
          </p:cNvPr>
          <p:cNvSpPr>
            <a:spLocks noGrp="1"/>
          </p:cNvSpPr>
          <p:nvPr>
            <p:ph type="dt" sz="half" idx="10"/>
          </p:nvPr>
        </p:nvSpPr>
        <p:spPr/>
        <p:txBody>
          <a:bodyPr/>
          <a:lstStyle/>
          <a:p>
            <a:fld id="{8F89D688-8A79-4040-9B1B-AA816F35A7E1}" type="datetimeFigureOut">
              <a:rPr lang="en-US" smtClean="0"/>
              <a:t>10/10/26</a:t>
            </a:fld>
            <a:endParaRPr lang="en-US"/>
          </a:p>
        </p:txBody>
      </p:sp>
      <p:sp>
        <p:nvSpPr>
          <p:cNvPr id="6" name="Footer Placeholder 5">
            <a:extLst>
              <a:ext uri="{FF2B5EF4-FFF2-40B4-BE49-F238E27FC236}">
                <a16:creationId xmlns:a16="http://schemas.microsoft.com/office/drawing/2014/main" id="{8BCA6FA1-6606-CFAE-4A6E-D74BFA2FFE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6F3FCB-81E3-2A88-BD68-037238B32711}"/>
              </a:ext>
            </a:extLst>
          </p:cNvPr>
          <p:cNvSpPr>
            <a:spLocks noGrp="1"/>
          </p:cNvSpPr>
          <p:nvPr>
            <p:ph type="sldNum" sz="quarter" idx="12"/>
          </p:nvPr>
        </p:nvSpPr>
        <p:spPr/>
        <p:txBody>
          <a:bodyPr/>
          <a:lstStyle/>
          <a:p>
            <a:fld id="{1FBDFEFF-BC00-5949-B9CA-EC72DD61C164}" type="slidenum">
              <a:rPr lang="en-US" smtClean="0"/>
              <a:t>‹#›</a:t>
            </a:fld>
            <a:endParaRPr lang="en-US"/>
          </a:p>
        </p:txBody>
      </p:sp>
    </p:spTree>
    <p:extLst>
      <p:ext uri="{BB962C8B-B14F-4D97-AF65-F5344CB8AC3E}">
        <p14:creationId xmlns:p14="http://schemas.microsoft.com/office/powerpoint/2010/main" val="3075461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511AD-1BE4-229A-5886-97115472C6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00098C-7F95-BA3C-4F6F-80CC2AC417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AF37B89-33D3-0C2B-4B10-3B51332592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7BCC32-172E-B190-1F43-CDECAA9B279D}"/>
              </a:ext>
            </a:extLst>
          </p:cNvPr>
          <p:cNvSpPr>
            <a:spLocks noGrp="1"/>
          </p:cNvSpPr>
          <p:nvPr>
            <p:ph type="dt" sz="half" idx="10"/>
          </p:nvPr>
        </p:nvSpPr>
        <p:spPr/>
        <p:txBody>
          <a:bodyPr/>
          <a:lstStyle/>
          <a:p>
            <a:fld id="{8F89D688-8A79-4040-9B1B-AA816F35A7E1}" type="datetimeFigureOut">
              <a:rPr lang="en-US" smtClean="0"/>
              <a:t>10/10/26</a:t>
            </a:fld>
            <a:endParaRPr lang="en-US"/>
          </a:p>
        </p:txBody>
      </p:sp>
      <p:sp>
        <p:nvSpPr>
          <p:cNvPr id="6" name="Footer Placeholder 5">
            <a:extLst>
              <a:ext uri="{FF2B5EF4-FFF2-40B4-BE49-F238E27FC236}">
                <a16:creationId xmlns:a16="http://schemas.microsoft.com/office/drawing/2014/main" id="{38A445E6-37D1-7497-4958-2780D460F6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3E63A2-94D4-24CC-82FC-2228AD8AB522}"/>
              </a:ext>
            </a:extLst>
          </p:cNvPr>
          <p:cNvSpPr>
            <a:spLocks noGrp="1"/>
          </p:cNvSpPr>
          <p:nvPr>
            <p:ph type="sldNum" sz="quarter" idx="12"/>
          </p:nvPr>
        </p:nvSpPr>
        <p:spPr/>
        <p:txBody>
          <a:bodyPr/>
          <a:lstStyle/>
          <a:p>
            <a:fld id="{1FBDFEFF-BC00-5949-B9CA-EC72DD61C164}" type="slidenum">
              <a:rPr lang="en-US" smtClean="0"/>
              <a:t>‹#›</a:t>
            </a:fld>
            <a:endParaRPr lang="en-US"/>
          </a:p>
        </p:txBody>
      </p:sp>
    </p:spTree>
    <p:extLst>
      <p:ext uri="{BB962C8B-B14F-4D97-AF65-F5344CB8AC3E}">
        <p14:creationId xmlns:p14="http://schemas.microsoft.com/office/powerpoint/2010/main" val="3425328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91E09-2419-160A-A3CA-4DC47DE5EA7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179D4E4-15B9-0F0C-A2AD-93ECE802057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A23193-943A-68B0-B6F2-65512EA56290}"/>
              </a:ext>
            </a:extLst>
          </p:cNvPr>
          <p:cNvSpPr>
            <a:spLocks noGrp="1"/>
          </p:cNvSpPr>
          <p:nvPr>
            <p:ph type="dt" sz="half" idx="10"/>
          </p:nvPr>
        </p:nvSpPr>
        <p:spPr/>
        <p:txBody>
          <a:bodyPr/>
          <a:lstStyle/>
          <a:p>
            <a:fld id="{8F89D688-8A79-4040-9B1B-AA816F35A7E1}" type="datetimeFigureOut">
              <a:rPr lang="en-US" smtClean="0"/>
              <a:t>10/10/26</a:t>
            </a:fld>
            <a:endParaRPr lang="en-US"/>
          </a:p>
        </p:txBody>
      </p:sp>
      <p:sp>
        <p:nvSpPr>
          <p:cNvPr id="5" name="Footer Placeholder 4">
            <a:extLst>
              <a:ext uri="{FF2B5EF4-FFF2-40B4-BE49-F238E27FC236}">
                <a16:creationId xmlns:a16="http://schemas.microsoft.com/office/drawing/2014/main" id="{43D62788-6D7D-C1A7-D729-867F3BD949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975437-21C0-FBF9-7F40-0EBD96720A53}"/>
              </a:ext>
            </a:extLst>
          </p:cNvPr>
          <p:cNvSpPr>
            <a:spLocks noGrp="1"/>
          </p:cNvSpPr>
          <p:nvPr>
            <p:ph type="sldNum" sz="quarter" idx="12"/>
          </p:nvPr>
        </p:nvSpPr>
        <p:spPr/>
        <p:txBody>
          <a:bodyPr/>
          <a:lstStyle/>
          <a:p>
            <a:fld id="{1FBDFEFF-BC00-5949-B9CA-EC72DD61C164}" type="slidenum">
              <a:rPr lang="en-US" smtClean="0"/>
              <a:t>‹#›</a:t>
            </a:fld>
            <a:endParaRPr lang="en-US"/>
          </a:p>
        </p:txBody>
      </p:sp>
    </p:spTree>
    <p:extLst>
      <p:ext uri="{BB962C8B-B14F-4D97-AF65-F5344CB8AC3E}">
        <p14:creationId xmlns:p14="http://schemas.microsoft.com/office/powerpoint/2010/main" val="4003111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9F6110-FDDA-3C3E-0079-54302B4AF8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CEB2C68-0ED1-66C3-DBA7-AAC7E782CE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B8CFE1-09BD-2013-B870-58C16C3BD3B3}"/>
              </a:ext>
            </a:extLst>
          </p:cNvPr>
          <p:cNvSpPr>
            <a:spLocks noGrp="1"/>
          </p:cNvSpPr>
          <p:nvPr>
            <p:ph type="dt" sz="half" idx="10"/>
          </p:nvPr>
        </p:nvSpPr>
        <p:spPr/>
        <p:txBody>
          <a:bodyPr/>
          <a:lstStyle/>
          <a:p>
            <a:fld id="{8F89D688-8A79-4040-9B1B-AA816F35A7E1}" type="datetimeFigureOut">
              <a:rPr lang="en-US" smtClean="0"/>
              <a:t>10/10/26</a:t>
            </a:fld>
            <a:endParaRPr lang="en-US"/>
          </a:p>
        </p:txBody>
      </p:sp>
      <p:sp>
        <p:nvSpPr>
          <p:cNvPr id="5" name="Footer Placeholder 4">
            <a:extLst>
              <a:ext uri="{FF2B5EF4-FFF2-40B4-BE49-F238E27FC236}">
                <a16:creationId xmlns:a16="http://schemas.microsoft.com/office/drawing/2014/main" id="{2B8670DF-46BE-5071-5E70-79E1AF0353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E9091F-9A3E-4F1D-148E-511D198655AB}"/>
              </a:ext>
            </a:extLst>
          </p:cNvPr>
          <p:cNvSpPr>
            <a:spLocks noGrp="1"/>
          </p:cNvSpPr>
          <p:nvPr>
            <p:ph type="sldNum" sz="quarter" idx="12"/>
          </p:nvPr>
        </p:nvSpPr>
        <p:spPr/>
        <p:txBody>
          <a:bodyPr/>
          <a:lstStyle/>
          <a:p>
            <a:fld id="{1FBDFEFF-BC00-5949-B9CA-EC72DD61C164}" type="slidenum">
              <a:rPr lang="en-US" smtClean="0"/>
              <a:t>‹#›</a:t>
            </a:fld>
            <a:endParaRPr lang="en-US"/>
          </a:p>
        </p:txBody>
      </p:sp>
    </p:spTree>
    <p:extLst>
      <p:ext uri="{BB962C8B-B14F-4D97-AF65-F5344CB8AC3E}">
        <p14:creationId xmlns:p14="http://schemas.microsoft.com/office/powerpoint/2010/main" val="35273332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hoto - Vertical">
  <p:cSld name="Photo - Vertical">
    <p:spTree>
      <p:nvGrpSpPr>
        <p:cNvPr id="1" name="Shape 21"/>
        <p:cNvGrpSpPr/>
        <p:nvPr/>
      </p:nvGrpSpPr>
      <p:grpSpPr>
        <a:xfrm>
          <a:off x="0" y="0"/>
          <a:ext cx="0" cy="0"/>
          <a:chOff x="0" y="0"/>
          <a:chExt cx="0" cy="0"/>
        </a:xfrm>
      </p:grpSpPr>
      <p:sp>
        <p:nvSpPr>
          <p:cNvPr id="22" name="Google Shape;22;p15"/>
          <p:cNvSpPr>
            <a:spLocks noGrp="1"/>
          </p:cNvSpPr>
          <p:nvPr>
            <p:ph type="pic" idx="2"/>
          </p:nvPr>
        </p:nvSpPr>
        <p:spPr>
          <a:xfrm>
            <a:off x="3115717" y="431602"/>
            <a:ext cx="8719841" cy="5813228"/>
          </a:xfrm>
          <a:prstGeom prst="rect">
            <a:avLst/>
          </a:prstGeom>
          <a:noFill/>
          <a:ln>
            <a:noFill/>
          </a:ln>
        </p:spPr>
        <p:txBody>
          <a:bodyPr/>
          <a:lstStyle/>
          <a:p>
            <a:endParaRPr lang="en-US"/>
          </a:p>
        </p:txBody>
      </p:sp>
      <p:sp>
        <p:nvSpPr>
          <p:cNvPr id="23" name="Google Shape;23;p15"/>
          <p:cNvSpPr txBox="1">
            <a:spLocks noGrp="1"/>
          </p:cNvSpPr>
          <p:nvPr>
            <p:ph type="title"/>
          </p:nvPr>
        </p:nvSpPr>
        <p:spPr>
          <a:xfrm>
            <a:off x="2193728" y="446484"/>
            <a:ext cx="3750469" cy="2803923"/>
          </a:xfrm>
          <a:prstGeom prst="rect">
            <a:avLst/>
          </a:prstGeom>
          <a:noFill/>
          <a:ln>
            <a:noFill/>
          </a:ln>
        </p:spPr>
        <p:txBody>
          <a:bodyPr spcFirstLastPara="1" wrap="square" lIns="71425" tIns="71425" rIns="71425" bIns="71425" anchor="b"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24" name="Google Shape;24;p15"/>
          <p:cNvSpPr txBox="1">
            <a:spLocks noGrp="1"/>
          </p:cNvSpPr>
          <p:nvPr>
            <p:ph type="body" idx="1"/>
          </p:nvPr>
        </p:nvSpPr>
        <p:spPr>
          <a:xfrm>
            <a:off x="2193728" y="3321845"/>
            <a:ext cx="3750469" cy="2893219"/>
          </a:xfrm>
          <a:prstGeom prst="rect">
            <a:avLst/>
          </a:prstGeom>
          <a:noFill/>
          <a:ln>
            <a:noFill/>
          </a:ln>
        </p:spPr>
        <p:txBody>
          <a:bodyPr spcFirstLastPara="1" wrap="square" lIns="71425" tIns="71425" rIns="71425" bIns="71425" anchor="t" anchorCtr="0">
            <a:normAutofit/>
          </a:bodyPr>
          <a:lstStyle>
            <a:lvl1pPr marL="228600" lvl="0" indent="-114300" algn="ctr">
              <a:lnSpc>
                <a:spcPct val="80000"/>
              </a:lnSpc>
              <a:spcBef>
                <a:spcPts val="0"/>
              </a:spcBef>
              <a:spcAft>
                <a:spcPts val="0"/>
              </a:spcAft>
              <a:buClr>
                <a:srgbClr val="4F92D3"/>
              </a:buClr>
              <a:buSzPts val="9000"/>
              <a:buFont typeface="Helvetica Neue"/>
              <a:buNone/>
              <a:defRPr sz="4500" b="0" i="0">
                <a:solidFill>
                  <a:srgbClr val="4F92D3"/>
                </a:solidFill>
              </a:defRPr>
            </a:lvl1pPr>
            <a:lvl2pPr marL="457200" lvl="1" indent="-114300" algn="ctr">
              <a:lnSpc>
                <a:spcPct val="80000"/>
              </a:lnSpc>
              <a:spcBef>
                <a:spcPts val="0"/>
              </a:spcBef>
              <a:spcAft>
                <a:spcPts val="0"/>
              </a:spcAft>
              <a:buClr>
                <a:srgbClr val="4F92D3"/>
              </a:buClr>
              <a:buSzPts val="9000"/>
              <a:buFont typeface="Helvetica Neue"/>
              <a:buNone/>
              <a:defRPr sz="4500" b="0" i="0">
                <a:solidFill>
                  <a:srgbClr val="4F92D3"/>
                </a:solidFill>
              </a:defRPr>
            </a:lvl2pPr>
            <a:lvl3pPr marL="685800" lvl="2" indent="-114300" algn="ctr">
              <a:lnSpc>
                <a:spcPct val="80000"/>
              </a:lnSpc>
              <a:spcBef>
                <a:spcPts val="0"/>
              </a:spcBef>
              <a:spcAft>
                <a:spcPts val="0"/>
              </a:spcAft>
              <a:buClr>
                <a:srgbClr val="4F92D3"/>
              </a:buClr>
              <a:buSzPts val="9000"/>
              <a:buFont typeface="Helvetica Neue"/>
              <a:buNone/>
              <a:defRPr sz="4500" b="0" i="0">
                <a:solidFill>
                  <a:srgbClr val="4F92D3"/>
                </a:solidFill>
              </a:defRPr>
            </a:lvl3pPr>
            <a:lvl4pPr marL="914400" lvl="3" indent="-114300" algn="ctr">
              <a:lnSpc>
                <a:spcPct val="80000"/>
              </a:lnSpc>
              <a:spcBef>
                <a:spcPts val="0"/>
              </a:spcBef>
              <a:spcAft>
                <a:spcPts val="0"/>
              </a:spcAft>
              <a:buClr>
                <a:srgbClr val="4F92D3"/>
              </a:buClr>
              <a:buSzPts val="9000"/>
              <a:buFont typeface="Helvetica Neue"/>
              <a:buNone/>
              <a:defRPr sz="4500" b="0" i="0">
                <a:solidFill>
                  <a:srgbClr val="4F92D3"/>
                </a:solidFill>
              </a:defRPr>
            </a:lvl4pPr>
            <a:lvl5pPr marL="1143000" lvl="4" indent="-114300" algn="ctr">
              <a:lnSpc>
                <a:spcPct val="80000"/>
              </a:lnSpc>
              <a:spcBef>
                <a:spcPts val="0"/>
              </a:spcBef>
              <a:spcAft>
                <a:spcPts val="0"/>
              </a:spcAft>
              <a:buClr>
                <a:srgbClr val="4F92D3"/>
              </a:buClr>
              <a:buSzPts val="9000"/>
              <a:buFont typeface="Helvetica Neue"/>
              <a:buNone/>
              <a:defRPr sz="4500" b="0" i="0">
                <a:solidFill>
                  <a:srgbClr val="4F92D3"/>
                </a:solidFill>
              </a:defRPr>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25" name="Google Shape;25;p15"/>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5191169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Top">
  <p:cSld name="Title - Top">
    <p:spTree>
      <p:nvGrpSpPr>
        <p:cNvPr id="1" name="Shape 26"/>
        <p:cNvGrpSpPr/>
        <p:nvPr/>
      </p:nvGrpSpPr>
      <p:grpSpPr>
        <a:xfrm>
          <a:off x="0" y="0"/>
          <a:ext cx="0" cy="0"/>
          <a:chOff x="0" y="0"/>
          <a:chExt cx="0" cy="0"/>
        </a:xfrm>
      </p:grpSpPr>
      <p:sp>
        <p:nvSpPr>
          <p:cNvPr id="27" name="Google Shape;27;p16"/>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28" name="Google Shape;28;p16"/>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3474456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29"/>
        <p:cNvGrpSpPr/>
        <p:nvPr/>
      </p:nvGrpSpPr>
      <p:grpSpPr>
        <a:xfrm>
          <a:off x="0" y="0"/>
          <a:ext cx="0" cy="0"/>
          <a:chOff x="0" y="0"/>
          <a:chExt cx="0" cy="0"/>
        </a:xfrm>
      </p:grpSpPr>
      <p:sp>
        <p:nvSpPr>
          <p:cNvPr id="30" name="Google Shape;30;p17"/>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31" name="Google Shape;31;p17"/>
          <p:cNvSpPr txBox="1">
            <a:spLocks noGrp="1"/>
          </p:cNvSpPr>
          <p:nvPr>
            <p:ph type="body" idx="1"/>
          </p:nvPr>
        </p:nvSpPr>
        <p:spPr>
          <a:xfrm>
            <a:off x="2193727" y="1821656"/>
            <a:ext cx="7804547" cy="4420196"/>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Clr>
                <a:srgbClr val="5E5E5E"/>
              </a:buClr>
              <a:buSzPts val="7975"/>
              <a:buFont typeface="Helvetica Neue"/>
              <a:buChar char="•"/>
              <a:defRPr b="0" i="0"/>
            </a:lvl1pPr>
            <a:lvl2pPr marL="457200" lvl="1" indent="-367506" algn="ctr">
              <a:lnSpc>
                <a:spcPct val="100000"/>
              </a:lnSpc>
              <a:spcBef>
                <a:spcPts val="1500"/>
              </a:spcBef>
              <a:spcAft>
                <a:spcPts val="0"/>
              </a:spcAft>
              <a:buClr>
                <a:srgbClr val="5E5E5E"/>
              </a:buClr>
              <a:buSzPts val="7975"/>
              <a:buFont typeface="Helvetica Neue"/>
              <a:buChar char="•"/>
              <a:defRPr b="0" i="0"/>
            </a:lvl2pPr>
            <a:lvl3pPr marL="685800" lvl="2" indent="-367506" algn="ctr">
              <a:lnSpc>
                <a:spcPct val="100000"/>
              </a:lnSpc>
              <a:spcBef>
                <a:spcPts val="1500"/>
              </a:spcBef>
              <a:spcAft>
                <a:spcPts val="0"/>
              </a:spcAft>
              <a:buClr>
                <a:srgbClr val="5E5E5E"/>
              </a:buClr>
              <a:buSzPts val="7975"/>
              <a:buFont typeface="Helvetica Neue"/>
              <a:buChar char="•"/>
              <a:defRPr b="0" i="0"/>
            </a:lvl3pPr>
            <a:lvl4pPr marL="914400" lvl="3" indent="-367506" algn="ctr">
              <a:lnSpc>
                <a:spcPct val="100000"/>
              </a:lnSpc>
              <a:spcBef>
                <a:spcPts val="1500"/>
              </a:spcBef>
              <a:spcAft>
                <a:spcPts val="0"/>
              </a:spcAft>
              <a:buClr>
                <a:srgbClr val="5E5E5E"/>
              </a:buClr>
              <a:buSzPts val="7975"/>
              <a:buFont typeface="Helvetica Neue"/>
              <a:buChar char="•"/>
              <a:defRPr b="0" i="0"/>
            </a:lvl4pPr>
            <a:lvl5pPr marL="1143000" lvl="4" indent="-367506" algn="ctr">
              <a:lnSpc>
                <a:spcPct val="100000"/>
              </a:lnSpc>
              <a:spcBef>
                <a:spcPts val="1500"/>
              </a:spcBef>
              <a:spcAft>
                <a:spcPts val="0"/>
              </a:spcAft>
              <a:buClr>
                <a:srgbClr val="5E5E5E"/>
              </a:buClr>
              <a:buSzPts val="7975"/>
              <a:buFont typeface="Helvetica Neue"/>
              <a:buChar char="•"/>
              <a:defRPr b="0" i="0"/>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32" name="Google Shape;32;p17"/>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1492915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Bullets &amp; Photo">
  <p:cSld name="Title, Bullets &amp; Photo">
    <p:spTree>
      <p:nvGrpSpPr>
        <p:cNvPr id="1" name="Shape 33"/>
        <p:cNvGrpSpPr/>
        <p:nvPr/>
      </p:nvGrpSpPr>
      <p:grpSpPr>
        <a:xfrm>
          <a:off x="0" y="0"/>
          <a:ext cx="0" cy="0"/>
          <a:chOff x="0" y="0"/>
          <a:chExt cx="0" cy="0"/>
        </a:xfrm>
      </p:grpSpPr>
      <p:sp>
        <p:nvSpPr>
          <p:cNvPr id="34" name="Google Shape;34;p18"/>
          <p:cNvSpPr>
            <a:spLocks noGrp="1"/>
          </p:cNvSpPr>
          <p:nvPr>
            <p:ph type="pic" idx="2"/>
          </p:nvPr>
        </p:nvSpPr>
        <p:spPr>
          <a:xfrm>
            <a:off x="4397127" y="1818679"/>
            <a:ext cx="6630294" cy="4420196"/>
          </a:xfrm>
          <a:prstGeom prst="rect">
            <a:avLst/>
          </a:prstGeom>
          <a:noFill/>
          <a:ln>
            <a:noFill/>
          </a:ln>
        </p:spPr>
      </p:sp>
      <p:sp>
        <p:nvSpPr>
          <p:cNvPr id="35" name="Google Shape;35;p18"/>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36" name="Google Shape;36;p18"/>
          <p:cNvSpPr txBox="1">
            <a:spLocks noGrp="1"/>
          </p:cNvSpPr>
          <p:nvPr>
            <p:ph type="body" idx="1"/>
          </p:nvPr>
        </p:nvSpPr>
        <p:spPr>
          <a:xfrm>
            <a:off x="2193728" y="1821656"/>
            <a:ext cx="3750469" cy="4420196"/>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Clr>
                <a:srgbClr val="5E5E5E"/>
              </a:buClr>
              <a:buSzPts val="7975"/>
              <a:buFont typeface="Helvetica Neue"/>
              <a:buChar char="•"/>
              <a:defRPr b="0" i="0"/>
            </a:lvl1pPr>
            <a:lvl2pPr marL="457200" lvl="1" indent="-367506" algn="ctr">
              <a:lnSpc>
                <a:spcPct val="100000"/>
              </a:lnSpc>
              <a:spcBef>
                <a:spcPts val="1500"/>
              </a:spcBef>
              <a:spcAft>
                <a:spcPts val="0"/>
              </a:spcAft>
              <a:buClr>
                <a:srgbClr val="5E5E5E"/>
              </a:buClr>
              <a:buSzPts val="7975"/>
              <a:buFont typeface="Helvetica Neue"/>
              <a:buChar char="•"/>
              <a:defRPr b="0" i="0"/>
            </a:lvl2pPr>
            <a:lvl3pPr marL="685800" lvl="2" indent="-367506" algn="ctr">
              <a:lnSpc>
                <a:spcPct val="100000"/>
              </a:lnSpc>
              <a:spcBef>
                <a:spcPts val="1500"/>
              </a:spcBef>
              <a:spcAft>
                <a:spcPts val="0"/>
              </a:spcAft>
              <a:buClr>
                <a:srgbClr val="5E5E5E"/>
              </a:buClr>
              <a:buSzPts val="7975"/>
              <a:buFont typeface="Helvetica Neue"/>
              <a:buChar char="•"/>
              <a:defRPr b="0" i="0"/>
            </a:lvl3pPr>
            <a:lvl4pPr marL="914400" lvl="3" indent="-367506" algn="ctr">
              <a:lnSpc>
                <a:spcPct val="100000"/>
              </a:lnSpc>
              <a:spcBef>
                <a:spcPts val="1500"/>
              </a:spcBef>
              <a:spcAft>
                <a:spcPts val="0"/>
              </a:spcAft>
              <a:buClr>
                <a:srgbClr val="5E5E5E"/>
              </a:buClr>
              <a:buSzPts val="7975"/>
              <a:buFont typeface="Helvetica Neue"/>
              <a:buChar char="•"/>
              <a:defRPr b="0" i="0"/>
            </a:lvl4pPr>
            <a:lvl5pPr marL="1143000" lvl="4" indent="-367506" algn="ctr">
              <a:lnSpc>
                <a:spcPct val="100000"/>
              </a:lnSpc>
              <a:spcBef>
                <a:spcPts val="1500"/>
              </a:spcBef>
              <a:spcAft>
                <a:spcPts val="0"/>
              </a:spcAft>
              <a:buClr>
                <a:srgbClr val="5E5E5E"/>
              </a:buClr>
              <a:buSzPts val="7975"/>
              <a:buFont typeface="Helvetica Neue"/>
              <a:buChar char="•"/>
              <a:defRPr b="0" i="0"/>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37" name="Google Shape;37;p18"/>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8481635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38"/>
        <p:cNvGrpSpPr/>
        <p:nvPr/>
      </p:nvGrpSpPr>
      <p:grpSpPr>
        <a:xfrm>
          <a:off x="0" y="0"/>
          <a:ext cx="0" cy="0"/>
          <a:chOff x="0" y="0"/>
          <a:chExt cx="0" cy="0"/>
        </a:xfrm>
      </p:grpSpPr>
      <p:sp>
        <p:nvSpPr>
          <p:cNvPr id="39" name="Google Shape;39;p19"/>
          <p:cNvSpPr txBox="1">
            <a:spLocks noGrp="1"/>
          </p:cNvSpPr>
          <p:nvPr>
            <p:ph type="body" idx="1"/>
          </p:nvPr>
        </p:nvSpPr>
        <p:spPr>
          <a:xfrm>
            <a:off x="2193727" y="892970"/>
            <a:ext cx="7804547" cy="5072063"/>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Clr>
                <a:srgbClr val="5E5E5E"/>
              </a:buClr>
              <a:buSzPts val="7975"/>
              <a:buFont typeface="Helvetica Neue"/>
              <a:buChar char="•"/>
              <a:defRPr b="0" i="0"/>
            </a:lvl1pPr>
            <a:lvl2pPr marL="457200" lvl="1" indent="-367506" algn="ctr">
              <a:lnSpc>
                <a:spcPct val="100000"/>
              </a:lnSpc>
              <a:spcBef>
                <a:spcPts val="1500"/>
              </a:spcBef>
              <a:spcAft>
                <a:spcPts val="0"/>
              </a:spcAft>
              <a:buClr>
                <a:srgbClr val="5E5E5E"/>
              </a:buClr>
              <a:buSzPts val="7975"/>
              <a:buFont typeface="Helvetica Neue"/>
              <a:buChar char="•"/>
              <a:defRPr b="0" i="0"/>
            </a:lvl2pPr>
            <a:lvl3pPr marL="685800" lvl="2" indent="-367506" algn="ctr">
              <a:lnSpc>
                <a:spcPct val="100000"/>
              </a:lnSpc>
              <a:spcBef>
                <a:spcPts val="1500"/>
              </a:spcBef>
              <a:spcAft>
                <a:spcPts val="0"/>
              </a:spcAft>
              <a:buClr>
                <a:srgbClr val="5E5E5E"/>
              </a:buClr>
              <a:buSzPts val="7975"/>
              <a:buFont typeface="Helvetica Neue"/>
              <a:buChar char="•"/>
              <a:defRPr b="0" i="0"/>
            </a:lvl3pPr>
            <a:lvl4pPr marL="914400" lvl="3" indent="-367506" algn="ctr">
              <a:lnSpc>
                <a:spcPct val="100000"/>
              </a:lnSpc>
              <a:spcBef>
                <a:spcPts val="1500"/>
              </a:spcBef>
              <a:spcAft>
                <a:spcPts val="0"/>
              </a:spcAft>
              <a:buClr>
                <a:srgbClr val="5E5E5E"/>
              </a:buClr>
              <a:buSzPts val="7975"/>
              <a:buFont typeface="Helvetica Neue"/>
              <a:buChar char="•"/>
              <a:defRPr b="0" i="0"/>
            </a:lvl4pPr>
            <a:lvl5pPr marL="1143000" lvl="4" indent="-367506" algn="ctr">
              <a:lnSpc>
                <a:spcPct val="100000"/>
              </a:lnSpc>
              <a:spcBef>
                <a:spcPts val="1500"/>
              </a:spcBef>
              <a:spcAft>
                <a:spcPts val="0"/>
              </a:spcAft>
              <a:buClr>
                <a:srgbClr val="5E5E5E"/>
              </a:buClr>
              <a:buSzPts val="7975"/>
              <a:buFont typeface="Helvetica Neue"/>
              <a:buChar char="•"/>
              <a:defRPr b="0" i="0"/>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40" name="Google Shape;40;p19"/>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7261247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hoto - 3 Up">
  <p:cSld name="Photo - 3 Up">
    <p:spTree>
      <p:nvGrpSpPr>
        <p:cNvPr id="1" name="Shape 41"/>
        <p:cNvGrpSpPr/>
        <p:nvPr/>
      </p:nvGrpSpPr>
      <p:grpSpPr>
        <a:xfrm>
          <a:off x="0" y="0"/>
          <a:ext cx="0" cy="0"/>
          <a:chOff x="0" y="0"/>
          <a:chExt cx="0" cy="0"/>
        </a:xfrm>
      </p:grpSpPr>
      <p:sp>
        <p:nvSpPr>
          <p:cNvPr id="42" name="Google Shape;42;p20"/>
          <p:cNvSpPr>
            <a:spLocks noGrp="1"/>
          </p:cNvSpPr>
          <p:nvPr>
            <p:ph type="pic" idx="2"/>
          </p:nvPr>
        </p:nvSpPr>
        <p:spPr>
          <a:xfrm>
            <a:off x="6221017" y="3536157"/>
            <a:ext cx="4257245" cy="2839641"/>
          </a:xfrm>
          <a:prstGeom prst="rect">
            <a:avLst/>
          </a:prstGeom>
          <a:noFill/>
          <a:ln>
            <a:noFill/>
          </a:ln>
        </p:spPr>
      </p:sp>
      <p:sp>
        <p:nvSpPr>
          <p:cNvPr id="43" name="Google Shape;43;p20"/>
          <p:cNvSpPr>
            <a:spLocks noGrp="1"/>
          </p:cNvSpPr>
          <p:nvPr>
            <p:ph type="pic" idx="3"/>
          </p:nvPr>
        </p:nvSpPr>
        <p:spPr>
          <a:xfrm>
            <a:off x="6096000" y="625079"/>
            <a:ext cx="4125516" cy="2750345"/>
          </a:xfrm>
          <a:prstGeom prst="rect">
            <a:avLst/>
          </a:prstGeom>
          <a:noFill/>
          <a:ln>
            <a:noFill/>
          </a:ln>
        </p:spPr>
      </p:sp>
      <p:sp>
        <p:nvSpPr>
          <p:cNvPr id="44" name="Google Shape;44;p20"/>
          <p:cNvSpPr>
            <a:spLocks noGrp="1"/>
          </p:cNvSpPr>
          <p:nvPr>
            <p:ph type="pic" idx="4"/>
          </p:nvPr>
        </p:nvSpPr>
        <p:spPr>
          <a:xfrm>
            <a:off x="-145852" y="625078"/>
            <a:ext cx="8425160" cy="5616774"/>
          </a:xfrm>
          <a:prstGeom prst="rect">
            <a:avLst/>
          </a:prstGeom>
          <a:noFill/>
          <a:ln>
            <a:noFill/>
          </a:ln>
        </p:spPr>
      </p:sp>
      <p:sp>
        <p:nvSpPr>
          <p:cNvPr id="45" name="Google Shape;45;p20"/>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2823942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46"/>
        <p:cNvGrpSpPr/>
        <p:nvPr/>
      </p:nvGrpSpPr>
      <p:grpSpPr>
        <a:xfrm>
          <a:off x="0" y="0"/>
          <a:ext cx="0" cy="0"/>
          <a:chOff x="0" y="0"/>
          <a:chExt cx="0" cy="0"/>
        </a:xfrm>
      </p:grpSpPr>
      <p:sp>
        <p:nvSpPr>
          <p:cNvPr id="47" name="Google Shape;47;p21"/>
          <p:cNvSpPr txBox="1">
            <a:spLocks noGrp="1"/>
          </p:cNvSpPr>
          <p:nvPr>
            <p:ph type="body" idx="1"/>
          </p:nvPr>
        </p:nvSpPr>
        <p:spPr>
          <a:xfrm>
            <a:off x="2416969" y="4473774"/>
            <a:ext cx="7358063" cy="429323"/>
          </a:xfrm>
          <a:prstGeom prst="rect">
            <a:avLst/>
          </a:prstGeom>
          <a:noFill/>
          <a:ln>
            <a:noFill/>
          </a:ln>
        </p:spPr>
        <p:txBody>
          <a:bodyPr spcFirstLastPara="1" wrap="square" lIns="71425" tIns="71425" rIns="71425" bIns="71425" anchor="t" anchorCtr="0">
            <a:spAutoFit/>
          </a:bodyPr>
          <a:lstStyle>
            <a:lvl1pPr marL="228600" lvl="0" indent="-114300" algn="ctr">
              <a:lnSpc>
                <a:spcPct val="194736"/>
              </a:lnSpc>
              <a:spcBef>
                <a:spcPts val="0"/>
              </a:spcBef>
              <a:spcAft>
                <a:spcPts val="0"/>
              </a:spcAft>
              <a:buClr>
                <a:srgbClr val="5E5E5E"/>
              </a:buClr>
              <a:buSzPts val="1900"/>
              <a:buFont typeface="Helvetica Neue"/>
              <a:buNone/>
              <a:defRPr sz="950" b="0" i="0"/>
            </a:lvl1pPr>
            <a:lvl2pPr marL="457200" lvl="1" indent="-197168" algn="ctr">
              <a:lnSpc>
                <a:spcPct val="100000"/>
              </a:lnSpc>
              <a:spcBef>
                <a:spcPts val="1500"/>
              </a:spcBef>
              <a:spcAft>
                <a:spcPts val="0"/>
              </a:spcAft>
              <a:buClr>
                <a:srgbClr val="5E5E5E"/>
              </a:buClr>
              <a:buSzPts val="2610"/>
              <a:buChar char="•"/>
              <a:defRPr/>
            </a:lvl2pPr>
            <a:lvl3pPr marL="685800" lvl="2" indent="-197168" algn="ctr">
              <a:lnSpc>
                <a:spcPct val="100000"/>
              </a:lnSpc>
              <a:spcBef>
                <a:spcPts val="1500"/>
              </a:spcBef>
              <a:spcAft>
                <a:spcPts val="0"/>
              </a:spcAft>
              <a:buClr>
                <a:srgbClr val="5E5E5E"/>
              </a:buClr>
              <a:buSzPts val="2610"/>
              <a:buChar char="•"/>
              <a:defRPr/>
            </a:lvl3pPr>
            <a:lvl4pPr marL="914400" lvl="3" indent="-197168" algn="ctr">
              <a:lnSpc>
                <a:spcPct val="100000"/>
              </a:lnSpc>
              <a:spcBef>
                <a:spcPts val="1500"/>
              </a:spcBef>
              <a:spcAft>
                <a:spcPts val="0"/>
              </a:spcAft>
              <a:buClr>
                <a:srgbClr val="5E5E5E"/>
              </a:buClr>
              <a:buSzPts val="2610"/>
              <a:buChar char="•"/>
              <a:defRPr/>
            </a:lvl4pPr>
            <a:lvl5pPr marL="1143000" lvl="4" indent="-197168" algn="ctr">
              <a:lnSpc>
                <a:spcPct val="100000"/>
              </a:lnSpc>
              <a:spcBef>
                <a:spcPts val="1500"/>
              </a:spcBef>
              <a:spcAft>
                <a:spcPts val="0"/>
              </a:spcAft>
              <a:buClr>
                <a:srgbClr val="5E5E5E"/>
              </a:buClr>
              <a:buSzPts val="2610"/>
              <a:buChar char="•"/>
              <a:defRPr/>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48" name="Google Shape;48;p21"/>
          <p:cNvSpPr txBox="1">
            <a:spLocks noGrp="1"/>
          </p:cNvSpPr>
          <p:nvPr>
            <p:ph type="body" idx="2"/>
          </p:nvPr>
        </p:nvSpPr>
        <p:spPr>
          <a:xfrm>
            <a:off x="2416969" y="2623194"/>
            <a:ext cx="7358063" cy="1182991"/>
          </a:xfrm>
          <a:prstGeom prst="rect">
            <a:avLst/>
          </a:prstGeom>
          <a:noFill/>
          <a:ln>
            <a:noFill/>
          </a:ln>
        </p:spPr>
        <p:txBody>
          <a:bodyPr spcFirstLastPara="1" wrap="square" lIns="71425" tIns="71425" rIns="71425" bIns="71425" anchor="ctr" anchorCtr="0">
            <a:spAutoFit/>
          </a:bodyPr>
          <a:lstStyle>
            <a:lvl1pPr marL="228600" lvl="0" indent="-114300" algn="ctr">
              <a:lnSpc>
                <a:spcPct val="100000"/>
              </a:lnSpc>
              <a:spcBef>
                <a:spcPts val="1500"/>
              </a:spcBef>
              <a:spcAft>
                <a:spcPts val="0"/>
              </a:spcAft>
              <a:buClr>
                <a:srgbClr val="5E5E5E"/>
              </a:buClr>
              <a:buSzPts val="5500"/>
              <a:buFont typeface="Helvetica Neue"/>
              <a:buNone/>
              <a:defRPr b="0" i="0"/>
            </a:lvl1pPr>
            <a:lvl2pPr marL="457200" lvl="1" indent="-197168" algn="ctr">
              <a:lnSpc>
                <a:spcPct val="100000"/>
              </a:lnSpc>
              <a:spcBef>
                <a:spcPts val="1500"/>
              </a:spcBef>
              <a:spcAft>
                <a:spcPts val="0"/>
              </a:spcAft>
              <a:buClr>
                <a:srgbClr val="5E5E5E"/>
              </a:buClr>
              <a:buSzPts val="2610"/>
              <a:buChar char="•"/>
              <a:defRPr/>
            </a:lvl2pPr>
            <a:lvl3pPr marL="685800" lvl="2" indent="-197168" algn="ctr">
              <a:lnSpc>
                <a:spcPct val="100000"/>
              </a:lnSpc>
              <a:spcBef>
                <a:spcPts val="1500"/>
              </a:spcBef>
              <a:spcAft>
                <a:spcPts val="0"/>
              </a:spcAft>
              <a:buClr>
                <a:srgbClr val="5E5E5E"/>
              </a:buClr>
              <a:buSzPts val="2610"/>
              <a:buChar char="•"/>
              <a:defRPr/>
            </a:lvl3pPr>
            <a:lvl4pPr marL="914400" lvl="3" indent="-197168" algn="ctr">
              <a:lnSpc>
                <a:spcPct val="100000"/>
              </a:lnSpc>
              <a:spcBef>
                <a:spcPts val="1500"/>
              </a:spcBef>
              <a:spcAft>
                <a:spcPts val="0"/>
              </a:spcAft>
              <a:buClr>
                <a:srgbClr val="5E5E5E"/>
              </a:buClr>
              <a:buSzPts val="2610"/>
              <a:buChar char="•"/>
              <a:defRPr/>
            </a:lvl4pPr>
            <a:lvl5pPr marL="1143000" lvl="4" indent="-197168" algn="ctr">
              <a:lnSpc>
                <a:spcPct val="100000"/>
              </a:lnSpc>
              <a:spcBef>
                <a:spcPts val="1500"/>
              </a:spcBef>
              <a:spcAft>
                <a:spcPts val="0"/>
              </a:spcAft>
              <a:buClr>
                <a:srgbClr val="5E5E5E"/>
              </a:buClr>
              <a:buSzPts val="2610"/>
              <a:buChar char="•"/>
              <a:defRPr/>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49" name="Google Shape;49;p21"/>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8711511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hoto">
  <p:cSld name="Photo">
    <p:spTree>
      <p:nvGrpSpPr>
        <p:cNvPr id="1" name="Shape 50"/>
        <p:cNvGrpSpPr/>
        <p:nvPr/>
      </p:nvGrpSpPr>
      <p:grpSpPr>
        <a:xfrm>
          <a:off x="0" y="0"/>
          <a:ext cx="0" cy="0"/>
          <a:chOff x="0" y="0"/>
          <a:chExt cx="0" cy="0"/>
        </a:xfrm>
      </p:grpSpPr>
      <p:sp>
        <p:nvSpPr>
          <p:cNvPr id="51" name="Google Shape;51;p22"/>
          <p:cNvSpPr>
            <a:spLocks noGrp="1"/>
          </p:cNvSpPr>
          <p:nvPr>
            <p:ph type="pic" idx="2"/>
          </p:nvPr>
        </p:nvSpPr>
        <p:spPr>
          <a:xfrm>
            <a:off x="856135" y="0"/>
            <a:ext cx="10479732" cy="6991946"/>
          </a:xfrm>
          <a:prstGeom prst="rect">
            <a:avLst/>
          </a:prstGeom>
          <a:noFill/>
          <a:ln>
            <a:noFill/>
          </a:ln>
        </p:spPr>
      </p:sp>
      <p:sp>
        <p:nvSpPr>
          <p:cNvPr id="52" name="Google Shape;52;p22"/>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6622708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951DE9-338E-A247-944C-F9161DF07E62}" type="datetimeFigureOut">
              <a:rPr lang="en-US" smtClean="0"/>
              <a:t>10/10/26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3F79D-C5BD-3040-8A3D-303EF7330107}" type="slidenum">
              <a:rPr lang="en-US" smtClean="0"/>
              <a:t>‹#›</a:t>
            </a:fld>
            <a:endParaRPr lang="en-US"/>
          </a:p>
        </p:txBody>
      </p:sp>
    </p:spTree>
    <p:extLst>
      <p:ext uri="{BB962C8B-B14F-4D97-AF65-F5344CB8AC3E}">
        <p14:creationId xmlns:p14="http://schemas.microsoft.com/office/powerpoint/2010/main" val="20613131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39AF6-45A4-B39A-A02C-DB73F58FDB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8F7C97B-12A2-B028-88FB-C65400FDA2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58CBD96-7442-157F-D0A0-1AB682C6CE22}"/>
              </a:ext>
            </a:extLst>
          </p:cNvPr>
          <p:cNvSpPr>
            <a:spLocks noGrp="1"/>
          </p:cNvSpPr>
          <p:nvPr>
            <p:ph type="dt" sz="half" idx="10"/>
          </p:nvPr>
        </p:nvSpPr>
        <p:spPr/>
        <p:txBody>
          <a:bodyPr/>
          <a:lstStyle/>
          <a:p>
            <a:fld id="{A7CEE4F6-D523-4E5D-8B8B-D58B913A7C4E}" type="datetimeFigureOut">
              <a:rPr lang="en-US" smtClean="0"/>
              <a:t>10/10/26</a:t>
            </a:fld>
            <a:endParaRPr lang="en-US"/>
          </a:p>
        </p:txBody>
      </p:sp>
      <p:sp>
        <p:nvSpPr>
          <p:cNvPr id="5" name="Footer Placeholder 4">
            <a:extLst>
              <a:ext uri="{FF2B5EF4-FFF2-40B4-BE49-F238E27FC236}">
                <a16:creationId xmlns:a16="http://schemas.microsoft.com/office/drawing/2014/main" id="{E217D96C-E1A3-EC3F-A993-02B5F1D4D5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82AE7B-9402-E859-E6B6-889DC9888151}"/>
              </a:ext>
            </a:extLst>
          </p:cNvPr>
          <p:cNvSpPr>
            <a:spLocks noGrp="1"/>
          </p:cNvSpPr>
          <p:nvPr>
            <p:ph type="sldNum" sz="quarter" idx="12"/>
          </p:nvPr>
        </p:nvSpPr>
        <p:spPr/>
        <p:txBody>
          <a:bodyPr/>
          <a:lstStyle/>
          <a:p>
            <a:fld id="{F055D389-0336-42AE-92D7-69C42492674C}" type="slidenum">
              <a:rPr lang="en-US" smtClean="0"/>
              <a:t>‹#›</a:t>
            </a:fld>
            <a:endParaRPr lang="en-US"/>
          </a:p>
        </p:txBody>
      </p:sp>
    </p:spTree>
    <p:extLst>
      <p:ext uri="{BB962C8B-B14F-4D97-AF65-F5344CB8AC3E}">
        <p14:creationId xmlns:p14="http://schemas.microsoft.com/office/powerpoint/2010/main" val="15843823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Blank copy 1">
    <p:spTree>
      <p:nvGrpSpPr>
        <p:cNvPr id="1" name=""/>
        <p:cNvGrpSpPr/>
        <p:nvPr/>
      </p:nvGrpSpPr>
      <p:grpSpPr>
        <a:xfrm>
          <a:off x="0" y="0"/>
          <a:ext cx="0" cy="0"/>
          <a:chOff x="0" y="0"/>
          <a:chExt cx="0" cy="0"/>
        </a:xfrm>
      </p:grpSpPr>
      <p:sp>
        <p:nvSpPr>
          <p:cNvPr id="2" name="Shape 72"/>
          <p:cNvSpPr>
            <a:spLocks noGrp="1"/>
          </p:cNvSpPr>
          <p:nvPr>
            <p:ph type="sldNum" sz="quarter" idx="10"/>
          </p:nvPr>
        </p:nvSpPr>
        <p:spPr/>
        <p:txBody>
          <a:bodyPr/>
          <a:lstStyle>
            <a:lvl1pPr>
              <a:defRPr/>
            </a:lvl1pPr>
          </a:lstStyle>
          <a:p>
            <a:fld id="{3257945B-24AD-4131-B3B7-13CC98FDC36A}" type="slidenum">
              <a:rPr lang="en-US" altLang="en-US"/>
              <a:pPr/>
              <a:t>‹#›</a:t>
            </a:fld>
            <a:endParaRPr lang="en-US" altLang="en-US" dirty="0"/>
          </a:p>
        </p:txBody>
      </p:sp>
    </p:spTree>
    <p:extLst>
      <p:ext uri="{BB962C8B-B14F-4D97-AF65-F5344CB8AC3E}">
        <p14:creationId xmlns:p14="http://schemas.microsoft.com/office/powerpoint/2010/main" val="3999444493"/>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187E37A-EAB0-584F-A853-FA2D1F1236E4}"/>
              </a:ext>
            </a:extLst>
          </p:cNvPr>
          <p:cNvSpPr/>
          <p:nvPr userDrawn="1"/>
        </p:nvSpPr>
        <p:spPr>
          <a:xfrm flipH="1">
            <a:off x="3595118" y="719273"/>
            <a:ext cx="45719" cy="5098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highlight>
                <a:srgbClr val="292929"/>
              </a:highlight>
            </a:endParaRPr>
          </a:p>
        </p:txBody>
      </p:sp>
      <p:sp>
        <p:nvSpPr>
          <p:cNvPr id="10" name="Title Placeholder 1">
            <a:extLst>
              <a:ext uri="{FF2B5EF4-FFF2-40B4-BE49-F238E27FC236}">
                <a16:creationId xmlns:a16="http://schemas.microsoft.com/office/drawing/2014/main" id="{357631CE-A060-244A-8EF3-108571EFD0EB}"/>
              </a:ext>
            </a:extLst>
          </p:cNvPr>
          <p:cNvSpPr>
            <a:spLocks noGrp="1"/>
          </p:cNvSpPr>
          <p:nvPr>
            <p:ph type="title"/>
          </p:nvPr>
        </p:nvSpPr>
        <p:spPr>
          <a:xfrm>
            <a:off x="3836022" y="361131"/>
            <a:ext cx="7543180" cy="1268761"/>
          </a:xfrm>
          <a:prstGeom prst="rect">
            <a:avLst/>
          </a:prstGeom>
        </p:spPr>
        <p:txBody>
          <a:bodyPr vert="horz" lIns="91440" tIns="45720" rIns="91440" bIns="45720" rtlCol="0" anchor="ctr" anchorCtr="0">
            <a:noAutofit/>
          </a:bodyPr>
          <a:lstStyle>
            <a:lvl1pPr>
              <a:defRPr>
                <a:solidFill>
                  <a:schemeClr val="bg1"/>
                </a:solidFill>
              </a:defRPr>
            </a:lvl1pPr>
          </a:lstStyle>
          <a:p>
            <a:r>
              <a:rPr lang="en-US" dirty="0"/>
              <a:t>SLIDE TITLE</a:t>
            </a:r>
          </a:p>
        </p:txBody>
      </p:sp>
      <p:sp>
        <p:nvSpPr>
          <p:cNvPr id="12" name="Text Placeholder 11">
            <a:extLst>
              <a:ext uri="{FF2B5EF4-FFF2-40B4-BE49-F238E27FC236}">
                <a16:creationId xmlns:a16="http://schemas.microsoft.com/office/drawing/2014/main" id="{A665DA74-6A2B-774B-9DAD-98650CD877E0}"/>
              </a:ext>
            </a:extLst>
          </p:cNvPr>
          <p:cNvSpPr>
            <a:spLocks noGrp="1"/>
          </p:cNvSpPr>
          <p:nvPr>
            <p:ph type="body" sz="quarter" idx="11" hasCustomPrompt="1"/>
          </p:nvPr>
        </p:nvSpPr>
        <p:spPr>
          <a:xfrm>
            <a:off x="635000" y="1932466"/>
            <a:ext cx="10744200" cy="595145"/>
          </a:xfrm>
          <a:prstGeom prst="rect">
            <a:avLst/>
          </a:prstGeom>
        </p:spPr>
        <p:txBody>
          <a:bodyPr/>
          <a:lstStyle>
            <a:lvl1pPr>
              <a:defRPr sz="3200" b="1" i="0">
                <a:solidFill>
                  <a:schemeClr val="bg1"/>
                </a:solidFill>
                <a:latin typeface="+mn-lt"/>
              </a:defRPr>
            </a:lvl1pPr>
            <a:lvl2pPr>
              <a:defRPr sz="1867" b="1" i="0">
                <a:latin typeface="Poppins"/>
              </a:defRPr>
            </a:lvl2pPr>
            <a:lvl3pPr>
              <a:defRPr sz="1867" b="1" i="0">
                <a:latin typeface="Poppins"/>
              </a:defRPr>
            </a:lvl3pPr>
            <a:lvl4pPr>
              <a:defRPr sz="1867" b="1" i="0">
                <a:latin typeface="Poppins"/>
              </a:defRPr>
            </a:lvl4pPr>
            <a:lvl5pPr>
              <a:defRPr sz="1867" b="1" i="0">
                <a:latin typeface="Poppins"/>
              </a:defRPr>
            </a:lvl5pPr>
          </a:lstStyle>
          <a:p>
            <a:pPr lvl="0"/>
            <a:r>
              <a:rPr lang="en-US" dirty="0"/>
              <a:t>SUBHEADING</a:t>
            </a:r>
          </a:p>
        </p:txBody>
      </p:sp>
      <p:sp>
        <p:nvSpPr>
          <p:cNvPr id="3" name="Text Placeholder 2">
            <a:extLst>
              <a:ext uri="{FF2B5EF4-FFF2-40B4-BE49-F238E27FC236}">
                <a16:creationId xmlns:a16="http://schemas.microsoft.com/office/drawing/2014/main" id="{A01C0332-8E7B-8B4C-BA17-7CEA00EA0C48}"/>
              </a:ext>
            </a:extLst>
          </p:cNvPr>
          <p:cNvSpPr>
            <a:spLocks noGrp="1"/>
          </p:cNvSpPr>
          <p:nvPr>
            <p:ph type="body" sz="quarter" idx="12"/>
          </p:nvPr>
        </p:nvSpPr>
        <p:spPr>
          <a:xfrm>
            <a:off x="635000" y="2798236"/>
            <a:ext cx="10744200" cy="3424767"/>
          </a:xfrm>
          <a:prstGeom prst="rect">
            <a:avLst/>
          </a:prstGeom>
        </p:spPr>
        <p:txBody>
          <a:bodyPr/>
          <a:lstStyle>
            <a:lvl1pP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en-US" dirty="0"/>
              <a:t>Click to edit Master text styles</a:t>
            </a:r>
          </a:p>
        </p:txBody>
      </p:sp>
    </p:spTree>
    <p:extLst>
      <p:ext uri="{BB962C8B-B14F-4D97-AF65-F5344CB8AC3E}">
        <p14:creationId xmlns:p14="http://schemas.microsoft.com/office/powerpoint/2010/main" val="36455402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E2A1FBFF-C0EE-D44A-8B15-1DBC65956FEC}"/>
              </a:ext>
            </a:extLst>
          </p:cNvPr>
          <p:cNvSpPr>
            <a:spLocks noGrp="1"/>
          </p:cNvSpPr>
          <p:nvPr>
            <p:ph type="title"/>
          </p:nvPr>
        </p:nvSpPr>
        <p:spPr>
          <a:xfrm>
            <a:off x="635004" y="2107370"/>
            <a:ext cx="8899709" cy="1268761"/>
          </a:xfrm>
          <a:prstGeom prst="rect">
            <a:avLst/>
          </a:prstGeom>
        </p:spPr>
        <p:txBody>
          <a:bodyPr vert="horz" lIns="91440" tIns="45720" rIns="91440" bIns="45720" rtlCol="0" anchor="ctr" anchorCtr="0">
            <a:noAutofit/>
          </a:bodyPr>
          <a:lstStyle>
            <a:lvl1pPr>
              <a:defRPr>
                <a:solidFill>
                  <a:schemeClr val="bg1"/>
                </a:solidFill>
              </a:defRPr>
            </a:lvl1pPr>
          </a:lstStyle>
          <a:p>
            <a:r>
              <a:rPr lang="en-US" dirty="0"/>
              <a:t>SLIDE TITLE</a:t>
            </a:r>
          </a:p>
        </p:txBody>
      </p:sp>
      <p:sp>
        <p:nvSpPr>
          <p:cNvPr id="5" name="Text Placeholder 2">
            <a:extLst>
              <a:ext uri="{FF2B5EF4-FFF2-40B4-BE49-F238E27FC236}">
                <a16:creationId xmlns:a16="http://schemas.microsoft.com/office/drawing/2014/main" id="{1FE5AA57-D648-0849-9887-BE1D811B8E03}"/>
              </a:ext>
            </a:extLst>
          </p:cNvPr>
          <p:cNvSpPr>
            <a:spLocks noGrp="1"/>
          </p:cNvSpPr>
          <p:nvPr>
            <p:ph type="body" sz="quarter" idx="12"/>
          </p:nvPr>
        </p:nvSpPr>
        <p:spPr>
          <a:xfrm>
            <a:off x="635000" y="3634380"/>
            <a:ext cx="10744200" cy="2588623"/>
          </a:xfrm>
          <a:prstGeom prst="rect">
            <a:avLst/>
          </a:prstGeom>
        </p:spPr>
        <p:txBody>
          <a:bodyPr/>
          <a:lstStyle>
            <a:lvl1pP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en-US" dirty="0"/>
              <a:t>Click to edit Master text styles</a:t>
            </a:r>
          </a:p>
        </p:txBody>
      </p:sp>
    </p:spTree>
    <p:extLst>
      <p:ext uri="{BB962C8B-B14F-4D97-AF65-F5344CB8AC3E}">
        <p14:creationId xmlns:p14="http://schemas.microsoft.com/office/powerpoint/2010/main" val="126644818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E6E4234-CCB8-FC4A-B98E-2C85B307790C}"/>
              </a:ext>
            </a:extLst>
          </p:cNvPr>
          <p:cNvSpPr>
            <a:spLocks noGrp="1"/>
          </p:cNvSpPr>
          <p:nvPr>
            <p:ph type="body" sz="quarter" idx="11" hasCustomPrompt="1"/>
          </p:nvPr>
        </p:nvSpPr>
        <p:spPr>
          <a:xfrm>
            <a:off x="5530716" y="1355822"/>
            <a:ext cx="5672943" cy="462363"/>
          </a:xfrm>
          <a:prstGeom prst="rect">
            <a:avLst/>
          </a:prstGeom>
        </p:spPr>
        <p:txBody>
          <a:bodyPr/>
          <a:lstStyle>
            <a:lvl1pPr>
              <a:defRPr sz="2133">
                <a:solidFill>
                  <a:schemeClr val="bg1"/>
                </a:solidFill>
                <a:latin typeface="+mn-lt"/>
              </a:defRPr>
            </a:lvl1pPr>
            <a:lvl2pPr>
              <a:defRPr sz="2133"/>
            </a:lvl2pPr>
            <a:lvl3pPr>
              <a:defRPr sz="2133"/>
            </a:lvl3pPr>
            <a:lvl4pPr>
              <a:defRPr sz="2133"/>
            </a:lvl4pPr>
            <a:lvl5pPr>
              <a:defRPr sz="2133"/>
            </a:lvl5pPr>
          </a:lstStyle>
          <a:p>
            <a:pPr lvl="0"/>
            <a:r>
              <a:rPr lang="en-US" dirty="0"/>
              <a:t>LOREM IPSUM DOLOR SIT AMET</a:t>
            </a:r>
          </a:p>
        </p:txBody>
      </p:sp>
      <p:sp>
        <p:nvSpPr>
          <p:cNvPr id="10" name="Title Placeholder 1">
            <a:extLst>
              <a:ext uri="{FF2B5EF4-FFF2-40B4-BE49-F238E27FC236}">
                <a16:creationId xmlns:a16="http://schemas.microsoft.com/office/drawing/2014/main" id="{BE782EF3-A202-444B-93A7-BA27D8FEB826}"/>
              </a:ext>
            </a:extLst>
          </p:cNvPr>
          <p:cNvSpPr>
            <a:spLocks noGrp="1"/>
          </p:cNvSpPr>
          <p:nvPr>
            <p:ph type="title"/>
          </p:nvPr>
        </p:nvSpPr>
        <p:spPr>
          <a:xfrm>
            <a:off x="644293" y="2190031"/>
            <a:ext cx="3271024" cy="1734684"/>
          </a:xfrm>
          <a:prstGeom prst="rect">
            <a:avLst/>
          </a:prstGeom>
        </p:spPr>
        <p:txBody>
          <a:bodyPr vert="horz" lIns="91440" tIns="45720" rIns="91440" bIns="45720" rtlCol="0" anchor="ctr" anchorCtr="0">
            <a:noAutofit/>
          </a:bodyPr>
          <a:lstStyle>
            <a:lvl1pPr>
              <a:defRPr>
                <a:solidFill>
                  <a:schemeClr val="bg1"/>
                </a:solidFill>
              </a:defRPr>
            </a:lvl1pPr>
          </a:lstStyle>
          <a:p>
            <a:r>
              <a:rPr lang="en-US" dirty="0"/>
              <a:t>SLIDE TITLE</a:t>
            </a:r>
          </a:p>
        </p:txBody>
      </p:sp>
      <p:sp>
        <p:nvSpPr>
          <p:cNvPr id="21" name="Text Placeholder 14">
            <a:extLst>
              <a:ext uri="{FF2B5EF4-FFF2-40B4-BE49-F238E27FC236}">
                <a16:creationId xmlns:a16="http://schemas.microsoft.com/office/drawing/2014/main" id="{B9659274-8BF3-754C-8137-B44773128025}"/>
              </a:ext>
            </a:extLst>
          </p:cNvPr>
          <p:cNvSpPr>
            <a:spLocks noGrp="1"/>
          </p:cNvSpPr>
          <p:nvPr>
            <p:ph type="body" sz="quarter" idx="12" hasCustomPrompt="1"/>
          </p:nvPr>
        </p:nvSpPr>
        <p:spPr>
          <a:xfrm>
            <a:off x="5530716" y="3060718"/>
            <a:ext cx="5672943" cy="462363"/>
          </a:xfrm>
          <a:prstGeom prst="rect">
            <a:avLst/>
          </a:prstGeom>
        </p:spPr>
        <p:txBody>
          <a:bodyPr/>
          <a:lstStyle>
            <a:lvl1pPr>
              <a:defRPr sz="2133">
                <a:solidFill>
                  <a:schemeClr val="bg1"/>
                </a:solidFill>
                <a:latin typeface="+mn-lt"/>
              </a:defRPr>
            </a:lvl1pPr>
            <a:lvl2pPr>
              <a:defRPr sz="2133"/>
            </a:lvl2pPr>
            <a:lvl3pPr>
              <a:defRPr sz="2133"/>
            </a:lvl3pPr>
            <a:lvl4pPr>
              <a:defRPr sz="2133"/>
            </a:lvl4pPr>
            <a:lvl5pPr>
              <a:defRPr sz="2133"/>
            </a:lvl5pPr>
          </a:lstStyle>
          <a:p>
            <a:pPr lvl="0"/>
            <a:r>
              <a:rPr lang="en-US" dirty="0"/>
              <a:t>LOREM IPSUM DOLOR SIT AMET</a:t>
            </a:r>
          </a:p>
        </p:txBody>
      </p:sp>
      <p:sp>
        <p:nvSpPr>
          <p:cNvPr id="23" name="Text Placeholder 14">
            <a:extLst>
              <a:ext uri="{FF2B5EF4-FFF2-40B4-BE49-F238E27FC236}">
                <a16:creationId xmlns:a16="http://schemas.microsoft.com/office/drawing/2014/main" id="{0B2DF2A9-7337-4E49-9BD7-5497DC624903}"/>
              </a:ext>
            </a:extLst>
          </p:cNvPr>
          <p:cNvSpPr>
            <a:spLocks noGrp="1"/>
          </p:cNvSpPr>
          <p:nvPr>
            <p:ph type="body" sz="quarter" idx="14" hasCustomPrompt="1"/>
          </p:nvPr>
        </p:nvSpPr>
        <p:spPr>
          <a:xfrm>
            <a:off x="5530716" y="4775529"/>
            <a:ext cx="5672943" cy="462363"/>
          </a:xfrm>
          <a:prstGeom prst="rect">
            <a:avLst/>
          </a:prstGeom>
        </p:spPr>
        <p:txBody>
          <a:bodyPr/>
          <a:lstStyle>
            <a:lvl1pPr>
              <a:defRPr sz="2133">
                <a:solidFill>
                  <a:schemeClr val="bg1"/>
                </a:solidFill>
                <a:latin typeface="+mn-lt"/>
              </a:defRPr>
            </a:lvl1pPr>
            <a:lvl2pPr>
              <a:defRPr sz="2133"/>
            </a:lvl2pPr>
            <a:lvl3pPr>
              <a:defRPr sz="2133"/>
            </a:lvl3pPr>
            <a:lvl4pPr>
              <a:defRPr sz="2133"/>
            </a:lvl4pPr>
            <a:lvl5pPr>
              <a:defRPr sz="2133"/>
            </a:lvl5pPr>
          </a:lstStyle>
          <a:p>
            <a:pPr lvl="0"/>
            <a:r>
              <a:rPr lang="en-US" dirty="0"/>
              <a:t>LOREM IPSUM DOLOR SIT AMET</a:t>
            </a:r>
          </a:p>
        </p:txBody>
      </p:sp>
      <p:sp>
        <p:nvSpPr>
          <p:cNvPr id="12" name="Text Placeholder 2">
            <a:extLst>
              <a:ext uri="{FF2B5EF4-FFF2-40B4-BE49-F238E27FC236}">
                <a16:creationId xmlns:a16="http://schemas.microsoft.com/office/drawing/2014/main" id="{BC233EBB-B02D-E344-BA46-D9171D16AF80}"/>
              </a:ext>
            </a:extLst>
          </p:cNvPr>
          <p:cNvSpPr>
            <a:spLocks noGrp="1"/>
          </p:cNvSpPr>
          <p:nvPr>
            <p:ph type="body" sz="quarter" idx="16"/>
          </p:nvPr>
        </p:nvSpPr>
        <p:spPr>
          <a:xfrm>
            <a:off x="5530715" y="1980390"/>
            <a:ext cx="5672943" cy="694379"/>
          </a:xfrm>
          <a:prstGeom prst="rect">
            <a:avLst/>
          </a:prstGeom>
        </p:spPr>
        <p:txBody>
          <a:bodyPr/>
          <a:lstStyle>
            <a:lvl1pP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en-US" dirty="0"/>
              <a:t>Click to edit Master text styles</a:t>
            </a:r>
          </a:p>
        </p:txBody>
      </p:sp>
      <p:sp>
        <p:nvSpPr>
          <p:cNvPr id="14" name="Text Placeholder 2">
            <a:extLst>
              <a:ext uri="{FF2B5EF4-FFF2-40B4-BE49-F238E27FC236}">
                <a16:creationId xmlns:a16="http://schemas.microsoft.com/office/drawing/2014/main" id="{9C3993A8-0059-0D41-AFFD-308261A88F1A}"/>
              </a:ext>
            </a:extLst>
          </p:cNvPr>
          <p:cNvSpPr>
            <a:spLocks noGrp="1"/>
          </p:cNvSpPr>
          <p:nvPr>
            <p:ph type="body" sz="quarter" idx="17"/>
          </p:nvPr>
        </p:nvSpPr>
        <p:spPr>
          <a:xfrm>
            <a:off x="5530715" y="3685285"/>
            <a:ext cx="5672943" cy="694379"/>
          </a:xfrm>
          <a:prstGeom prst="rect">
            <a:avLst/>
          </a:prstGeom>
        </p:spPr>
        <p:txBody>
          <a:bodyPr/>
          <a:lstStyle>
            <a:lvl1pP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en-US" dirty="0"/>
              <a:t>Click to edit Master text styles</a:t>
            </a:r>
          </a:p>
        </p:txBody>
      </p:sp>
      <p:sp>
        <p:nvSpPr>
          <p:cNvPr id="16" name="Text Placeholder 2">
            <a:extLst>
              <a:ext uri="{FF2B5EF4-FFF2-40B4-BE49-F238E27FC236}">
                <a16:creationId xmlns:a16="http://schemas.microsoft.com/office/drawing/2014/main" id="{36CC16B8-44D4-0B47-BB2A-69CD62638A01}"/>
              </a:ext>
            </a:extLst>
          </p:cNvPr>
          <p:cNvSpPr>
            <a:spLocks noGrp="1"/>
          </p:cNvSpPr>
          <p:nvPr>
            <p:ph type="body" sz="quarter" idx="18"/>
          </p:nvPr>
        </p:nvSpPr>
        <p:spPr>
          <a:xfrm>
            <a:off x="5530715" y="5390185"/>
            <a:ext cx="5672943" cy="694379"/>
          </a:xfrm>
          <a:prstGeom prst="rect">
            <a:avLst/>
          </a:prstGeom>
        </p:spPr>
        <p:txBody>
          <a:bodyPr/>
          <a:lstStyle>
            <a:lvl1pP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en-US" dirty="0"/>
              <a:t>Click to edit Master text styles</a:t>
            </a:r>
          </a:p>
        </p:txBody>
      </p:sp>
    </p:spTree>
    <p:extLst>
      <p:ext uri="{BB962C8B-B14F-4D97-AF65-F5344CB8AC3E}">
        <p14:creationId xmlns:p14="http://schemas.microsoft.com/office/powerpoint/2010/main" val="20049025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6" name="Text Placeholder 14">
            <a:extLst>
              <a:ext uri="{FF2B5EF4-FFF2-40B4-BE49-F238E27FC236}">
                <a16:creationId xmlns:a16="http://schemas.microsoft.com/office/drawing/2014/main" id="{FA3B095F-E1A2-DE42-8111-D481E156C719}"/>
              </a:ext>
            </a:extLst>
          </p:cNvPr>
          <p:cNvSpPr>
            <a:spLocks noGrp="1"/>
          </p:cNvSpPr>
          <p:nvPr>
            <p:ph type="body" sz="quarter" idx="12" hasCustomPrompt="1"/>
          </p:nvPr>
        </p:nvSpPr>
        <p:spPr>
          <a:xfrm>
            <a:off x="6412114" y="3702925"/>
            <a:ext cx="4004431" cy="462363"/>
          </a:xfrm>
          <a:prstGeom prst="rect">
            <a:avLst/>
          </a:prstGeom>
        </p:spPr>
        <p:txBody>
          <a:bodyPr/>
          <a:lstStyle>
            <a:lvl1pPr>
              <a:defRPr sz="2133">
                <a:solidFill>
                  <a:schemeClr val="bg1"/>
                </a:solidFill>
                <a:latin typeface="+mn-lt"/>
              </a:defRPr>
            </a:lvl1pPr>
            <a:lvl2pPr>
              <a:defRPr sz="2133"/>
            </a:lvl2pPr>
            <a:lvl3pPr>
              <a:defRPr sz="2133"/>
            </a:lvl3pPr>
            <a:lvl4pPr>
              <a:defRPr sz="2133"/>
            </a:lvl4pPr>
            <a:lvl5pPr>
              <a:defRPr sz="2133"/>
            </a:lvl5pPr>
          </a:lstStyle>
          <a:p>
            <a:pPr lvl="0"/>
            <a:r>
              <a:rPr lang="en-US" dirty="0"/>
              <a:t>LOREM IPSUM DOLOR SIT AMET</a:t>
            </a:r>
          </a:p>
        </p:txBody>
      </p:sp>
      <p:sp>
        <p:nvSpPr>
          <p:cNvPr id="10" name="Text Placeholder 14">
            <a:extLst>
              <a:ext uri="{FF2B5EF4-FFF2-40B4-BE49-F238E27FC236}">
                <a16:creationId xmlns:a16="http://schemas.microsoft.com/office/drawing/2014/main" id="{04BF1953-106B-E541-936A-54607911489C}"/>
              </a:ext>
            </a:extLst>
          </p:cNvPr>
          <p:cNvSpPr>
            <a:spLocks noGrp="1"/>
          </p:cNvSpPr>
          <p:nvPr>
            <p:ph type="body" sz="quarter" idx="11" hasCustomPrompt="1"/>
          </p:nvPr>
        </p:nvSpPr>
        <p:spPr>
          <a:xfrm>
            <a:off x="690654" y="3702925"/>
            <a:ext cx="4004431" cy="462363"/>
          </a:xfrm>
          <a:prstGeom prst="rect">
            <a:avLst/>
          </a:prstGeom>
        </p:spPr>
        <p:txBody>
          <a:bodyPr/>
          <a:lstStyle>
            <a:lvl1pPr>
              <a:defRPr sz="2133">
                <a:solidFill>
                  <a:schemeClr val="bg1"/>
                </a:solidFill>
                <a:latin typeface="+mn-lt"/>
              </a:defRPr>
            </a:lvl1pPr>
            <a:lvl2pPr>
              <a:defRPr sz="2133"/>
            </a:lvl2pPr>
            <a:lvl3pPr>
              <a:defRPr sz="2133"/>
            </a:lvl3pPr>
            <a:lvl4pPr>
              <a:defRPr sz="2133"/>
            </a:lvl4pPr>
            <a:lvl5pPr>
              <a:defRPr sz="2133"/>
            </a:lvl5pPr>
          </a:lstStyle>
          <a:p>
            <a:pPr lvl="0"/>
            <a:r>
              <a:rPr lang="en-US" dirty="0"/>
              <a:t>LOREM IPSUM DOLOR SIT AMET</a:t>
            </a:r>
          </a:p>
        </p:txBody>
      </p:sp>
      <p:sp>
        <p:nvSpPr>
          <p:cNvPr id="19" name="Title Placeholder 1">
            <a:extLst>
              <a:ext uri="{FF2B5EF4-FFF2-40B4-BE49-F238E27FC236}">
                <a16:creationId xmlns:a16="http://schemas.microsoft.com/office/drawing/2014/main" id="{8DDB43D5-BD08-0E4E-81AF-1760C8DA6B9B}"/>
              </a:ext>
            </a:extLst>
          </p:cNvPr>
          <p:cNvSpPr>
            <a:spLocks noGrp="1"/>
          </p:cNvSpPr>
          <p:nvPr>
            <p:ph type="title"/>
          </p:nvPr>
        </p:nvSpPr>
        <p:spPr>
          <a:xfrm>
            <a:off x="690654" y="2107370"/>
            <a:ext cx="8844059" cy="1268761"/>
          </a:xfrm>
          <a:prstGeom prst="rect">
            <a:avLst/>
          </a:prstGeom>
        </p:spPr>
        <p:txBody>
          <a:bodyPr vert="horz" lIns="91440" tIns="45720" rIns="91440" bIns="45720" rtlCol="0" anchor="ctr" anchorCtr="0">
            <a:noAutofit/>
          </a:bodyPr>
          <a:lstStyle>
            <a:lvl1pPr>
              <a:defRPr>
                <a:solidFill>
                  <a:schemeClr val="bg1"/>
                </a:solidFill>
              </a:defRPr>
            </a:lvl1pPr>
          </a:lstStyle>
          <a:p>
            <a:r>
              <a:rPr lang="en-US" dirty="0"/>
              <a:t>SLIDE TITLE</a:t>
            </a:r>
          </a:p>
        </p:txBody>
      </p:sp>
      <p:sp>
        <p:nvSpPr>
          <p:cNvPr id="7" name="Text Placeholder 2">
            <a:extLst>
              <a:ext uri="{FF2B5EF4-FFF2-40B4-BE49-F238E27FC236}">
                <a16:creationId xmlns:a16="http://schemas.microsoft.com/office/drawing/2014/main" id="{A90672F8-A9D3-A44E-B23F-79535BA0CB45}"/>
              </a:ext>
            </a:extLst>
          </p:cNvPr>
          <p:cNvSpPr>
            <a:spLocks noGrp="1"/>
          </p:cNvSpPr>
          <p:nvPr>
            <p:ph type="body" sz="quarter" idx="14"/>
          </p:nvPr>
        </p:nvSpPr>
        <p:spPr>
          <a:xfrm>
            <a:off x="690653" y="4225834"/>
            <a:ext cx="4416211" cy="1898833"/>
          </a:xfrm>
          <a:prstGeom prst="rect">
            <a:avLst/>
          </a:prstGeom>
        </p:spPr>
        <p:txBody>
          <a:bodyPr/>
          <a:lstStyle>
            <a:lvl1pP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en-US" dirty="0"/>
              <a:t>Click to edit Master text styles</a:t>
            </a:r>
          </a:p>
        </p:txBody>
      </p:sp>
      <p:sp>
        <p:nvSpPr>
          <p:cNvPr id="8" name="Text Placeholder 2">
            <a:extLst>
              <a:ext uri="{FF2B5EF4-FFF2-40B4-BE49-F238E27FC236}">
                <a16:creationId xmlns:a16="http://schemas.microsoft.com/office/drawing/2014/main" id="{539F7200-BC69-7D49-97E8-7163305321C2}"/>
              </a:ext>
            </a:extLst>
          </p:cNvPr>
          <p:cNvSpPr>
            <a:spLocks noGrp="1"/>
          </p:cNvSpPr>
          <p:nvPr>
            <p:ph type="body" sz="quarter" idx="15"/>
          </p:nvPr>
        </p:nvSpPr>
        <p:spPr>
          <a:xfrm>
            <a:off x="6412113" y="4225834"/>
            <a:ext cx="4416211" cy="1898833"/>
          </a:xfrm>
          <a:prstGeom prst="rect">
            <a:avLst/>
          </a:prstGeom>
        </p:spPr>
        <p:txBody>
          <a:bodyPr/>
          <a:lstStyle>
            <a:lvl1pP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en-US" dirty="0"/>
              <a:t>Click to edit Master text styles</a:t>
            </a:r>
          </a:p>
        </p:txBody>
      </p:sp>
    </p:spTree>
    <p:extLst>
      <p:ext uri="{BB962C8B-B14F-4D97-AF65-F5344CB8AC3E}">
        <p14:creationId xmlns:p14="http://schemas.microsoft.com/office/powerpoint/2010/main" val="40477313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826CF96A-9211-AC46-9A94-0C3A966947D9}"/>
              </a:ext>
            </a:extLst>
          </p:cNvPr>
          <p:cNvSpPr>
            <a:spLocks noGrp="1"/>
          </p:cNvSpPr>
          <p:nvPr>
            <p:ph type="title"/>
          </p:nvPr>
        </p:nvSpPr>
        <p:spPr>
          <a:xfrm>
            <a:off x="951661" y="2008249"/>
            <a:ext cx="6512225" cy="1268761"/>
          </a:xfrm>
          <a:prstGeom prst="rect">
            <a:avLst/>
          </a:prstGeom>
        </p:spPr>
        <p:txBody>
          <a:bodyPr vert="horz" lIns="91440" tIns="45720" rIns="91440" bIns="45720" rtlCol="0" anchor="ctr" anchorCtr="0">
            <a:noAutofit/>
          </a:bodyPr>
          <a:lstStyle>
            <a:lvl1pPr>
              <a:defRPr>
                <a:solidFill>
                  <a:schemeClr val="bg1"/>
                </a:solidFill>
              </a:defRPr>
            </a:lvl1pPr>
          </a:lstStyle>
          <a:p>
            <a:r>
              <a:rPr lang="en-US" dirty="0"/>
              <a:t>SLIDE TITLE</a:t>
            </a:r>
          </a:p>
        </p:txBody>
      </p:sp>
      <p:sp>
        <p:nvSpPr>
          <p:cNvPr id="4" name="Text Placeholder 2">
            <a:extLst>
              <a:ext uri="{FF2B5EF4-FFF2-40B4-BE49-F238E27FC236}">
                <a16:creationId xmlns:a16="http://schemas.microsoft.com/office/drawing/2014/main" id="{8087BD18-BAB0-EF47-837B-E28712B8DEAC}"/>
              </a:ext>
            </a:extLst>
          </p:cNvPr>
          <p:cNvSpPr>
            <a:spLocks noGrp="1"/>
          </p:cNvSpPr>
          <p:nvPr>
            <p:ph type="body" sz="quarter" idx="12"/>
          </p:nvPr>
        </p:nvSpPr>
        <p:spPr>
          <a:xfrm>
            <a:off x="951658" y="3580996"/>
            <a:ext cx="5322764" cy="1704256"/>
          </a:xfrm>
          <a:prstGeom prst="rect">
            <a:avLst/>
          </a:prstGeom>
        </p:spPr>
        <p:txBody>
          <a:bodyPr/>
          <a:lstStyle>
            <a:lvl1pP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en-US" dirty="0"/>
              <a:t>Click to edit Master text styles</a:t>
            </a:r>
          </a:p>
        </p:txBody>
      </p:sp>
    </p:spTree>
    <p:extLst>
      <p:ext uri="{BB962C8B-B14F-4D97-AF65-F5344CB8AC3E}">
        <p14:creationId xmlns:p14="http://schemas.microsoft.com/office/powerpoint/2010/main" val="5810943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B35ED82-D970-1A4C-B4B4-EB85079743BC}"/>
              </a:ext>
            </a:extLst>
          </p:cNvPr>
          <p:cNvSpPr/>
          <p:nvPr userDrawn="1"/>
        </p:nvSpPr>
        <p:spPr>
          <a:xfrm flipH="1">
            <a:off x="3595118" y="719273"/>
            <a:ext cx="45719" cy="5098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highlight>
                <a:srgbClr val="292929"/>
              </a:highlight>
            </a:endParaRPr>
          </a:p>
        </p:txBody>
      </p:sp>
      <p:sp>
        <p:nvSpPr>
          <p:cNvPr id="6" name="Text Placeholder 14">
            <a:extLst>
              <a:ext uri="{FF2B5EF4-FFF2-40B4-BE49-F238E27FC236}">
                <a16:creationId xmlns:a16="http://schemas.microsoft.com/office/drawing/2014/main" id="{684AD2DB-7497-5A4B-992A-24578007BABD}"/>
              </a:ext>
            </a:extLst>
          </p:cNvPr>
          <p:cNvSpPr>
            <a:spLocks noGrp="1"/>
          </p:cNvSpPr>
          <p:nvPr>
            <p:ph type="body" sz="quarter" idx="11" hasCustomPrompt="1"/>
          </p:nvPr>
        </p:nvSpPr>
        <p:spPr>
          <a:xfrm>
            <a:off x="5530716" y="1772517"/>
            <a:ext cx="5672943" cy="462363"/>
          </a:xfrm>
          <a:prstGeom prst="rect">
            <a:avLst/>
          </a:prstGeom>
        </p:spPr>
        <p:txBody>
          <a:bodyPr/>
          <a:lstStyle>
            <a:lvl1pPr>
              <a:defRPr sz="2133">
                <a:solidFill>
                  <a:schemeClr val="bg1"/>
                </a:solidFill>
                <a:latin typeface="+mn-lt"/>
              </a:defRPr>
            </a:lvl1pPr>
            <a:lvl2pPr>
              <a:defRPr sz="2133"/>
            </a:lvl2pPr>
            <a:lvl3pPr>
              <a:defRPr sz="2133"/>
            </a:lvl3pPr>
            <a:lvl4pPr>
              <a:defRPr sz="2133"/>
            </a:lvl4pPr>
            <a:lvl5pPr>
              <a:defRPr sz="2133"/>
            </a:lvl5pPr>
          </a:lstStyle>
          <a:p>
            <a:pPr lvl="0"/>
            <a:r>
              <a:rPr lang="en-US" dirty="0"/>
              <a:t>LOREM IPSUM DOLOR SIT AMET</a:t>
            </a:r>
          </a:p>
        </p:txBody>
      </p:sp>
      <p:sp>
        <p:nvSpPr>
          <p:cNvPr id="11" name="Text Placeholder 14">
            <a:extLst>
              <a:ext uri="{FF2B5EF4-FFF2-40B4-BE49-F238E27FC236}">
                <a16:creationId xmlns:a16="http://schemas.microsoft.com/office/drawing/2014/main" id="{E76B7821-FE80-5E48-92F8-C6623FBDB8AA}"/>
              </a:ext>
            </a:extLst>
          </p:cNvPr>
          <p:cNvSpPr>
            <a:spLocks noGrp="1"/>
          </p:cNvSpPr>
          <p:nvPr>
            <p:ph type="body" sz="quarter" idx="12" hasCustomPrompt="1"/>
          </p:nvPr>
        </p:nvSpPr>
        <p:spPr>
          <a:xfrm>
            <a:off x="5530716" y="3477414"/>
            <a:ext cx="5672943" cy="462363"/>
          </a:xfrm>
          <a:prstGeom prst="rect">
            <a:avLst/>
          </a:prstGeom>
        </p:spPr>
        <p:txBody>
          <a:bodyPr/>
          <a:lstStyle>
            <a:lvl1pPr>
              <a:defRPr sz="2133">
                <a:solidFill>
                  <a:schemeClr val="bg1"/>
                </a:solidFill>
                <a:latin typeface="+mn-lt"/>
              </a:defRPr>
            </a:lvl1pPr>
            <a:lvl2pPr>
              <a:defRPr sz="2133"/>
            </a:lvl2pPr>
            <a:lvl3pPr>
              <a:defRPr sz="2133"/>
            </a:lvl3pPr>
            <a:lvl4pPr>
              <a:defRPr sz="2133"/>
            </a:lvl4pPr>
            <a:lvl5pPr>
              <a:defRPr sz="2133"/>
            </a:lvl5pPr>
          </a:lstStyle>
          <a:p>
            <a:pPr lvl="0"/>
            <a:r>
              <a:rPr lang="en-US" dirty="0"/>
              <a:t>LOREM IPSUM DOLOR SIT AMET</a:t>
            </a:r>
          </a:p>
        </p:txBody>
      </p:sp>
      <p:sp>
        <p:nvSpPr>
          <p:cNvPr id="13" name="Text Placeholder 14">
            <a:extLst>
              <a:ext uri="{FF2B5EF4-FFF2-40B4-BE49-F238E27FC236}">
                <a16:creationId xmlns:a16="http://schemas.microsoft.com/office/drawing/2014/main" id="{F02470C4-99E7-0D49-BD9D-1F04E80CA24C}"/>
              </a:ext>
            </a:extLst>
          </p:cNvPr>
          <p:cNvSpPr>
            <a:spLocks noGrp="1"/>
          </p:cNvSpPr>
          <p:nvPr>
            <p:ph type="body" sz="quarter" idx="14" hasCustomPrompt="1"/>
          </p:nvPr>
        </p:nvSpPr>
        <p:spPr>
          <a:xfrm>
            <a:off x="5530716" y="5192222"/>
            <a:ext cx="5672943" cy="462363"/>
          </a:xfrm>
          <a:prstGeom prst="rect">
            <a:avLst/>
          </a:prstGeom>
        </p:spPr>
        <p:txBody>
          <a:bodyPr/>
          <a:lstStyle>
            <a:lvl1pPr>
              <a:defRPr sz="2133">
                <a:solidFill>
                  <a:schemeClr val="bg1"/>
                </a:solidFill>
                <a:latin typeface="+mn-lt"/>
              </a:defRPr>
            </a:lvl1pPr>
            <a:lvl2pPr>
              <a:defRPr sz="2133"/>
            </a:lvl2pPr>
            <a:lvl3pPr>
              <a:defRPr sz="2133"/>
            </a:lvl3pPr>
            <a:lvl4pPr>
              <a:defRPr sz="2133"/>
            </a:lvl4pPr>
            <a:lvl5pPr>
              <a:defRPr sz="2133"/>
            </a:lvl5pPr>
          </a:lstStyle>
          <a:p>
            <a:pPr lvl="0"/>
            <a:r>
              <a:rPr lang="en-US" dirty="0"/>
              <a:t>LOREM IPSUM DOLOR SIT AMET</a:t>
            </a:r>
          </a:p>
        </p:txBody>
      </p:sp>
      <p:sp>
        <p:nvSpPr>
          <p:cNvPr id="16" name="Title Placeholder 1">
            <a:extLst>
              <a:ext uri="{FF2B5EF4-FFF2-40B4-BE49-F238E27FC236}">
                <a16:creationId xmlns:a16="http://schemas.microsoft.com/office/drawing/2014/main" id="{8D9EFE50-F3B0-B849-B495-15701DB81CD0}"/>
              </a:ext>
            </a:extLst>
          </p:cNvPr>
          <p:cNvSpPr>
            <a:spLocks noGrp="1"/>
          </p:cNvSpPr>
          <p:nvPr>
            <p:ph type="title"/>
          </p:nvPr>
        </p:nvSpPr>
        <p:spPr>
          <a:xfrm>
            <a:off x="3836022" y="361131"/>
            <a:ext cx="7367636" cy="1268761"/>
          </a:xfrm>
          <a:prstGeom prst="rect">
            <a:avLst/>
          </a:prstGeom>
        </p:spPr>
        <p:txBody>
          <a:bodyPr vert="horz" lIns="91440" tIns="45720" rIns="91440" bIns="45720" rtlCol="0" anchor="ctr" anchorCtr="0">
            <a:noAutofit/>
          </a:bodyPr>
          <a:lstStyle>
            <a:lvl1pPr>
              <a:defRPr>
                <a:solidFill>
                  <a:schemeClr val="bg1"/>
                </a:solidFill>
              </a:defRPr>
            </a:lvl1pPr>
          </a:lstStyle>
          <a:p>
            <a:r>
              <a:rPr lang="en-US" dirty="0"/>
              <a:t>SLIDE TITLE</a:t>
            </a:r>
          </a:p>
        </p:txBody>
      </p:sp>
      <p:sp>
        <p:nvSpPr>
          <p:cNvPr id="4" name="Picture Placeholder 3">
            <a:extLst>
              <a:ext uri="{FF2B5EF4-FFF2-40B4-BE49-F238E27FC236}">
                <a16:creationId xmlns:a16="http://schemas.microsoft.com/office/drawing/2014/main" id="{2DA69758-5F0E-7F4F-93CC-5A070802694F}"/>
              </a:ext>
            </a:extLst>
          </p:cNvPr>
          <p:cNvSpPr>
            <a:spLocks noGrp="1"/>
          </p:cNvSpPr>
          <p:nvPr>
            <p:ph type="pic" sz="quarter" idx="16"/>
          </p:nvPr>
        </p:nvSpPr>
        <p:spPr>
          <a:xfrm>
            <a:off x="799046" y="1772518"/>
            <a:ext cx="4484155" cy="4724356"/>
          </a:xfrm>
          <a:prstGeom prst="rect">
            <a:avLst/>
          </a:prstGeom>
        </p:spPr>
        <p:txBody>
          <a:bodyPr/>
          <a:lstStyle>
            <a:lvl1pPr>
              <a:defRPr>
                <a:solidFill>
                  <a:schemeClr val="bg1"/>
                </a:solidFill>
              </a:defRPr>
            </a:lvl1pPr>
          </a:lstStyle>
          <a:p>
            <a:endParaRPr lang="en-US"/>
          </a:p>
        </p:txBody>
      </p:sp>
      <p:sp>
        <p:nvSpPr>
          <p:cNvPr id="15" name="Text Placeholder 2">
            <a:extLst>
              <a:ext uri="{FF2B5EF4-FFF2-40B4-BE49-F238E27FC236}">
                <a16:creationId xmlns:a16="http://schemas.microsoft.com/office/drawing/2014/main" id="{A0A511B9-AF69-7548-8E44-79C976EBC564}"/>
              </a:ext>
            </a:extLst>
          </p:cNvPr>
          <p:cNvSpPr>
            <a:spLocks noGrp="1"/>
          </p:cNvSpPr>
          <p:nvPr>
            <p:ph type="body" sz="quarter" idx="17"/>
          </p:nvPr>
        </p:nvSpPr>
        <p:spPr>
          <a:xfrm>
            <a:off x="5530715" y="2408833"/>
            <a:ext cx="5672943" cy="694379"/>
          </a:xfrm>
          <a:prstGeom prst="rect">
            <a:avLst/>
          </a:prstGeom>
        </p:spPr>
        <p:txBody>
          <a:bodyPr/>
          <a:lstStyle>
            <a:lvl1pP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en-US" dirty="0"/>
              <a:t>Click to edit Master text styles</a:t>
            </a:r>
          </a:p>
        </p:txBody>
      </p:sp>
      <p:sp>
        <p:nvSpPr>
          <p:cNvPr id="17" name="Text Placeholder 2">
            <a:extLst>
              <a:ext uri="{FF2B5EF4-FFF2-40B4-BE49-F238E27FC236}">
                <a16:creationId xmlns:a16="http://schemas.microsoft.com/office/drawing/2014/main" id="{D3D2197C-4B71-5949-9AAA-33E3AA5D3C5B}"/>
              </a:ext>
            </a:extLst>
          </p:cNvPr>
          <p:cNvSpPr>
            <a:spLocks noGrp="1"/>
          </p:cNvSpPr>
          <p:nvPr>
            <p:ph type="body" sz="quarter" idx="18"/>
          </p:nvPr>
        </p:nvSpPr>
        <p:spPr>
          <a:xfrm>
            <a:off x="5530715" y="4113730"/>
            <a:ext cx="5672943" cy="694379"/>
          </a:xfrm>
          <a:prstGeom prst="rect">
            <a:avLst/>
          </a:prstGeom>
        </p:spPr>
        <p:txBody>
          <a:bodyPr/>
          <a:lstStyle>
            <a:lvl1pP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en-US" dirty="0"/>
              <a:t>Click to edit Master text styles</a:t>
            </a:r>
          </a:p>
        </p:txBody>
      </p:sp>
      <p:sp>
        <p:nvSpPr>
          <p:cNvPr id="18" name="Text Placeholder 2">
            <a:extLst>
              <a:ext uri="{FF2B5EF4-FFF2-40B4-BE49-F238E27FC236}">
                <a16:creationId xmlns:a16="http://schemas.microsoft.com/office/drawing/2014/main" id="{D925EB10-FCB2-D24A-BBD2-20A9656C0228}"/>
              </a:ext>
            </a:extLst>
          </p:cNvPr>
          <p:cNvSpPr>
            <a:spLocks noGrp="1"/>
          </p:cNvSpPr>
          <p:nvPr>
            <p:ph type="body" sz="quarter" idx="19"/>
          </p:nvPr>
        </p:nvSpPr>
        <p:spPr>
          <a:xfrm>
            <a:off x="5530715" y="5818626"/>
            <a:ext cx="5672943" cy="694379"/>
          </a:xfrm>
          <a:prstGeom prst="rect">
            <a:avLst/>
          </a:prstGeom>
        </p:spPr>
        <p:txBody>
          <a:bodyPr/>
          <a:lstStyle>
            <a:lvl1pP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en-US" dirty="0"/>
              <a:t>Click to edit Master text styles</a:t>
            </a:r>
          </a:p>
        </p:txBody>
      </p:sp>
    </p:spTree>
    <p:extLst>
      <p:ext uri="{BB962C8B-B14F-4D97-AF65-F5344CB8AC3E}">
        <p14:creationId xmlns:p14="http://schemas.microsoft.com/office/powerpoint/2010/main" val="31467319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F4C64-98D6-4EB5-975D-96BDFB937F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D02529-1103-4D66-8D88-6079B74837C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E9F012-1523-40B2-8E21-C29368C3E948}"/>
              </a:ext>
            </a:extLst>
          </p:cNvPr>
          <p:cNvSpPr>
            <a:spLocks noGrp="1"/>
          </p:cNvSpPr>
          <p:nvPr>
            <p:ph type="dt" sz="half" idx="10"/>
          </p:nvPr>
        </p:nvSpPr>
        <p:spPr/>
        <p:txBody>
          <a:bodyPr/>
          <a:lstStyle/>
          <a:p>
            <a:fld id="{053B2F0C-C57B-4654-83C7-E5F4654E1687}" type="datetimeFigureOut">
              <a:rPr lang="en-US" smtClean="0"/>
              <a:t>10/10/26</a:t>
            </a:fld>
            <a:endParaRPr lang="en-US"/>
          </a:p>
        </p:txBody>
      </p:sp>
      <p:sp>
        <p:nvSpPr>
          <p:cNvPr id="5" name="Footer Placeholder 4">
            <a:extLst>
              <a:ext uri="{FF2B5EF4-FFF2-40B4-BE49-F238E27FC236}">
                <a16:creationId xmlns:a16="http://schemas.microsoft.com/office/drawing/2014/main" id="{BF30091E-F971-4D7A-A19A-870679DE94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8E1C2B-BC1F-491B-A0DD-DEDEDF0987B5}"/>
              </a:ext>
            </a:extLst>
          </p:cNvPr>
          <p:cNvSpPr>
            <a:spLocks noGrp="1"/>
          </p:cNvSpPr>
          <p:nvPr>
            <p:ph type="sldNum" sz="quarter" idx="12"/>
          </p:nvPr>
        </p:nvSpPr>
        <p:spPr/>
        <p:txBody>
          <a:bodyPr/>
          <a:lstStyle/>
          <a:p>
            <a:fld id="{BC845C2C-E159-462F-8EC6-3E5E3414B0A3}" type="slidenum">
              <a:rPr lang="en-US" smtClean="0"/>
              <a:t>‹#›</a:t>
            </a:fld>
            <a:endParaRPr lang="en-US"/>
          </a:p>
        </p:txBody>
      </p:sp>
    </p:spTree>
    <p:extLst>
      <p:ext uri="{BB962C8B-B14F-4D97-AF65-F5344CB8AC3E}">
        <p14:creationId xmlns:p14="http://schemas.microsoft.com/office/powerpoint/2010/main" val="35478271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6D4C3-004E-4E27-A337-DCA8B1C3EB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56A461-1F62-497F-ACCF-E033153A1445}"/>
              </a:ext>
            </a:extLst>
          </p:cNvPr>
          <p:cNvSpPr>
            <a:spLocks noGrp="1"/>
          </p:cNvSpPr>
          <p:nvPr>
            <p:ph type="subTitle" idx="1"/>
          </p:nvPr>
        </p:nvSpPr>
        <p:spPr>
          <a:xfrm>
            <a:off x="1524000" y="3602038"/>
            <a:ext cx="9144000" cy="1655763"/>
          </a:xfrm>
        </p:spPr>
        <p:txBody>
          <a:bodyPr/>
          <a:lstStyle>
            <a:lvl1pPr marL="0" indent="0" algn="ctr">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6AA8B8B-7050-4ACD-AAF7-8AEB54A91D99}"/>
              </a:ext>
            </a:extLst>
          </p:cNvPr>
          <p:cNvSpPr>
            <a:spLocks noGrp="1"/>
          </p:cNvSpPr>
          <p:nvPr>
            <p:ph type="dt" sz="half" idx="10"/>
          </p:nvPr>
        </p:nvSpPr>
        <p:spPr/>
        <p:txBody>
          <a:bodyPr/>
          <a:lstStyle/>
          <a:p>
            <a:fld id="{053B2F0C-C57B-4654-83C7-E5F4654E1687}" type="datetimeFigureOut">
              <a:rPr lang="en-US" smtClean="0"/>
              <a:t>10/10/26</a:t>
            </a:fld>
            <a:endParaRPr lang="en-US"/>
          </a:p>
        </p:txBody>
      </p:sp>
      <p:sp>
        <p:nvSpPr>
          <p:cNvPr id="5" name="Footer Placeholder 4">
            <a:extLst>
              <a:ext uri="{FF2B5EF4-FFF2-40B4-BE49-F238E27FC236}">
                <a16:creationId xmlns:a16="http://schemas.microsoft.com/office/drawing/2014/main" id="{C0C43189-5E62-4EA5-8A93-46FF6DA65A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C38270-887D-4488-A55C-D59577CE6B00}"/>
              </a:ext>
            </a:extLst>
          </p:cNvPr>
          <p:cNvSpPr>
            <a:spLocks noGrp="1"/>
          </p:cNvSpPr>
          <p:nvPr>
            <p:ph type="sldNum" sz="quarter" idx="12"/>
          </p:nvPr>
        </p:nvSpPr>
        <p:spPr/>
        <p:txBody>
          <a:bodyPr/>
          <a:lstStyle/>
          <a:p>
            <a:fld id="{BC845C2C-E159-462F-8EC6-3E5E3414B0A3}" type="slidenum">
              <a:rPr lang="en-US" smtClean="0"/>
              <a:t>‹#›</a:t>
            </a:fld>
            <a:endParaRPr lang="en-US"/>
          </a:p>
        </p:txBody>
      </p:sp>
    </p:spTree>
    <p:extLst>
      <p:ext uri="{BB962C8B-B14F-4D97-AF65-F5344CB8AC3E}">
        <p14:creationId xmlns:p14="http://schemas.microsoft.com/office/powerpoint/2010/main" val="42774626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5"/>
        <p:cNvGrpSpPr/>
        <p:nvPr/>
      </p:nvGrpSpPr>
      <p:grpSpPr>
        <a:xfrm>
          <a:off x="0" y="0"/>
          <a:ext cx="0" cy="0"/>
          <a:chOff x="0" y="0"/>
          <a:chExt cx="0" cy="0"/>
        </a:xfrm>
      </p:grpSpPr>
      <p:sp>
        <p:nvSpPr>
          <p:cNvPr id="16" name="Google Shape;16;p27"/>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SzPts val="10800"/>
              <a:buNone/>
              <a:defRPr/>
            </a:lvl1pPr>
            <a:lvl2pPr lvl="1" algn="l">
              <a:lnSpc>
                <a:spcPct val="100000"/>
              </a:lnSpc>
              <a:spcBef>
                <a:spcPts val="0"/>
              </a:spcBef>
              <a:spcAft>
                <a:spcPts val="0"/>
              </a:spcAft>
              <a:buSzPts val="10800"/>
              <a:buNone/>
              <a:defRPr/>
            </a:lvl2pPr>
            <a:lvl3pPr lvl="2" algn="l">
              <a:lnSpc>
                <a:spcPct val="100000"/>
              </a:lnSpc>
              <a:spcBef>
                <a:spcPts val="0"/>
              </a:spcBef>
              <a:spcAft>
                <a:spcPts val="0"/>
              </a:spcAft>
              <a:buSzPts val="10800"/>
              <a:buNone/>
              <a:defRPr/>
            </a:lvl3pPr>
            <a:lvl4pPr lvl="3" algn="l">
              <a:lnSpc>
                <a:spcPct val="100000"/>
              </a:lnSpc>
              <a:spcBef>
                <a:spcPts val="0"/>
              </a:spcBef>
              <a:spcAft>
                <a:spcPts val="0"/>
              </a:spcAft>
              <a:buSzPts val="10800"/>
              <a:buNone/>
              <a:defRPr/>
            </a:lvl4pPr>
            <a:lvl5pPr lvl="4" algn="l">
              <a:lnSpc>
                <a:spcPct val="100000"/>
              </a:lnSpc>
              <a:spcBef>
                <a:spcPts val="0"/>
              </a:spcBef>
              <a:spcAft>
                <a:spcPts val="0"/>
              </a:spcAft>
              <a:buSzPts val="10800"/>
              <a:buNone/>
              <a:defRPr/>
            </a:lvl5pPr>
            <a:lvl6pPr lvl="5" algn="l">
              <a:lnSpc>
                <a:spcPct val="100000"/>
              </a:lnSpc>
              <a:spcBef>
                <a:spcPts val="0"/>
              </a:spcBef>
              <a:spcAft>
                <a:spcPts val="0"/>
              </a:spcAft>
              <a:buSzPts val="10800"/>
              <a:buNone/>
              <a:defRPr/>
            </a:lvl6pPr>
            <a:lvl7pPr lvl="6" algn="l">
              <a:lnSpc>
                <a:spcPct val="100000"/>
              </a:lnSpc>
              <a:spcBef>
                <a:spcPts val="0"/>
              </a:spcBef>
              <a:spcAft>
                <a:spcPts val="0"/>
              </a:spcAft>
              <a:buSzPts val="10800"/>
              <a:buNone/>
              <a:defRPr/>
            </a:lvl7pPr>
            <a:lvl8pPr lvl="7" algn="l">
              <a:lnSpc>
                <a:spcPct val="100000"/>
              </a:lnSpc>
              <a:spcBef>
                <a:spcPts val="0"/>
              </a:spcBef>
              <a:spcAft>
                <a:spcPts val="0"/>
              </a:spcAft>
              <a:buSzPts val="10800"/>
              <a:buNone/>
              <a:defRPr/>
            </a:lvl8pPr>
            <a:lvl9pPr lvl="8" algn="l">
              <a:lnSpc>
                <a:spcPct val="100000"/>
              </a:lnSpc>
              <a:spcBef>
                <a:spcPts val="0"/>
              </a:spcBef>
              <a:spcAft>
                <a:spcPts val="0"/>
              </a:spcAft>
              <a:buSzPts val="10800"/>
              <a:buNone/>
              <a:defRPr/>
            </a:lvl9pPr>
          </a:lstStyle>
          <a:p>
            <a:endParaRPr/>
          </a:p>
        </p:txBody>
      </p:sp>
      <p:sp>
        <p:nvSpPr>
          <p:cNvPr id="17" name="Google Shape;17;p27"/>
          <p:cNvSpPr txBox="1">
            <a:spLocks noGrp="1"/>
          </p:cNvSpPr>
          <p:nvPr>
            <p:ph type="body" idx="1"/>
          </p:nvPr>
        </p:nvSpPr>
        <p:spPr>
          <a:xfrm>
            <a:off x="2193727" y="1821656"/>
            <a:ext cx="7804547" cy="4420196"/>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SzPts val="7975"/>
              <a:buChar char="•"/>
              <a:defRPr/>
            </a:lvl1pPr>
            <a:lvl2pPr marL="457200" lvl="1" indent="-367506" algn="ctr">
              <a:lnSpc>
                <a:spcPct val="100000"/>
              </a:lnSpc>
              <a:spcBef>
                <a:spcPts val="1500"/>
              </a:spcBef>
              <a:spcAft>
                <a:spcPts val="0"/>
              </a:spcAft>
              <a:buSzPts val="7975"/>
              <a:buChar char="•"/>
              <a:defRPr/>
            </a:lvl2pPr>
            <a:lvl3pPr marL="685800" lvl="2" indent="-367506" algn="ctr">
              <a:lnSpc>
                <a:spcPct val="100000"/>
              </a:lnSpc>
              <a:spcBef>
                <a:spcPts val="1500"/>
              </a:spcBef>
              <a:spcAft>
                <a:spcPts val="0"/>
              </a:spcAft>
              <a:buSzPts val="7975"/>
              <a:buChar char="•"/>
              <a:defRPr/>
            </a:lvl3pPr>
            <a:lvl4pPr marL="914400" lvl="3" indent="-367506" algn="ctr">
              <a:lnSpc>
                <a:spcPct val="100000"/>
              </a:lnSpc>
              <a:spcBef>
                <a:spcPts val="1500"/>
              </a:spcBef>
              <a:spcAft>
                <a:spcPts val="0"/>
              </a:spcAft>
              <a:buSzPts val="7975"/>
              <a:buChar char="•"/>
              <a:defRPr/>
            </a:lvl4pPr>
            <a:lvl5pPr marL="1143000" lvl="4" indent="-367506" algn="ctr">
              <a:lnSpc>
                <a:spcPct val="100000"/>
              </a:lnSpc>
              <a:spcBef>
                <a:spcPts val="1500"/>
              </a:spcBef>
              <a:spcAft>
                <a:spcPts val="0"/>
              </a:spcAft>
              <a:buSzPts val="7975"/>
              <a:buChar char="•"/>
              <a:defRPr/>
            </a:lvl5pPr>
            <a:lvl6pPr marL="1371600" lvl="5" indent="-367506" algn="ctr">
              <a:lnSpc>
                <a:spcPct val="100000"/>
              </a:lnSpc>
              <a:spcBef>
                <a:spcPts val="1500"/>
              </a:spcBef>
              <a:spcAft>
                <a:spcPts val="0"/>
              </a:spcAft>
              <a:buSzPts val="7975"/>
              <a:buChar char="•"/>
              <a:defRPr/>
            </a:lvl6pPr>
            <a:lvl7pPr marL="1600200" lvl="6" indent="-367506" algn="ctr">
              <a:lnSpc>
                <a:spcPct val="100000"/>
              </a:lnSpc>
              <a:spcBef>
                <a:spcPts val="1500"/>
              </a:spcBef>
              <a:spcAft>
                <a:spcPts val="0"/>
              </a:spcAft>
              <a:buSzPts val="7975"/>
              <a:buChar char="•"/>
              <a:defRPr/>
            </a:lvl7pPr>
            <a:lvl8pPr marL="1828800" lvl="7" indent="-367506" algn="ctr">
              <a:lnSpc>
                <a:spcPct val="100000"/>
              </a:lnSpc>
              <a:spcBef>
                <a:spcPts val="1500"/>
              </a:spcBef>
              <a:spcAft>
                <a:spcPts val="0"/>
              </a:spcAft>
              <a:buSzPts val="7975"/>
              <a:buChar char="•"/>
              <a:defRPr/>
            </a:lvl8pPr>
            <a:lvl9pPr marL="2057400" lvl="8" indent="-367506" algn="ctr">
              <a:lnSpc>
                <a:spcPct val="100000"/>
              </a:lnSpc>
              <a:spcBef>
                <a:spcPts val="1500"/>
              </a:spcBef>
              <a:spcAft>
                <a:spcPts val="0"/>
              </a:spcAft>
              <a:buSzPts val="7975"/>
              <a:buChar char="•"/>
              <a:defRPr/>
            </a:lvl9pPr>
          </a:lstStyle>
          <a:p>
            <a:endParaRPr/>
          </a:p>
        </p:txBody>
      </p:sp>
      <p:sp>
        <p:nvSpPr>
          <p:cNvPr id="18" name="Google Shape;18;p27"/>
          <p:cNvSpPr txBox="1">
            <a:spLocks noGrp="1"/>
          </p:cNvSpPr>
          <p:nvPr>
            <p:ph type="dt" idx="10"/>
          </p:nvPr>
        </p:nvSpPr>
        <p:spPr>
          <a:xfrm>
            <a:off x="0" y="0"/>
            <a:ext cx="1500000" cy="15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9pPr>
          </a:lstStyle>
          <a:p>
            <a:endParaRPr/>
          </a:p>
        </p:txBody>
      </p:sp>
      <p:sp>
        <p:nvSpPr>
          <p:cNvPr id="19" name="Google Shape;19;p27"/>
          <p:cNvSpPr txBox="1">
            <a:spLocks noGrp="1"/>
          </p:cNvSpPr>
          <p:nvPr>
            <p:ph type="ftr" idx="11"/>
          </p:nvPr>
        </p:nvSpPr>
        <p:spPr>
          <a:xfrm>
            <a:off x="0" y="0"/>
            <a:ext cx="1500000" cy="15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9pPr>
          </a:lstStyle>
          <a:p>
            <a:endParaRPr/>
          </a:p>
        </p:txBody>
      </p:sp>
      <p:sp>
        <p:nvSpPr>
          <p:cNvPr id="20" name="Google Shape;20;p27"/>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a:lvl1pPr>
            <a:lvl2pPr marL="0" marR="0" lvl="1" indent="0" algn="ctr">
              <a:lnSpc>
                <a:spcPct val="100000"/>
              </a:lnSpc>
              <a:spcBef>
                <a:spcPts val="0"/>
              </a:spcBef>
              <a:spcAft>
                <a:spcPts val="0"/>
              </a:spcAft>
              <a:buClr>
                <a:srgbClr val="000000"/>
              </a:buClr>
              <a:buSzPts val="2200"/>
              <a:buFont typeface="Helvetica Neue"/>
              <a:buNone/>
              <a:defRPr/>
            </a:lvl2pPr>
            <a:lvl3pPr marL="0" marR="0" lvl="2" indent="0" algn="ctr">
              <a:lnSpc>
                <a:spcPct val="100000"/>
              </a:lnSpc>
              <a:spcBef>
                <a:spcPts val="0"/>
              </a:spcBef>
              <a:spcAft>
                <a:spcPts val="0"/>
              </a:spcAft>
              <a:buClr>
                <a:srgbClr val="000000"/>
              </a:buClr>
              <a:buSzPts val="2200"/>
              <a:buFont typeface="Helvetica Neue"/>
              <a:buNone/>
              <a:defRPr/>
            </a:lvl3pPr>
            <a:lvl4pPr marL="0" marR="0" lvl="3" indent="0" algn="ctr">
              <a:lnSpc>
                <a:spcPct val="100000"/>
              </a:lnSpc>
              <a:spcBef>
                <a:spcPts val="0"/>
              </a:spcBef>
              <a:spcAft>
                <a:spcPts val="0"/>
              </a:spcAft>
              <a:buClr>
                <a:srgbClr val="000000"/>
              </a:buClr>
              <a:buSzPts val="2200"/>
              <a:buFont typeface="Helvetica Neue"/>
              <a:buNone/>
              <a:defRPr/>
            </a:lvl4pPr>
            <a:lvl5pPr marL="0" marR="0" lvl="4" indent="0" algn="ctr">
              <a:lnSpc>
                <a:spcPct val="100000"/>
              </a:lnSpc>
              <a:spcBef>
                <a:spcPts val="0"/>
              </a:spcBef>
              <a:spcAft>
                <a:spcPts val="0"/>
              </a:spcAft>
              <a:buClr>
                <a:srgbClr val="000000"/>
              </a:buClr>
              <a:buSzPts val="2200"/>
              <a:buFont typeface="Helvetica Neue"/>
              <a:buNone/>
              <a:defRPr/>
            </a:lvl5pPr>
            <a:lvl6pPr marL="0" marR="0" lvl="5" indent="0" algn="ctr">
              <a:lnSpc>
                <a:spcPct val="100000"/>
              </a:lnSpc>
              <a:spcBef>
                <a:spcPts val="0"/>
              </a:spcBef>
              <a:spcAft>
                <a:spcPts val="0"/>
              </a:spcAft>
              <a:buClr>
                <a:srgbClr val="000000"/>
              </a:buClr>
              <a:buSzPts val="2200"/>
              <a:buFont typeface="Helvetica Neue"/>
              <a:buNone/>
              <a:defRPr/>
            </a:lvl6pPr>
            <a:lvl7pPr marL="0" marR="0" lvl="6" indent="0" algn="ctr">
              <a:lnSpc>
                <a:spcPct val="100000"/>
              </a:lnSpc>
              <a:spcBef>
                <a:spcPts val="0"/>
              </a:spcBef>
              <a:spcAft>
                <a:spcPts val="0"/>
              </a:spcAft>
              <a:buClr>
                <a:srgbClr val="000000"/>
              </a:buClr>
              <a:buSzPts val="2200"/>
              <a:buFont typeface="Helvetica Neue"/>
              <a:buNone/>
              <a:defRPr/>
            </a:lvl7pPr>
            <a:lvl8pPr marL="0" marR="0" lvl="7" indent="0" algn="ctr">
              <a:lnSpc>
                <a:spcPct val="100000"/>
              </a:lnSpc>
              <a:spcBef>
                <a:spcPts val="0"/>
              </a:spcBef>
              <a:spcAft>
                <a:spcPts val="0"/>
              </a:spcAft>
              <a:buClr>
                <a:srgbClr val="000000"/>
              </a:buClr>
              <a:buSzPts val="2200"/>
              <a:buFont typeface="Helvetica Neue"/>
              <a:buNone/>
              <a:defRPr/>
            </a:lvl8pPr>
            <a:lvl9pPr marL="0" marR="0" lvl="8" indent="0" algn="ctr">
              <a:lnSpc>
                <a:spcPct val="100000"/>
              </a:lnSpc>
              <a:spcBef>
                <a:spcPts val="0"/>
              </a:spcBef>
              <a:spcAft>
                <a:spcPts val="0"/>
              </a:spcAft>
              <a:buClr>
                <a:srgbClr val="000000"/>
              </a:buClr>
              <a:buSzPts val="2200"/>
              <a:buFont typeface="Helvetica Neue"/>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3323043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 Top">
  <p:cSld name="Title - Top">
    <p:spTree>
      <p:nvGrpSpPr>
        <p:cNvPr id="1" name="Shape 26"/>
        <p:cNvGrpSpPr/>
        <p:nvPr/>
      </p:nvGrpSpPr>
      <p:grpSpPr>
        <a:xfrm>
          <a:off x="0" y="0"/>
          <a:ext cx="0" cy="0"/>
          <a:chOff x="0" y="0"/>
          <a:chExt cx="0" cy="0"/>
        </a:xfrm>
      </p:grpSpPr>
      <p:sp>
        <p:nvSpPr>
          <p:cNvPr id="27" name="Google Shape;27;p16"/>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28" name="Google Shape;28;p16"/>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5011798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29"/>
        <p:cNvGrpSpPr/>
        <p:nvPr/>
      </p:nvGrpSpPr>
      <p:grpSpPr>
        <a:xfrm>
          <a:off x="0" y="0"/>
          <a:ext cx="0" cy="0"/>
          <a:chOff x="0" y="0"/>
          <a:chExt cx="0" cy="0"/>
        </a:xfrm>
      </p:grpSpPr>
      <p:sp>
        <p:nvSpPr>
          <p:cNvPr id="30" name="Google Shape;30;p17"/>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31" name="Google Shape;31;p17"/>
          <p:cNvSpPr txBox="1">
            <a:spLocks noGrp="1"/>
          </p:cNvSpPr>
          <p:nvPr>
            <p:ph type="body" idx="1"/>
          </p:nvPr>
        </p:nvSpPr>
        <p:spPr>
          <a:xfrm>
            <a:off x="2193727" y="1821656"/>
            <a:ext cx="7804547" cy="4420196"/>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Clr>
                <a:srgbClr val="5E5E5E"/>
              </a:buClr>
              <a:buSzPts val="7975"/>
              <a:buFont typeface="Helvetica Neue"/>
              <a:buChar char="•"/>
              <a:defRPr b="0" i="0"/>
            </a:lvl1pPr>
            <a:lvl2pPr marL="457200" lvl="1" indent="-367506" algn="ctr">
              <a:lnSpc>
                <a:spcPct val="100000"/>
              </a:lnSpc>
              <a:spcBef>
                <a:spcPts val="1500"/>
              </a:spcBef>
              <a:spcAft>
                <a:spcPts val="0"/>
              </a:spcAft>
              <a:buClr>
                <a:srgbClr val="5E5E5E"/>
              </a:buClr>
              <a:buSzPts val="7975"/>
              <a:buFont typeface="Helvetica Neue"/>
              <a:buChar char="•"/>
              <a:defRPr b="0" i="0"/>
            </a:lvl2pPr>
            <a:lvl3pPr marL="685800" lvl="2" indent="-367506" algn="ctr">
              <a:lnSpc>
                <a:spcPct val="100000"/>
              </a:lnSpc>
              <a:spcBef>
                <a:spcPts val="1500"/>
              </a:spcBef>
              <a:spcAft>
                <a:spcPts val="0"/>
              </a:spcAft>
              <a:buClr>
                <a:srgbClr val="5E5E5E"/>
              </a:buClr>
              <a:buSzPts val="7975"/>
              <a:buFont typeface="Helvetica Neue"/>
              <a:buChar char="•"/>
              <a:defRPr b="0" i="0"/>
            </a:lvl3pPr>
            <a:lvl4pPr marL="914400" lvl="3" indent="-367506" algn="ctr">
              <a:lnSpc>
                <a:spcPct val="100000"/>
              </a:lnSpc>
              <a:spcBef>
                <a:spcPts val="1500"/>
              </a:spcBef>
              <a:spcAft>
                <a:spcPts val="0"/>
              </a:spcAft>
              <a:buClr>
                <a:srgbClr val="5E5E5E"/>
              </a:buClr>
              <a:buSzPts val="7975"/>
              <a:buFont typeface="Helvetica Neue"/>
              <a:buChar char="•"/>
              <a:defRPr b="0" i="0"/>
            </a:lvl4pPr>
            <a:lvl5pPr marL="1143000" lvl="4" indent="-367506" algn="ctr">
              <a:lnSpc>
                <a:spcPct val="100000"/>
              </a:lnSpc>
              <a:spcBef>
                <a:spcPts val="1500"/>
              </a:spcBef>
              <a:spcAft>
                <a:spcPts val="0"/>
              </a:spcAft>
              <a:buClr>
                <a:srgbClr val="5E5E5E"/>
              </a:buClr>
              <a:buSzPts val="7975"/>
              <a:buFont typeface="Helvetica Neue"/>
              <a:buChar char="•"/>
              <a:defRPr b="0" i="0"/>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32" name="Google Shape;32;p17"/>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2811860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Bullets &amp; Photo">
  <p:cSld name="Title, Bullets &amp; Photo">
    <p:spTree>
      <p:nvGrpSpPr>
        <p:cNvPr id="1" name="Shape 33"/>
        <p:cNvGrpSpPr/>
        <p:nvPr/>
      </p:nvGrpSpPr>
      <p:grpSpPr>
        <a:xfrm>
          <a:off x="0" y="0"/>
          <a:ext cx="0" cy="0"/>
          <a:chOff x="0" y="0"/>
          <a:chExt cx="0" cy="0"/>
        </a:xfrm>
      </p:grpSpPr>
      <p:sp>
        <p:nvSpPr>
          <p:cNvPr id="34" name="Google Shape;34;p18"/>
          <p:cNvSpPr>
            <a:spLocks noGrp="1"/>
          </p:cNvSpPr>
          <p:nvPr>
            <p:ph type="pic" idx="2"/>
          </p:nvPr>
        </p:nvSpPr>
        <p:spPr>
          <a:xfrm>
            <a:off x="4397127" y="1818679"/>
            <a:ext cx="6630294" cy="4420196"/>
          </a:xfrm>
          <a:prstGeom prst="rect">
            <a:avLst/>
          </a:prstGeom>
          <a:noFill/>
          <a:ln>
            <a:noFill/>
          </a:ln>
        </p:spPr>
      </p:sp>
      <p:sp>
        <p:nvSpPr>
          <p:cNvPr id="35" name="Google Shape;35;p18"/>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36" name="Google Shape;36;p18"/>
          <p:cNvSpPr txBox="1">
            <a:spLocks noGrp="1"/>
          </p:cNvSpPr>
          <p:nvPr>
            <p:ph type="body" idx="1"/>
          </p:nvPr>
        </p:nvSpPr>
        <p:spPr>
          <a:xfrm>
            <a:off x="2193728" y="1821656"/>
            <a:ext cx="3750469" cy="4420196"/>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Clr>
                <a:srgbClr val="5E5E5E"/>
              </a:buClr>
              <a:buSzPts val="7975"/>
              <a:buFont typeface="Helvetica Neue"/>
              <a:buChar char="•"/>
              <a:defRPr b="0" i="0"/>
            </a:lvl1pPr>
            <a:lvl2pPr marL="457200" lvl="1" indent="-367506" algn="ctr">
              <a:lnSpc>
                <a:spcPct val="100000"/>
              </a:lnSpc>
              <a:spcBef>
                <a:spcPts val="1500"/>
              </a:spcBef>
              <a:spcAft>
                <a:spcPts val="0"/>
              </a:spcAft>
              <a:buClr>
                <a:srgbClr val="5E5E5E"/>
              </a:buClr>
              <a:buSzPts val="7975"/>
              <a:buFont typeface="Helvetica Neue"/>
              <a:buChar char="•"/>
              <a:defRPr b="0" i="0"/>
            </a:lvl2pPr>
            <a:lvl3pPr marL="685800" lvl="2" indent="-367506" algn="ctr">
              <a:lnSpc>
                <a:spcPct val="100000"/>
              </a:lnSpc>
              <a:spcBef>
                <a:spcPts val="1500"/>
              </a:spcBef>
              <a:spcAft>
                <a:spcPts val="0"/>
              </a:spcAft>
              <a:buClr>
                <a:srgbClr val="5E5E5E"/>
              </a:buClr>
              <a:buSzPts val="7975"/>
              <a:buFont typeface="Helvetica Neue"/>
              <a:buChar char="•"/>
              <a:defRPr b="0" i="0"/>
            </a:lvl3pPr>
            <a:lvl4pPr marL="914400" lvl="3" indent="-367506" algn="ctr">
              <a:lnSpc>
                <a:spcPct val="100000"/>
              </a:lnSpc>
              <a:spcBef>
                <a:spcPts val="1500"/>
              </a:spcBef>
              <a:spcAft>
                <a:spcPts val="0"/>
              </a:spcAft>
              <a:buClr>
                <a:srgbClr val="5E5E5E"/>
              </a:buClr>
              <a:buSzPts val="7975"/>
              <a:buFont typeface="Helvetica Neue"/>
              <a:buChar char="•"/>
              <a:defRPr b="0" i="0"/>
            </a:lvl4pPr>
            <a:lvl5pPr marL="1143000" lvl="4" indent="-367506" algn="ctr">
              <a:lnSpc>
                <a:spcPct val="100000"/>
              </a:lnSpc>
              <a:spcBef>
                <a:spcPts val="1500"/>
              </a:spcBef>
              <a:spcAft>
                <a:spcPts val="0"/>
              </a:spcAft>
              <a:buClr>
                <a:srgbClr val="5E5E5E"/>
              </a:buClr>
              <a:buSzPts val="7975"/>
              <a:buFont typeface="Helvetica Neue"/>
              <a:buChar char="•"/>
              <a:defRPr b="0" i="0"/>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37" name="Google Shape;37;p18"/>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0043891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38"/>
        <p:cNvGrpSpPr/>
        <p:nvPr/>
      </p:nvGrpSpPr>
      <p:grpSpPr>
        <a:xfrm>
          <a:off x="0" y="0"/>
          <a:ext cx="0" cy="0"/>
          <a:chOff x="0" y="0"/>
          <a:chExt cx="0" cy="0"/>
        </a:xfrm>
      </p:grpSpPr>
      <p:sp>
        <p:nvSpPr>
          <p:cNvPr id="39" name="Google Shape;39;p19"/>
          <p:cNvSpPr txBox="1">
            <a:spLocks noGrp="1"/>
          </p:cNvSpPr>
          <p:nvPr>
            <p:ph type="body" idx="1"/>
          </p:nvPr>
        </p:nvSpPr>
        <p:spPr>
          <a:xfrm>
            <a:off x="2193727" y="892970"/>
            <a:ext cx="7804547" cy="5072063"/>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Clr>
                <a:srgbClr val="5E5E5E"/>
              </a:buClr>
              <a:buSzPts val="7975"/>
              <a:buFont typeface="Helvetica Neue"/>
              <a:buChar char="•"/>
              <a:defRPr b="0" i="0"/>
            </a:lvl1pPr>
            <a:lvl2pPr marL="457200" lvl="1" indent="-367506" algn="ctr">
              <a:lnSpc>
                <a:spcPct val="100000"/>
              </a:lnSpc>
              <a:spcBef>
                <a:spcPts val="1500"/>
              </a:spcBef>
              <a:spcAft>
                <a:spcPts val="0"/>
              </a:spcAft>
              <a:buClr>
                <a:srgbClr val="5E5E5E"/>
              </a:buClr>
              <a:buSzPts val="7975"/>
              <a:buFont typeface="Helvetica Neue"/>
              <a:buChar char="•"/>
              <a:defRPr b="0" i="0"/>
            </a:lvl2pPr>
            <a:lvl3pPr marL="685800" lvl="2" indent="-367506" algn="ctr">
              <a:lnSpc>
                <a:spcPct val="100000"/>
              </a:lnSpc>
              <a:spcBef>
                <a:spcPts val="1500"/>
              </a:spcBef>
              <a:spcAft>
                <a:spcPts val="0"/>
              </a:spcAft>
              <a:buClr>
                <a:srgbClr val="5E5E5E"/>
              </a:buClr>
              <a:buSzPts val="7975"/>
              <a:buFont typeface="Helvetica Neue"/>
              <a:buChar char="•"/>
              <a:defRPr b="0" i="0"/>
            </a:lvl3pPr>
            <a:lvl4pPr marL="914400" lvl="3" indent="-367506" algn="ctr">
              <a:lnSpc>
                <a:spcPct val="100000"/>
              </a:lnSpc>
              <a:spcBef>
                <a:spcPts val="1500"/>
              </a:spcBef>
              <a:spcAft>
                <a:spcPts val="0"/>
              </a:spcAft>
              <a:buClr>
                <a:srgbClr val="5E5E5E"/>
              </a:buClr>
              <a:buSzPts val="7975"/>
              <a:buFont typeface="Helvetica Neue"/>
              <a:buChar char="•"/>
              <a:defRPr b="0" i="0"/>
            </a:lvl4pPr>
            <a:lvl5pPr marL="1143000" lvl="4" indent="-367506" algn="ctr">
              <a:lnSpc>
                <a:spcPct val="100000"/>
              </a:lnSpc>
              <a:spcBef>
                <a:spcPts val="1500"/>
              </a:spcBef>
              <a:spcAft>
                <a:spcPts val="0"/>
              </a:spcAft>
              <a:buClr>
                <a:srgbClr val="5E5E5E"/>
              </a:buClr>
              <a:buSzPts val="7975"/>
              <a:buFont typeface="Helvetica Neue"/>
              <a:buChar char="•"/>
              <a:defRPr b="0" i="0"/>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40" name="Google Shape;40;p19"/>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8513040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Photo - 3 Up">
  <p:cSld name="Photo - 3 Up">
    <p:spTree>
      <p:nvGrpSpPr>
        <p:cNvPr id="1" name="Shape 41"/>
        <p:cNvGrpSpPr/>
        <p:nvPr/>
      </p:nvGrpSpPr>
      <p:grpSpPr>
        <a:xfrm>
          <a:off x="0" y="0"/>
          <a:ext cx="0" cy="0"/>
          <a:chOff x="0" y="0"/>
          <a:chExt cx="0" cy="0"/>
        </a:xfrm>
      </p:grpSpPr>
      <p:sp>
        <p:nvSpPr>
          <p:cNvPr id="42" name="Google Shape;42;p20"/>
          <p:cNvSpPr>
            <a:spLocks noGrp="1"/>
          </p:cNvSpPr>
          <p:nvPr>
            <p:ph type="pic" idx="2"/>
          </p:nvPr>
        </p:nvSpPr>
        <p:spPr>
          <a:xfrm>
            <a:off x="6221017" y="3536157"/>
            <a:ext cx="4257245" cy="2839641"/>
          </a:xfrm>
          <a:prstGeom prst="rect">
            <a:avLst/>
          </a:prstGeom>
          <a:noFill/>
          <a:ln>
            <a:noFill/>
          </a:ln>
        </p:spPr>
      </p:sp>
      <p:sp>
        <p:nvSpPr>
          <p:cNvPr id="43" name="Google Shape;43;p20"/>
          <p:cNvSpPr>
            <a:spLocks noGrp="1"/>
          </p:cNvSpPr>
          <p:nvPr>
            <p:ph type="pic" idx="3"/>
          </p:nvPr>
        </p:nvSpPr>
        <p:spPr>
          <a:xfrm>
            <a:off x="6096000" y="625079"/>
            <a:ext cx="4125516" cy="2750345"/>
          </a:xfrm>
          <a:prstGeom prst="rect">
            <a:avLst/>
          </a:prstGeom>
          <a:noFill/>
          <a:ln>
            <a:noFill/>
          </a:ln>
        </p:spPr>
      </p:sp>
      <p:sp>
        <p:nvSpPr>
          <p:cNvPr id="44" name="Google Shape;44;p20"/>
          <p:cNvSpPr>
            <a:spLocks noGrp="1"/>
          </p:cNvSpPr>
          <p:nvPr>
            <p:ph type="pic" idx="4"/>
          </p:nvPr>
        </p:nvSpPr>
        <p:spPr>
          <a:xfrm>
            <a:off x="-145852" y="625078"/>
            <a:ext cx="8425160" cy="5616774"/>
          </a:xfrm>
          <a:prstGeom prst="rect">
            <a:avLst/>
          </a:prstGeom>
          <a:noFill/>
          <a:ln>
            <a:noFill/>
          </a:ln>
        </p:spPr>
      </p:sp>
      <p:sp>
        <p:nvSpPr>
          <p:cNvPr id="45" name="Google Shape;45;p20"/>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947724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46"/>
        <p:cNvGrpSpPr/>
        <p:nvPr/>
      </p:nvGrpSpPr>
      <p:grpSpPr>
        <a:xfrm>
          <a:off x="0" y="0"/>
          <a:ext cx="0" cy="0"/>
          <a:chOff x="0" y="0"/>
          <a:chExt cx="0" cy="0"/>
        </a:xfrm>
      </p:grpSpPr>
      <p:sp>
        <p:nvSpPr>
          <p:cNvPr id="47" name="Google Shape;47;p21"/>
          <p:cNvSpPr txBox="1">
            <a:spLocks noGrp="1"/>
          </p:cNvSpPr>
          <p:nvPr>
            <p:ph type="body" idx="1"/>
          </p:nvPr>
        </p:nvSpPr>
        <p:spPr>
          <a:xfrm>
            <a:off x="2416969" y="4473774"/>
            <a:ext cx="7358063" cy="429323"/>
          </a:xfrm>
          <a:prstGeom prst="rect">
            <a:avLst/>
          </a:prstGeom>
          <a:noFill/>
          <a:ln>
            <a:noFill/>
          </a:ln>
        </p:spPr>
        <p:txBody>
          <a:bodyPr spcFirstLastPara="1" wrap="square" lIns="71425" tIns="71425" rIns="71425" bIns="71425" anchor="t" anchorCtr="0">
            <a:spAutoFit/>
          </a:bodyPr>
          <a:lstStyle>
            <a:lvl1pPr marL="228600" lvl="0" indent="-114300" algn="ctr">
              <a:lnSpc>
                <a:spcPct val="194736"/>
              </a:lnSpc>
              <a:spcBef>
                <a:spcPts val="0"/>
              </a:spcBef>
              <a:spcAft>
                <a:spcPts val="0"/>
              </a:spcAft>
              <a:buClr>
                <a:srgbClr val="5E5E5E"/>
              </a:buClr>
              <a:buSzPts val="1900"/>
              <a:buFont typeface="Helvetica Neue"/>
              <a:buNone/>
              <a:defRPr sz="950" b="0" i="0"/>
            </a:lvl1pPr>
            <a:lvl2pPr marL="457200" lvl="1" indent="-197168" algn="ctr">
              <a:lnSpc>
                <a:spcPct val="100000"/>
              </a:lnSpc>
              <a:spcBef>
                <a:spcPts val="1500"/>
              </a:spcBef>
              <a:spcAft>
                <a:spcPts val="0"/>
              </a:spcAft>
              <a:buClr>
                <a:srgbClr val="5E5E5E"/>
              </a:buClr>
              <a:buSzPts val="2610"/>
              <a:buChar char="•"/>
              <a:defRPr/>
            </a:lvl2pPr>
            <a:lvl3pPr marL="685800" lvl="2" indent="-197168" algn="ctr">
              <a:lnSpc>
                <a:spcPct val="100000"/>
              </a:lnSpc>
              <a:spcBef>
                <a:spcPts val="1500"/>
              </a:spcBef>
              <a:spcAft>
                <a:spcPts val="0"/>
              </a:spcAft>
              <a:buClr>
                <a:srgbClr val="5E5E5E"/>
              </a:buClr>
              <a:buSzPts val="2610"/>
              <a:buChar char="•"/>
              <a:defRPr/>
            </a:lvl3pPr>
            <a:lvl4pPr marL="914400" lvl="3" indent="-197168" algn="ctr">
              <a:lnSpc>
                <a:spcPct val="100000"/>
              </a:lnSpc>
              <a:spcBef>
                <a:spcPts val="1500"/>
              </a:spcBef>
              <a:spcAft>
                <a:spcPts val="0"/>
              </a:spcAft>
              <a:buClr>
                <a:srgbClr val="5E5E5E"/>
              </a:buClr>
              <a:buSzPts val="2610"/>
              <a:buChar char="•"/>
              <a:defRPr/>
            </a:lvl4pPr>
            <a:lvl5pPr marL="1143000" lvl="4" indent="-197168" algn="ctr">
              <a:lnSpc>
                <a:spcPct val="100000"/>
              </a:lnSpc>
              <a:spcBef>
                <a:spcPts val="1500"/>
              </a:spcBef>
              <a:spcAft>
                <a:spcPts val="0"/>
              </a:spcAft>
              <a:buClr>
                <a:srgbClr val="5E5E5E"/>
              </a:buClr>
              <a:buSzPts val="2610"/>
              <a:buChar char="•"/>
              <a:defRPr/>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48" name="Google Shape;48;p21"/>
          <p:cNvSpPr txBox="1">
            <a:spLocks noGrp="1"/>
          </p:cNvSpPr>
          <p:nvPr>
            <p:ph type="body" idx="2"/>
          </p:nvPr>
        </p:nvSpPr>
        <p:spPr>
          <a:xfrm>
            <a:off x="2416969" y="2623194"/>
            <a:ext cx="7358063" cy="1182991"/>
          </a:xfrm>
          <a:prstGeom prst="rect">
            <a:avLst/>
          </a:prstGeom>
          <a:noFill/>
          <a:ln>
            <a:noFill/>
          </a:ln>
        </p:spPr>
        <p:txBody>
          <a:bodyPr spcFirstLastPara="1" wrap="square" lIns="71425" tIns="71425" rIns="71425" bIns="71425" anchor="ctr" anchorCtr="0">
            <a:spAutoFit/>
          </a:bodyPr>
          <a:lstStyle>
            <a:lvl1pPr marL="228600" lvl="0" indent="-114300" algn="ctr">
              <a:lnSpc>
                <a:spcPct val="100000"/>
              </a:lnSpc>
              <a:spcBef>
                <a:spcPts val="1500"/>
              </a:spcBef>
              <a:spcAft>
                <a:spcPts val="0"/>
              </a:spcAft>
              <a:buClr>
                <a:srgbClr val="5E5E5E"/>
              </a:buClr>
              <a:buSzPts val="5500"/>
              <a:buFont typeface="Helvetica Neue"/>
              <a:buNone/>
              <a:defRPr b="0" i="0"/>
            </a:lvl1pPr>
            <a:lvl2pPr marL="457200" lvl="1" indent="-197168" algn="ctr">
              <a:lnSpc>
                <a:spcPct val="100000"/>
              </a:lnSpc>
              <a:spcBef>
                <a:spcPts val="1500"/>
              </a:spcBef>
              <a:spcAft>
                <a:spcPts val="0"/>
              </a:spcAft>
              <a:buClr>
                <a:srgbClr val="5E5E5E"/>
              </a:buClr>
              <a:buSzPts val="2610"/>
              <a:buChar char="•"/>
              <a:defRPr/>
            </a:lvl2pPr>
            <a:lvl3pPr marL="685800" lvl="2" indent="-197168" algn="ctr">
              <a:lnSpc>
                <a:spcPct val="100000"/>
              </a:lnSpc>
              <a:spcBef>
                <a:spcPts val="1500"/>
              </a:spcBef>
              <a:spcAft>
                <a:spcPts val="0"/>
              </a:spcAft>
              <a:buClr>
                <a:srgbClr val="5E5E5E"/>
              </a:buClr>
              <a:buSzPts val="2610"/>
              <a:buChar char="•"/>
              <a:defRPr/>
            </a:lvl3pPr>
            <a:lvl4pPr marL="914400" lvl="3" indent="-197168" algn="ctr">
              <a:lnSpc>
                <a:spcPct val="100000"/>
              </a:lnSpc>
              <a:spcBef>
                <a:spcPts val="1500"/>
              </a:spcBef>
              <a:spcAft>
                <a:spcPts val="0"/>
              </a:spcAft>
              <a:buClr>
                <a:srgbClr val="5E5E5E"/>
              </a:buClr>
              <a:buSzPts val="2610"/>
              <a:buChar char="•"/>
              <a:defRPr/>
            </a:lvl4pPr>
            <a:lvl5pPr marL="1143000" lvl="4" indent="-197168" algn="ctr">
              <a:lnSpc>
                <a:spcPct val="100000"/>
              </a:lnSpc>
              <a:spcBef>
                <a:spcPts val="1500"/>
              </a:spcBef>
              <a:spcAft>
                <a:spcPts val="0"/>
              </a:spcAft>
              <a:buClr>
                <a:srgbClr val="5E5E5E"/>
              </a:buClr>
              <a:buSzPts val="2610"/>
              <a:buChar char="•"/>
              <a:defRPr/>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49" name="Google Shape;49;p21"/>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2885672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Photo">
  <p:cSld name="Photo">
    <p:spTree>
      <p:nvGrpSpPr>
        <p:cNvPr id="1" name="Shape 50"/>
        <p:cNvGrpSpPr/>
        <p:nvPr/>
      </p:nvGrpSpPr>
      <p:grpSpPr>
        <a:xfrm>
          <a:off x="0" y="0"/>
          <a:ext cx="0" cy="0"/>
          <a:chOff x="0" y="0"/>
          <a:chExt cx="0" cy="0"/>
        </a:xfrm>
      </p:grpSpPr>
      <p:sp>
        <p:nvSpPr>
          <p:cNvPr id="51" name="Google Shape;51;p22"/>
          <p:cNvSpPr>
            <a:spLocks noGrp="1"/>
          </p:cNvSpPr>
          <p:nvPr>
            <p:ph type="pic" idx="2"/>
          </p:nvPr>
        </p:nvSpPr>
        <p:spPr>
          <a:xfrm>
            <a:off x="856135" y="0"/>
            <a:ext cx="10479732" cy="6991946"/>
          </a:xfrm>
          <a:prstGeom prst="rect">
            <a:avLst/>
          </a:prstGeom>
          <a:noFill/>
          <a:ln>
            <a:noFill/>
          </a:ln>
        </p:spPr>
      </p:sp>
      <p:sp>
        <p:nvSpPr>
          <p:cNvPr id="52" name="Google Shape;52;p22"/>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6329891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951DE9-338E-A247-944C-F9161DF07E62}" type="datetimeFigureOut">
              <a:rPr lang="en-US" smtClean="0"/>
              <a:t>10/10/26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3F79D-C5BD-3040-8A3D-303EF7330107}" type="slidenum">
              <a:rPr lang="en-US" smtClean="0"/>
              <a:t>‹#›</a:t>
            </a:fld>
            <a:endParaRPr lang="en-US"/>
          </a:p>
        </p:txBody>
      </p:sp>
    </p:spTree>
    <p:extLst>
      <p:ext uri="{BB962C8B-B14F-4D97-AF65-F5344CB8AC3E}">
        <p14:creationId xmlns:p14="http://schemas.microsoft.com/office/powerpoint/2010/main" val="1977127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39AF6-45A4-B39A-A02C-DB73F58FDB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8F7C97B-12A2-B028-88FB-C65400FDA2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58CBD96-7442-157F-D0A0-1AB682C6CE22}"/>
              </a:ext>
            </a:extLst>
          </p:cNvPr>
          <p:cNvSpPr>
            <a:spLocks noGrp="1"/>
          </p:cNvSpPr>
          <p:nvPr>
            <p:ph type="dt" sz="half" idx="10"/>
          </p:nvPr>
        </p:nvSpPr>
        <p:spPr/>
        <p:txBody>
          <a:bodyPr/>
          <a:lstStyle/>
          <a:p>
            <a:fld id="{A7CEE4F6-D523-4E5D-8B8B-D58B913A7C4E}" type="datetimeFigureOut">
              <a:rPr lang="en-US" smtClean="0"/>
              <a:t>10/10/26</a:t>
            </a:fld>
            <a:endParaRPr lang="en-US"/>
          </a:p>
        </p:txBody>
      </p:sp>
      <p:sp>
        <p:nvSpPr>
          <p:cNvPr id="5" name="Footer Placeholder 4">
            <a:extLst>
              <a:ext uri="{FF2B5EF4-FFF2-40B4-BE49-F238E27FC236}">
                <a16:creationId xmlns:a16="http://schemas.microsoft.com/office/drawing/2014/main" id="{E217D96C-E1A3-EC3F-A993-02B5F1D4D5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82AE7B-9402-E859-E6B6-889DC9888151}"/>
              </a:ext>
            </a:extLst>
          </p:cNvPr>
          <p:cNvSpPr>
            <a:spLocks noGrp="1"/>
          </p:cNvSpPr>
          <p:nvPr>
            <p:ph type="sldNum" sz="quarter" idx="12"/>
          </p:nvPr>
        </p:nvSpPr>
        <p:spPr/>
        <p:txBody>
          <a:bodyPr/>
          <a:lstStyle/>
          <a:p>
            <a:fld id="{F055D389-0336-42AE-92D7-69C42492674C}" type="slidenum">
              <a:rPr lang="en-US" smtClean="0"/>
              <a:t>‹#›</a:t>
            </a:fld>
            <a:endParaRPr lang="en-US"/>
          </a:p>
        </p:txBody>
      </p:sp>
    </p:spTree>
    <p:extLst>
      <p:ext uri="{BB962C8B-B14F-4D97-AF65-F5344CB8AC3E}">
        <p14:creationId xmlns:p14="http://schemas.microsoft.com/office/powerpoint/2010/main" val="11736103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x">
  <p:cSld name="Blank copy 1">
    <p:spTree>
      <p:nvGrpSpPr>
        <p:cNvPr id="1" name=""/>
        <p:cNvGrpSpPr/>
        <p:nvPr/>
      </p:nvGrpSpPr>
      <p:grpSpPr>
        <a:xfrm>
          <a:off x="0" y="0"/>
          <a:ext cx="0" cy="0"/>
          <a:chOff x="0" y="0"/>
          <a:chExt cx="0" cy="0"/>
        </a:xfrm>
      </p:grpSpPr>
      <p:sp>
        <p:nvSpPr>
          <p:cNvPr id="2" name="Shape 72"/>
          <p:cNvSpPr>
            <a:spLocks noGrp="1"/>
          </p:cNvSpPr>
          <p:nvPr>
            <p:ph type="sldNum" sz="quarter" idx="10"/>
          </p:nvPr>
        </p:nvSpPr>
        <p:spPr/>
        <p:txBody>
          <a:bodyPr/>
          <a:lstStyle>
            <a:lvl1pPr>
              <a:defRPr/>
            </a:lvl1pPr>
          </a:lstStyle>
          <a:p>
            <a:fld id="{3257945B-24AD-4131-B3B7-13CC98FDC36A}" type="slidenum">
              <a:rPr lang="en-US" altLang="en-US"/>
              <a:pPr/>
              <a:t>‹#›</a:t>
            </a:fld>
            <a:endParaRPr lang="en-US" altLang="en-US" dirty="0"/>
          </a:p>
        </p:txBody>
      </p:sp>
    </p:spTree>
    <p:extLst>
      <p:ext uri="{BB962C8B-B14F-4D97-AF65-F5344CB8AC3E}">
        <p14:creationId xmlns:p14="http://schemas.microsoft.com/office/powerpoint/2010/main" val="3284963542"/>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mp; Subtitle" type="title">
  <p:cSld name="Title &amp; Subtitle">
    <p:spTree>
      <p:nvGrpSpPr>
        <p:cNvPr id="1" name="Shape 9"/>
        <p:cNvGrpSpPr/>
        <p:nvPr/>
      </p:nvGrpSpPr>
      <p:grpSpPr>
        <a:xfrm>
          <a:off x="0" y="0"/>
          <a:ext cx="0" cy="0"/>
          <a:chOff x="0" y="0"/>
          <a:chExt cx="0" cy="0"/>
        </a:xfrm>
      </p:grpSpPr>
      <p:pic>
        <p:nvPicPr>
          <p:cNvPr id="10" name="Google Shape;10;p12" descr="ACN_1C_Blue.png"/>
          <p:cNvPicPr preferRelativeResize="0"/>
          <p:nvPr/>
        </p:nvPicPr>
        <p:blipFill rotWithShape="1">
          <a:blip r:embed="rId2">
            <a:alphaModFix/>
          </a:blip>
          <a:srcRect/>
          <a:stretch/>
        </p:blipFill>
        <p:spPr>
          <a:xfrm>
            <a:off x="10797887" y="6300006"/>
            <a:ext cx="1013450" cy="264209"/>
          </a:xfrm>
          <a:prstGeom prst="rect">
            <a:avLst/>
          </a:prstGeom>
          <a:noFill/>
          <a:ln>
            <a:noFill/>
          </a:ln>
        </p:spPr>
      </p:pic>
      <p:sp>
        <p:nvSpPr>
          <p:cNvPr id="11" name="Google Shape;11;p12"/>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pPr marL="0" marR="0" lvl="0" indent="0" algn="ctr" defTabSz="914400" rtl="0" eaLnBrk="1" fontAlgn="auto" latinLnBrk="0" hangingPunct="1">
              <a:lnSpc>
                <a:spcPct val="100000"/>
              </a:lnSpc>
              <a:spcBef>
                <a:spcPts val="0"/>
              </a:spcBef>
              <a:spcAft>
                <a:spcPts val="0"/>
              </a:spcAft>
              <a:buClr>
                <a:srgbClr val="000000"/>
              </a:buClr>
              <a:buSzPts val="2200"/>
              <a:buFont typeface="Helvetica Neue"/>
              <a:buNone/>
              <a:tabLst/>
              <a:defRPr/>
            </a:pPr>
            <a:fld id="{00000000-1234-1234-1234-123412341234}" type="slidenum">
              <a:rPr kumimoji="0" lang="en-US" sz="1100" b="0" i="0" u="none" strike="noStrike" kern="1200" cap="none" spc="0" normalizeH="0" baseline="0" noProof="0" smtClean="0">
                <a:ln>
                  <a:noFill/>
                </a:ln>
                <a:solidFill>
                  <a:srgbClr val="000000"/>
                </a:solidFill>
                <a:effectLst/>
                <a:uLnTx/>
                <a:uFillTx/>
                <a:latin typeface="Poppins"/>
                <a:ea typeface="Helvetica Neue"/>
                <a:cs typeface="Helvetica Neue"/>
                <a:sym typeface="Helvetica Neue"/>
              </a:rPr>
              <a:pPr marL="0" marR="0" lvl="0" indent="0" algn="ctr" defTabSz="914400" rtl="0" eaLnBrk="1" fontAlgn="auto" latinLnBrk="0" hangingPunct="1">
                <a:lnSpc>
                  <a:spcPct val="100000"/>
                </a:lnSpc>
                <a:spcBef>
                  <a:spcPts val="0"/>
                </a:spcBef>
                <a:spcAft>
                  <a:spcPts val="0"/>
                </a:spcAft>
                <a:buClr>
                  <a:srgbClr val="000000"/>
                </a:buClr>
                <a:buSzPts val="2200"/>
                <a:buFont typeface="Helvetica Neue"/>
                <a:buNone/>
                <a:tabLst/>
                <a:defRPr/>
              </a:pPr>
              <a:t>‹#›</a:t>
            </a:fld>
            <a:endParaRPr kumimoji="0" lang="en-US" sz="1100" b="0" i="0" u="none" strike="noStrike" kern="1200" cap="none" spc="0" normalizeH="0" baseline="0" noProof="0">
              <a:ln>
                <a:noFill/>
              </a:ln>
              <a:solidFill>
                <a:srgbClr val="000000"/>
              </a:solidFill>
              <a:effectLst/>
              <a:uLnTx/>
              <a:uFillTx/>
              <a:latin typeface="Poppins"/>
              <a:ea typeface="Helvetica Neue"/>
              <a:cs typeface="Helvetica Neue"/>
              <a:sym typeface="Helvetica Neue"/>
            </a:endParaRPr>
          </a:p>
        </p:txBody>
      </p:sp>
    </p:spTree>
    <p:extLst>
      <p:ext uri="{BB962C8B-B14F-4D97-AF65-F5344CB8AC3E}">
        <p14:creationId xmlns:p14="http://schemas.microsoft.com/office/powerpoint/2010/main" val="53742885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mp; Subtitle" type="title">
  <p:cSld name="Title &amp; Subtitle">
    <p:spTree>
      <p:nvGrpSpPr>
        <p:cNvPr id="1" name="Shape 9"/>
        <p:cNvGrpSpPr/>
        <p:nvPr/>
      </p:nvGrpSpPr>
      <p:grpSpPr>
        <a:xfrm>
          <a:off x="0" y="0"/>
          <a:ext cx="0" cy="0"/>
          <a:chOff x="0" y="0"/>
          <a:chExt cx="0" cy="0"/>
        </a:xfrm>
      </p:grpSpPr>
      <p:pic>
        <p:nvPicPr>
          <p:cNvPr id="10" name="Google Shape;10;p12" descr="ACN_1C_Blue.png"/>
          <p:cNvPicPr preferRelativeResize="0"/>
          <p:nvPr/>
        </p:nvPicPr>
        <p:blipFill rotWithShape="1">
          <a:blip r:embed="rId2">
            <a:alphaModFix/>
          </a:blip>
          <a:srcRect/>
          <a:stretch/>
        </p:blipFill>
        <p:spPr>
          <a:xfrm>
            <a:off x="10797887" y="6300006"/>
            <a:ext cx="1013450" cy="264209"/>
          </a:xfrm>
          <a:prstGeom prst="rect">
            <a:avLst/>
          </a:prstGeom>
          <a:noFill/>
          <a:ln>
            <a:noFill/>
          </a:ln>
        </p:spPr>
      </p:pic>
      <p:sp>
        <p:nvSpPr>
          <p:cNvPr id="11" name="Google Shape;11;p12"/>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4679750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5"/>
        <p:cNvGrpSpPr/>
        <p:nvPr/>
      </p:nvGrpSpPr>
      <p:grpSpPr>
        <a:xfrm>
          <a:off x="0" y="0"/>
          <a:ext cx="0" cy="0"/>
          <a:chOff x="0" y="0"/>
          <a:chExt cx="0" cy="0"/>
        </a:xfrm>
      </p:grpSpPr>
      <p:sp>
        <p:nvSpPr>
          <p:cNvPr id="16" name="Google Shape;16;p27"/>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SzPts val="10800"/>
              <a:buNone/>
              <a:defRPr/>
            </a:lvl1pPr>
            <a:lvl2pPr lvl="1" algn="l">
              <a:lnSpc>
                <a:spcPct val="100000"/>
              </a:lnSpc>
              <a:spcBef>
                <a:spcPts val="0"/>
              </a:spcBef>
              <a:spcAft>
                <a:spcPts val="0"/>
              </a:spcAft>
              <a:buSzPts val="10800"/>
              <a:buNone/>
              <a:defRPr/>
            </a:lvl2pPr>
            <a:lvl3pPr lvl="2" algn="l">
              <a:lnSpc>
                <a:spcPct val="100000"/>
              </a:lnSpc>
              <a:spcBef>
                <a:spcPts val="0"/>
              </a:spcBef>
              <a:spcAft>
                <a:spcPts val="0"/>
              </a:spcAft>
              <a:buSzPts val="10800"/>
              <a:buNone/>
              <a:defRPr/>
            </a:lvl3pPr>
            <a:lvl4pPr lvl="3" algn="l">
              <a:lnSpc>
                <a:spcPct val="100000"/>
              </a:lnSpc>
              <a:spcBef>
                <a:spcPts val="0"/>
              </a:spcBef>
              <a:spcAft>
                <a:spcPts val="0"/>
              </a:spcAft>
              <a:buSzPts val="10800"/>
              <a:buNone/>
              <a:defRPr/>
            </a:lvl4pPr>
            <a:lvl5pPr lvl="4" algn="l">
              <a:lnSpc>
                <a:spcPct val="100000"/>
              </a:lnSpc>
              <a:spcBef>
                <a:spcPts val="0"/>
              </a:spcBef>
              <a:spcAft>
                <a:spcPts val="0"/>
              </a:spcAft>
              <a:buSzPts val="10800"/>
              <a:buNone/>
              <a:defRPr/>
            </a:lvl5pPr>
            <a:lvl6pPr lvl="5" algn="l">
              <a:lnSpc>
                <a:spcPct val="100000"/>
              </a:lnSpc>
              <a:spcBef>
                <a:spcPts val="0"/>
              </a:spcBef>
              <a:spcAft>
                <a:spcPts val="0"/>
              </a:spcAft>
              <a:buSzPts val="10800"/>
              <a:buNone/>
              <a:defRPr/>
            </a:lvl6pPr>
            <a:lvl7pPr lvl="6" algn="l">
              <a:lnSpc>
                <a:spcPct val="100000"/>
              </a:lnSpc>
              <a:spcBef>
                <a:spcPts val="0"/>
              </a:spcBef>
              <a:spcAft>
                <a:spcPts val="0"/>
              </a:spcAft>
              <a:buSzPts val="10800"/>
              <a:buNone/>
              <a:defRPr/>
            </a:lvl7pPr>
            <a:lvl8pPr lvl="7" algn="l">
              <a:lnSpc>
                <a:spcPct val="100000"/>
              </a:lnSpc>
              <a:spcBef>
                <a:spcPts val="0"/>
              </a:spcBef>
              <a:spcAft>
                <a:spcPts val="0"/>
              </a:spcAft>
              <a:buSzPts val="10800"/>
              <a:buNone/>
              <a:defRPr/>
            </a:lvl8pPr>
            <a:lvl9pPr lvl="8" algn="l">
              <a:lnSpc>
                <a:spcPct val="100000"/>
              </a:lnSpc>
              <a:spcBef>
                <a:spcPts val="0"/>
              </a:spcBef>
              <a:spcAft>
                <a:spcPts val="0"/>
              </a:spcAft>
              <a:buSzPts val="10800"/>
              <a:buNone/>
              <a:defRPr/>
            </a:lvl9pPr>
          </a:lstStyle>
          <a:p>
            <a:endParaRPr/>
          </a:p>
        </p:txBody>
      </p:sp>
      <p:sp>
        <p:nvSpPr>
          <p:cNvPr id="17" name="Google Shape;17;p27"/>
          <p:cNvSpPr txBox="1">
            <a:spLocks noGrp="1"/>
          </p:cNvSpPr>
          <p:nvPr>
            <p:ph type="body" idx="1"/>
          </p:nvPr>
        </p:nvSpPr>
        <p:spPr>
          <a:xfrm>
            <a:off x="2193727" y="1821656"/>
            <a:ext cx="7804547" cy="4420196"/>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SzPts val="7975"/>
              <a:buChar char="•"/>
              <a:defRPr/>
            </a:lvl1pPr>
            <a:lvl2pPr marL="457200" lvl="1" indent="-367506" algn="ctr">
              <a:lnSpc>
                <a:spcPct val="100000"/>
              </a:lnSpc>
              <a:spcBef>
                <a:spcPts val="1500"/>
              </a:spcBef>
              <a:spcAft>
                <a:spcPts val="0"/>
              </a:spcAft>
              <a:buSzPts val="7975"/>
              <a:buChar char="•"/>
              <a:defRPr/>
            </a:lvl2pPr>
            <a:lvl3pPr marL="685800" lvl="2" indent="-367506" algn="ctr">
              <a:lnSpc>
                <a:spcPct val="100000"/>
              </a:lnSpc>
              <a:spcBef>
                <a:spcPts val="1500"/>
              </a:spcBef>
              <a:spcAft>
                <a:spcPts val="0"/>
              </a:spcAft>
              <a:buSzPts val="7975"/>
              <a:buChar char="•"/>
              <a:defRPr/>
            </a:lvl3pPr>
            <a:lvl4pPr marL="914400" lvl="3" indent="-367506" algn="ctr">
              <a:lnSpc>
                <a:spcPct val="100000"/>
              </a:lnSpc>
              <a:spcBef>
                <a:spcPts val="1500"/>
              </a:spcBef>
              <a:spcAft>
                <a:spcPts val="0"/>
              </a:spcAft>
              <a:buSzPts val="7975"/>
              <a:buChar char="•"/>
              <a:defRPr/>
            </a:lvl4pPr>
            <a:lvl5pPr marL="1143000" lvl="4" indent="-367506" algn="ctr">
              <a:lnSpc>
                <a:spcPct val="100000"/>
              </a:lnSpc>
              <a:spcBef>
                <a:spcPts val="1500"/>
              </a:spcBef>
              <a:spcAft>
                <a:spcPts val="0"/>
              </a:spcAft>
              <a:buSzPts val="7975"/>
              <a:buChar char="•"/>
              <a:defRPr/>
            </a:lvl5pPr>
            <a:lvl6pPr marL="1371600" lvl="5" indent="-367506" algn="ctr">
              <a:lnSpc>
                <a:spcPct val="100000"/>
              </a:lnSpc>
              <a:spcBef>
                <a:spcPts val="1500"/>
              </a:spcBef>
              <a:spcAft>
                <a:spcPts val="0"/>
              </a:spcAft>
              <a:buSzPts val="7975"/>
              <a:buChar char="•"/>
              <a:defRPr/>
            </a:lvl6pPr>
            <a:lvl7pPr marL="1600200" lvl="6" indent="-367506" algn="ctr">
              <a:lnSpc>
                <a:spcPct val="100000"/>
              </a:lnSpc>
              <a:spcBef>
                <a:spcPts val="1500"/>
              </a:spcBef>
              <a:spcAft>
                <a:spcPts val="0"/>
              </a:spcAft>
              <a:buSzPts val="7975"/>
              <a:buChar char="•"/>
              <a:defRPr/>
            </a:lvl7pPr>
            <a:lvl8pPr marL="1828800" lvl="7" indent="-367506" algn="ctr">
              <a:lnSpc>
                <a:spcPct val="100000"/>
              </a:lnSpc>
              <a:spcBef>
                <a:spcPts val="1500"/>
              </a:spcBef>
              <a:spcAft>
                <a:spcPts val="0"/>
              </a:spcAft>
              <a:buSzPts val="7975"/>
              <a:buChar char="•"/>
              <a:defRPr/>
            </a:lvl8pPr>
            <a:lvl9pPr marL="2057400" lvl="8" indent="-367506" algn="ctr">
              <a:lnSpc>
                <a:spcPct val="100000"/>
              </a:lnSpc>
              <a:spcBef>
                <a:spcPts val="1500"/>
              </a:spcBef>
              <a:spcAft>
                <a:spcPts val="0"/>
              </a:spcAft>
              <a:buSzPts val="7975"/>
              <a:buChar char="•"/>
              <a:defRPr/>
            </a:lvl9pPr>
          </a:lstStyle>
          <a:p>
            <a:endParaRPr/>
          </a:p>
        </p:txBody>
      </p:sp>
      <p:sp>
        <p:nvSpPr>
          <p:cNvPr id="18" name="Google Shape;18;p27"/>
          <p:cNvSpPr txBox="1">
            <a:spLocks noGrp="1"/>
          </p:cNvSpPr>
          <p:nvPr>
            <p:ph type="dt" idx="10"/>
          </p:nvPr>
        </p:nvSpPr>
        <p:spPr>
          <a:xfrm>
            <a:off x="0" y="0"/>
            <a:ext cx="1500000" cy="15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9pPr>
          </a:lstStyle>
          <a:p>
            <a:endParaRPr/>
          </a:p>
        </p:txBody>
      </p:sp>
      <p:sp>
        <p:nvSpPr>
          <p:cNvPr id="19" name="Google Shape;19;p27"/>
          <p:cNvSpPr txBox="1">
            <a:spLocks noGrp="1"/>
          </p:cNvSpPr>
          <p:nvPr>
            <p:ph type="ftr" idx="11"/>
          </p:nvPr>
        </p:nvSpPr>
        <p:spPr>
          <a:xfrm>
            <a:off x="0" y="0"/>
            <a:ext cx="1500000" cy="15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9pPr>
          </a:lstStyle>
          <a:p>
            <a:endParaRPr/>
          </a:p>
        </p:txBody>
      </p:sp>
      <p:sp>
        <p:nvSpPr>
          <p:cNvPr id="20" name="Google Shape;20;p27"/>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a:lvl1pPr>
            <a:lvl2pPr marL="0" marR="0" lvl="1" indent="0" algn="ctr">
              <a:lnSpc>
                <a:spcPct val="100000"/>
              </a:lnSpc>
              <a:spcBef>
                <a:spcPts val="0"/>
              </a:spcBef>
              <a:spcAft>
                <a:spcPts val="0"/>
              </a:spcAft>
              <a:buClr>
                <a:srgbClr val="000000"/>
              </a:buClr>
              <a:buSzPts val="2200"/>
              <a:buFont typeface="Helvetica Neue"/>
              <a:buNone/>
              <a:defRPr/>
            </a:lvl2pPr>
            <a:lvl3pPr marL="0" marR="0" lvl="2" indent="0" algn="ctr">
              <a:lnSpc>
                <a:spcPct val="100000"/>
              </a:lnSpc>
              <a:spcBef>
                <a:spcPts val="0"/>
              </a:spcBef>
              <a:spcAft>
                <a:spcPts val="0"/>
              </a:spcAft>
              <a:buClr>
                <a:srgbClr val="000000"/>
              </a:buClr>
              <a:buSzPts val="2200"/>
              <a:buFont typeface="Helvetica Neue"/>
              <a:buNone/>
              <a:defRPr/>
            </a:lvl3pPr>
            <a:lvl4pPr marL="0" marR="0" lvl="3" indent="0" algn="ctr">
              <a:lnSpc>
                <a:spcPct val="100000"/>
              </a:lnSpc>
              <a:spcBef>
                <a:spcPts val="0"/>
              </a:spcBef>
              <a:spcAft>
                <a:spcPts val="0"/>
              </a:spcAft>
              <a:buClr>
                <a:srgbClr val="000000"/>
              </a:buClr>
              <a:buSzPts val="2200"/>
              <a:buFont typeface="Helvetica Neue"/>
              <a:buNone/>
              <a:defRPr/>
            </a:lvl4pPr>
            <a:lvl5pPr marL="0" marR="0" lvl="4" indent="0" algn="ctr">
              <a:lnSpc>
                <a:spcPct val="100000"/>
              </a:lnSpc>
              <a:spcBef>
                <a:spcPts val="0"/>
              </a:spcBef>
              <a:spcAft>
                <a:spcPts val="0"/>
              </a:spcAft>
              <a:buClr>
                <a:srgbClr val="000000"/>
              </a:buClr>
              <a:buSzPts val="2200"/>
              <a:buFont typeface="Helvetica Neue"/>
              <a:buNone/>
              <a:defRPr/>
            </a:lvl5pPr>
            <a:lvl6pPr marL="0" marR="0" lvl="5" indent="0" algn="ctr">
              <a:lnSpc>
                <a:spcPct val="100000"/>
              </a:lnSpc>
              <a:spcBef>
                <a:spcPts val="0"/>
              </a:spcBef>
              <a:spcAft>
                <a:spcPts val="0"/>
              </a:spcAft>
              <a:buClr>
                <a:srgbClr val="000000"/>
              </a:buClr>
              <a:buSzPts val="2200"/>
              <a:buFont typeface="Helvetica Neue"/>
              <a:buNone/>
              <a:defRPr/>
            </a:lvl6pPr>
            <a:lvl7pPr marL="0" marR="0" lvl="6" indent="0" algn="ctr">
              <a:lnSpc>
                <a:spcPct val="100000"/>
              </a:lnSpc>
              <a:spcBef>
                <a:spcPts val="0"/>
              </a:spcBef>
              <a:spcAft>
                <a:spcPts val="0"/>
              </a:spcAft>
              <a:buClr>
                <a:srgbClr val="000000"/>
              </a:buClr>
              <a:buSzPts val="2200"/>
              <a:buFont typeface="Helvetica Neue"/>
              <a:buNone/>
              <a:defRPr/>
            </a:lvl7pPr>
            <a:lvl8pPr marL="0" marR="0" lvl="7" indent="0" algn="ctr">
              <a:lnSpc>
                <a:spcPct val="100000"/>
              </a:lnSpc>
              <a:spcBef>
                <a:spcPts val="0"/>
              </a:spcBef>
              <a:spcAft>
                <a:spcPts val="0"/>
              </a:spcAft>
              <a:buClr>
                <a:srgbClr val="000000"/>
              </a:buClr>
              <a:buSzPts val="2200"/>
              <a:buFont typeface="Helvetica Neue"/>
              <a:buNone/>
              <a:defRPr/>
            </a:lvl8pPr>
            <a:lvl9pPr marL="0" marR="0" lvl="8" indent="0" algn="ctr">
              <a:lnSpc>
                <a:spcPct val="100000"/>
              </a:lnSpc>
              <a:spcBef>
                <a:spcPts val="0"/>
              </a:spcBef>
              <a:spcAft>
                <a:spcPts val="0"/>
              </a:spcAft>
              <a:buClr>
                <a:srgbClr val="000000"/>
              </a:buClr>
              <a:buSzPts val="2200"/>
              <a:buFont typeface="Helvetica Neue"/>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7089854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 Top">
  <p:cSld name="Title - Top">
    <p:spTree>
      <p:nvGrpSpPr>
        <p:cNvPr id="1" name="Shape 26"/>
        <p:cNvGrpSpPr/>
        <p:nvPr/>
      </p:nvGrpSpPr>
      <p:grpSpPr>
        <a:xfrm>
          <a:off x="0" y="0"/>
          <a:ext cx="0" cy="0"/>
          <a:chOff x="0" y="0"/>
          <a:chExt cx="0" cy="0"/>
        </a:xfrm>
      </p:grpSpPr>
      <p:sp>
        <p:nvSpPr>
          <p:cNvPr id="27" name="Google Shape;27;p16"/>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28" name="Google Shape;28;p16"/>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2350436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29"/>
        <p:cNvGrpSpPr/>
        <p:nvPr/>
      </p:nvGrpSpPr>
      <p:grpSpPr>
        <a:xfrm>
          <a:off x="0" y="0"/>
          <a:ext cx="0" cy="0"/>
          <a:chOff x="0" y="0"/>
          <a:chExt cx="0" cy="0"/>
        </a:xfrm>
      </p:grpSpPr>
      <p:sp>
        <p:nvSpPr>
          <p:cNvPr id="30" name="Google Shape;30;p17"/>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31" name="Google Shape;31;p17"/>
          <p:cNvSpPr txBox="1">
            <a:spLocks noGrp="1"/>
          </p:cNvSpPr>
          <p:nvPr>
            <p:ph type="body" idx="1"/>
          </p:nvPr>
        </p:nvSpPr>
        <p:spPr>
          <a:xfrm>
            <a:off x="2193727" y="1821656"/>
            <a:ext cx="7804547" cy="4420196"/>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Clr>
                <a:srgbClr val="5E5E5E"/>
              </a:buClr>
              <a:buSzPts val="7975"/>
              <a:buFont typeface="Helvetica Neue"/>
              <a:buChar char="•"/>
              <a:defRPr b="0" i="0"/>
            </a:lvl1pPr>
            <a:lvl2pPr marL="457200" lvl="1" indent="-367506" algn="ctr">
              <a:lnSpc>
                <a:spcPct val="100000"/>
              </a:lnSpc>
              <a:spcBef>
                <a:spcPts val="1500"/>
              </a:spcBef>
              <a:spcAft>
                <a:spcPts val="0"/>
              </a:spcAft>
              <a:buClr>
                <a:srgbClr val="5E5E5E"/>
              </a:buClr>
              <a:buSzPts val="7975"/>
              <a:buFont typeface="Helvetica Neue"/>
              <a:buChar char="•"/>
              <a:defRPr b="0" i="0"/>
            </a:lvl2pPr>
            <a:lvl3pPr marL="685800" lvl="2" indent="-367506" algn="ctr">
              <a:lnSpc>
                <a:spcPct val="100000"/>
              </a:lnSpc>
              <a:spcBef>
                <a:spcPts val="1500"/>
              </a:spcBef>
              <a:spcAft>
                <a:spcPts val="0"/>
              </a:spcAft>
              <a:buClr>
                <a:srgbClr val="5E5E5E"/>
              </a:buClr>
              <a:buSzPts val="7975"/>
              <a:buFont typeface="Helvetica Neue"/>
              <a:buChar char="•"/>
              <a:defRPr b="0" i="0"/>
            </a:lvl3pPr>
            <a:lvl4pPr marL="914400" lvl="3" indent="-367506" algn="ctr">
              <a:lnSpc>
                <a:spcPct val="100000"/>
              </a:lnSpc>
              <a:spcBef>
                <a:spcPts val="1500"/>
              </a:spcBef>
              <a:spcAft>
                <a:spcPts val="0"/>
              </a:spcAft>
              <a:buClr>
                <a:srgbClr val="5E5E5E"/>
              </a:buClr>
              <a:buSzPts val="7975"/>
              <a:buFont typeface="Helvetica Neue"/>
              <a:buChar char="•"/>
              <a:defRPr b="0" i="0"/>
            </a:lvl4pPr>
            <a:lvl5pPr marL="1143000" lvl="4" indent="-367506" algn="ctr">
              <a:lnSpc>
                <a:spcPct val="100000"/>
              </a:lnSpc>
              <a:spcBef>
                <a:spcPts val="1500"/>
              </a:spcBef>
              <a:spcAft>
                <a:spcPts val="0"/>
              </a:spcAft>
              <a:buClr>
                <a:srgbClr val="5E5E5E"/>
              </a:buClr>
              <a:buSzPts val="7975"/>
              <a:buFont typeface="Helvetica Neue"/>
              <a:buChar char="•"/>
              <a:defRPr b="0" i="0"/>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32" name="Google Shape;32;p17"/>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09849627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Bullets &amp; Photo">
  <p:cSld name="Title, Bullets &amp; Photo">
    <p:spTree>
      <p:nvGrpSpPr>
        <p:cNvPr id="1" name="Shape 33"/>
        <p:cNvGrpSpPr/>
        <p:nvPr/>
      </p:nvGrpSpPr>
      <p:grpSpPr>
        <a:xfrm>
          <a:off x="0" y="0"/>
          <a:ext cx="0" cy="0"/>
          <a:chOff x="0" y="0"/>
          <a:chExt cx="0" cy="0"/>
        </a:xfrm>
      </p:grpSpPr>
      <p:sp>
        <p:nvSpPr>
          <p:cNvPr id="34" name="Google Shape;34;p18"/>
          <p:cNvSpPr>
            <a:spLocks noGrp="1"/>
          </p:cNvSpPr>
          <p:nvPr>
            <p:ph type="pic" idx="2"/>
          </p:nvPr>
        </p:nvSpPr>
        <p:spPr>
          <a:xfrm>
            <a:off x="4397127" y="1818679"/>
            <a:ext cx="6630294" cy="4420196"/>
          </a:xfrm>
          <a:prstGeom prst="rect">
            <a:avLst/>
          </a:prstGeom>
          <a:noFill/>
          <a:ln>
            <a:noFill/>
          </a:ln>
        </p:spPr>
      </p:sp>
      <p:sp>
        <p:nvSpPr>
          <p:cNvPr id="35" name="Google Shape;35;p18"/>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36" name="Google Shape;36;p18"/>
          <p:cNvSpPr txBox="1">
            <a:spLocks noGrp="1"/>
          </p:cNvSpPr>
          <p:nvPr>
            <p:ph type="body" idx="1"/>
          </p:nvPr>
        </p:nvSpPr>
        <p:spPr>
          <a:xfrm>
            <a:off x="2193728" y="1821656"/>
            <a:ext cx="3750469" cy="4420196"/>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Clr>
                <a:srgbClr val="5E5E5E"/>
              </a:buClr>
              <a:buSzPts val="7975"/>
              <a:buFont typeface="Helvetica Neue"/>
              <a:buChar char="•"/>
              <a:defRPr b="0" i="0"/>
            </a:lvl1pPr>
            <a:lvl2pPr marL="457200" lvl="1" indent="-367506" algn="ctr">
              <a:lnSpc>
                <a:spcPct val="100000"/>
              </a:lnSpc>
              <a:spcBef>
                <a:spcPts val="1500"/>
              </a:spcBef>
              <a:spcAft>
                <a:spcPts val="0"/>
              </a:spcAft>
              <a:buClr>
                <a:srgbClr val="5E5E5E"/>
              </a:buClr>
              <a:buSzPts val="7975"/>
              <a:buFont typeface="Helvetica Neue"/>
              <a:buChar char="•"/>
              <a:defRPr b="0" i="0"/>
            </a:lvl2pPr>
            <a:lvl3pPr marL="685800" lvl="2" indent="-367506" algn="ctr">
              <a:lnSpc>
                <a:spcPct val="100000"/>
              </a:lnSpc>
              <a:spcBef>
                <a:spcPts val="1500"/>
              </a:spcBef>
              <a:spcAft>
                <a:spcPts val="0"/>
              </a:spcAft>
              <a:buClr>
                <a:srgbClr val="5E5E5E"/>
              </a:buClr>
              <a:buSzPts val="7975"/>
              <a:buFont typeface="Helvetica Neue"/>
              <a:buChar char="•"/>
              <a:defRPr b="0" i="0"/>
            </a:lvl3pPr>
            <a:lvl4pPr marL="914400" lvl="3" indent="-367506" algn="ctr">
              <a:lnSpc>
                <a:spcPct val="100000"/>
              </a:lnSpc>
              <a:spcBef>
                <a:spcPts val="1500"/>
              </a:spcBef>
              <a:spcAft>
                <a:spcPts val="0"/>
              </a:spcAft>
              <a:buClr>
                <a:srgbClr val="5E5E5E"/>
              </a:buClr>
              <a:buSzPts val="7975"/>
              <a:buFont typeface="Helvetica Neue"/>
              <a:buChar char="•"/>
              <a:defRPr b="0" i="0"/>
            </a:lvl4pPr>
            <a:lvl5pPr marL="1143000" lvl="4" indent="-367506" algn="ctr">
              <a:lnSpc>
                <a:spcPct val="100000"/>
              </a:lnSpc>
              <a:spcBef>
                <a:spcPts val="1500"/>
              </a:spcBef>
              <a:spcAft>
                <a:spcPts val="0"/>
              </a:spcAft>
              <a:buClr>
                <a:srgbClr val="5E5E5E"/>
              </a:buClr>
              <a:buSzPts val="7975"/>
              <a:buFont typeface="Helvetica Neue"/>
              <a:buChar char="•"/>
              <a:defRPr b="0" i="0"/>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37" name="Google Shape;37;p18"/>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9263733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38"/>
        <p:cNvGrpSpPr/>
        <p:nvPr/>
      </p:nvGrpSpPr>
      <p:grpSpPr>
        <a:xfrm>
          <a:off x="0" y="0"/>
          <a:ext cx="0" cy="0"/>
          <a:chOff x="0" y="0"/>
          <a:chExt cx="0" cy="0"/>
        </a:xfrm>
      </p:grpSpPr>
      <p:sp>
        <p:nvSpPr>
          <p:cNvPr id="39" name="Google Shape;39;p19"/>
          <p:cNvSpPr txBox="1">
            <a:spLocks noGrp="1"/>
          </p:cNvSpPr>
          <p:nvPr>
            <p:ph type="body" idx="1"/>
          </p:nvPr>
        </p:nvSpPr>
        <p:spPr>
          <a:xfrm>
            <a:off x="2193727" y="892970"/>
            <a:ext cx="7804547" cy="5072063"/>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Clr>
                <a:srgbClr val="5E5E5E"/>
              </a:buClr>
              <a:buSzPts val="7975"/>
              <a:buFont typeface="Helvetica Neue"/>
              <a:buChar char="•"/>
              <a:defRPr b="0" i="0"/>
            </a:lvl1pPr>
            <a:lvl2pPr marL="457200" lvl="1" indent="-367506" algn="ctr">
              <a:lnSpc>
                <a:spcPct val="100000"/>
              </a:lnSpc>
              <a:spcBef>
                <a:spcPts val="1500"/>
              </a:spcBef>
              <a:spcAft>
                <a:spcPts val="0"/>
              </a:spcAft>
              <a:buClr>
                <a:srgbClr val="5E5E5E"/>
              </a:buClr>
              <a:buSzPts val="7975"/>
              <a:buFont typeface="Helvetica Neue"/>
              <a:buChar char="•"/>
              <a:defRPr b="0" i="0"/>
            </a:lvl2pPr>
            <a:lvl3pPr marL="685800" lvl="2" indent="-367506" algn="ctr">
              <a:lnSpc>
                <a:spcPct val="100000"/>
              </a:lnSpc>
              <a:spcBef>
                <a:spcPts val="1500"/>
              </a:spcBef>
              <a:spcAft>
                <a:spcPts val="0"/>
              </a:spcAft>
              <a:buClr>
                <a:srgbClr val="5E5E5E"/>
              </a:buClr>
              <a:buSzPts val="7975"/>
              <a:buFont typeface="Helvetica Neue"/>
              <a:buChar char="•"/>
              <a:defRPr b="0" i="0"/>
            </a:lvl3pPr>
            <a:lvl4pPr marL="914400" lvl="3" indent="-367506" algn="ctr">
              <a:lnSpc>
                <a:spcPct val="100000"/>
              </a:lnSpc>
              <a:spcBef>
                <a:spcPts val="1500"/>
              </a:spcBef>
              <a:spcAft>
                <a:spcPts val="0"/>
              </a:spcAft>
              <a:buClr>
                <a:srgbClr val="5E5E5E"/>
              </a:buClr>
              <a:buSzPts val="7975"/>
              <a:buFont typeface="Helvetica Neue"/>
              <a:buChar char="•"/>
              <a:defRPr b="0" i="0"/>
            </a:lvl4pPr>
            <a:lvl5pPr marL="1143000" lvl="4" indent="-367506" algn="ctr">
              <a:lnSpc>
                <a:spcPct val="100000"/>
              </a:lnSpc>
              <a:spcBef>
                <a:spcPts val="1500"/>
              </a:spcBef>
              <a:spcAft>
                <a:spcPts val="0"/>
              </a:spcAft>
              <a:buClr>
                <a:srgbClr val="5E5E5E"/>
              </a:buClr>
              <a:buSzPts val="7975"/>
              <a:buFont typeface="Helvetica Neue"/>
              <a:buChar char="•"/>
              <a:defRPr b="0" i="0"/>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40" name="Google Shape;40;p19"/>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73561516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Photo - 3 Up">
  <p:cSld name="Photo - 3 Up">
    <p:spTree>
      <p:nvGrpSpPr>
        <p:cNvPr id="1" name="Shape 41"/>
        <p:cNvGrpSpPr/>
        <p:nvPr/>
      </p:nvGrpSpPr>
      <p:grpSpPr>
        <a:xfrm>
          <a:off x="0" y="0"/>
          <a:ext cx="0" cy="0"/>
          <a:chOff x="0" y="0"/>
          <a:chExt cx="0" cy="0"/>
        </a:xfrm>
      </p:grpSpPr>
      <p:sp>
        <p:nvSpPr>
          <p:cNvPr id="42" name="Google Shape;42;p20"/>
          <p:cNvSpPr>
            <a:spLocks noGrp="1"/>
          </p:cNvSpPr>
          <p:nvPr>
            <p:ph type="pic" idx="2"/>
          </p:nvPr>
        </p:nvSpPr>
        <p:spPr>
          <a:xfrm>
            <a:off x="6221017" y="3536157"/>
            <a:ext cx="4257245" cy="2839641"/>
          </a:xfrm>
          <a:prstGeom prst="rect">
            <a:avLst/>
          </a:prstGeom>
          <a:noFill/>
          <a:ln>
            <a:noFill/>
          </a:ln>
        </p:spPr>
      </p:sp>
      <p:sp>
        <p:nvSpPr>
          <p:cNvPr id="43" name="Google Shape;43;p20"/>
          <p:cNvSpPr>
            <a:spLocks noGrp="1"/>
          </p:cNvSpPr>
          <p:nvPr>
            <p:ph type="pic" idx="3"/>
          </p:nvPr>
        </p:nvSpPr>
        <p:spPr>
          <a:xfrm>
            <a:off x="6096000" y="625079"/>
            <a:ext cx="4125516" cy="2750345"/>
          </a:xfrm>
          <a:prstGeom prst="rect">
            <a:avLst/>
          </a:prstGeom>
          <a:noFill/>
          <a:ln>
            <a:noFill/>
          </a:ln>
        </p:spPr>
      </p:sp>
      <p:sp>
        <p:nvSpPr>
          <p:cNvPr id="44" name="Google Shape;44;p20"/>
          <p:cNvSpPr>
            <a:spLocks noGrp="1"/>
          </p:cNvSpPr>
          <p:nvPr>
            <p:ph type="pic" idx="4"/>
          </p:nvPr>
        </p:nvSpPr>
        <p:spPr>
          <a:xfrm>
            <a:off x="-145852" y="625078"/>
            <a:ext cx="8425160" cy="5616774"/>
          </a:xfrm>
          <a:prstGeom prst="rect">
            <a:avLst/>
          </a:prstGeom>
          <a:noFill/>
          <a:ln>
            <a:noFill/>
          </a:ln>
        </p:spPr>
      </p:sp>
      <p:sp>
        <p:nvSpPr>
          <p:cNvPr id="45" name="Google Shape;45;p20"/>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75639420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46"/>
        <p:cNvGrpSpPr/>
        <p:nvPr/>
      </p:nvGrpSpPr>
      <p:grpSpPr>
        <a:xfrm>
          <a:off x="0" y="0"/>
          <a:ext cx="0" cy="0"/>
          <a:chOff x="0" y="0"/>
          <a:chExt cx="0" cy="0"/>
        </a:xfrm>
      </p:grpSpPr>
      <p:sp>
        <p:nvSpPr>
          <p:cNvPr id="47" name="Google Shape;47;p21"/>
          <p:cNvSpPr txBox="1">
            <a:spLocks noGrp="1"/>
          </p:cNvSpPr>
          <p:nvPr>
            <p:ph type="body" idx="1"/>
          </p:nvPr>
        </p:nvSpPr>
        <p:spPr>
          <a:xfrm>
            <a:off x="2416969" y="4473774"/>
            <a:ext cx="7358063" cy="429323"/>
          </a:xfrm>
          <a:prstGeom prst="rect">
            <a:avLst/>
          </a:prstGeom>
          <a:noFill/>
          <a:ln>
            <a:noFill/>
          </a:ln>
        </p:spPr>
        <p:txBody>
          <a:bodyPr spcFirstLastPara="1" wrap="square" lIns="71425" tIns="71425" rIns="71425" bIns="71425" anchor="t" anchorCtr="0">
            <a:spAutoFit/>
          </a:bodyPr>
          <a:lstStyle>
            <a:lvl1pPr marL="228600" lvl="0" indent="-114300" algn="ctr">
              <a:lnSpc>
                <a:spcPct val="194736"/>
              </a:lnSpc>
              <a:spcBef>
                <a:spcPts val="0"/>
              </a:spcBef>
              <a:spcAft>
                <a:spcPts val="0"/>
              </a:spcAft>
              <a:buClr>
                <a:srgbClr val="5E5E5E"/>
              </a:buClr>
              <a:buSzPts val="1900"/>
              <a:buFont typeface="Helvetica Neue"/>
              <a:buNone/>
              <a:defRPr sz="950" b="0" i="0"/>
            </a:lvl1pPr>
            <a:lvl2pPr marL="457200" lvl="1" indent="-197168" algn="ctr">
              <a:lnSpc>
                <a:spcPct val="100000"/>
              </a:lnSpc>
              <a:spcBef>
                <a:spcPts val="1500"/>
              </a:spcBef>
              <a:spcAft>
                <a:spcPts val="0"/>
              </a:spcAft>
              <a:buClr>
                <a:srgbClr val="5E5E5E"/>
              </a:buClr>
              <a:buSzPts val="2610"/>
              <a:buChar char="•"/>
              <a:defRPr/>
            </a:lvl2pPr>
            <a:lvl3pPr marL="685800" lvl="2" indent="-197168" algn="ctr">
              <a:lnSpc>
                <a:spcPct val="100000"/>
              </a:lnSpc>
              <a:spcBef>
                <a:spcPts val="1500"/>
              </a:spcBef>
              <a:spcAft>
                <a:spcPts val="0"/>
              </a:spcAft>
              <a:buClr>
                <a:srgbClr val="5E5E5E"/>
              </a:buClr>
              <a:buSzPts val="2610"/>
              <a:buChar char="•"/>
              <a:defRPr/>
            </a:lvl3pPr>
            <a:lvl4pPr marL="914400" lvl="3" indent="-197168" algn="ctr">
              <a:lnSpc>
                <a:spcPct val="100000"/>
              </a:lnSpc>
              <a:spcBef>
                <a:spcPts val="1500"/>
              </a:spcBef>
              <a:spcAft>
                <a:spcPts val="0"/>
              </a:spcAft>
              <a:buClr>
                <a:srgbClr val="5E5E5E"/>
              </a:buClr>
              <a:buSzPts val="2610"/>
              <a:buChar char="•"/>
              <a:defRPr/>
            </a:lvl4pPr>
            <a:lvl5pPr marL="1143000" lvl="4" indent="-197168" algn="ctr">
              <a:lnSpc>
                <a:spcPct val="100000"/>
              </a:lnSpc>
              <a:spcBef>
                <a:spcPts val="1500"/>
              </a:spcBef>
              <a:spcAft>
                <a:spcPts val="0"/>
              </a:spcAft>
              <a:buClr>
                <a:srgbClr val="5E5E5E"/>
              </a:buClr>
              <a:buSzPts val="2610"/>
              <a:buChar char="•"/>
              <a:defRPr/>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48" name="Google Shape;48;p21"/>
          <p:cNvSpPr txBox="1">
            <a:spLocks noGrp="1"/>
          </p:cNvSpPr>
          <p:nvPr>
            <p:ph type="body" idx="2"/>
          </p:nvPr>
        </p:nvSpPr>
        <p:spPr>
          <a:xfrm>
            <a:off x="2416969" y="2623194"/>
            <a:ext cx="7358063" cy="1182991"/>
          </a:xfrm>
          <a:prstGeom prst="rect">
            <a:avLst/>
          </a:prstGeom>
          <a:noFill/>
          <a:ln>
            <a:noFill/>
          </a:ln>
        </p:spPr>
        <p:txBody>
          <a:bodyPr spcFirstLastPara="1" wrap="square" lIns="71425" tIns="71425" rIns="71425" bIns="71425" anchor="ctr" anchorCtr="0">
            <a:spAutoFit/>
          </a:bodyPr>
          <a:lstStyle>
            <a:lvl1pPr marL="228600" lvl="0" indent="-114300" algn="ctr">
              <a:lnSpc>
                <a:spcPct val="100000"/>
              </a:lnSpc>
              <a:spcBef>
                <a:spcPts val="1500"/>
              </a:spcBef>
              <a:spcAft>
                <a:spcPts val="0"/>
              </a:spcAft>
              <a:buClr>
                <a:srgbClr val="5E5E5E"/>
              </a:buClr>
              <a:buSzPts val="5500"/>
              <a:buFont typeface="Helvetica Neue"/>
              <a:buNone/>
              <a:defRPr b="0" i="0"/>
            </a:lvl1pPr>
            <a:lvl2pPr marL="457200" lvl="1" indent="-197168" algn="ctr">
              <a:lnSpc>
                <a:spcPct val="100000"/>
              </a:lnSpc>
              <a:spcBef>
                <a:spcPts val="1500"/>
              </a:spcBef>
              <a:spcAft>
                <a:spcPts val="0"/>
              </a:spcAft>
              <a:buClr>
                <a:srgbClr val="5E5E5E"/>
              </a:buClr>
              <a:buSzPts val="2610"/>
              <a:buChar char="•"/>
              <a:defRPr/>
            </a:lvl2pPr>
            <a:lvl3pPr marL="685800" lvl="2" indent="-197168" algn="ctr">
              <a:lnSpc>
                <a:spcPct val="100000"/>
              </a:lnSpc>
              <a:spcBef>
                <a:spcPts val="1500"/>
              </a:spcBef>
              <a:spcAft>
                <a:spcPts val="0"/>
              </a:spcAft>
              <a:buClr>
                <a:srgbClr val="5E5E5E"/>
              </a:buClr>
              <a:buSzPts val="2610"/>
              <a:buChar char="•"/>
              <a:defRPr/>
            </a:lvl3pPr>
            <a:lvl4pPr marL="914400" lvl="3" indent="-197168" algn="ctr">
              <a:lnSpc>
                <a:spcPct val="100000"/>
              </a:lnSpc>
              <a:spcBef>
                <a:spcPts val="1500"/>
              </a:spcBef>
              <a:spcAft>
                <a:spcPts val="0"/>
              </a:spcAft>
              <a:buClr>
                <a:srgbClr val="5E5E5E"/>
              </a:buClr>
              <a:buSzPts val="2610"/>
              <a:buChar char="•"/>
              <a:defRPr/>
            </a:lvl4pPr>
            <a:lvl5pPr marL="1143000" lvl="4" indent="-197168" algn="ctr">
              <a:lnSpc>
                <a:spcPct val="100000"/>
              </a:lnSpc>
              <a:spcBef>
                <a:spcPts val="1500"/>
              </a:spcBef>
              <a:spcAft>
                <a:spcPts val="0"/>
              </a:spcAft>
              <a:buClr>
                <a:srgbClr val="5E5E5E"/>
              </a:buClr>
              <a:buSzPts val="2610"/>
              <a:buChar char="•"/>
              <a:defRPr/>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49" name="Google Shape;49;p21"/>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9045579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Photo">
  <p:cSld name="Photo">
    <p:spTree>
      <p:nvGrpSpPr>
        <p:cNvPr id="1" name="Shape 50"/>
        <p:cNvGrpSpPr/>
        <p:nvPr/>
      </p:nvGrpSpPr>
      <p:grpSpPr>
        <a:xfrm>
          <a:off x="0" y="0"/>
          <a:ext cx="0" cy="0"/>
          <a:chOff x="0" y="0"/>
          <a:chExt cx="0" cy="0"/>
        </a:xfrm>
      </p:grpSpPr>
      <p:sp>
        <p:nvSpPr>
          <p:cNvPr id="51" name="Google Shape;51;p22"/>
          <p:cNvSpPr>
            <a:spLocks noGrp="1"/>
          </p:cNvSpPr>
          <p:nvPr>
            <p:ph type="pic" idx="2"/>
          </p:nvPr>
        </p:nvSpPr>
        <p:spPr>
          <a:xfrm>
            <a:off x="856135" y="0"/>
            <a:ext cx="10479732" cy="6991946"/>
          </a:xfrm>
          <a:prstGeom prst="rect">
            <a:avLst/>
          </a:prstGeom>
          <a:noFill/>
          <a:ln>
            <a:noFill/>
          </a:ln>
        </p:spPr>
      </p:sp>
      <p:sp>
        <p:nvSpPr>
          <p:cNvPr id="52" name="Google Shape;52;p22"/>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2693919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951DE9-338E-A247-944C-F9161DF07E62}" type="datetimeFigureOut">
              <a:rPr lang="en-US" smtClean="0"/>
              <a:t>10/10/26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3F79D-C5BD-3040-8A3D-303EF7330107}" type="slidenum">
              <a:rPr lang="en-US" smtClean="0"/>
              <a:t>‹#›</a:t>
            </a:fld>
            <a:endParaRPr lang="en-US"/>
          </a:p>
        </p:txBody>
      </p:sp>
    </p:spTree>
    <p:extLst>
      <p:ext uri="{BB962C8B-B14F-4D97-AF65-F5344CB8AC3E}">
        <p14:creationId xmlns:p14="http://schemas.microsoft.com/office/powerpoint/2010/main" val="263613250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39AF6-45A4-B39A-A02C-DB73F58FDB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8F7C97B-12A2-B028-88FB-C65400FDA2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58CBD96-7442-157F-D0A0-1AB682C6CE22}"/>
              </a:ext>
            </a:extLst>
          </p:cNvPr>
          <p:cNvSpPr>
            <a:spLocks noGrp="1"/>
          </p:cNvSpPr>
          <p:nvPr>
            <p:ph type="dt" sz="half" idx="10"/>
          </p:nvPr>
        </p:nvSpPr>
        <p:spPr/>
        <p:txBody>
          <a:bodyPr/>
          <a:lstStyle/>
          <a:p>
            <a:fld id="{A7CEE4F6-D523-4E5D-8B8B-D58B913A7C4E}" type="datetimeFigureOut">
              <a:rPr lang="en-US" smtClean="0"/>
              <a:t>10/10/26</a:t>
            </a:fld>
            <a:endParaRPr lang="en-US"/>
          </a:p>
        </p:txBody>
      </p:sp>
      <p:sp>
        <p:nvSpPr>
          <p:cNvPr id="5" name="Footer Placeholder 4">
            <a:extLst>
              <a:ext uri="{FF2B5EF4-FFF2-40B4-BE49-F238E27FC236}">
                <a16:creationId xmlns:a16="http://schemas.microsoft.com/office/drawing/2014/main" id="{E217D96C-E1A3-EC3F-A993-02B5F1D4D5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82AE7B-9402-E859-E6B6-889DC9888151}"/>
              </a:ext>
            </a:extLst>
          </p:cNvPr>
          <p:cNvSpPr>
            <a:spLocks noGrp="1"/>
          </p:cNvSpPr>
          <p:nvPr>
            <p:ph type="sldNum" sz="quarter" idx="12"/>
          </p:nvPr>
        </p:nvSpPr>
        <p:spPr/>
        <p:txBody>
          <a:bodyPr/>
          <a:lstStyle/>
          <a:p>
            <a:fld id="{F055D389-0336-42AE-92D7-69C42492674C}" type="slidenum">
              <a:rPr lang="en-US" smtClean="0"/>
              <a:t>‹#›</a:t>
            </a:fld>
            <a:endParaRPr lang="en-US"/>
          </a:p>
        </p:txBody>
      </p:sp>
    </p:spTree>
    <p:extLst>
      <p:ext uri="{BB962C8B-B14F-4D97-AF65-F5344CB8AC3E}">
        <p14:creationId xmlns:p14="http://schemas.microsoft.com/office/powerpoint/2010/main" val="364102714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x">
  <p:cSld name="Blank copy 1">
    <p:spTree>
      <p:nvGrpSpPr>
        <p:cNvPr id="1" name=""/>
        <p:cNvGrpSpPr/>
        <p:nvPr/>
      </p:nvGrpSpPr>
      <p:grpSpPr>
        <a:xfrm>
          <a:off x="0" y="0"/>
          <a:ext cx="0" cy="0"/>
          <a:chOff x="0" y="0"/>
          <a:chExt cx="0" cy="0"/>
        </a:xfrm>
      </p:grpSpPr>
      <p:sp>
        <p:nvSpPr>
          <p:cNvPr id="2" name="Shape 72"/>
          <p:cNvSpPr>
            <a:spLocks noGrp="1"/>
          </p:cNvSpPr>
          <p:nvPr>
            <p:ph type="sldNum" sz="quarter" idx="10"/>
          </p:nvPr>
        </p:nvSpPr>
        <p:spPr/>
        <p:txBody>
          <a:bodyPr/>
          <a:lstStyle>
            <a:lvl1pPr>
              <a:defRPr/>
            </a:lvl1pPr>
          </a:lstStyle>
          <a:p>
            <a:fld id="{3257945B-24AD-4131-B3B7-13CC98FDC36A}" type="slidenum">
              <a:rPr lang="en-US" altLang="en-US"/>
              <a:pPr/>
              <a:t>‹#›</a:t>
            </a:fld>
            <a:endParaRPr lang="en-US" altLang="en-US" dirty="0"/>
          </a:p>
        </p:txBody>
      </p:sp>
    </p:spTree>
    <p:extLst>
      <p:ext uri="{BB962C8B-B14F-4D97-AF65-F5344CB8AC3E}">
        <p14:creationId xmlns:p14="http://schemas.microsoft.com/office/powerpoint/2010/main" val="36666329"/>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mp; Subtitle" type="title">
  <p:cSld name="Title &amp; Subtitle">
    <p:spTree>
      <p:nvGrpSpPr>
        <p:cNvPr id="1" name="Shape 9"/>
        <p:cNvGrpSpPr/>
        <p:nvPr/>
      </p:nvGrpSpPr>
      <p:grpSpPr>
        <a:xfrm>
          <a:off x="0" y="0"/>
          <a:ext cx="0" cy="0"/>
          <a:chOff x="0" y="0"/>
          <a:chExt cx="0" cy="0"/>
        </a:xfrm>
      </p:grpSpPr>
      <p:pic>
        <p:nvPicPr>
          <p:cNvPr id="10" name="Google Shape;10;p12" descr="ACN_1C_Blue.png"/>
          <p:cNvPicPr preferRelativeResize="0"/>
          <p:nvPr/>
        </p:nvPicPr>
        <p:blipFill rotWithShape="1">
          <a:blip r:embed="rId2">
            <a:alphaModFix/>
          </a:blip>
          <a:srcRect/>
          <a:stretch/>
        </p:blipFill>
        <p:spPr>
          <a:xfrm>
            <a:off x="10797887" y="6300006"/>
            <a:ext cx="1013450" cy="264209"/>
          </a:xfrm>
          <a:prstGeom prst="rect">
            <a:avLst/>
          </a:prstGeom>
          <a:noFill/>
          <a:ln>
            <a:noFill/>
          </a:ln>
        </p:spPr>
      </p:pic>
      <p:sp>
        <p:nvSpPr>
          <p:cNvPr id="11" name="Google Shape;11;p12"/>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1177206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5"/>
        <p:cNvGrpSpPr/>
        <p:nvPr/>
      </p:nvGrpSpPr>
      <p:grpSpPr>
        <a:xfrm>
          <a:off x="0" y="0"/>
          <a:ext cx="0" cy="0"/>
          <a:chOff x="0" y="0"/>
          <a:chExt cx="0" cy="0"/>
        </a:xfrm>
      </p:grpSpPr>
      <p:sp>
        <p:nvSpPr>
          <p:cNvPr id="16" name="Google Shape;16;p27"/>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SzPts val="10800"/>
              <a:buNone/>
              <a:defRPr/>
            </a:lvl1pPr>
            <a:lvl2pPr lvl="1" algn="l">
              <a:lnSpc>
                <a:spcPct val="100000"/>
              </a:lnSpc>
              <a:spcBef>
                <a:spcPts val="0"/>
              </a:spcBef>
              <a:spcAft>
                <a:spcPts val="0"/>
              </a:spcAft>
              <a:buSzPts val="10800"/>
              <a:buNone/>
              <a:defRPr/>
            </a:lvl2pPr>
            <a:lvl3pPr lvl="2" algn="l">
              <a:lnSpc>
                <a:spcPct val="100000"/>
              </a:lnSpc>
              <a:spcBef>
                <a:spcPts val="0"/>
              </a:spcBef>
              <a:spcAft>
                <a:spcPts val="0"/>
              </a:spcAft>
              <a:buSzPts val="10800"/>
              <a:buNone/>
              <a:defRPr/>
            </a:lvl3pPr>
            <a:lvl4pPr lvl="3" algn="l">
              <a:lnSpc>
                <a:spcPct val="100000"/>
              </a:lnSpc>
              <a:spcBef>
                <a:spcPts val="0"/>
              </a:spcBef>
              <a:spcAft>
                <a:spcPts val="0"/>
              </a:spcAft>
              <a:buSzPts val="10800"/>
              <a:buNone/>
              <a:defRPr/>
            </a:lvl4pPr>
            <a:lvl5pPr lvl="4" algn="l">
              <a:lnSpc>
                <a:spcPct val="100000"/>
              </a:lnSpc>
              <a:spcBef>
                <a:spcPts val="0"/>
              </a:spcBef>
              <a:spcAft>
                <a:spcPts val="0"/>
              </a:spcAft>
              <a:buSzPts val="10800"/>
              <a:buNone/>
              <a:defRPr/>
            </a:lvl5pPr>
            <a:lvl6pPr lvl="5" algn="l">
              <a:lnSpc>
                <a:spcPct val="100000"/>
              </a:lnSpc>
              <a:spcBef>
                <a:spcPts val="0"/>
              </a:spcBef>
              <a:spcAft>
                <a:spcPts val="0"/>
              </a:spcAft>
              <a:buSzPts val="10800"/>
              <a:buNone/>
              <a:defRPr/>
            </a:lvl6pPr>
            <a:lvl7pPr lvl="6" algn="l">
              <a:lnSpc>
                <a:spcPct val="100000"/>
              </a:lnSpc>
              <a:spcBef>
                <a:spcPts val="0"/>
              </a:spcBef>
              <a:spcAft>
                <a:spcPts val="0"/>
              </a:spcAft>
              <a:buSzPts val="10800"/>
              <a:buNone/>
              <a:defRPr/>
            </a:lvl7pPr>
            <a:lvl8pPr lvl="7" algn="l">
              <a:lnSpc>
                <a:spcPct val="100000"/>
              </a:lnSpc>
              <a:spcBef>
                <a:spcPts val="0"/>
              </a:spcBef>
              <a:spcAft>
                <a:spcPts val="0"/>
              </a:spcAft>
              <a:buSzPts val="10800"/>
              <a:buNone/>
              <a:defRPr/>
            </a:lvl8pPr>
            <a:lvl9pPr lvl="8" algn="l">
              <a:lnSpc>
                <a:spcPct val="100000"/>
              </a:lnSpc>
              <a:spcBef>
                <a:spcPts val="0"/>
              </a:spcBef>
              <a:spcAft>
                <a:spcPts val="0"/>
              </a:spcAft>
              <a:buSzPts val="10800"/>
              <a:buNone/>
              <a:defRPr/>
            </a:lvl9pPr>
          </a:lstStyle>
          <a:p>
            <a:endParaRPr/>
          </a:p>
        </p:txBody>
      </p:sp>
      <p:sp>
        <p:nvSpPr>
          <p:cNvPr id="17" name="Google Shape;17;p27"/>
          <p:cNvSpPr txBox="1">
            <a:spLocks noGrp="1"/>
          </p:cNvSpPr>
          <p:nvPr>
            <p:ph type="body" idx="1"/>
          </p:nvPr>
        </p:nvSpPr>
        <p:spPr>
          <a:xfrm>
            <a:off x="2193727" y="1821656"/>
            <a:ext cx="7804547" cy="4420196"/>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SzPts val="7975"/>
              <a:buChar char="•"/>
              <a:defRPr/>
            </a:lvl1pPr>
            <a:lvl2pPr marL="457200" lvl="1" indent="-367506" algn="ctr">
              <a:lnSpc>
                <a:spcPct val="100000"/>
              </a:lnSpc>
              <a:spcBef>
                <a:spcPts val="1500"/>
              </a:spcBef>
              <a:spcAft>
                <a:spcPts val="0"/>
              </a:spcAft>
              <a:buSzPts val="7975"/>
              <a:buChar char="•"/>
              <a:defRPr/>
            </a:lvl2pPr>
            <a:lvl3pPr marL="685800" lvl="2" indent="-367506" algn="ctr">
              <a:lnSpc>
                <a:spcPct val="100000"/>
              </a:lnSpc>
              <a:spcBef>
                <a:spcPts val="1500"/>
              </a:spcBef>
              <a:spcAft>
                <a:spcPts val="0"/>
              </a:spcAft>
              <a:buSzPts val="7975"/>
              <a:buChar char="•"/>
              <a:defRPr/>
            </a:lvl3pPr>
            <a:lvl4pPr marL="914400" lvl="3" indent="-367506" algn="ctr">
              <a:lnSpc>
                <a:spcPct val="100000"/>
              </a:lnSpc>
              <a:spcBef>
                <a:spcPts val="1500"/>
              </a:spcBef>
              <a:spcAft>
                <a:spcPts val="0"/>
              </a:spcAft>
              <a:buSzPts val="7975"/>
              <a:buChar char="•"/>
              <a:defRPr/>
            </a:lvl4pPr>
            <a:lvl5pPr marL="1143000" lvl="4" indent="-367506" algn="ctr">
              <a:lnSpc>
                <a:spcPct val="100000"/>
              </a:lnSpc>
              <a:spcBef>
                <a:spcPts val="1500"/>
              </a:spcBef>
              <a:spcAft>
                <a:spcPts val="0"/>
              </a:spcAft>
              <a:buSzPts val="7975"/>
              <a:buChar char="•"/>
              <a:defRPr/>
            </a:lvl5pPr>
            <a:lvl6pPr marL="1371600" lvl="5" indent="-367506" algn="ctr">
              <a:lnSpc>
                <a:spcPct val="100000"/>
              </a:lnSpc>
              <a:spcBef>
                <a:spcPts val="1500"/>
              </a:spcBef>
              <a:spcAft>
                <a:spcPts val="0"/>
              </a:spcAft>
              <a:buSzPts val="7975"/>
              <a:buChar char="•"/>
              <a:defRPr/>
            </a:lvl6pPr>
            <a:lvl7pPr marL="1600200" lvl="6" indent="-367506" algn="ctr">
              <a:lnSpc>
                <a:spcPct val="100000"/>
              </a:lnSpc>
              <a:spcBef>
                <a:spcPts val="1500"/>
              </a:spcBef>
              <a:spcAft>
                <a:spcPts val="0"/>
              </a:spcAft>
              <a:buSzPts val="7975"/>
              <a:buChar char="•"/>
              <a:defRPr/>
            </a:lvl7pPr>
            <a:lvl8pPr marL="1828800" lvl="7" indent="-367506" algn="ctr">
              <a:lnSpc>
                <a:spcPct val="100000"/>
              </a:lnSpc>
              <a:spcBef>
                <a:spcPts val="1500"/>
              </a:spcBef>
              <a:spcAft>
                <a:spcPts val="0"/>
              </a:spcAft>
              <a:buSzPts val="7975"/>
              <a:buChar char="•"/>
              <a:defRPr/>
            </a:lvl8pPr>
            <a:lvl9pPr marL="2057400" lvl="8" indent="-367506" algn="ctr">
              <a:lnSpc>
                <a:spcPct val="100000"/>
              </a:lnSpc>
              <a:spcBef>
                <a:spcPts val="1500"/>
              </a:spcBef>
              <a:spcAft>
                <a:spcPts val="0"/>
              </a:spcAft>
              <a:buSzPts val="7975"/>
              <a:buChar char="•"/>
              <a:defRPr/>
            </a:lvl9pPr>
          </a:lstStyle>
          <a:p>
            <a:endParaRPr/>
          </a:p>
        </p:txBody>
      </p:sp>
      <p:sp>
        <p:nvSpPr>
          <p:cNvPr id="18" name="Google Shape;18;p27"/>
          <p:cNvSpPr txBox="1">
            <a:spLocks noGrp="1"/>
          </p:cNvSpPr>
          <p:nvPr>
            <p:ph type="dt" idx="10"/>
          </p:nvPr>
        </p:nvSpPr>
        <p:spPr>
          <a:xfrm>
            <a:off x="0" y="0"/>
            <a:ext cx="1500000" cy="15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9pPr>
          </a:lstStyle>
          <a:p>
            <a:endParaRPr/>
          </a:p>
        </p:txBody>
      </p:sp>
      <p:sp>
        <p:nvSpPr>
          <p:cNvPr id="19" name="Google Shape;19;p27"/>
          <p:cNvSpPr txBox="1">
            <a:spLocks noGrp="1"/>
          </p:cNvSpPr>
          <p:nvPr>
            <p:ph type="ftr" idx="11"/>
          </p:nvPr>
        </p:nvSpPr>
        <p:spPr>
          <a:xfrm>
            <a:off x="0" y="0"/>
            <a:ext cx="1500000" cy="15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9pPr>
          </a:lstStyle>
          <a:p>
            <a:endParaRPr/>
          </a:p>
        </p:txBody>
      </p:sp>
      <p:sp>
        <p:nvSpPr>
          <p:cNvPr id="20" name="Google Shape;20;p27"/>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a:lvl1pPr>
            <a:lvl2pPr marL="0" marR="0" lvl="1" indent="0" algn="ctr">
              <a:lnSpc>
                <a:spcPct val="100000"/>
              </a:lnSpc>
              <a:spcBef>
                <a:spcPts val="0"/>
              </a:spcBef>
              <a:spcAft>
                <a:spcPts val="0"/>
              </a:spcAft>
              <a:buClr>
                <a:srgbClr val="000000"/>
              </a:buClr>
              <a:buSzPts val="2200"/>
              <a:buFont typeface="Helvetica Neue"/>
              <a:buNone/>
              <a:defRPr/>
            </a:lvl2pPr>
            <a:lvl3pPr marL="0" marR="0" lvl="2" indent="0" algn="ctr">
              <a:lnSpc>
                <a:spcPct val="100000"/>
              </a:lnSpc>
              <a:spcBef>
                <a:spcPts val="0"/>
              </a:spcBef>
              <a:spcAft>
                <a:spcPts val="0"/>
              </a:spcAft>
              <a:buClr>
                <a:srgbClr val="000000"/>
              </a:buClr>
              <a:buSzPts val="2200"/>
              <a:buFont typeface="Helvetica Neue"/>
              <a:buNone/>
              <a:defRPr/>
            </a:lvl3pPr>
            <a:lvl4pPr marL="0" marR="0" lvl="3" indent="0" algn="ctr">
              <a:lnSpc>
                <a:spcPct val="100000"/>
              </a:lnSpc>
              <a:spcBef>
                <a:spcPts val="0"/>
              </a:spcBef>
              <a:spcAft>
                <a:spcPts val="0"/>
              </a:spcAft>
              <a:buClr>
                <a:srgbClr val="000000"/>
              </a:buClr>
              <a:buSzPts val="2200"/>
              <a:buFont typeface="Helvetica Neue"/>
              <a:buNone/>
              <a:defRPr/>
            </a:lvl4pPr>
            <a:lvl5pPr marL="0" marR="0" lvl="4" indent="0" algn="ctr">
              <a:lnSpc>
                <a:spcPct val="100000"/>
              </a:lnSpc>
              <a:spcBef>
                <a:spcPts val="0"/>
              </a:spcBef>
              <a:spcAft>
                <a:spcPts val="0"/>
              </a:spcAft>
              <a:buClr>
                <a:srgbClr val="000000"/>
              </a:buClr>
              <a:buSzPts val="2200"/>
              <a:buFont typeface="Helvetica Neue"/>
              <a:buNone/>
              <a:defRPr/>
            </a:lvl5pPr>
            <a:lvl6pPr marL="0" marR="0" lvl="5" indent="0" algn="ctr">
              <a:lnSpc>
                <a:spcPct val="100000"/>
              </a:lnSpc>
              <a:spcBef>
                <a:spcPts val="0"/>
              </a:spcBef>
              <a:spcAft>
                <a:spcPts val="0"/>
              </a:spcAft>
              <a:buClr>
                <a:srgbClr val="000000"/>
              </a:buClr>
              <a:buSzPts val="2200"/>
              <a:buFont typeface="Helvetica Neue"/>
              <a:buNone/>
              <a:defRPr/>
            </a:lvl6pPr>
            <a:lvl7pPr marL="0" marR="0" lvl="6" indent="0" algn="ctr">
              <a:lnSpc>
                <a:spcPct val="100000"/>
              </a:lnSpc>
              <a:spcBef>
                <a:spcPts val="0"/>
              </a:spcBef>
              <a:spcAft>
                <a:spcPts val="0"/>
              </a:spcAft>
              <a:buClr>
                <a:srgbClr val="000000"/>
              </a:buClr>
              <a:buSzPts val="2200"/>
              <a:buFont typeface="Helvetica Neue"/>
              <a:buNone/>
              <a:defRPr/>
            </a:lvl7pPr>
            <a:lvl8pPr marL="0" marR="0" lvl="7" indent="0" algn="ctr">
              <a:lnSpc>
                <a:spcPct val="100000"/>
              </a:lnSpc>
              <a:spcBef>
                <a:spcPts val="0"/>
              </a:spcBef>
              <a:spcAft>
                <a:spcPts val="0"/>
              </a:spcAft>
              <a:buClr>
                <a:srgbClr val="000000"/>
              </a:buClr>
              <a:buSzPts val="2200"/>
              <a:buFont typeface="Helvetica Neue"/>
              <a:buNone/>
              <a:defRPr/>
            </a:lvl8pPr>
            <a:lvl9pPr marL="0" marR="0" lvl="8" indent="0" algn="ctr">
              <a:lnSpc>
                <a:spcPct val="100000"/>
              </a:lnSpc>
              <a:spcBef>
                <a:spcPts val="0"/>
              </a:spcBef>
              <a:spcAft>
                <a:spcPts val="0"/>
              </a:spcAft>
              <a:buClr>
                <a:srgbClr val="000000"/>
              </a:buClr>
              <a:buSzPts val="2200"/>
              <a:buFont typeface="Helvetica Neue"/>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43611226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Photo - Vertical">
  <p:cSld name="Photo - Vertical">
    <p:spTree>
      <p:nvGrpSpPr>
        <p:cNvPr id="1" name="Shape 21"/>
        <p:cNvGrpSpPr/>
        <p:nvPr/>
      </p:nvGrpSpPr>
      <p:grpSpPr>
        <a:xfrm>
          <a:off x="0" y="0"/>
          <a:ext cx="0" cy="0"/>
          <a:chOff x="0" y="0"/>
          <a:chExt cx="0" cy="0"/>
        </a:xfrm>
      </p:grpSpPr>
      <p:sp>
        <p:nvSpPr>
          <p:cNvPr id="22" name="Google Shape;22;p15"/>
          <p:cNvSpPr>
            <a:spLocks noGrp="1"/>
          </p:cNvSpPr>
          <p:nvPr>
            <p:ph type="pic" idx="2"/>
          </p:nvPr>
        </p:nvSpPr>
        <p:spPr>
          <a:xfrm>
            <a:off x="3115717" y="431602"/>
            <a:ext cx="8719841" cy="5813228"/>
          </a:xfrm>
          <a:prstGeom prst="rect">
            <a:avLst/>
          </a:prstGeom>
          <a:noFill/>
          <a:ln>
            <a:noFill/>
          </a:ln>
        </p:spPr>
      </p:sp>
      <p:sp>
        <p:nvSpPr>
          <p:cNvPr id="23" name="Google Shape;23;p15"/>
          <p:cNvSpPr txBox="1">
            <a:spLocks noGrp="1"/>
          </p:cNvSpPr>
          <p:nvPr>
            <p:ph type="title"/>
          </p:nvPr>
        </p:nvSpPr>
        <p:spPr>
          <a:xfrm>
            <a:off x="2193728" y="446484"/>
            <a:ext cx="3750469" cy="2803923"/>
          </a:xfrm>
          <a:prstGeom prst="rect">
            <a:avLst/>
          </a:prstGeom>
          <a:noFill/>
          <a:ln>
            <a:noFill/>
          </a:ln>
        </p:spPr>
        <p:txBody>
          <a:bodyPr spcFirstLastPara="1" wrap="square" lIns="71425" tIns="71425" rIns="71425" bIns="71425" anchor="b"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24" name="Google Shape;24;p15"/>
          <p:cNvSpPr txBox="1">
            <a:spLocks noGrp="1"/>
          </p:cNvSpPr>
          <p:nvPr>
            <p:ph type="body" idx="1"/>
          </p:nvPr>
        </p:nvSpPr>
        <p:spPr>
          <a:xfrm>
            <a:off x="2193728" y="3321845"/>
            <a:ext cx="3750469" cy="2893219"/>
          </a:xfrm>
          <a:prstGeom prst="rect">
            <a:avLst/>
          </a:prstGeom>
          <a:noFill/>
          <a:ln>
            <a:noFill/>
          </a:ln>
        </p:spPr>
        <p:txBody>
          <a:bodyPr spcFirstLastPara="1" wrap="square" lIns="71425" tIns="71425" rIns="71425" bIns="71425" anchor="t" anchorCtr="0">
            <a:normAutofit/>
          </a:bodyPr>
          <a:lstStyle>
            <a:lvl1pPr marL="228600" lvl="0" indent="-114300" algn="ctr">
              <a:lnSpc>
                <a:spcPct val="80000"/>
              </a:lnSpc>
              <a:spcBef>
                <a:spcPts val="0"/>
              </a:spcBef>
              <a:spcAft>
                <a:spcPts val="0"/>
              </a:spcAft>
              <a:buClr>
                <a:srgbClr val="4F92D3"/>
              </a:buClr>
              <a:buSzPts val="9000"/>
              <a:buFont typeface="Helvetica Neue"/>
              <a:buNone/>
              <a:defRPr sz="4500" b="0" i="0">
                <a:solidFill>
                  <a:srgbClr val="4F92D3"/>
                </a:solidFill>
              </a:defRPr>
            </a:lvl1pPr>
            <a:lvl2pPr marL="457200" lvl="1" indent="-114300" algn="ctr">
              <a:lnSpc>
                <a:spcPct val="80000"/>
              </a:lnSpc>
              <a:spcBef>
                <a:spcPts val="0"/>
              </a:spcBef>
              <a:spcAft>
                <a:spcPts val="0"/>
              </a:spcAft>
              <a:buClr>
                <a:srgbClr val="4F92D3"/>
              </a:buClr>
              <a:buSzPts val="9000"/>
              <a:buFont typeface="Helvetica Neue"/>
              <a:buNone/>
              <a:defRPr sz="4500" b="0" i="0">
                <a:solidFill>
                  <a:srgbClr val="4F92D3"/>
                </a:solidFill>
              </a:defRPr>
            </a:lvl2pPr>
            <a:lvl3pPr marL="685800" lvl="2" indent="-114300" algn="ctr">
              <a:lnSpc>
                <a:spcPct val="80000"/>
              </a:lnSpc>
              <a:spcBef>
                <a:spcPts val="0"/>
              </a:spcBef>
              <a:spcAft>
                <a:spcPts val="0"/>
              </a:spcAft>
              <a:buClr>
                <a:srgbClr val="4F92D3"/>
              </a:buClr>
              <a:buSzPts val="9000"/>
              <a:buFont typeface="Helvetica Neue"/>
              <a:buNone/>
              <a:defRPr sz="4500" b="0" i="0">
                <a:solidFill>
                  <a:srgbClr val="4F92D3"/>
                </a:solidFill>
              </a:defRPr>
            </a:lvl3pPr>
            <a:lvl4pPr marL="914400" lvl="3" indent="-114300" algn="ctr">
              <a:lnSpc>
                <a:spcPct val="80000"/>
              </a:lnSpc>
              <a:spcBef>
                <a:spcPts val="0"/>
              </a:spcBef>
              <a:spcAft>
                <a:spcPts val="0"/>
              </a:spcAft>
              <a:buClr>
                <a:srgbClr val="4F92D3"/>
              </a:buClr>
              <a:buSzPts val="9000"/>
              <a:buFont typeface="Helvetica Neue"/>
              <a:buNone/>
              <a:defRPr sz="4500" b="0" i="0">
                <a:solidFill>
                  <a:srgbClr val="4F92D3"/>
                </a:solidFill>
              </a:defRPr>
            </a:lvl4pPr>
            <a:lvl5pPr marL="1143000" lvl="4" indent="-114300" algn="ctr">
              <a:lnSpc>
                <a:spcPct val="80000"/>
              </a:lnSpc>
              <a:spcBef>
                <a:spcPts val="0"/>
              </a:spcBef>
              <a:spcAft>
                <a:spcPts val="0"/>
              </a:spcAft>
              <a:buClr>
                <a:srgbClr val="4F92D3"/>
              </a:buClr>
              <a:buSzPts val="9000"/>
              <a:buFont typeface="Helvetica Neue"/>
              <a:buNone/>
              <a:defRPr sz="4500" b="0" i="0">
                <a:solidFill>
                  <a:srgbClr val="4F92D3"/>
                </a:solidFill>
              </a:defRPr>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25" name="Google Shape;25;p15"/>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39275108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 Top">
  <p:cSld name="Title - Top">
    <p:spTree>
      <p:nvGrpSpPr>
        <p:cNvPr id="1" name="Shape 26"/>
        <p:cNvGrpSpPr/>
        <p:nvPr/>
      </p:nvGrpSpPr>
      <p:grpSpPr>
        <a:xfrm>
          <a:off x="0" y="0"/>
          <a:ext cx="0" cy="0"/>
          <a:chOff x="0" y="0"/>
          <a:chExt cx="0" cy="0"/>
        </a:xfrm>
      </p:grpSpPr>
      <p:sp>
        <p:nvSpPr>
          <p:cNvPr id="27" name="Google Shape;27;p16"/>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28" name="Google Shape;28;p16"/>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08804838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29"/>
        <p:cNvGrpSpPr/>
        <p:nvPr/>
      </p:nvGrpSpPr>
      <p:grpSpPr>
        <a:xfrm>
          <a:off x="0" y="0"/>
          <a:ext cx="0" cy="0"/>
          <a:chOff x="0" y="0"/>
          <a:chExt cx="0" cy="0"/>
        </a:xfrm>
      </p:grpSpPr>
      <p:sp>
        <p:nvSpPr>
          <p:cNvPr id="30" name="Google Shape;30;p17"/>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31" name="Google Shape;31;p17"/>
          <p:cNvSpPr txBox="1">
            <a:spLocks noGrp="1"/>
          </p:cNvSpPr>
          <p:nvPr>
            <p:ph type="body" idx="1"/>
          </p:nvPr>
        </p:nvSpPr>
        <p:spPr>
          <a:xfrm>
            <a:off x="2193727" y="1821656"/>
            <a:ext cx="7804547" cy="4420196"/>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Clr>
                <a:srgbClr val="5E5E5E"/>
              </a:buClr>
              <a:buSzPts val="7975"/>
              <a:buFont typeface="Helvetica Neue"/>
              <a:buChar char="•"/>
              <a:defRPr b="0" i="0"/>
            </a:lvl1pPr>
            <a:lvl2pPr marL="457200" lvl="1" indent="-367506" algn="ctr">
              <a:lnSpc>
                <a:spcPct val="100000"/>
              </a:lnSpc>
              <a:spcBef>
                <a:spcPts val="1500"/>
              </a:spcBef>
              <a:spcAft>
                <a:spcPts val="0"/>
              </a:spcAft>
              <a:buClr>
                <a:srgbClr val="5E5E5E"/>
              </a:buClr>
              <a:buSzPts val="7975"/>
              <a:buFont typeface="Helvetica Neue"/>
              <a:buChar char="•"/>
              <a:defRPr b="0" i="0"/>
            </a:lvl2pPr>
            <a:lvl3pPr marL="685800" lvl="2" indent="-367506" algn="ctr">
              <a:lnSpc>
                <a:spcPct val="100000"/>
              </a:lnSpc>
              <a:spcBef>
                <a:spcPts val="1500"/>
              </a:spcBef>
              <a:spcAft>
                <a:spcPts val="0"/>
              </a:spcAft>
              <a:buClr>
                <a:srgbClr val="5E5E5E"/>
              </a:buClr>
              <a:buSzPts val="7975"/>
              <a:buFont typeface="Helvetica Neue"/>
              <a:buChar char="•"/>
              <a:defRPr b="0" i="0"/>
            </a:lvl3pPr>
            <a:lvl4pPr marL="914400" lvl="3" indent="-367506" algn="ctr">
              <a:lnSpc>
                <a:spcPct val="100000"/>
              </a:lnSpc>
              <a:spcBef>
                <a:spcPts val="1500"/>
              </a:spcBef>
              <a:spcAft>
                <a:spcPts val="0"/>
              </a:spcAft>
              <a:buClr>
                <a:srgbClr val="5E5E5E"/>
              </a:buClr>
              <a:buSzPts val="7975"/>
              <a:buFont typeface="Helvetica Neue"/>
              <a:buChar char="•"/>
              <a:defRPr b="0" i="0"/>
            </a:lvl4pPr>
            <a:lvl5pPr marL="1143000" lvl="4" indent="-367506" algn="ctr">
              <a:lnSpc>
                <a:spcPct val="100000"/>
              </a:lnSpc>
              <a:spcBef>
                <a:spcPts val="1500"/>
              </a:spcBef>
              <a:spcAft>
                <a:spcPts val="0"/>
              </a:spcAft>
              <a:buClr>
                <a:srgbClr val="5E5E5E"/>
              </a:buClr>
              <a:buSzPts val="7975"/>
              <a:buFont typeface="Helvetica Neue"/>
              <a:buChar char="•"/>
              <a:defRPr b="0" i="0"/>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32" name="Google Shape;32;p17"/>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55251751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Bullets &amp; Photo">
  <p:cSld name="Title, Bullets &amp; Photo">
    <p:spTree>
      <p:nvGrpSpPr>
        <p:cNvPr id="1" name="Shape 33"/>
        <p:cNvGrpSpPr/>
        <p:nvPr/>
      </p:nvGrpSpPr>
      <p:grpSpPr>
        <a:xfrm>
          <a:off x="0" y="0"/>
          <a:ext cx="0" cy="0"/>
          <a:chOff x="0" y="0"/>
          <a:chExt cx="0" cy="0"/>
        </a:xfrm>
      </p:grpSpPr>
      <p:sp>
        <p:nvSpPr>
          <p:cNvPr id="34" name="Google Shape;34;p18"/>
          <p:cNvSpPr>
            <a:spLocks noGrp="1"/>
          </p:cNvSpPr>
          <p:nvPr>
            <p:ph type="pic" idx="2"/>
          </p:nvPr>
        </p:nvSpPr>
        <p:spPr>
          <a:xfrm>
            <a:off x="4397127" y="1818679"/>
            <a:ext cx="6630294" cy="4420196"/>
          </a:xfrm>
          <a:prstGeom prst="rect">
            <a:avLst/>
          </a:prstGeom>
          <a:noFill/>
          <a:ln>
            <a:noFill/>
          </a:ln>
        </p:spPr>
      </p:sp>
      <p:sp>
        <p:nvSpPr>
          <p:cNvPr id="35" name="Google Shape;35;p18"/>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36" name="Google Shape;36;p18"/>
          <p:cNvSpPr txBox="1">
            <a:spLocks noGrp="1"/>
          </p:cNvSpPr>
          <p:nvPr>
            <p:ph type="body" idx="1"/>
          </p:nvPr>
        </p:nvSpPr>
        <p:spPr>
          <a:xfrm>
            <a:off x="2193728" y="1821656"/>
            <a:ext cx="3750469" cy="4420196"/>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Clr>
                <a:srgbClr val="5E5E5E"/>
              </a:buClr>
              <a:buSzPts val="7975"/>
              <a:buFont typeface="Helvetica Neue"/>
              <a:buChar char="•"/>
              <a:defRPr b="0" i="0"/>
            </a:lvl1pPr>
            <a:lvl2pPr marL="457200" lvl="1" indent="-367506" algn="ctr">
              <a:lnSpc>
                <a:spcPct val="100000"/>
              </a:lnSpc>
              <a:spcBef>
                <a:spcPts val="1500"/>
              </a:spcBef>
              <a:spcAft>
                <a:spcPts val="0"/>
              </a:spcAft>
              <a:buClr>
                <a:srgbClr val="5E5E5E"/>
              </a:buClr>
              <a:buSzPts val="7975"/>
              <a:buFont typeface="Helvetica Neue"/>
              <a:buChar char="•"/>
              <a:defRPr b="0" i="0"/>
            </a:lvl2pPr>
            <a:lvl3pPr marL="685800" lvl="2" indent="-367506" algn="ctr">
              <a:lnSpc>
                <a:spcPct val="100000"/>
              </a:lnSpc>
              <a:spcBef>
                <a:spcPts val="1500"/>
              </a:spcBef>
              <a:spcAft>
                <a:spcPts val="0"/>
              </a:spcAft>
              <a:buClr>
                <a:srgbClr val="5E5E5E"/>
              </a:buClr>
              <a:buSzPts val="7975"/>
              <a:buFont typeface="Helvetica Neue"/>
              <a:buChar char="•"/>
              <a:defRPr b="0" i="0"/>
            </a:lvl3pPr>
            <a:lvl4pPr marL="914400" lvl="3" indent="-367506" algn="ctr">
              <a:lnSpc>
                <a:spcPct val="100000"/>
              </a:lnSpc>
              <a:spcBef>
                <a:spcPts val="1500"/>
              </a:spcBef>
              <a:spcAft>
                <a:spcPts val="0"/>
              </a:spcAft>
              <a:buClr>
                <a:srgbClr val="5E5E5E"/>
              </a:buClr>
              <a:buSzPts val="7975"/>
              <a:buFont typeface="Helvetica Neue"/>
              <a:buChar char="•"/>
              <a:defRPr b="0" i="0"/>
            </a:lvl4pPr>
            <a:lvl5pPr marL="1143000" lvl="4" indent="-367506" algn="ctr">
              <a:lnSpc>
                <a:spcPct val="100000"/>
              </a:lnSpc>
              <a:spcBef>
                <a:spcPts val="1500"/>
              </a:spcBef>
              <a:spcAft>
                <a:spcPts val="0"/>
              </a:spcAft>
              <a:buClr>
                <a:srgbClr val="5E5E5E"/>
              </a:buClr>
              <a:buSzPts val="7975"/>
              <a:buFont typeface="Helvetica Neue"/>
              <a:buChar char="•"/>
              <a:defRPr b="0" i="0"/>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37" name="Google Shape;37;p18"/>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12566814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38"/>
        <p:cNvGrpSpPr/>
        <p:nvPr/>
      </p:nvGrpSpPr>
      <p:grpSpPr>
        <a:xfrm>
          <a:off x="0" y="0"/>
          <a:ext cx="0" cy="0"/>
          <a:chOff x="0" y="0"/>
          <a:chExt cx="0" cy="0"/>
        </a:xfrm>
      </p:grpSpPr>
      <p:sp>
        <p:nvSpPr>
          <p:cNvPr id="39" name="Google Shape;39;p19"/>
          <p:cNvSpPr txBox="1">
            <a:spLocks noGrp="1"/>
          </p:cNvSpPr>
          <p:nvPr>
            <p:ph type="body" idx="1"/>
          </p:nvPr>
        </p:nvSpPr>
        <p:spPr>
          <a:xfrm>
            <a:off x="2193727" y="892970"/>
            <a:ext cx="7804547" cy="5072063"/>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Clr>
                <a:srgbClr val="5E5E5E"/>
              </a:buClr>
              <a:buSzPts val="7975"/>
              <a:buFont typeface="Helvetica Neue"/>
              <a:buChar char="•"/>
              <a:defRPr b="0" i="0"/>
            </a:lvl1pPr>
            <a:lvl2pPr marL="457200" lvl="1" indent="-367506" algn="ctr">
              <a:lnSpc>
                <a:spcPct val="100000"/>
              </a:lnSpc>
              <a:spcBef>
                <a:spcPts val="1500"/>
              </a:spcBef>
              <a:spcAft>
                <a:spcPts val="0"/>
              </a:spcAft>
              <a:buClr>
                <a:srgbClr val="5E5E5E"/>
              </a:buClr>
              <a:buSzPts val="7975"/>
              <a:buFont typeface="Helvetica Neue"/>
              <a:buChar char="•"/>
              <a:defRPr b="0" i="0"/>
            </a:lvl2pPr>
            <a:lvl3pPr marL="685800" lvl="2" indent="-367506" algn="ctr">
              <a:lnSpc>
                <a:spcPct val="100000"/>
              </a:lnSpc>
              <a:spcBef>
                <a:spcPts val="1500"/>
              </a:spcBef>
              <a:spcAft>
                <a:spcPts val="0"/>
              </a:spcAft>
              <a:buClr>
                <a:srgbClr val="5E5E5E"/>
              </a:buClr>
              <a:buSzPts val="7975"/>
              <a:buFont typeface="Helvetica Neue"/>
              <a:buChar char="•"/>
              <a:defRPr b="0" i="0"/>
            </a:lvl3pPr>
            <a:lvl4pPr marL="914400" lvl="3" indent="-367506" algn="ctr">
              <a:lnSpc>
                <a:spcPct val="100000"/>
              </a:lnSpc>
              <a:spcBef>
                <a:spcPts val="1500"/>
              </a:spcBef>
              <a:spcAft>
                <a:spcPts val="0"/>
              </a:spcAft>
              <a:buClr>
                <a:srgbClr val="5E5E5E"/>
              </a:buClr>
              <a:buSzPts val="7975"/>
              <a:buFont typeface="Helvetica Neue"/>
              <a:buChar char="•"/>
              <a:defRPr b="0" i="0"/>
            </a:lvl4pPr>
            <a:lvl5pPr marL="1143000" lvl="4" indent="-367506" algn="ctr">
              <a:lnSpc>
                <a:spcPct val="100000"/>
              </a:lnSpc>
              <a:spcBef>
                <a:spcPts val="1500"/>
              </a:spcBef>
              <a:spcAft>
                <a:spcPts val="0"/>
              </a:spcAft>
              <a:buClr>
                <a:srgbClr val="5E5E5E"/>
              </a:buClr>
              <a:buSzPts val="7975"/>
              <a:buFont typeface="Helvetica Neue"/>
              <a:buChar char="•"/>
              <a:defRPr b="0" i="0"/>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40" name="Google Shape;40;p19"/>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37077661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Photo - 3 Up">
  <p:cSld name="Photo - 3 Up">
    <p:spTree>
      <p:nvGrpSpPr>
        <p:cNvPr id="1" name="Shape 41"/>
        <p:cNvGrpSpPr/>
        <p:nvPr/>
      </p:nvGrpSpPr>
      <p:grpSpPr>
        <a:xfrm>
          <a:off x="0" y="0"/>
          <a:ext cx="0" cy="0"/>
          <a:chOff x="0" y="0"/>
          <a:chExt cx="0" cy="0"/>
        </a:xfrm>
      </p:grpSpPr>
      <p:sp>
        <p:nvSpPr>
          <p:cNvPr id="42" name="Google Shape;42;p20"/>
          <p:cNvSpPr>
            <a:spLocks noGrp="1"/>
          </p:cNvSpPr>
          <p:nvPr>
            <p:ph type="pic" idx="2"/>
          </p:nvPr>
        </p:nvSpPr>
        <p:spPr>
          <a:xfrm>
            <a:off x="6221017" y="3536157"/>
            <a:ext cx="4257245" cy="2839641"/>
          </a:xfrm>
          <a:prstGeom prst="rect">
            <a:avLst/>
          </a:prstGeom>
          <a:noFill/>
          <a:ln>
            <a:noFill/>
          </a:ln>
        </p:spPr>
      </p:sp>
      <p:sp>
        <p:nvSpPr>
          <p:cNvPr id="43" name="Google Shape;43;p20"/>
          <p:cNvSpPr>
            <a:spLocks noGrp="1"/>
          </p:cNvSpPr>
          <p:nvPr>
            <p:ph type="pic" idx="3"/>
          </p:nvPr>
        </p:nvSpPr>
        <p:spPr>
          <a:xfrm>
            <a:off x="6096000" y="625079"/>
            <a:ext cx="4125516" cy="2750345"/>
          </a:xfrm>
          <a:prstGeom prst="rect">
            <a:avLst/>
          </a:prstGeom>
          <a:noFill/>
          <a:ln>
            <a:noFill/>
          </a:ln>
        </p:spPr>
      </p:sp>
      <p:sp>
        <p:nvSpPr>
          <p:cNvPr id="44" name="Google Shape;44;p20"/>
          <p:cNvSpPr>
            <a:spLocks noGrp="1"/>
          </p:cNvSpPr>
          <p:nvPr>
            <p:ph type="pic" idx="4"/>
          </p:nvPr>
        </p:nvSpPr>
        <p:spPr>
          <a:xfrm>
            <a:off x="-145852" y="625078"/>
            <a:ext cx="8425160" cy="5616774"/>
          </a:xfrm>
          <a:prstGeom prst="rect">
            <a:avLst/>
          </a:prstGeom>
          <a:noFill/>
          <a:ln>
            <a:noFill/>
          </a:ln>
        </p:spPr>
      </p:sp>
      <p:sp>
        <p:nvSpPr>
          <p:cNvPr id="45" name="Google Shape;45;p20"/>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57638921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46"/>
        <p:cNvGrpSpPr/>
        <p:nvPr/>
      </p:nvGrpSpPr>
      <p:grpSpPr>
        <a:xfrm>
          <a:off x="0" y="0"/>
          <a:ext cx="0" cy="0"/>
          <a:chOff x="0" y="0"/>
          <a:chExt cx="0" cy="0"/>
        </a:xfrm>
      </p:grpSpPr>
      <p:sp>
        <p:nvSpPr>
          <p:cNvPr id="47" name="Google Shape;47;p21"/>
          <p:cNvSpPr txBox="1">
            <a:spLocks noGrp="1"/>
          </p:cNvSpPr>
          <p:nvPr>
            <p:ph type="body" idx="1"/>
          </p:nvPr>
        </p:nvSpPr>
        <p:spPr>
          <a:xfrm>
            <a:off x="2416969" y="4473774"/>
            <a:ext cx="7358063" cy="429323"/>
          </a:xfrm>
          <a:prstGeom prst="rect">
            <a:avLst/>
          </a:prstGeom>
          <a:noFill/>
          <a:ln>
            <a:noFill/>
          </a:ln>
        </p:spPr>
        <p:txBody>
          <a:bodyPr spcFirstLastPara="1" wrap="square" lIns="71425" tIns="71425" rIns="71425" bIns="71425" anchor="t" anchorCtr="0">
            <a:spAutoFit/>
          </a:bodyPr>
          <a:lstStyle>
            <a:lvl1pPr marL="228600" lvl="0" indent="-114300" algn="ctr">
              <a:lnSpc>
                <a:spcPct val="194736"/>
              </a:lnSpc>
              <a:spcBef>
                <a:spcPts val="0"/>
              </a:spcBef>
              <a:spcAft>
                <a:spcPts val="0"/>
              </a:spcAft>
              <a:buClr>
                <a:srgbClr val="5E5E5E"/>
              </a:buClr>
              <a:buSzPts val="1900"/>
              <a:buFont typeface="Helvetica Neue"/>
              <a:buNone/>
              <a:defRPr sz="950" b="0" i="0"/>
            </a:lvl1pPr>
            <a:lvl2pPr marL="457200" lvl="1" indent="-197168" algn="ctr">
              <a:lnSpc>
                <a:spcPct val="100000"/>
              </a:lnSpc>
              <a:spcBef>
                <a:spcPts val="1500"/>
              </a:spcBef>
              <a:spcAft>
                <a:spcPts val="0"/>
              </a:spcAft>
              <a:buClr>
                <a:srgbClr val="5E5E5E"/>
              </a:buClr>
              <a:buSzPts val="2610"/>
              <a:buChar char="•"/>
              <a:defRPr/>
            </a:lvl2pPr>
            <a:lvl3pPr marL="685800" lvl="2" indent="-197168" algn="ctr">
              <a:lnSpc>
                <a:spcPct val="100000"/>
              </a:lnSpc>
              <a:spcBef>
                <a:spcPts val="1500"/>
              </a:spcBef>
              <a:spcAft>
                <a:spcPts val="0"/>
              </a:spcAft>
              <a:buClr>
                <a:srgbClr val="5E5E5E"/>
              </a:buClr>
              <a:buSzPts val="2610"/>
              <a:buChar char="•"/>
              <a:defRPr/>
            </a:lvl3pPr>
            <a:lvl4pPr marL="914400" lvl="3" indent="-197168" algn="ctr">
              <a:lnSpc>
                <a:spcPct val="100000"/>
              </a:lnSpc>
              <a:spcBef>
                <a:spcPts val="1500"/>
              </a:spcBef>
              <a:spcAft>
                <a:spcPts val="0"/>
              </a:spcAft>
              <a:buClr>
                <a:srgbClr val="5E5E5E"/>
              </a:buClr>
              <a:buSzPts val="2610"/>
              <a:buChar char="•"/>
              <a:defRPr/>
            </a:lvl4pPr>
            <a:lvl5pPr marL="1143000" lvl="4" indent="-197168" algn="ctr">
              <a:lnSpc>
                <a:spcPct val="100000"/>
              </a:lnSpc>
              <a:spcBef>
                <a:spcPts val="1500"/>
              </a:spcBef>
              <a:spcAft>
                <a:spcPts val="0"/>
              </a:spcAft>
              <a:buClr>
                <a:srgbClr val="5E5E5E"/>
              </a:buClr>
              <a:buSzPts val="2610"/>
              <a:buChar char="•"/>
              <a:defRPr/>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48" name="Google Shape;48;p21"/>
          <p:cNvSpPr txBox="1">
            <a:spLocks noGrp="1"/>
          </p:cNvSpPr>
          <p:nvPr>
            <p:ph type="body" idx="2"/>
          </p:nvPr>
        </p:nvSpPr>
        <p:spPr>
          <a:xfrm>
            <a:off x="2416969" y="2623194"/>
            <a:ext cx="7358063" cy="1182991"/>
          </a:xfrm>
          <a:prstGeom prst="rect">
            <a:avLst/>
          </a:prstGeom>
          <a:noFill/>
          <a:ln>
            <a:noFill/>
          </a:ln>
        </p:spPr>
        <p:txBody>
          <a:bodyPr spcFirstLastPara="1" wrap="square" lIns="71425" tIns="71425" rIns="71425" bIns="71425" anchor="ctr" anchorCtr="0">
            <a:spAutoFit/>
          </a:bodyPr>
          <a:lstStyle>
            <a:lvl1pPr marL="228600" lvl="0" indent="-114300" algn="ctr">
              <a:lnSpc>
                <a:spcPct val="100000"/>
              </a:lnSpc>
              <a:spcBef>
                <a:spcPts val="1500"/>
              </a:spcBef>
              <a:spcAft>
                <a:spcPts val="0"/>
              </a:spcAft>
              <a:buClr>
                <a:srgbClr val="5E5E5E"/>
              </a:buClr>
              <a:buSzPts val="5500"/>
              <a:buFont typeface="Helvetica Neue"/>
              <a:buNone/>
              <a:defRPr b="0" i="0"/>
            </a:lvl1pPr>
            <a:lvl2pPr marL="457200" lvl="1" indent="-197168" algn="ctr">
              <a:lnSpc>
                <a:spcPct val="100000"/>
              </a:lnSpc>
              <a:spcBef>
                <a:spcPts val="1500"/>
              </a:spcBef>
              <a:spcAft>
                <a:spcPts val="0"/>
              </a:spcAft>
              <a:buClr>
                <a:srgbClr val="5E5E5E"/>
              </a:buClr>
              <a:buSzPts val="2610"/>
              <a:buChar char="•"/>
              <a:defRPr/>
            </a:lvl2pPr>
            <a:lvl3pPr marL="685800" lvl="2" indent="-197168" algn="ctr">
              <a:lnSpc>
                <a:spcPct val="100000"/>
              </a:lnSpc>
              <a:spcBef>
                <a:spcPts val="1500"/>
              </a:spcBef>
              <a:spcAft>
                <a:spcPts val="0"/>
              </a:spcAft>
              <a:buClr>
                <a:srgbClr val="5E5E5E"/>
              </a:buClr>
              <a:buSzPts val="2610"/>
              <a:buChar char="•"/>
              <a:defRPr/>
            </a:lvl3pPr>
            <a:lvl4pPr marL="914400" lvl="3" indent="-197168" algn="ctr">
              <a:lnSpc>
                <a:spcPct val="100000"/>
              </a:lnSpc>
              <a:spcBef>
                <a:spcPts val="1500"/>
              </a:spcBef>
              <a:spcAft>
                <a:spcPts val="0"/>
              </a:spcAft>
              <a:buClr>
                <a:srgbClr val="5E5E5E"/>
              </a:buClr>
              <a:buSzPts val="2610"/>
              <a:buChar char="•"/>
              <a:defRPr/>
            </a:lvl4pPr>
            <a:lvl5pPr marL="1143000" lvl="4" indent="-197168" algn="ctr">
              <a:lnSpc>
                <a:spcPct val="100000"/>
              </a:lnSpc>
              <a:spcBef>
                <a:spcPts val="1500"/>
              </a:spcBef>
              <a:spcAft>
                <a:spcPts val="0"/>
              </a:spcAft>
              <a:buClr>
                <a:srgbClr val="5E5E5E"/>
              </a:buClr>
              <a:buSzPts val="2610"/>
              <a:buChar char="•"/>
              <a:defRPr/>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49" name="Google Shape;49;p21"/>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6816911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Photo">
  <p:cSld name="Photo">
    <p:spTree>
      <p:nvGrpSpPr>
        <p:cNvPr id="1" name="Shape 50"/>
        <p:cNvGrpSpPr/>
        <p:nvPr/>
      </p:nvGrpSpPr>
      <p:grpSpPr>
        <a:xfrm>
          <a:off x="0" y="0"/>
          <a:ext cx="0" cy="0"/>
          <a:chOff x="0" y="0"/>
          <a:chExt cx="0" cy="0"/>
        </a:xfrm>
      </p:grpSpPr>
      <p:sp>
        <p:nvSpPr>
          <p:cNvPr id="51" name="Google Shape;51;p22"/>
          <p:cNvSpPr>
            <a:spLocks noGrp="1"/>
          </p:cNvSpPr>
          <p:nvPr>
            <p:ph type="pic" idx="2"/>
          </p:nvPr>
        </p:nvSpPr>
        <p:spPr>
          <a:xfrm>
            <a:off x="856135" y="0"/>
            <a:ext cx="10479732" cy="6991946"/>
          </a:xfrm>
          <a:prstGeom prst="rect">
            <a:avLst/>
          </a:prstGeom>
          <a:noFill/>
          <a:ln>
            <a:noFill/>
          </a:ln>
        </p:spPr>
      </p:sp>
      <p:sp>
        <p:nvSpPr>
          <p:cNvPr id="52" name="Google Shape;52;p22"/>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80973961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951DE9-338E-A247-944C-F9161DF07E62}" type="datetimeFigureOut">
              <a:rPr lang="en-US" smtClean="0"/>
              <a:t>10/10/26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3F79D-C5BD-3040-8A3D-303EF7330107}" type="slidenum">
              <a:rPr lang="en-US" smtClean="0"/>
              <a:t>‹#›</a:t>
            </a:fld>
            <a:endParaRPr lang="en-US"/>
          </a:p>
        </p:txBody>
      </p:sp>
    </p:spTree>
    <p:extLst>
      <p:ext uri="{BB962C8B-B14F-4D97-AF65-F5344CB8AC3E}">
        <p14:creationId xmlns:p14="http://schemas.microsoft.com/office/powerpoint/2010/main" val="35603808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39AF6-45A4-B39A-A02C-DB73F58FDB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8F7C97B-12A2-B028-88FB-C65400FDA2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58CBD96-7442-157F-D0A0-1AB682C6CE22}"/>
              </a:ext>
            </a:extLst>
          </p:cNvPr>
          <p:cNvSpPr>
            <a:spLocks noGrp="1"/>
          </p:cNvSpPr>
          <p:nvPr>
            <p:ph type="dt" sz="half" idx="10"/>
          </p:nvPr>
        </p:nvSpPr>
        <p:spPr/>
        <p:txBody>
          <a:bodyPr/>
          <a:lstStyle/>
          <a:p>
            <a:fld id="{A7CEE4F6-D523-4E5D-8B8B-D58B913A7C4E}" type="datetimeFigureOut">
              <a:rPr lang="en-US" smtClean="0"/>
              <a:t>10/10/26</a:t>
            </a:fld>
            <a:endParaRPr lang="en-US"/>
          </a:p>
        </p:txBody>
      </p:sp>
      <p:sp>
        <p:nvSpPr>
          <p:cNvPr id="5" name="Footer Placeholder 4">
            <a:extLst>
              <a:ext uri="{FF2B5EF4-FFF2-40B4-BE49-F238E27FC236}">
                <a16:creationId xmlns:a16="http://schemas.microsoft.com/office/drawing/2014/main" id="{E217D96C-E1A3-EC3F-A993-02B5F1D4D5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82AE7B-9402-E859-E6B6-889DC9888151}"/>
              </a:ext>
            </a:extLst>
          </p:cNvPr>
          <p:cNvSpPr>
            <a:spLocks noGrp="1"/>
          </p:cNvSpPr>
          <p:nvPr>
            <p:ph type="sldNum" sz="quarter" idx="12"/>
          </p:nvPr>
        </p:nvSpPr>
        <p:spPr/>
        <p:txBody>
          <a:bodyPr/>
          <a:lstStyle/>
          <a:p>
            <a:fld id="{F055D389-0336-42AE-92D7-69C42492674C}" type="slidenum">
              <a:rPr lang="en-US" smtClean="0"/>
              <a:t>‹#›</a:t>
            </a:fld>
            <a:endParaRPr lang="en-US"/>
          </a:p>
        </p:txBody>
      </p:sp>
    </p:spTree>
    <p:extLst>
      <p:ext uri="{BB962C8B-B14F-4D97-AF65-F5344CB8AC3E}">
        <p14:creationId xmlns:p14="http://schemas.microsoft.com/office/powerpoint/2010/main" val="108860494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x">
  <p:cSld name="Blank copy 1">
    <p:spTree>
      <p:nvGrpSpPr>
        <p:cNvPr id="1" name=""/>
        <p:cNvGrpSpPr/>
        <p:nvPr/>
      </p:nvGrpSpPr>
      <p:grpSpPr>
        <a:xfrm>
          <a:off x="0" y="0"/>
          <a:ext cx="0" cy="0"/>
          <a:chOff x="0" y="0"/>
          <a:chExt cx="0" cy="0"/>
        </a:xfrm>
      </p:grpSpPr>
      <p:sp>
        <p:nvSpPr>
          <p:cNvPr id="2" name="Shape 72"/>
          <p:cNvSpPr>
            <a:spLocks noGrp="1"/>
          </p:cNvSpPr>
          <p:nvPr>
            <p:ph type="sldNum" sz="quarter" idx="10"/>
          </p:nvPr>
        </p:nvSpPr>
        <p:spPr/>
        <p:txBody>
          <a:bodyPr/>
          <a:lstStyle>
            <a:lvl1pPr>
              <a:defRPr/>
            </a:lvl1pPr>
          </a:lstStyle>
          <a:p>
            <a:fld id="{3257945B-24AD-4131-B3B7-13CC98FDC36A}" type="slidenum">
              <a:rPr lang="en-US" altLang="en-US"/>
              <a:pPr/>
              <a:t>‹#›</a:t>
            </a:fld>
            <a:endParaRPr lang="en-US" altLang="en-US" dirty="0"/>
          </a:p>
        </p:txBody>
      </p:sp>
    </p:spTree>
    <p:extLst>
      <p:ext uri="{BB962C8B-B14F-4D97-AF65-F5344CB8AC3E}">
        <p14:creationId xmlns:p14="http://schemas.microsoft.com/office/powerpoint/2010/main" val="2228735865"/>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91447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656D8-1C6B-11D2-E560-1DC282DFB3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369A65-DFEB-F628-CBD0-D7218140F5B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3515E8-3965-638C-FD2E-B68DDA0511ED}"/>
              </a:ext>
            </a:extLst>
          </p:cNvPr>
          <p:cNvSpPr>
            <a:spLocks noGrp="1"/>
          </p:cNvSpPr>
          <p:nvPr>
            <p:ph type="dt" sz="half" idx="10"/>
          </p:nvPr>
        </p:nvSpPr>
        <p:spPr/>
        <p:txBody>
          <a:bodyPr/>
          <a:lstStyle/>
          <a:p>
            <a:fld id="{7EC458E8-AD54-459D-B2BF-03B378107707}" type="datetimeFigureOut">
              <a:rPr lang="en-US" smtClean="0"/>
              <a:t>10/10/26</a:t>
            </a:fld>
            <a:endParaRPr lang="en-US"/>
          </a:p>
        </p:txBody>
      </p:sp>
      <p:sp>
        <p:nvSpPr>
          <p:cNvPr id="5" name="Footer Placeholder 4">
            <a:extLst>
              <a:ext uri="{FF2B5EF4-FFF2-40B4-BE49-F238E27FC236}">
                <a16:creationId xmlns:a16="http://schemas.microsoft.com/office/drawing/2014/main" id="{7BED3EFA-5A73-EC7E-FC5A-4B10603C93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AF4D5E-DBCC-FA62-BBBE-257750237B3C}"/>
              </a:ext>
            </a:extLst>
          </p:cNvPr>
          <p:cNvSpPr>
            <a:spLocks noGrp="1"/>
          </p:cNvSpPr>
          <p:nvPr>
            <p:ph type="sldNum" sz="quarter" idx="12"/>
          </p:nvPr>
        </p:nvSpPr>
        <p:spPr/>
        <p:txBody>
          <a:bodyPr/>
          <a:lstStyle/>
          <a:p>
            <a:fld id="{F66E986C-2E05-4EA7-A27E-A3D62E2A0125}" type="slidenum">
              <a:rPr lang="en-US" smtClean="0"/>
              <a:t>‹#›</a:t>
            </a:fld>
            <a:endParaRPr lang="en-US"/>
          </a:p>
        </p:txBody>
      </p:sp>
    </p:spTree>
    <p:extLst>
      <p:ext uri="{BB962C8B-B14F-4D97-AF65-F5344CB8AC3E}">
        <p14:creationId xmlns:p14="http://schemas.microsoft.com/office/powerpoint/2010/main" val="83263709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19851-3966-69D9-CAA9-5D160678FA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677E120-F878-922B-F966-3D867B367BB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CF00C6-C5BE-85B5-5002-A451B5858AF3}"/>
              </a:ext>
            </a:extLst>
          </p:cNvPr>
          <p:cNvSpPr>
            <a:spLocks noGrp="1"/>
          </p:cNvSpPr>
          <p:nvPr>
            <p:ph type="dt" sz="half" idx="10"/>
          </p:nvPr>
        </p:nvSpPr>
        <p:spPr/>
        <p:txBody>
          <a:bodyPr/>
          <a:lstStyle/>
          <a:p>
            <a:fld id="{7EC458E8-AD54-459D-B2BF-03B378107707}" type="datetimeFigureOut">
              <a:rPr lang="en-US" smtClean="0"/>
              <a:t>10/10/26</a:t>
            </a:fld>
            <a:endParaRPr lang="en-US"/>
          </a:p>
        </p:txBody>
      </p:sp>
      <p:sp>
        <p:nvSpPr>
          <p:cNvPr id="5" name="Footer Placeholder 4">
            <a:extLst>
              <a:ext uri="{FF2B5EF4-FFF2-40B4-BE49-F238E27FC236}">
                <a16:creationId xmlns:a16="http://schemas.microsoft.com/office/drawing/2014/main" id="{C2AC3F4B-25FC-F0F3-DDDF-1041B33D31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5E0469-6429-7300-0E94-08DBFA2FA080}"/>
              </a:ext>
            </a:extLst>
          </p:cNvPr>
          <p:cNvSpPr>
            <a:spLocks noGrp="1"/>
          </p:cNvSpPr>
          <p:nvPr>
            <p:ph type="sldNum" sz="quarter" idx="12"/>
          </p:nvPr>
        </p:nvSpPr>
        <p:spPr/>
        <p:txBody>
          <a:bodyPr/>
          <a:lstStyle/>
          <a:p>
            <a:fld id="{F66E986C-2E05-4EA7-A27E-A3D62E2A0125}" type="slidenum">
              <a:rPr lang="en-US" smtClean="0"/>
              <a:t>‹#›</a:t>
            </a:fld>
            <a:endParaRPr lang="en-US"/>
          </a:p>
        </p:txBody>
      </p:sp>
    </p:spTree>
    <p:extLst>
      <p:ext uri="{BB962C8B-B14F-4D97-AF65-F5344CB8AC3E}">
        <p14:creationId xmlns:p14="http://schemas.microsoft.com/office/powerpoint/2010/main" val="82534244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47014-634E-B065-9B80-2518193016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FDE0E1-199B-8737-E950-C492B4C4A9E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6E4776E-FC23-4D92-DD42-2E59182BD2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5B9FC2B-DD16-3EF4-F1B2-F0FDEF042D93}"/>
              </a:ext>
            </a:extLst>
          </p:cNvPr>
          <p:cNvSpPr>
            <a:spLocks noGrp="1"/>
          </p:cNvSpPr>
          <p:nvPr>
            <p:ph type="dt" sz="half" idx="10"/>
          </p:nvPr>
        </p:nvSpPr>
        <p:spPr/>
        <p:txBody>
          <a:bodyPr/>
          <a:lstStyle/>
          <a:p>
            <a:fld id="{7EC458E8-AD54-459D-B2BF-03B378107707}" type="datetimeFigureOut">
              <a:rPr lang="en-US" smtClean="0"/>
              <a:t>10/10/26</a:t>
            </a:fld>
            <a:endParaRPr lang="en-US"/>
          </a:p>
        </p:txBody>
      </p:sp>
      <p:sp>
        <p:nvSpPr>
          <p:cNvPr id="6" name="Footer Placeholder 5">
            <a:extLst>
              <a:ext uri="{FF2B5EF4-FFF2-40B4-BE49-F238E27FC236}">
                <a16:creationId xmlns:a16="http://schemas.microsoft.com/office/drawing/2014/main" id="{EF196142-AC6E-B477-2758-B6C4A13C3A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0082D7-8A44-336B-4AF5-42C226905D5E}"/>
              </a:ext>
            </a:extLst>
          </p:cNvPr>
          <p:cNvSpPr>
            <a:spLocks noGrp="1"/>
          </p:cNvSpPr>
          <p:nvPr>
            <p:ph type="sldNum" sz="quarter" idx="12"/>
          </p:nvPr>
        </p:nvSpPr>
        <p:spPr/>
        <p:txBody>
          <a:bodyPr/>
          <a:lstStyle/>
          <a:p>
            <a:fld id="{F66E986C-2E05-4EA7-A27E-A3D62E2A0125}" type="slidenum">
              <a:rPr lang="en-US" smtClean="0"/>
              <a:t>‹#›</a:t>
            </a:fld>
            <a:endParaRPr lang="en-US"/>
          </a:p>
        </p:txBody>
      </p:sp>
    </p:spTree>
    <p:extLst>
      <p:ext uri="{BB962C8B-B14F-4D97-AF65-F5344CB8AC3E}">
        <p14:creationId xmlns:p14="http://schemas.microsoft.com/office/powerpoint/2010/main" val="219468747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FF59F-A06D-446F-FDDF-0953228DB4B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72C6770-60C2-F741-CF9A-2C4D35E77B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BA18D-ABFB-9014-93DE-23FF4F9FA2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4813ABD-A39D-8975-9DCF-59420A4E93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F29E766-08BA-8F49-4DFB-516B87020FC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7C1642-1668-39CE-2667-7FAC3E5456C3}"/>
              </a:ext>
            </a:extLst>
          </p:cNvPr>
          <p:cNvSpPr>
            <a:spLocks noGrp="1"/>
          </p:cNvSpPr>
          <p:nvPr>
            <p:ph type="dt" sz="half" idx="10"/>
          </p:nvPr>
        </p:nvSpPr>
        <p:spPr/>
        <p:txBody>
          <a:bodyPr/>
          <a:lstStyle/>
          <a:p>
            <a:fld id="{7EC458E8-AD54-459D-B2BF-03B378107707}" type="datetimeFigureOut">
              <a:rPr lang="en-US" smtClean="0"/>
              <a:t>10/10/26</a:t>
            </a:fld>
            <a:endParaRPr lang="en-US"/>
          </a:p>
        </p:txBody>
      </p:sp>
      <p:sp>
        <p:nvSpPr>
          <p:cNvPr id="8" name="Footer Placeholder 7">
            <a:extLst>
              <a:ext uri="{FF2B5EF4-FFF2-40B4-BE49-F238E27FC236}">
                <a16:creationId xmlns:a16="http://schemas.microsoft.com/office/drawing/2014/main" id="{6225260A-F372-4BCB-8DB2-26ADD0B9FD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AEEF22E-F6B6-B502-9024-4F81DE9BBE53}"/>
              </a:ext>
            </a:extLst>
          </p:cNvPr>
          <p:cNvSpPr>
            <a:spLocks noGrp="1"/>
          </p:cNvSpPr>
          <p:nvPr>
            <p:ph type="sldNum" sz="quarter" idx="12"/>
          </p:nvPr>
        </p:nvSpPr>
        <p:spPr/>
        <p:txBody>
          <a:bodyPr/>
          <a:lstStyle/>
          <a:p>
            <a:fld id="{F66E986C-2E05-4EA7-A27E-A3D62E2A0125}" type="slidenum">
              <a:rPr lang="en-US" smtClean="0"/>
              <a:t>‹#›</a:t>
            </a:fld>
            <a:endParaRPr lang="en-US"/>
          </a:p>
        </p:txBody>
      </p:sp>
    </p:spTree>
    <p:extLst>
      <p:ext uri="{BB962C8B-B14F-4D97-AF65-F5344CB8AC3E}">
        <p14:creationId xmlns:p14="http://schemas.microsoft.com/office/powerpoint/2010/main" val="126924762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E1670-D1F0-81B0-62A6-8999DB0490D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DE244C0-2021-262A-4D72-DD16B3EF683E}"/>
              </a:ext>
            </a:extLst>
          </p:cNvPr>
          <p:cNvSpPr>
            <a:spLocks noGrp="1"/>
          </p:cNvSpPr>
          <p:nvPr>
            <p:ph type="dt" sz="half" idx="10"/>
          </p:nvPr>
        </p:nvSpPr>
        <p:spPr/>
        <p:txBody>
          <a:bodyPr/>
          <a:lstStyle/>
          <a:p>
            <a:fld id="{7EC458E8-AD54-459D-B2BF-03B378107707}" type="datetimeFigureOut">
              <a:rPr lang="en-US" smtClean="0"/>
              <a:t>10/10/26</a:t>
            </a:fld>
            <a:endParaRPr lang="en-US"/>
          </a:p>
        </p:txBody>
      </p:sp>
      <p:sp>
        <p:nvSpPr>
          <p:cNvPr id="4" name="Footer Placeholder 3">
            <a:extLst>
              <a:ext uri="{FF2B5EF4-FFF2-40B4-BE49-F238E27FC236}">
                <a16:creationId xmlns:a16="http://schemas.microsoft.com/office/drawing/2014/main" id="{C374E0A2-D1E4-E537-B422-0AB69C92F96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1A26AA-9A9C-22A5-4968-FE9809565AA4}"/>
              </a:ext>
            </a:extLst>
          </p:cNvPr>
          <p:cNvSpPr>
            <a:spLocks noGrp="1"/>
          </p:cNvSpPr>
          <p:nvPr>
            <p:ph type="sldNum" sz="quarter" idx="12"/>
          </p:nvPr>
        </p:nvSpPr>
        <p:spPr/>
        <p:txBody>
          <a:bodyPr/>
          <a:lstStyle/>
          <a:p>
            <a:fld id="{F66E986C-2E05-4EA7-A27E-A3D62E2A0125}" type="slidenum">
              <a:rPr lang="en-US" smtClean="0"/>
              <a:t>‹#›</a:t>
            </a:fld>
            <a:endParaRPr lang="en-US"/>
          </a:p>
        </p:txBody>
      </p:sp>
    </p:spTree>
    <p:extLst>
      <p:ext uri="{BB962C8B-B14F-4D97-AF65-F5344CB8AC3E}">
        <p14:creationId xmlns:p14="http://schemas.microsoft.com/office/powerpoint/2010/main" val="216259958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C10BC5-7EA5-3854-3FA2-59D58D238515}"/>
              </a:ext>
            </a:extLst>
          </p:cNvPr>
          <p:cNvSpPr>
            <a:spLocks noGrp="1"/>
          </p:cNvSpPr>
          <p:nvPr>
            <p:ph type="dt" sz="half" idx="10"/>
          </p:nvPr>
        </p:nvSpPr>
        <p:spPr/>
        <p:txBody>
          <a:bodyPr/>
          <a:lstStyle/>
          <a:p>
            <a:fld id="{7EC458E8-AD54-459D-B2BF-03B378107707}" type="datetimeFigureOut">
              <a:rPr lang="en-US" smtClean="0"/>
              <a:t>10/10/26</a:t>
            </a:fld>
            <a:endParaRPr lang="en-US"/>
          </a:p>
        </p:txBody>
      </p:sp>
      <p:sp>
        <p:nvSpPr>
          <p:cNvPr id="3" name="Footer Placeholder 2">
            <a:extLst>
              <a:ext uri="{FF2B5EF4-FFF2-40B4-BE49-F238E27FC236}">
                <a16:creationId xmlns:a16="http://schemas.microsoft.com/office/drawing/2014/main" id="{60643B87-70B9-85D2-C390-A81406F9330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EB68F3-5D9B-9055-619B-80B9CFFAEA81}"/>
              </a:ext>
            </a:extLst>
          </p:cNvPr>
          <p:cNvSpPr>
            <a:spLocks noGrp="1"/>
          </p:cNvSpPr>
          <p:nvPr>
            <p:ph type="sldNum" sz="quarter" idx="12"/>
          </p:nvPr>
        </p:nvSpPr>
        <p:spPr/>
        <p:txBody>
          <a:bodyPr/>
          <a:lstStyle/>
          <a:p>
            <a:fld id="{F66E986C-2E05-4EA7-A27E-A3D62E2A0125}" type="slidenum">
              <a:rPr lang="en-US" smtClean="0"/>
              <a:t>‹#›</a:t>
            </a:fld>
            <a:endParaRPr lang="en-US"/>
          </a:p>
        </p:txBody>
      </p:sp>
    </p:spTree>
    <p:extLst>
      <p:ext uri="{BB962C8B-B14F-4D97-AF65-F5344CB8AC3E}">
        <p14:creationId xmlns:p14="http://schemas.microsoft.com/office/powerpoint/2010/main" val="210596060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C1E68-6BE3-0CEC-25A7-45C4C2BBE5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DA61E0E-F063-95C2-AB0F-6FEB3E25B0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E125A2-6B86-F6D8-4E37-98DE40A2F0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83EF02-94F7-9AD5-0BAA-A376F1747549}"/>
              </a:ext>
            </a:extLst>
          </p:cNvPr>
          <p:cNvSpPr>
            <a:spLocks noGrp="1"/>
          </p:cNvSpPr>
          <p:nvPr>
            <p:ph type="dt" sz="half" idx="10"/>
          </p:nvPr>
        </p:nvSpPr>
        <p:spPr/>
        <p:txBody>
          <a:bodyPr/>
          <a:lstStyle/>
          <a:p>
            <a:fld id="{7EC458E8-AD54-459D-B2BF-03B378107707}" type="datetimeFigureOut">
              <a:rPr lang="en-US" smtClean="0"/>
              <a:t>10/10/26</a:t>
            </a:fld>
            <a:endParaRPr lang="en-US"/>
          </a:p>
        </p:txBody>
      </p:sp>
      <p:sp>
        <p:nvSpPr>
          <p:cNvPr id="6" name="Footer Placeholder 5">
            <a:extLst>
              <a:ext uri="{FF2B5EF4-FFF2-40B4-BE49-F238E27FC236}">
                <a16:creationId xmlns:a16="http://schemas.microsoft.com/office/drawing/2014/main" id="{1B4194DA-86B3-4EA3-F83F-C2FA68442F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64CBFC-C8C8-BED3-687C-3CD8C2C1B205}"/>
              </a:ext>
            </a:extLst>
          </p:cNvPr>
          <p:cNvSpPr>
            <a:spLocks noGrp="1"/>
          </p:cNvSpPr>
          <p:nvPr>
            <p:ph type="sldNum" sz="quarter" idx="12"/>
          </p:nvPr>
        </p:nvSpPr>
        <p:spPr/>
        <p:txBody>
          <a:bodyPr/>
          <a:lstStyle/>
          <a:p>
            <a:fld id="{F66E986C-2E05-4EA7-A27E-A3D62E2A0125}" type="slidenum">
              <a:rPr lang="en-US" smtClean="0"/>
              <a:t>‹#›</a:t>
            </a:fld>
            <a:endParaRPr lang="en-US"/>
          </a:p>
        </p:txBody>
      </p:sp>
    </p:spTree>
    <p:extLst>
      <p:ext uri="{BB962C8B-B14F-4D97-AF65-F5344CB8AC3E}">
        <p14:creationId xmlns:p14="http://schemas.microsoft.com/office/powerpoint/2010/main" val="7168054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F638E-F3E1-DE8F-22F8-E5FD0FEA22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62D72F2-AA54-A837-FD7E-A7C732772F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2D61238-AE56-DD5F-840A-4B2101188A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73856D-4808-15EE-BCEC-4932039DEA83}"/>
              </a:ext>
            </a:extLst>
          </p:cNvPr>
          <p:cNvSpPr>
            <a:spLocks noGrp="1"/>
          </p:cNvSpPr>
          <p:nvPr>
            <p:ph type="dt" sz="half" idx="10"/>
          </p:nvPr>
        </p:nvSpPr>
        <p:spPr/>
        <p:txBody>
          <a:bodyPr/>
          <a:lstStyle/>
          <a:p>
            <a:fld id="{7EC458E8-AD54-459D-B2BF-03B378107707}" type="datetimeFigureOut">
              <a:rPr lang="en-US" smtClean="0"/>
              <a:t>10/10/26</a:t>
            </a:fld>
            <a:endParaRPr lang="en-US"/>
          </a:p>
        </p:txBody>
      </p:sp>
      <p:sp>
        <p:nvSpPr>
          <p:cNvPr id="6" name="Footer Placeholder 5">
            <a:extLst>
              <a:ext uri="{FF2B5EF4-FFF2-40B4-BE49-F238E27FC236}">
                <a16:creationId xmlns:a16="http://schemas.microsoft.com/office/drawing/2014/main" id="{82071B61-9B37-CCE2-44BA-BE8FF92973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57BEC5-AB62-CE05-1719-71D6C1B2D70D}"/>
              </a:ext>
            </a:extLst>
          </p:cNvPr>
          <p:cNvSpPr>
            <a:spLocks noGrp="1"/>
          </p:cNvSpPr>
          <p:nvPr>
            <p:ph type="sldNum" sz="quarter" idx="12"/>
          </p:nvPr>
        </p:nvSpPr>
        <p:spPr/>
        <p:txBody>
          <a:bodyPr/>
          <a:lstStyle/>
          <a:p>
            <a:fld id="{F66E986C-2E05-4EA7-A27E-A3D62E2A0125}" type="slidenum">
              <a:rPr lang="en-US" smtClean="0"/>
              <a:t>‹#›</a:t>
            </a:fld>
            <a:endParaRPr lang="en-US"/>
          </a:p>
        </p:txBody>
      </p:sp>
    </p:spTree>
    <p:extLst>
      <p:ext uri="{BB962C8B-B14F-4D97-AF65-F5344CB8AC3E}">
        <p14:creationId xmlns:p14="http://schemas.microsoft.com/office/powerpoint/2010/main" val="300294372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7540D-13A0-DA71-8D2C-C95F8521BB2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FA430C9-D24C-B5F4-E327-16310B1EE40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13DBAA-DAB4-20E7-D5C1-F271D550A739}"/>
              </a:ext>
            </a:extLst>
          </p:cNvPr>
          <p:cNvSpPr>
            <a:spLocks noGrp="1"/>
          </p:cNvSpPr>
          <p:nvPr>
            <p:ph type="dt" sz="half" idx="10"/>
          </p:nvPr>
        </p:nvSpPr>
        <p:spPr/>
        <p:txBody>
          <a:bodyPr/>
          <a:lstStyle/>
          <a:p>
            <a:fld id="{7EC458E8-AD54-459D-B2BF-03B378107707}" type="datetimeFigureOut">
              <a:rPr lang="en-US" smtClean="0"/>
              <a:t>10/10/26</a:t>
            </a:fld>
            <a:endParaRPr lang="en-US"/>
          </a:p>
        </p:txBody>
      </p:sp>
      <p:sp>
        <p:nvSpPr>
          <p:cNvPr id="5" name="Footer Placeholder 4">
            <a:extLst>
              <a:ext uri="{FF2B5EF4-FFF2-40B4-BE49-F238E27FC236}">
                <a16:creationId xmlns:a16="http://schemas.microsoft.com/office/drawing/2014/main" id="{ACEA4C6E-25E4-44B8-126A-5BD5459F34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0E1FCB-7B64-533C-1686-7B8ECD91BE32}"/>
              </a:ext>
            </a:extLst>
          </p:cNvPr>
          <p:cNvSpPr>
            <a:spLocks noGrp="1"/>
          </p:cNvSpPr>
          <p:nvPr>
            <p:ph type="sldNum" sz="quarter" idx="12"/>
          </p:nvPr>
        </p:nvSpPr>
        <p:spPr/>
        <p:txBody>
          <a:bodyPr/>
          <a:lstStyle/>
          <a:p>
            <a:fld id="{F66E986C-2E05-4EA7-A27E-A3D62E2A0125}" type="slidenum">
              <a:rPr lang="en-US" smtClean="0"/>
              <a:t>‹#›</a:t>
            </a:fld>
            <a:endParaRPr lang="en-US"/>
          </a:p>
        </p:txBody>
      </p:sp>
    </p:spTree>
    <p:extLst>
      <p:ext uri="{BB962C8B-B14F-4D97-AF65-F5344CB8AC3E}">
        <p14:creationId xmlns:p14="http://schemas.microsoft.com/office/powerpoint/2010/main" val="21859766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C17EED-3A44-28A2-C603-B62CD6D2E10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00D0D8-7BDF-2751-417E-CE797A8CF48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D27E00-8CEC-39A1-D254-C548577E80DA}"/>
              </a:ext>
            </a:extLst>
          </p:cNvPr>
          <p:cNvSpPr>
            <a:spLocks noGrp="1"/>
          </p:cNvSpPr>
          <p:nvPr>
            <p:ph type="dt" sz="half" idx="10"/>
          </p:nvPr>
        </p:nvSpPr>
        <p:spPr/>
        <p:txBody>
          <a:bodyPr/>
          <a:lstStyle/>
          <a:p>
            <a:fld id="{7EC458E8-AD54-459D-B2BF-03B378107707}" type="datetimeFigureOut">
              <a:rPr lang="en-US" smtClean="0"/>
              <a:t>10/10/26</a:t>
            </a:fld>
            <a:endParaRPr lang="en-US"/>
          </a:p>
        </p:txBody>
      </p:sp>
      <p:sp>
        <p:nvSpPr>
          <p:cNvPr id="5" name="Footer Placeholder 4">
            <a:extLst>
              <a:ext uri="{FF2B5EF4-FFF2-40B4-BE49-F238E27FC236}">
                <a16:creationId xmlns:a16="http://schemas.microsoft.com/office/drawing/2014/main" id="{C42DCBB6-9B9A-B37C-606A-161F4564DF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FA5689-560F-ECDC-BD59-73BAC0039618}"/>
              </a:ext>
            </a:extLst>
          </p:cNvPr>
          <p:cNvSpPr>
            <a:spLocks noGrp="1"/>
          </p:cNvSpPr>
          <p:nvPr>
            <p:ph type="sldNum" sz="quarter" idx="12"/>
          </p:nvPr>
        </p:nvSpPr>
        <p:spPr/>
        <p:txBody>
          <a:bodyPr/>
          <a:lstStyle/>
          <a:p>
            <a:fld id="{F66E986C-2E05-4EA7-A27E-A3D62E2A0125}" type="slidenum">
              <a:rPr lang="en-US" smtClean="0"/>
              <a:t>‹#›</a:t>
            </a:fld>
            <a:endParaRPr lang="en-US"/>
          </a:p>
        </p:txBody>
      </p:sp>
    </p:spTree>
    <p:extLst>
      <p:ext uri="{BB962C8B-B14F-4D97-AF65-F5344CB8AC3E}">
        <p14:creationId xmlns:p14="http://schemas.microsoft.com/office/powerpoint/2010/main" val="287140542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956550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5"/>
        <p:cNvGrpSpPr/>
        <p:nvPr/>
      </p:nvGrpSpPr>
      <p:grpSpPr>
        <a:xfrm>
          <a:off x="0" y="0"/>
          <a:ext cx="0" cy="0"/>
          <a:chOff x="0" y="0"/>
          <a:chExt cx="0" cy="0"/>
        </a:xfrm>
      </p:grpSpPr>
      <p:sp>
        <p:nvSpPr>
          <p:cNvPr id="16" name="Google Shape;16;p27"/>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SzPts val="10800"/>
              <a:buNone/>
              <a:defRPr/>
            </a:lvl1pPr>
            <a:lvl2pPr lvl="1" algn="l">
              <a:lnSpc>
                <a:spcPct val="100000"/>
              </a:lnSpc>
              <a:spcBef>
                <a:spcPts val="0"/>
              </a:spcBef>
              <a:spcAft>
                <a:spcPts val="0"/>
              </a:spcAft>
              <a:buSzPts val="10800"/>
              <a:buNone/>
              <a:defRPr/>
            </a:lvl2pPr>
            <a:lvl3pPr lvl="2" algn="l">
              <a:lnSpc>
                <a:spcPct val="100000"/>
              </a:lnSpc>
              <a:spcBef>
                <a:spcPts val="0"/>
              </a:spcBef>
              <a:spcAft>
                <a:spcPts val="0"/>
              </a:spcAft>
              <a:buSzPts val="10800"/>
              <a:buNone/>
              <a:defRPr/>
            </a:lvl3pPr>
            <a:lvl4pPr lvl="3" algn="l">
              <a:lnSpc>
                <a:spcPct val="100000"/>
              </a:lnSpc>
              <a:spcBef>
                <a:spcPts val="0"/>
              </a:spcBef>
              <a:spcAft>
                <a:spcPts val="0"/>
              </a:spcAft>
              <a:buSzPts val="10800"/>
              <a:buNone/>
              <a:defRPr/>
            </a:lvl4pPr>
            <a:lvl5pPr lvl="4" algn="l">
              <a:lnSpc>
                <a:spcPct val="100000"/>
              </a:lnSpc>
              <a:spcBef>
                <a:spcPts val="0"/>
              </a:spcBef>
              <a:spcAft>
                <a:spcPts val="0"/>
              </a:spcAft>
              <a:buSzPts val="10800"/>
              <a:buNone/>
              <a:defRPr/>
            </a:lvl5pPr>
            <a:lvl6pPr lvl="5" algn="l">
              <a:lnSpc>
                <a:spcPct val="100000"/>
              </a:lnSpc>
              <a:spcBef>
                <a:spcPts val="0"/>
              </a:spcBef>
              <a:spcAft>
                <a:spcPts val="0"/>
              </a:spcAft>
              <a:buSzPts val="10800"/>
              <a:buNone/>
              <a:defRPr/>
            </a:lvl6pPr>
            <a:lvl7pPr lvl="6" algn="l">
              <a:lnSpc>
                <a:spcPct val="100000"/>
              </a:lnSpc>
              <a:spcBef>
                <a:spcPts val="0"/>
              </a:spcBef>
              <a:spcAft>
                <a:spcPts val="0"/>
              </a:spcAft>
              <a:buSzPts val="10800"/>
              <a:buNone/>
              <a:defRPr/>
            </a:lvl7pPr>
            <a:lvl8pPr lvl="7" algn="l">
              <a:lnSpc>
                <a:spcPct val="100000"/>
              </a:lnSpc>
              <a:spcBef>
                <a:spcPts val="0"/>
              </a:spcBef>
              <a:spcAft>
                <a:spcPts val="0"/>
              </a:spcAft>
              <a:buSzPts val="10800"/>
              <a:buNone/>
              <a:defRPr/>
            </a:lvl8pPr>
            <a:lvl9pPr lvl="8" algn="l">
              <a:lnSpc>
                <a:spcPct val="100000"/>
              </a:lnSpc>
              <a:spcBef>
                <a:spcPts val="0"/>
              </a:spcBef>
              <a:spcAft>
                <a:spcPts val="0"/>
              </a:spcAft>
              <a:buSzPts val="10800"/>
              <a:buNone/>
              <a:defRPr/>
            </a:lvl9pPr>
          </a:lstStyle>
          <a:p>
            <a:endParaRPr/>
          </a:p>
        </p:txBody>
      </p:sp>
      <p:sp>
        <p:nvSpPr>
          <p:cNvPr id="17" name="Google Shape;17;p27"/>
          <p:cNvSpPr txBox="1">
            <a:spLocks noGrp="1"/>
          </p:cNvSpPr>
          <p:nvPr>
            <p:ph type="body" idx="1"/>
          </p:nvPr>
        </p:nvSpPr>
        <p:spPr>
          <a:xfrm>
            <a:off x="2193727" y="1821656"/>
            <a:ext cx="7804547" cy="4420196"/>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SzPts val="7975"/>
              <a:buChar char="•"/>
              <a:defRPr/>
            </a:lvl1pPr>
            <a:lvl2pPr marL="457200" lvl="1" indent="-367506" algn="ctr">
              <a:lnSpc>
                <a:spcPct val="100000"/>
              </a:lnSpc>
              <a:spcBef>
                <a:spcPts val="1500"/>
              </a:spcBef>
              <a:spcAft>
                <a:spcPts val="0"/>
              </a:spcAft>
              <a:buSzPts val="7975"/>
              <a:buChar char="•"/>
              <a:defRPr/>
            </a:lvl2pPr>
            <a:lvl3pPr marL="685800" lvl="2" indent="-367506" algn="ctr">
              <a:lnSpc>
                <a:spcPct val="100000"/>
              </a:lnSpc>
              <a:spcBef>
                <a:spcPts val="1500"/>
              </a:spcBef>
              <a:spcAft>
                <a:spcPts val="0"/>
              </a:spcAft>
              <a:buSzPts val="7975"/>
              <a:buChar char="•"/>
              <a:defRPr/>
            </a:lvl3pPr>
            <a:lvl4pPr marL="914400" lvl="3" indent="-367506" algn="ctr">
              <a:lnSpc>
                <a:spcPct val="100000"/>
              </a:lnSpc>
              <a:spcBef>
                <a:spcPts val="1500"/>
              </a:spcBef>
              <a:spcAft>
                <a:spcPts val="0"/>
              </a:spcAft>
              <a:buSzPts val="7975"/>
              <a:buChar char="•"/>
              <a:defRPr/>
            </a:lvl4pPr>
            <a:lvl5pPr marL="1143000" lvl="4" indent="-367506" algn="ctr">
              <a:lnSpc>
                <a:spcPct val="100000"/>
              </a:lnSpc>
              <a:spcBef>
                <a:spcPts val="1500"/>
              </a:spcBef>
              <a:spcAft>
                <a:spcPts val="0"/>
              </a:spcAft>
              <a:buSzPts val="7975"/>
              <a:buChar char="•"/>
              <a:defRPr/>
            </a:lvl5pPr>
            <a:lvl6pPr marL="1371600" lvl="5" indent="-367506" algn="ctr">
              <a:lnSpc>
                <a:spcPct val="100000"/>
              </a:lnSpc>
              <a:spcBef>
                <a:spcPts val="1500"/>
              </a:spcBef>
              <a:spcAft>
                <a:spcPts val="0"/>
              </a:spcAft>
              <a:buSzPts val="7975"/>
              <a:buChar char="•"/>
              <a:defRPr/>
            </a:lvl6pPr>
            <a:lvl7pPr marL="1600200" lvl="6" indent="-367506" algn="ctr">
              <a:lnSpc>
                <a:spcPct val="100000"/>
              </a:lnSpc>
              <a:spcBef>
                <a:spcPts val="1500"/>
              </a:spcBef>
              <a:spcAft>
                <a:spcPts val="0"/>
              </a:spcAft>
              <a:buSzPts val="7975"/>
              <a:buChar char="•"/>
              <a:defRPr/>
            </a:lvl7pPr>
            <a:lvl8pPr marL="1828800" lvl="7" indent="-367506" algn="ctr">
              <a:lnSpc>
                <a:spcPct val="100000"/>
              </a:lnSpc>
              <a:spcBef>
                <a:spcPts val="1500"/>
              </a:spcBef>
              <a:spcAft>
                <a:spcPts val="0"/>
              </a:spcAft>
              <a:buSzPts val="7975"/>
              <a:buChar char="•"/>
              <a:defRPr/>
            </a:lvl8pPr>
            <a:lvl9pPr marL="2057400" lvl="8" indent="-367506" algn="ctr">
              <a:lnSpc>
                <a:spcPct val="100000"/>
              </a:lnSpc>
              <a:spcBef>
                <a:spcPts val="1500"/>
              </a:spcBef>
              <a:spcAft>
                <a:spcPts val="0"/>
              </a:spcAft>
              <a:buSzPts val="7975"/>
              <a:buChar char="•"/>
              <a:defRPr/>
            </a:lvl9pPr>
          </a:lstStyle>
          <a:p>
            <a:endParaRPr/>
          </a:p>
        </p:txBody>
      </p:sp>
      <p:sp>
        <p:nvSpPr>
          <p:cNvPr id="18" name="Google Shape;18;p27"/>
          <p:cNvSpPr txBox="1">
            <a:spLocks noGrp="1"/>
          </p:cNvSpPr>
          <p:nvPr>
            <p:ph type="dt" idx="10"/>
          </p:nvPr>
        </p:nvSpPr>
        <p:spPr>
          <a:xfrm>
            <a:off x="0" y="0"/>
            <a:ext cx="1500000" cy="15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9pPr>
          </a:lstStyle>
          <a:p>
            <a:endParaRPr/>
          </a:p>
        </p:txBody>
      </p:sp>
      <p:sp>
        <p:nvSpPr>
          <p:cNvPr id="19" name="Google Shape;19;p27"/>
          <p:cNvSpPr txBox="1">
            <a:spLocks noGrp="1"/>
          </p:cNvSpPr>
          <p:nvPr>
            <p:ph type="ftr" idx="11"/>
          </p:nvPr>
        </p:nvSpPr>
        <p:spPr>
          <a:xfrm>
            <a:off x="0" y="0"/>
            <a:ext cx="1500000" cy="15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SzPts val="1400"/>
              <a:buNone/>
              <a:defRPr sz="700" b="0" i="0" u="none" strike="noStrike" cap="none">
                <a:solidFill>
                  <a:srgbClr val="000000"/>
                </a:solidFill>
                <a:latin typeface="Poppins"/>
                <a:ea typeface="Arial"/>
                <a:cs typeface="Arial"/>
                <a:sym typeface="Arial"/>
              </a:defRPr>
            </a:lvl9pPr>
          </a:lstStyle>
          <a:p>
            <a:endParaRPr/>
          </a:p>
        </p:txBody>
      </p:sp>
      <p:sp>
        <p:nvSpPr>
          <p:cNvPr id="20" name="Google Shape;20;p27"/>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a:lvl1pPr>
            <a:lvl2pPr marL="0" marR="0" lvl="1" indent="0" algn="ctr">
              <a:lnSpc>
                <a:spcPct val="100000"/>
              </a:lnSpc>
              <a:spcBef>
                <a:spcPts val="0"/>
              </a:spcBef>
              <a:spcAft>
                <a:spcPts val="0"/>
              </a:spcAft>
              <a:buClr>
                <a:srgbClr val="000000"/>
              </a:buClr>
              <a:buSzPts val="2200"/>
              <a:buFont typeface="Helvetica Neue"/>
              <a:buNone/>
              <a:defRPr/>
            </a:lvl2pPr>
            <a:lvl3pPr marL="0" marR="0" lvl="2" indent="0" algn="ctr">
              <a:lnSpc>
                <a:spcPct val="100000"/>
              </a:lnSpc>
              <a:spcBef>
                <a:spcPts val="0"/>
              </a:spcBef>
              <a:spcAft>
                <a:spcPts val="0"/>
              </a:spcAft>
              <a:buClr>
                <a:srgbClr val="000000"/>
              </a:buClr>
              <a:buSzPts val="2200"/>
              <a:buFont typeface="Helvetica Neue"/>
              <a:buNone/>
              <a:defRPr/>
            </a:lvl3pPr>
            <a:lvl4pPr marL="0" marR="0" lvl="3" indent="0" algn="ctr">
              <a:lnSpc>
                <a:spcPct val="100000"/>
              </a:lnSpc>
              <a:spcBef>
                <a:spcPts val="0"/>
              </a:spcBef>
              <a:spcAft>
                <a:spcPts val="0"/>
              </a:spcAft>
              <a:buClr>
                <a:srgbClr val="000000"/>
              </a:buClr>
              <a:buSzPts val="2200"/>
              <a:buFont typeface="Helvetica Neue"/>
              <a:buNone/>
              <a:defRPr/>
            </a:lvl4pPr>
            <a:lvl5pPr marL="0" marR="0" lvl="4" indent="0" algn="ctr">
              <a:lnSpc>
                <a:spcPct val="100000"/>
              </a:lnSpc>
              <a:spcBef>
                <a:spcPts val="0"/>
              </a:spcBef>
              <a:spcAft>
                <a:spcPts val="0"/>
              </a:spcAft>
              <a:buClr>
                <a:srgbClr val="000000"/>
              </a:buClr>
              <a:buSzPts val="2200"/>
              <a:buFont typeface="Helvetica Neue"/>
              <a:buNone/>
              <a:defRPr/>
            </a:lvl5pPr>
            <a:lvl6pPr marL="0" marR="0" lvl="5" indent="0" algn="ctr">
              <a:lnSpc>
                <a:spcPct val="100000"/>
              </a:lnSpc>
              <a:spcBef>
                <a:spcPts val="0"/>
              </a:spcBef>
              <a:spcAft>
                <a:spcPts val="0"/>
              </a:spcAft>
              <a:buClr>
                <a:srgbClr val="000000"/>
              </a:buClr>
              <a:buSzPts val="2200"/>
              <a:buFont typeface="Helvetica Neue"/>
              <a:buNone/>
              <a:defRPr/>
            </a:lvl6pPr>
            <a:lvl7pPr marL="0" marR="0" lvl="6" indent="0" algn="ctr">
              <a:lnSpc>
                <a:spcPct val="100000"/>
              </a:lnSpc>
              <a:spcBef>
                <a:spcPts val="0"/>
              </a:spcBef>
              <a:spcAft>
                <a:spcPts val="0"/>
              </a:spcAft>
              <a:buClr>
                <a:srgbClr val="000000"/>
              </a:buClr>
              <a:buSzPts val="2200"/>
              <a:buFont typeface="Helvetica Neue"/>
              <a:buNone/>
              <a:defRPr/>
            </a:lvl7pPr>
            <a:lvl8pPr marL="0" marR="0" lvl="7" indent="0" algn="ctr">
              <a:lnSpc>
                <a:spcPct val="100000"/>
              </a:lnSpc>
              <a:spcBef>
                <a:spcPts val="0"/>
              </a:spcBef>
              <a:spcAft>
                <a:spcPts val="0"/>
              </a:spcAft>
              <a:buClr>
                <a:srgbClr val="000000"/>
              </a:buClr>
              <a:buSzPts val="2200"/>
              <a:buFont typeface="Helvetica Neue"/>
              <a:buNone/>
              <a:defRPr/>
            </a:lvl8pPr>
            <a:lvl9pPr marL="0" marR="0" lvl="8" indent="0" algn="ctr">
              <a:lnSpc>
                <a:spcPct val="100000"/>
              </a:lnSpc>
              <a:spcBef>
                <a:spcPts val="0"/>
              </a:spcBef>
              <a:spcAft>
                <a:spcPts val="0"/>
              </a:spcAft>
              <a:buClr>
                <a:srgbClr val="000000"/>
              </a:buClr>
              <a:buSzPts val="2200"/>
              <a:buFont typeface="Helvetica Neue"/>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01783840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Photo - Vertical">
  <p:cSld name="Photo - Vertical">
    <p:spTree>
      <p:nvGrpSpPr>
        <p:cNvPr id="1" name="Shape 21"/>
        <p:cNvGrpSpPr/>
        <p:nvPr/>
      </p:nvGrpSpPr>
      <p:grpSpPr>
        <a:xfrm>
          <a:off x="0" y="0"/>
          <a:ext cx="0" cy="0"/>
          <a:chOff x="0" y="0"/>
          <a:chExt cx="0" cy="0"/>
        </a:xfrm>
      </p:grpSpPr>
      <p:sp>
        <p:nvSpPr>
          <p:cNvPr id="22" name="Google Shape;22;p15"/>
          <p:cNvSpPr>
            <a:spLocks noGrp="1"/>
          </p:cNvSpPr>
          <p:nvPr>
            <p:ph type="pic" idx="2"/>
          </p:nvPr>
        </p:nvSpPr>
        <p:spPr>
          <a:xfrm>
            <a:off x="3115717" y="431602"/>
            <a:ext cx="8719841" cy="5813228"/>
          </a:xfrm>
          <a:prstGeom prst="rect">
            <a:avLst/>
          </a:prstGeom>
          <a:noFill/>
          <a:ln>
            <a:noFill/>
          </a:ln>
        </p:spPr>
      </p:sp>
      <p:sp>
        <p:nvSpPr>
          <p:cNvPr id="23" name="Google Shape;23;p15"/>
          <p:cNvSpPr txBox="1">
            <a:spLocks noGrp="1"/>
          </p:cNvSpPr>
          <p:nvPr>
            <p:ph type="title"/>
          </p:nvPr>
        </p:nvSpPr>
        <p:spPr>
          <a:xfrm>
            <a:off x="2193728" y="446484"/>
            <a:ext cx="3750469" cy="2803923"/>
          </a:xfrm>
          <a:prstGeom prst="rect">
            <a:avLst/>
          </a:prstGeom>
          <a:noFill/>
          <a:ln>
            <a:noFill/>
          </a:ln>
        </p:spPr>
        <p:txBody>
          <a:bodyPr spcFirstLastPara="1" wrap="square" lIns="71425" tIns="71425" rIns="71425" bIns="71425" anchor="b"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24" name="Google Shape;24;p15"/>
          <p:cNvSpPr txBox="1">
            <a:spLocks noGrp="1"/>
          </p:cNvSpPr>
          <p:nvPr>
            <p:ph type="body" idx="1"/>
          </p:nvPr>
        </p:nvSpPr>
        <p:spPr>
          <a:xfrm>
            <a:off x="2193728" y="3321845"/>
            <a:ext cx="3750469" cy="2893219"/>
          </a:xfrm>
          <a:prstGeom prst="rect">
            <a:avLst/>
          </a:prstGeom>
          <a:noFill/>
          <a:ln>
            <a:noFill/>
          </a:ln>
        </p:spPr>
        <p:txBody>
          <a:bodyPr spcFirstLastPara="1" wrap="square" lIns="71425" tIns="71425" rIns="71425" bIns="71425" anchor="t" anchorCtr="0">
            <a:normAutofit/>
          </a:bodyPr>
          <a:lstStyle>
            <a:lvl1pPr marL="228600" lvl="0" indent="-114300" algn="ctr">
              <a:lnSpc>
                <a:spcPct val="80000"/>
              </a:lnSpc>
              <a:spcBef>
                <a:spcPts val="0"/>
              </a:spcBef>
              <a:spcAft>
                <a:spcPts val="0"/>
              </a:spcAft>
              <a:buClr>
                <a:srgbClr val="4F92D3"/>
              </a:buClr>
              <a:buSzPts val="9000"/>
              <a:buFont typeface="Helvetica Neue"/>
              <a:buNone/>
              <a:defRPr sz="4500" b="0" i="0">
                <a:solidFill>
                  <a:srgbClr val="4F92D3"/>
                </a:solidFill>
              </a:defRPr>
            </a:lvl1pPr>
            <a:lvl2pPr marL="457200" lvl="1" indent="-114300" algn="ctr">
              <a:lnSpc>
                <a:spcPct val="80000"/>
              </a:lnSpc>
              <a:spcBef>
                <a:spcPts val="0"/>
              </a:spcBef>
              <a:spcAft>
                <a:spcPts val="0"/>
              </a:spcAft>
              <a:buClr>
                <a:srgbClr val="4F92D3"/>
              </a:buClr>
              <a:buSzPts val="9000"/>
              <a:buFont typeface="Helvetica Neue"/>
              <a:buNone/>
              <a:defRPr sz="4500" b="0" i="0">
                <a:solidFill>
                  <a:srgbClr val="4F92D3"/>
                </a:solidFill>
              </a:defRPr>
            </a:lvl2pPr>
            <a:lvl3pPr marL="685800" lvl="2" indent="-114300" algn="ctr">
              <a:lnSpc>
                <a:spcPct val="80000"/>
              </a:lnSpc>
              <a:spcBef>
                <a:spcPts val="0"/>
              </a:spcBef>
              <a:spcAft>
                <a:spcPts val="0"/>
              </a:spcAft>
              <a:buClr>
                <a:srgbClr val="4F92D3"/>
              </a:buClr>
              <a:buSzPts val="9000"/>
              <a:buFont typeface="Helvetica Neue"/>
              <a:buNone/>
              <a:defRPr sz="4500" b="0" i="0">
                <a:solidFill>
                  <a:srgbClr val="4F92D3"/>
                </a:solidFill>
              </a:defRPr>
            </a:lvl3pPr>
            <a:lvl4pPr marL="914400" lvl="3" indent="-114300" algn="ctr">
              <a:lnSpc>
                <a:spcPct val="80000"/>
              </a:lnSpc>
              <a:spcBef>
                <a:spcPts val="0"/>
              </a:spcBef>
              <a:spcAft>
                <a:spcPts val="0"/>
              </a:spcAft>
              <a:buClr>
                <a:srgbClr val="4F92D3"/>
              </a:buClr>
              <a:buSzPts val="9000"/>
              <a:buFont typeface="Helvetica Neue"/>
              <a:buNone/>
              <a:defRPr sz="4500" b="0" i="0">
                <a:solidFill>
                  <a:srgbClr val="4F92D3"/>
                </a:solidFill>
              </a:defRPr>
            </a:lvl4pPr>
            <a:lvl5pPr marL="1143000" lvl="4" indent="-114300" algn="ctr">
              <a:lnSpc>
                <a:spcPct val="80000"/>
              </a:lnSpc>
              <a:spcBef>
                <a:spcPts val="0"/>
              </a:spcBef>
              <a:spcAft>
                <a:spcPts val="0"/>
              </a:spcAft>
              <a:buClr>
                <a:srgbClr val="4F92D3"/>
              </a:buClr>
              <a:buSzPts val="9000"/>
              <a:buFont typeface="Helvetica Neue"/>
              <a:buNone/>
              <a:defRPr sz="4500" b="0" i="0">
                <a:solidFill>
                  <a:srgbClr val="4F92D3"/>
                </a:solidFill>
              </a:defRPr>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25" name="Google Shape;25;p15"/>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61611971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Title - Top">
  <p:cSld name="Title - Top">
    <p:spTree>
      <p:nvGrpSpPr>
        <p:cNvPr id="1" name="Shape 26"/>
        <p:cNvGrpSpPr/>
        <p:nvPr/>
      </p:nvGrpSpPr>
      <p:grpSpPr>
        <a:xfrm>
          <a:off x="0" y="0"/>
          <a:ext cx="0" cy="0"/>
          <a:chOff x="0" y="0"/>
          <a:chExt cx="0" cy="0"/>
        </a:xfrm>
      </p:grpSpPr>
      <p:sp>
        <p:nvSpPr>
          <p:cNvPr id="27" name="Google Shape;27;p16"/>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28" name="Google Shape;28;p16"/>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28105578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29"/>
        <p:cNvGrpSpPr/>
        <p:nvPr/>
      </p:nvGrpSpPr>
      <p:grpSpPr>
        <a:xfrm>
          <a:off x="0" y="0"/>
          <a:ext cx="0" cy="0"/>
          <a:chOff x="0" y="0"/>
          <a:chExt cx="0" cy="0"/>
        </a:xfrm>
      </p:grpSpPr>
      <p:sp>
        <p:nvSpPr>
          <p:cNvPr id="30" name="Google Shape;30;p17"/>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31" name="Google Shape;31;p17"/>
          <p:cNvSpPr txBox="1">
            <a:spLocks noGrp="1"/>
          </p:cNvSpPr>
          <p:nvPr>
            <p:ph type="body" idx="1"/>
          </p:nvPr>
        </p:nvSpPr>
        <p:spPr>
          <a:xfrm>
            <a:off x="2193727" y="1821656"/>
            <a:ext cx="7804547" cy="4420196"/>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Clr>
                <a:srgbClr val="5E5E5E"/>
              </a:buClr>
              <a:buSzPts val="7975"/>
              <a:buFont typeface="Helvetica Neue"/>
              <a:buChar char="•"/>
              <a:defRPr b="0" i="0"/>
            </a:lvl1pPr>
            <a:lvl2pPr marL="457200" lvl="1" indent="-367506" algn="ctr">
              <a:lnSpc>
                <a:spcPct val="100000"/>
              </a:lnSpc>
              <a:spcBef>
                <a:spcPts val="1500"/>
              </a:spcBef>
              <a:spcAft>
                <a:spcPts val="0"/>
              </a:spcAft>
              <a:buClr>
                <a:srgbClr val="5E5E5E"/>
              </a:buClr>
              <a:buSzPts val="7975"/>
              <a:buFont typeface="Helvetica Neue"/>
              <a:buChar char="•"/>
              <a:defRPr b="0" i="0"/>
            </a:lvl2pPr>
            <a:lvl3pPr marL="685800" lvl="2" indent="-367506" algn="ctr">
              <a:lnSpc>
                <a:spcPct val="100000"/>
              </a:lnSpc>
              <a:spcBef>
                <a:spcPts val="1500"/>
              </a:spcBef>
              <a:spcAft>
                <a:spcPts val="0"/>
              </a:spcAft>
              <a:buClr>
                <a:srgbClr val="5E5E5E"/>
              </a:buClr>
              <a:buSzPts val="7975"/>
              <a:buFont typeface="Helvetica Neue"/>
              <a:buChar char="•"/>
              <a:defRPr b="0" i="0"/>
            </a:lvl3pPr>
            <a:lvl4pPr marL="914400" lvl="3" indent="-367506" algn="ctr">
              <a:lnSpc>
                <a:spcPct val="100000"/>
              </a:lnSpc>
              <a:spcBef>
                <a:spcPts val="1500"/>
              </a:spcBef>
              <a:spcAft>
                <a:spcPts val="0"/>
              </a:spcAft>
              <a:buClr>
                <a:srgbClr val="5E5E5E"/>
              </a:buClr>
              <a:buSzPts val="7975"/>
              <a:buFont typeface="Helvetica Neue"/>
              <a:buChar char="•"/>
              <a:defRPr b="0" i="0"/>
            </a:lvl4pPr>
            <a:lvl5pPr marL="1143000" lvl="4" indent="-367506" algn="ctr">
              <a:lnSpc>
                <a:spcPct val="100000"/>
              </a:lnSpc>
              <a:spcBef>
                <a:spcPts val="1500"/>
              </a:spcBef>
              <a:spcAft>
                <a:spcPts val="0"/>
              </a:spcAft>
              <a:buClr>
                <a:srgbClr val="5E5E5E"/>
              </a:buClr>
              <a:buSzPts val="7975"/>
              <a:buFont typeface="Helvetica Neue"/>
              <a:buChar char="•"/>
              <a:defRPr b="0" i="0"/>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32" name="Google Shape;32;p17"/>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93386841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itle, Bullets &amp; Photo">
  <p:cSld name="Title, Bullets &amp; Photo">
    <p:spTree>
      <p:nvGrpSpPr>
        <p:cNvPr id="1" name="Shape 33"/>
        <p:cNvGrpSpPr/>
        <p:nvPr/>
      </p:nvGrpSpPr>
      <p:grpSpPr>
        <a:xfrm>
          <a:off x="0" y="0"/>
          <a:ext cx="0" cy="0"/>
          <a:chOff x="0" y="0"/>
          <a:chExt cx="0" cy="0"/>
        </a:xfrm>
      </p:grpSpPr>
      <p:sp>
        <p:nvSpPr>
          <p:cNvPr id="34" name="Google Shape;34;p18"/>
          <p:cNvSpPr>
            <a:spLocks noGrp="1"/>
          </p:cNvSpPr>
          <p:nvPr>
            <p:ph type="pic" idx="2"/>
          </p:nvPr>
        </p:nvSpPr>
        <p:spPr>
          <a:xfrm>
            <a:off x="4397127" y="1818679"/>
            <a:ext cx="6630294" cy="4420196"/>
          </a:xfrm>
          <a:prstGeom prst="rect">
            <a:avLst/>
          </a:prstGeom>
          <a:noFill/>
          <a:ln>
            <a:noFill/>
          </a:ln>
        </p:spPr>
      </p:sp>
      <p:sp>
        <p:nvSpPr>
          <p:cNvPr id="35" name="Google Shape;35;p18"/>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36" name="Google Shape;36;p18"/>
          <p:cNvSpPr txBox="1">
            <a:spLocks noGrp="1"/>
          </p:cNvSpPr>
          <p:nvPr>
            <p:ph type="body" idx="1"/>
          </p:nvPr>
        </p:nvSpPr>
        <p:spPr>
          <a:xfrm>
            <a:off x="2193728" y="1821656"/>
            <a:ext cx="3750469" cy="4420196"/>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Clr>
                <a:srgbClr val="5E5E5E"/>
              </a:buClr>
              <a:buSzPts val="7975"/>
              <a:buFont typeface="Helvetica Neue"/>
              <a:buChar char="•"/>
              <a:defRPr b="0" i="0"/>
            </a:lvl1pPr>
            <a:lvl2pPr marL="457200" lvl="1" indent="-367506" algn="ctr">
              <a:lnSpc>
                <a:spcPct val="100000"/>
              </a:lnSpc>
              <a:spcBef>
                <a:spcPts val="1500"/>
              </a:spcBef>
              <a:spcAft>
                <a:spcPts val="0"/>
              </a:spcAft>
              <a:buClr>
                <a:srgbClr val="5E5E5E"/>
              </a:buClr>
              <a:buSzPts val="7975"/>
              <a:buFont typeface="Helvetica Neue"/>
              <a:buChar char="•"/>
              <a:defRPr b="0" i="0"/>
            </a:lvl2pPr>
            <a:lvl3pPr marL="685800" lvl="2" indent="-367506" algn="ctr">
              <a:lnSpc>
                <a:spcPct val="100000"/>
              </a:lnSpc>
              <a:spcBef>
                <a:spcPts val="1500"/>
              </a:spcBef>
              <a:spcAft>
                <a:spcPts val="0"/>
              </a:spcAft>
              <a:buClr>
                <a:srgbClr val="5E5E5E"/>
              </a:buClr>
              <a:buSzPts val="7975"/>
              <a:buFont typeface="Helvetica Neue"/>
              <a:buChar char="•"/>
              <a:defRPr b="0" i="0"/>
            </a:lvl3pPr>
            <a:lvl4pPr marL="914400" lvl="3" indent="-367506" algn="ctr">
              <a:lnSpc>
                <a:spcPct val="100000"/>
              </a:lnSpc>
              <a:spcBef>
                <a:spcPts val="1500"/>
              </a:spcBef>
              <a:spcAft>
                <a:spcPts val="0"/>
              </a:spcAft>
              <a:buClr>
                <a:srgbClr val="5E5E5E"/>
              </a:buClr>
              <a:buSzPts val="7975"/>
              <a:buFont typeface="Helvetica Neue"/>
              <a:buChar char="•"/>
              <a:defRPr b="0" i="0"/>
            </a:lvl4pPr>
            <a:lvl5pPr marL="1143000" lvl="4" indent="-367506" algn="ctr">
              <a:lnSpc>
                <a:spcPct val="100000"/>
              </a:lnSpc>
              <a:spcBef>
                <a:spcPts val="1500"/>
              </a:spcBef>
              <a:spcAft>
                <a:spcPts val="0"/>
              </a:spcAft>
              <a:buClr>
                <a:srgbClr val="5E5E5E"/>
              </a:buClr>
              <a:buSzPts val="7975"/>
              <a:buFont typeface="Helvetica Neue"/>
              <a:buChar char="•"/>
              <a:defRPr b="0" i="0"/>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37" name="Google Shape;37;p18"/>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98626617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38"/>
        <p:cNvGrpSpPr/>
        <p:nvPr/>
      </p:nvGrpSpPr>
      <p:grpSpPr>
        <a:xfrm>
          <a:off x="0" y="0"/>
          <a:ext cx="0" cy="0"/>
          <a:chOff x="0" y="0"/>
          <a:chExt cx="0" cy="0"/>
        </a:xfrm>
      </p:grpSpPr>
      <p:sp>
        <p:nvSpPr>
          <p:cNvPr id="39" name="Google Shape;39;p19"/>
          <p:cNvSpPr txBox="1">
            <a:spLocks noGrp="1"/>
          </p:cNvSpPr>
          <p:nvPr>
            <p:ph type="body" idx="1"/>
          </p:nvPr>
        </p:nvSpPr>
        <p:spPr>
          <a:xfrm>
            <a:off x="2193727" y="892970"/>
            <a:ext cx="7804547" cy="5072063"/>
          </a:xfrm>
          <a:prstGeom prst="rect">
            <a:avLst/>
          </a:prstGeom>
          <a:noFill/>
          <a:ln>
            <a:noFill/>
          </a:ln>
        </p:spPr>
        <p:txBody>
          <a:bodyPr spcFirstLastPara="1" wrap="square" lIns="71425" tIns="71425" rIns="71425" bIns="71425" anchor="ctr" anchorCtr="0">
            <a:normAutofit/>
          </a:bodyPr>
          <a:lstStyle>
            <a:lvl1pPr marL="228600" lvl="0" indent="-367506" algn="ctr">
              <a:lnSpc>
                <a:spcPct val="100000"/>
              </a:lnSpc>
              <a:spcBef>
                <a:spcPts val="1500"/>
              </a:spcBef>
              <a:spcAft>
                <a:spcPts val="0"/>
              </a:spcAft>
              <a:buClr>
                <a:srgbClr val="5E5E5E"/>
              </a:buClr>
              <a:buSzPts val="7975"/>
              <a:buFont typeface="Helvetica Neue"/>
              <a:buChar char="•"/>
              <a:defRPr b="0" i="0"/>
            </a:lvl1pPr>
            <a:lvl2pPr marL="457200" lvl="1" indent="-367506" algn="ctr">
              <a:lnSpc>
                <a:spcPct val="100000"/>
              </a:lnSpc>
              <a:spcBef>
                <a:spcPts val="1500"/>
              </a:spcBef>
              <a:spcAft>
                <a:spcPts val="0"/>
              </a:spcAft>
              <a:buClr>
                <a:srgbClr val="5E5E5E"/>
              </a:buClr>
              <a:buSzPts val="7975"/>
              <a:buFont typeface="Helvetica Neue"/>
              <a:buChar char="•"/>
              <a:defRPr b="0" i="0"/>
            </a:lvl2pPr>
            <a:lvl3pPr marL="685800" lvl="2" indent="-367506" algn="ctr">
              <a:lnSpc>
                <a:spcPct val="100000"/>
              </a:lnSpc>
              <a:spcBef>
                <a:spcPts val="1500"/>
              </a:spcBef>
              <a:spcAft>
                <a:spcPts val="0"/>
              </a:spcAft>
              <a:buClr>
                <a:srgbClr val="5E5E5E"/>
              </a:buClr>
              <a:buSzPts val="7975"/>
              <a:buFont typeface="Helvetica Neue"/>
              <a:buChar char="•"/>
              <a:defRPr b="0" i="0"/>
            </a:lvl3pPr>
            <a:lvl4pPr marL="914400" lvl="3" indent="-367506" algn="ctr">
              <a:lnSpc>
                <a:spcPct val="100000"/>
              </a:lnSpc>
              <a:spcBef>
                <a:spcPts val="1500"/>
              </a:spcBef>
              <a:spcAft>
                <a:spcPts val="0"/>
              </a:spcAft>
              <a:buClr>
                <a:srgbClr val="5E5E5E"/>
              </a:buClr>
              <a:buSzPts val="7975"/>
              <a:buFont typeface="Helvetica Neue"/>
              <a:buChar char="•"/>
              <a:defRPr b="0" i="0"/>
            </a:lvl4pPr>
            <a:lvl5pPr marL="1143000" lvl="4" indent="-367506" algn="ctr">
              <a:lnSpc>
                <a:spcPct val="100000"/>
              </a:lnSpc>
              <a:spcBef>
                <a:spcPts val="1500"/>
              </a:spcBef>
              <a:spcAft>
                <a:spcPts val="0"/>
              </a:spcAft>
              <a:buClr>
                <a:srgbClr val="5E5E5E"/>
              </a:buClr>
              <a:buSzPts val="7975"/>
              <a:buFont typeface="Helvetica Neue"/>
              <a:buChar char="•"/>
              <a:defRPr b="0" i="0"/>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40" name="Google Shape;40;p19"/>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87206929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Photo - 3 Up">
  <p:cSld name="Photo - 3 Up">
    <p:spTree>
      <p:nvGrpSpPr>
        <p:cNvPr id="1" name="Shape 41"/>
        <p:cNvGrpSpPr/>
        <p:nvPr/>
      </p:nvGrpSpPr>
      <p:grpSpPr>
        <a:xfrm>
          <a:off x="0" y="0"/>
          <a:ext cx="0" cy="0"/>
          <a:chOff x="0" y="0"/>
          <a:chExt cx="0" cy="0"/>
        </a:xfrm>
      </p:grpSpPr>
      <p:sp>
        <p:nvSpPr>
          <p:cNvPr id="42" name="Google Shape;42;p20"/>
          <p:cNvSpPr>
            <a:spLocks noGrp="1"/>
          </p:cNvSpPr>
          <p:nvPr>
            <p:ph type="pic" idx="2"/>
          </p:nvPr>
        </p:nvSpPr>
        <p:spPr>
          <a:xfrm>
            <a:off x="6221017" y="3536157"/>
            <a:ext cx="4257245" cy="2839641"/>
          </a:xfrm>
          <a:prstGeom prst="rect">
            <a:avLst/>
          </a:prstGeom>
          <a:noFill/>
          <a:ln>
            <a:noFill/>
          </a:ln>
        </p:spPr>
      </p:sp>
      <p:sp>
        <p:nvSpPr>
          <p:cNvPr id="43" name="Google Shape;43;p20"/>
          <p:cNvSpPr>
            <a:spLocks noGrp="1"/>
          </p:cNvSpPr>
          <p:nvPr>
            <p:ph type="pic" idx="3"/>
          </p:nvPr>
        </p:nvSpPr>
        <p:spPr>
          <a:xfrm>
            <a:off x="6096000" y="625079"/>
            <a:ext cx="4125516" cy="2750345"/>
          </a:xfrm>
          <a:prstGeom prst="rect">
            <a:avLst/>
          </a:prstGeom>
          <a:noFill/>
          <a:ln>
            <a:noFill/>
          </a:ln>
        </p:spPr>
      </p:sp>
      <p:sp>
        <p:nvSpPr>
          <p:cNvPr id="44" name="Google Shape;44;p20"/>
          <p:cNvSpPr>
            <a:spLocks noGrp="1"/>
          </p:cNvSpPr>
          <p:nvPr>
            <p:ph type="pic" idx="4"/>
          </p:nvPr>
        </p:nvSpPr>
        <p:spPr>
          <a:xfrm>
            <a:off x="-145852" y="625078"/>
            <a:ext cx="8425160" cy="5616774"/>
          </a:xfrm>
          <a:prstGeom prst="rect">
            <a:avLst/>
          </a:prstGeom>
          <a:noFill/>
          <a:ln>
            <a:noFill/>
          </a:ln>
        </p:spPr>
      </p:sp>
      <p:sp>
        <p:nvSpPr>
          <p:cNvPr id="45" name="Google Shape;45;p20"/>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20069278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46"/>
        <p:cNvGrpSpPr/>
        <p:nvPr/>
      </p:nvGrpSpPr>
      <p:grpSpPr>
        <a:xfrm>
          <a:off x="0" y="0"/>
          <a:ext cx="0" cy="0"/>
          <a:chOff x="0" y="0"/>
          <a:chExt cx="0" cy="0"/>
        </a:xfrm>
      </p:grpSpPr>
      <p:sp>
        <p:nvSpPr>
          <p:cNvPr id="47" name="Google Shape;47;p21"/>
          <p:cNvSpPr txBox="1">
            <a:spLocks noGrp="1"/>
          </p:cNvSpPr>
          <p:nvPr>
            <p:ph type="body" idx="1"/>
          </p:nvPr>
        </p:nvSpPr>
        <p:spPr>
          <a:xfrm>
            <a:off x="2416969" y="4473774"/>
            <a:ext cx="7358063" cy="429323"/>
          </a:xfrm>
          <a:prstGeom prst="rect">
            <a:avLst/>
          </a:prstGeom>
          <a:noFill/>
          <a:ln>
            <a:noFill/>
          </a:ln>
        </p:spPr>
        <p:txBody>
          <a:bodyPr spcFirstLastPara="1" wrap="square" lIns="71425" tIns="71425" rIns="71425" bIns="71425" anchor="t" anchorCtr="0">
            <a:spAutoFit/>
          </a:bodyPr>
          <a:lstStyle>
            <a:lvl1pPr marL="228600" lvl="0" indent="-114300" algn="ctr">
              <a:lnSpc>
                <a:spcPct val="194736"/>
              </a:lnSpc>
              <a:spcBef>
                <a:spcPts val="0"/>
              </a:spcBef>
              <a:spcAft>
                <a:spcPts val="0"/>
              </a:spcAft>
              <a:buClr>
                <a:srgbClr val="5E5E5E"/>
              </a:buClr>
              <a:buSzPts val="1900"/>
              <a:buFont typeface="Helvetica Neue"/>
              <a:buNone/>
              <a:defRPr sz="950" b="0" i="0"/>
            </a:lvl1pPr>
            <a:lvl2pPr marL="457200" lvl="1" indent="-197168" algn="ctr">
              <a:lnSpc>
                <a:spcPct val="100000"/>
              </a:lnSpc>
              <a:spcBef>
                <a:spcPts val="1500"/>
              </a:spcBef>
              <a:spcAft>
                <a:spcPts val="0"/>
              </a:spcAft>
              <a:buClr>
                <a:srgbClr val="5E5E5E"/>
              </a:buClr>
              <a:buSzPts val="2610"/>
              <a:buChar char="•"/>
              <a:defRPr/>
            </a:lvl2pPr>
            <a:lvl3pPr marL="685800" lvl="2" indent="-197168" algn="ctr">
              <a:lnSpc>
                <a:spcPct val="100000"/>
              </a:lnSpc>
              <a:spcBef>
                <a:spcPts val="1500"/>
              </a:spcBef>
              <a:spcAft>
                <a:spcPts val="0"/>
              </a:spcAft>
              <a:buClr>
                <a:srgbClr val="5E5E5E"/>
              </a:buClr>
              <a:buSzPts val="2610"/>
              <a:buChar char="•"/>
              <a:defRPr/>
            </a:lvl3pPr>
            <a:lvl4pPr marL="914400" lvl="3" indent="-197168" algn="ctr">
              <a:lnSpc>
                <a:spcPct val="100000"/>
              </a:lnSpc>
              <a:spcBef>
                <a:spcPts val="1500"/>
              </a:spcBef>
              <a:spcAft>
                <a:spcPts val="0"/>
              </a:spcAft>
              <a:buClr>
                <a:srgbClr val="5E5E5E"/>
              </a:buClr>
              <a:buSzPts val="2610"/>
              <a:buChar char="•"/>
              <a:defRPr/>
            </a:lvl4pPr>
            <a:lvl5pPr marL="1143000" lvl="4" indent="-197168" algn="ctr">
              <a:lnSpc>
                <a:spcPct val="100000"/>
              </a:lnSpc>
              <a:spcBef>
                <a:spcPts val="1500"/>
              </a:spcBef>
              <a:spcAft>
                <a:spcPts val="0"/>
              </a:spcAft>
              <a:buClr>
                <a:srgbClr val="5E5E5E"/>
              </a:buClr>
              <a:buSzPts val="2610"/>
              <a:buChar char="•"/>
              <a:defRPr/>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48" name="Google Shape;48;p21"/>
          <p:cNvSpPr txBox="1">
            <a:spLocks noGrp="1"/>
          </p:cNvSpPr>
          <p:nvPr>
            <p:ph type="body" idx="2"/>
          </p:nvPr>
        </p:nvSpPr>
        <p:spPr>
          <a:xfrm>
            <a:off x="2416969" y="2623194"/>
            <a:ext cx="7358063" cy="1182991"/>
          </a:xfrm>
          <a:prstGeom prst="rect">
            <a:avLst/>
          </a:prstGeom>
          <a:noFill/>
          <a:ln>
            <a:noFill/>
          </a:ln>
        </p:spPr>
        <p:txBody>
          <a:bodyPr spcFirstLastPara="1" wrap="square" lIns="71425" tIns="71425" rIns="71425" bIns="71425" anchor="ctr" anchorCtr="0">
            <a:spAutoFit/>
          </a:bodyPr>
          <a:lstStyle>
            <a:lvl1pPr marL="228600" lvl="0" indent="-114300" algn="ctr">
              <a:lnSpc>
                <a:spcPct val="100000"/>
              </a:lnSpc>
              <a:spcBef>
                <a:spcPts val="1500"/>
              </a:spcBef>
              <a:spcAft>
                <a:spcPts val="0"/>
              </a:spcAft>
              <a:buClr>
                <a:srgbClr val="5E5E5E"/>
              </a:buClr>
              <a:buSzPts val="5500"/>
              <a:buFont typeface="Helvetica Neue"/>
              <a:buNone/>
              <a:defRPr b="0" i="0"/>
            </a:lvl1pPr>
            <a:lvl2pPr marL="457200" lvl="1" indent="-197168" algn="ctr">
              <a:lnSpc>
                <a:spcPct val="100000"/>
              </a:lnSpc>
              <a:spcBef>
                <a:spcPts val="1500"/>
              </a:spcBef>
              <a:spcAft>
                <a:spcPts val="0"/>
              </a:spcAft>
              <a:buClr>
                <a:srgbClr val="5E5E5E"/>
              </a:buClr>
              <a:buSzPts val="2610"/>
              <a:buChar char="•"/>
              <a:defRPr/>
            </a:lvl2pPr>
            <a:lvl3pPr marL="685800" lvl="2" indent="-197168" algn="ctr">
              <a:lnSpc>
                <a:spcPct val="100000"/>
              </a:lnSpc>
              <a:spcBef>
                <a:spcPts val="1500"/>
              </a:spcBef>
              <a:spcAft>
                <a:spcPts val="0"/>
              </a:spcAft>
              <a:buClr>
                <a:srgbClr val="5E5E5E"/>
              </a:buClr>
              <a:buSzPts val="2610"/>
              <a:buChar char="•"/>
              <a:defRPr/>
            </a:lvl3pPr>
            <a:lvl4pPr marL="914400" lvl="3" indent="-197168" algn="ctr">
              <a:lnSpc>
                <a:spcPct val="100000"/>
              </a:lnSpc>
              <a:spcBef>
                <a:spcPts val="1500"/>
              </a:spcBef>
              <a:spcAft>
                <a:spcPts val="0"/>
              </a:spcAft>
              <a:buClr>
                <a:srgbClr val="5E5E5E"/>
              </a:buClr>
              <a:buSzPts val="2610"/>
              <a:buChar char="•"/>
              <a:defRPr/>
            </a:lvl4pPr>
            <a:lvl5pPr marL="1143000" lvl="4" indent="-197168" algn="ctr">
              <a:lnSpc>
                <a:spcPct val="100000"/>
              </a:lnSpc>
              <a:spcBef>
                <a:spcPts val="1500"/>
              </a:spcBef>
              <a:spcAft>
                <a:spcPts val="0"/>
              </a:spcAft>
              <a:buClr>
                <a:srgbClr val="5E5E5E"/>
              </a:buClr>
              <a:buSzPts val="2610"/>
              <a:buChar char="•"/>
              <a:defRPr/>
            </a:lvl5pPr>
            <a:lvl6pPr marL="1371600" lvl="5" indent="-197168" algn="ctr">
              <a:lnSpc>
                <a:spcPct val="100000"/>
              </a:lnSpc>
              <a:spcBef>
                <a:spcPts val="1500"/>
              </a:spcBef>
              <a:spcAft>
                <a:spcPts val="0"/>
              </a:spcAft>
              <a:buClr>
                <a:srgbClr val="5E5E5E"/>
              </a:buClr>
              <a:buSzPts val="2610"/>
              <a:buChar char="•"/>
              <a:defRPr/>
            </a:lvl6pPr>
            <a:lvl7pPr marL="1600200" lvl="6" indent="-197168" algn="ctr">
              <a:lnSpc>
                <a:spcPct val="100000"/>
              </a:lnSpc>
              <a:spcBef>
                <a:spcPts val="1500"/>
              </a:spcBef>
              <a:spcAft>
                <a:spcPts val="0"/>
              </a:spcAft>
              <a:buClr>
                <a:srgbClr val="5E5E5E"/>
              </a:buClr>
              <a:buSzPts val="2610"/>
              <a:buChar char="•"/>
              <a:defRPr/>
            </a:lvl7pPr>
            <a:lvl8pPr marL="1828800" lvl="7" indent="-197167" algn="ctr">
              <a:lnSpc>
                <a:spcPct val="100000"/>
              </a:lnSpc>
              <a:spcBef>
                <a:spcPts val="1500"/>
              </a:spcBef>
              <a:spcAft>
                <a:spcPts val="0"/>
              </a:spcAft>
              <a:buClr>
                <a:srgbClr val="5E5E5E"/>
              </a:buClr>
              <a:buSzPts val="2610"/>
              <a:buChar char="•"/>
              <a:defRPr/>
            </a:lvl8pPr>
            <a:lvl9pPr marL="2057400" lvl="8" indent="-197167" algn="ctr">
              <a:lnSpc>
                <a:spcPct val="100000"/>
              </a:lnSpc>
              <a:spcBef>
                <a:spcPts val="1500"/>
              </a:spcBef>
              <a:spcAft>
                <a:spcPts val="0"/>
              </a:spcAft>
              <a:buClr>
                <a:srgbClr val="5E5E5E"/>
              </a:buClr>
              <a:buSzPts val="2610"/>
              <a:buChar char="•"/>
              <a:defRPr/>
            </a:lvl9pPr>
          </a:lstStyle>
          <a:p>
            <a:endParaRPr/>
          </a:p>
        </p:txBody>
      </p:sp>
      <p:sp>
        <p:nvSpPr>
          <p:cNvPr id="49" name="Google Shape;49;p21"/>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38111576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Photo">
  <p:cSld name="Photo">
    <p:spTree>
      <p:nvGrpSpPr>
        <p:cNvPr id="1" name="Shape 50"/>
        <p:cNvGrpSpPr/>
        <p:nvPr/>
      </p:nvGrpSpPr>
      <p:grpSpPr>
        <a:xfrm>
          <a:off x="0" y="0"/>
          <a:ext cx="0" cy="0"/>
          <a:chOff x="0" y="0"/>
          <a:chExt cx="0" cy="0"/>
        </a:xfrm>
      </p:grpSpPr>
      <p:sp>
        <p:nvSpPr>
          <p:cNvPr id="51" name="Google Shape;51;p22"/>
          <p:cNvSpPr>
            <a:spLocks noGrp="1"/>
          </p:cNvSpPr>
          <p:nvPr>
            <p:ph type="pic" idx="2"/>
          </p:nvPr>
        </p:nvSpPr>
        <p:spPr>
          <a:xfrm>
            <a:off x="856135" y="0"/>
            <a:ext cx="10479732" cy="6991946"/>
          </a:xfrm>
          <a:prstGeom prst="rect">
            <a:avLst/>
          </a:prstGeom>
          <a:noFill/>
          <a:ln>
            <a:noFill/>
          </a:ln>
        </p:spPr>
      </p:sp>
      <p:sp>
        <p:nvSpPr>
          <p:cNvPr id="52" name="Google Shape;52;p22"/>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07901082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951DE9-338E-A247-944C-F9161DF07E62}" type="datetimeFigureOut">
              <a:rPr lang="en-US" smtClean="0"/>
              <a:t>10/10/26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23F79D-C5BD-3040-8A3D-303EF7330107}" type="slidenum">
              <a:rPr lang="en-US" smtClean="0"/>
              <a:t>‹#›</a:t>
            </a:fld>
            <a:endParaRPr lang="en-US"/>
          </a:p>
        </p:txBody>
      </p:sp>
    </p:spTree>
    <p:extLst>
      <p:ext uri="{BB962C8B-B14F-4D97-AF65-F5344CB8AC3E}">
        <p14:creationId xmlns:p14="http://schemas.microsoft.com/office/powerpoint/2010/main" val="376279245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39AF6-45A4-B39A-A02C-DB73F58FDB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8F7C97B-12A2-B028-88FB-C65400FDA2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58CBD96-7442-157F-D0A0-1AB682C6CE22}"/>
              </a:ext>
            </a:extLst>
          </p:cNvPr>
          <p:cNvSpPr>
            <a:spLocks noGrp="1"/>
          </p:cNvSpPr>
          <p:nvPr>
            <p:ph type="dt" sz="half" idx="10"/>
          </p:nvPr>
        </p:nvSpPr>
        <p:spPr/>
        <p:txBody>
          <a:bodyPr/>
          <a:lstStyle/>
          <a:p>
            <a:fld id="{A7CEE4F6-D523-4E5D-8B8B-D58B913A7C4E}" type="datetimeFigureOut">
              <a:rPr lang="en-US" smtClean="0"/>
              <a:t>10/10/26</a:t>
            </a:fld>
            <a:endParaRPr lang="en-US"/>
          </a:p>
        </p:txBody>
      </p:sp>
      <p:sp>
        <p:nvSpPr>
          <p:cNvPr id="5" name="Footer Placeholder 4">
            <a:extLst>
              <a:ext uri="{FF2B5EF4-FFF2-40B4-BE49-F238E27FC236}">
                <a16:creationId xmlns:a16="http://schemas.microsoft.com/office/drawing/2014/main" id="{E217D96C-E1A3-EC3F-A993-02B5F1D4D5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82AE7B-9402-E859-E6B6-889DC9888151}"/>
              </a:ext>
            </a:extLst>
          </p:cNvPr>
          <p:cNvSpPr>
            <a:spLocks noGrp="1"/>
          </p:cNvSpPr>
          <p:nvPr>
            <p:ph type="sldNum" sz="quarter" idx="12"/>
          </p:nvPr>
        </p:nvSpPr>
        <p:spPr/>
        <p:txBody>
          <a:bodyPr/>
          <a:lstStyle/>
          <a:p>
            <a:fld id="{F055D389-0336-42AE-92D7-69C42492674C}" type="slidenum">
              <a:rPr lang="en-US" smtClean="0"/>
              <a:t>‹#›</a:t>
            </a:fld>
            <a:endParaRPr lang="en-US"/>
          </a:p>
        </p:txBody>
      </p:sp>
    </p:spTree>
    <p:extLst>
      <p:ext uri="{BB962C8B-B14F-4D97-AF65-F5344CB8AC3E}">
        <p14:creationId xmlns:p14="http://schemas.microsoft.com/office/powerpoint/2010/main" val="43166393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x">
  <p:cSld name="Blank copy 1">
    <p:spTree>
      <p:nvGrpSpPr>
        <p:cNvPr id="1" name=""/>
        <p:cNvGrpSpPr/>
        <p:nvPr/>
      </p:nvGrpSpPr>
      <p:grpSpPr>
        <a:xfrm>
          <a:off x="0" y="0"/>
          <a:ext cx="0" cy="0"/>
          <a:chOff x="0" y="0"/>
          <a:chExt cx="0" cy="0"/>
        </a:xfrm>
      </p:grpSpPr>
      <p:sp>
        <p:nvSpPr>
          <p:cNvPr id="2" name="Shape 72"/>
          <p:cNvSpPr>
            <a:spLocks noGrp="1"/>
          </p:cNvSpPr>
          <p:nvPr>
            <p:ph type="sldNum" sz="quarter" idx="10"/>
          </p:nvPr>
        </p:nvSpPr>
        <p:spPr/>
        <p:txBody>
          <a:bodyPr/>
          <a:lstStyle>
            <a:lvl1pPr>
              <a:defRPr/>
            </a:lvl1pPr>
          </a:lstStyle>
          <a:p>
            <a:fld id="{3257945B-24AD-4131-B3B7-13CC98FDC36A}" type="slidenum">
              <a:rPr lang="en-US" altLang="en-US"/>
              <a:pPr/>
              <a:t>‹#›</a:t>
            </a:fld>
            <a:endParaRPr lang="en-US" altLang="en-US" dirty="0"/>
          </a:p>
        </p:txBody>
      </p:sp>
    </p:spTree>
    <p:extLst>
      <p:ext uri="{BB962C8B-B14F-4D97-AF65-F5344CB8AC3E}">
        <p14:creationId xmlns:p14="http://schemas.microsoft.com/office/powerpoint/2010/main" val="1091646981"/>
      </p:ext>
    </p:extLst>
  </p:cSld>
  <p:clrMapOvr>
    <a:masterClrMapping/>
  </p:clrMapOvr>
  <p:transition spd="med"/>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itle &amp; Subtitle" type="title">
  <p:cSld name="Title &amp; Subtitle">
    <p:spTree>
      <p:nvGrpSpPr>
        <p:cNvPr id="1" name="Shape 9"/>
        <p:cNvGrpSpPr/>
        <p:nvPr/>
      </p:nvGrpSpPr>
      <p:grpSpPr>
        <a:xfrm>
          <a:off x="0" y="0"/>
          <a:ext cx="0" cy="0"/>
          <a:chOff x="0" y="0"/>
          <a:chExt cx="0" cy="0"/>
        </a:xfrm>
      </p:grpSpPr>
      <p:pic>
        <p:nvPicPr>
          <p:cNvPr id="10" name="Google Shape;10;p12" descr="ACN_1C_Blue.png"/>
          <p:cNvPicPr preferRelativeResize="0"/>
          <p:nvPr/>
        </p:nvPicPr>
        <p:blipFill rotWithShape="1">
          <a:blip r:embed="rId2">
            <a:alphaModFix/>
          </a:blip>
          <a:srcRect/>
          <a:stretch/>
        </p:blipFill>
        <p:spPr>
          <a:xfrm>
            <a:off x="10797887" y="6300006"/>
            <a:ext cx="1013450" cy="264209"/>
          </a:xfrm>
          <a:prstGeom prst="rect">
            <a:avLst/>
          </a:prstGeom>
          <a:noFill/>
          <a:ln>
            <a:noFill/>
          </a:ln>
        </p:spPr>
      </p:pic>
      <p:sp>
        <p:nvSpPr>
          <p:cNvPr id="11" name="Google Shape;11;p12"/>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pPr marL="0" marR="0" lvl="0" indent="0" algn="ctr" defTabSz="914400" rtl="0" eaLnBrk="1" fontAlgn="auto" latinLnBrk="0" hangingPunct="1">
              <a:lnSpc>
                <a:spcPct val="100000"/>
              </a:lnSpc>
              <a:spcBef>
                <a:spcPts val="0"/>
              </a:spcBef>
              <a:spcAft>
                <a:spcPts val="0"/>
              </a:spcAft>
              <a:buClr>
                <a:srgbClr val="000000"/>
              </a:buClr>
              <a:buSzPts val="2200"/>
              <a:buFont typeface="Helvetica Neue"/>
              <a:buNone/>
              <a:tabLst/>
              <a:defRPr/>
            </a:pPr>
            <a:fld id="{00000000-1234-1234-1234-123412341234}" type="slidenum">
              <a:rPr kumimoji="0" lang="en-US" sz="1100" b="0" i="0" u="none" strike="noStrike" kern="1200" cap="none" spc="0" normalizeH="0" baseline="0" noProof="0" smtClean="0">
                <a:ln>
                  <a:noFill/>
                </a:ln>
                <a:solidFill>
                  <a:srgbClr val="000000"/>
                </a:solidFill>
                <a:effectLst/>
                <a:uLnTx/>
                <a:uFillTx/>
                <a:latin typeface="Poppins"/>
                <a:ea typeface="Helvetica Neue"/>
                <a:cs typeface="Helvetica Neue"/>
                <a:sym typeface="Helvetica Neue"/>
              </a:rPr>
              <a:pPr marL="0" marR="0" lvl="0" indent="0" algn="ctr" defTabSz="914400" rtl="0" eaLnBrk="1" fontAlgn="auto" latinLnBrk="0" hangingPunct="1">
                <a:lnSpc>
                  <a:spcPct val="100000"/>
                </a:lnSpc>
                <a:spcBef>
                  <a:spcPts val="0"/>
                </a:spcBef>
                <a:spcAft>
                  <a:spcPts val="0"/>
                </a:spcAft>
                <a:buClr>
                  <a:srgbClr val="000000"/>
                </a:buClr>
                <a:buSzPts val="2200"/>
                <a:buFont typeface="Helvetica Neue"/>
                <a:buNone/>
                <a:tabLst/>
                <a:defRPr/>
              </a:pPr>
              <a:t>‹#›</a:t>
            </a:fld>
            <a:endParaRPr kumimoji="0" lang="en-US" sz="1100" b="0" i="0" u="none" strike="noStrike" kern="1200" cap="none" spc="0" normalizeH="0" baseline="0" noProof="0">
              <a:ln>
                <a:noFill/>
              </a:ln>
              <a:solidFill>
                <a:srgbClr val="000000"/>
              </a:solidFill>
              <a:effectLst/>
              <a:uLnTx/>
              <a:uFillTx/>
              <a:latin typeface="Poppins"/>
              <a:ea typeface="Helvetica Neue"/>
              <a:cs typeface="Helvetica Neue"/>
              <a:sym typeface="Helvetica Neue"/>
            </a:endParaRPr>
          </a:p>
        </p:txBody>
      </p:sp>
    </p:spTree>
    <p:extLst>
      <p:ext uri="{BB962C8B-B14F-4D97-AF65-F5344CB8AC3E}">
        <p14:creationId xmlns:p14="http://schemas.microsoft.com/office/powerpoint/2010/main" val="1458665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10" Type="http://schemas.openxmlformats.org/officeDocument/2006/relationships/image" Target="../media/image1.jpg"/><Relationship Id="rId4" Type="http://schemas.openxmlformats.org/officeDocument/2006/relationships/slideLayout" Target="../slideLayouts/slideLayout26.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theme" Target="../theme/theme4.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theme" Target="../theme/theme5.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theme" Target="../theme/theme7.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708253-68D8-D2DC-DFEB-AAE56D73AF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E18C455-F240-DA54-ABAA-3249F5AD94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083349-F4BD-1EAE-F750-529A8C32EF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89D688-8A79-4040-9B1B-AA816F35A7E1}" type="datetimeFigureOut">
              <a:rPr lang="en-US" smtClean="0"/>
              <a:t>10/10/26</a:t>
            </a:fld>
            <a:endParaRPr lang="en-US"/>
          </a:p>
        </p:txBody>
      </p:sp>
      <p:sp>
        <p:nvSpPr>
          <p:cNvPr id="5" name="Footer Placeholder 4">
            <a:extLst>
              <a:ext uri="{FF2B5EF4-FFF2-40B4-BE49-F238E27FC236}">
                <a16:creationId xmlns:a16="http://schemas.microsoft.com/office/drawing/2014/main" id="{A22A99E5-E4FB-1EFD-E3E8-B9D8CF38F6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E60CBCE-7A39-C8CA-2902-AC091647FF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BDFEFF-BC00-5949-B9CA-EC72DD61C164}" type="slidenum">
              <a:rPr lang="en-US" smtClean="0"/>
              <a:t>‹#›</a:t>
            </a:fld>
            <a:endParaRPr lang="en-US"/>
          </a:p>
        </p:txBody>
      </p:sp>
    </p:spTree>
    <p:extLst>
      <p:ext uri="{BB962C8B-B14F-4D97-AF65-F5344CB8AC3E}">
        <p14:creationId xmlns:p14="http://schemas.microsoft.com/office/powerpoint/2010/main" val="19807943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marR="0" lvl="0" algn="l" rtl="0">
              <a:lnSpc>
                <a:spcPct val="100000"/>
              </a:lnSpc>
              <a:spcBef>
                <a:spcPts val="0"/>
              </a:spcBef>
              <a:spcAft>
                <a:spcPts val="0"/>
              </a:spcAft>
              <a:buClr>
                <a:srgbClr val="3D7AC1"/>
              </a:buClr>
              <a:buSzPts val="10800"/>
              <a:buFont typeface="Helvetica Neue"/>
              <a:buNone/>
              <a:defRPr sz="10800" b="1" i="1" u="none" strike="noStrike" cap="none">
                <a:solidFill>
                  <a:srgbClr val="3D7AC1"/>
                </a:solidFill>
                <a:latin typeface="Poppins"/>
                <a:ea typeface="Helvetica Neue"/>
                <a:cs typeface="Helvetica Neue"/>
                <a:sym typeface="Helvetica Neue"/>
              </a:defRPr>
            </a:lvl1pPr>
            <a:lvl2pPr marR="0" lvl="1"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2pPr>
            <a:lvl3pPr marR="0" lvl="2"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3pPr>
            <a:lvl4pPr marR="0" lvl="3"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4pPr>
            <a:lvl5pPr marR="0" lvl="4"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5pPr>
            <a:lvl6pPr marR="0" lvl="5"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6pPr>
            <a:lvl7pPr marR="0" lvl="6"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7pPr>
            <a:lvl8pPr marR="0" lvl="7"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8pPr>
            <a:lvl9pPr marR="0" lvl="8"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9pPr>
          </a:lstStyle>
          <a:p>
            <a:endParaRPr/>
          </a:p>
        </p:txBody>
      </p:sp>
      <p:sp>
        <p:nvSpPr>
          <p:cNvPr id="7" name="Google Shape;7;p11"/>
          <p:cNvSpPr txBox="1">
            <a:spLocks noGrp="1"/>
          </p:cNvSpPr>
          <p:nvPr>
            <p:ph type="body" idx="1"/>
          </p:nvPr>
        </p:nvSpPr>
        <p:spPr>
          <a:xfrm>
            <a:off x="2193727" y="1821656"/>
            <a:ext cx="7804547" cy="4420196"/>
          </a:xfrm>
          <a:prstGeom prst="rect">
            <a:avLst/>
          </a:prstGeom>
          <a:noFill/>
          <a:ln>
            <a:noFill/>
          </a:ln>
        </p:spPr>
        <p:txBody>
          <a:bodyPr spcFirstLastPara="1" wrap="square" lIns="71425" tIns="71425" rIns="71425" bIns="71425" anchor="ctr" anchorCtr="0">
            <a:normAutofit/>
          </a:bodyPr>
          <a:lstStyle>
            <a:lvl1pPr marL="457200" marR="0" lvl="0"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1pPr>
            <a:lvl2pPr marL="914400" marR="0" lvl="1"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2pPr>
            <a:lvl3pPr marL="1371600" marR="0" lvl="2"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3pPr>
            <a:lvl4pPr marL="1828800" marR="0" lvl="3"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4pPr>
            <a:lvl5pPr marL="2286000" marR="0" lvl="4"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5pPr>
            <a:lvl6pPr marL="2743200" marR="0" lvl="5"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6pPr>
            <a:lvl7pPr marL="3200400" marR="0" lvl="6"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7pPr>
            <a:lvl8pPr marL="3657600" marR="0" lvl="7"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8pPr>
            <a:lvl9pPr marL="4114800" marR="0" lvl="8"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9pPr>
          </a:lstStyle>
          <a:p>
            <a:endParaRPr/>
          </a:p>
        </p:txBody>
      </p:sp>
      <p:sp>
        <p:nvSpPr>
          <p:cNvPr id="8" name="Google Shape;8;p11"/>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275277668"/>
      </p:ext>
    </p:extLst>
  </p:cSld>
  <p:clrMap bg1="lt1" tx1="dk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10"/>
          <a:srcRect/>
          <a:stretch/>
        </p:blipFill>
        <p:spPr>
          <a:xfrm>
            <a:off x="1" y="3"/>
            <a:ext cx="12191997" cy="6857999"/>
          </a:xfrm>
          <a:prstGeom prst="rect">
            <a:avLst/>
          </a:prstGeom>
        </p:spPr>
      </p:pic>
    </p:spTree>
    <p:extLst>
      <p:ext uri="{BB962C8B-B14F-4D97-AF65-F5344CB8AC3E}">
        <p14:creationId xmlns:p14="http://schemas.microsoft.com/office/powerpoint/2010/main" val="2622398806"/>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Lst>
  <p:txStyles>
    <p:titleStyle>
      <a:lvl1pPr algn="l" defTabSz="609555" rtl="0" eaLnBrk="1" latinLnBrk="0" hangingPunct="1">
        <a:lnSpc>
          <a:spcPct val="100000"/>
        </a:lnSpc>
        <a:spcBef>
          <a:spcPct val="0"/>
        </a:spcBef>
        <a:buNone/>
        <a:defRPr sz="4267" b="1" i="0" kern="1200" spc="400">
          <a:solidFill>
            <a:schemeClr val="tx1"/>
          </a:solidFill>
          <a:latin typeface="Poppins"/>
          <a:ea typeface="Verdana" panose="020B0604030504040204" pitchFamily="34" charset="0"/>
          <a:cs typeface="Verdana" panose="020B0604030504040204" pitchFamily="34" charset="0"/>
        </a:defRPr>
      </a:lvl1pPr>
    </p:titleStyle>
    <p:bodyStyle>
      <a:lvl1pPr marL="0" indent="0" algn="l" defTabSz="609555" rtl="0" eaLnBrk="1" latinLnBrk="0" hangingPunct="1">
        <a:spcBef>
          <a:spcPct val="20000"/>
        </a:spcBef>
        <a:buClr>
          <a:srgbClr val="31197C"/>
        </a:buClr>
        <a:buFont typeface="Arial"/>
        <a:buNone/>
        <a:defRPr sz="1600" b="1" i="0" kern="1200">
          <a:solidFill>
            <a:schemeClr val="tx1">
              <a:lumMod val="75000"/>
              <a:lumOff val="25000"/>
            </a:schemeClr>
          </a:solidFill>
          <a:latin typeface="Poppins"/>
          <a:ea typeface="Verdana" panose="020B0604030504040204" pitchFamily="34" charset="0"/>
          <a:cs typeface="Calibri Light" panose="020F0302020204030204" pitchFamily="34" charset="0"/>
        </a:defRPr>
      </a:lvl1pPr>
      <a:lvl2pPr marL="990526" indent="-380972" algn="l" defTabSz="609555" rtl="0" eaLnBrk="1" latinLnBrk="0" hangingPunct="1">
        <a:spcBef>
          <a:spcPct val="20000"/>
        </a:spcBef>
        <a:buClr>
          <a:srgbClr val="31197C"/>
        </a:buClr>
        <a:buFont typeface="Arial"/>
        <a:buChar char="–"/>
        <a:defRPr sz="1867" b="0" i="0" kern="1200">
          <a:solidFill>
            <a:schemeClr val="tx1">
              <a:lumMod val="75000"/>
              <a:lumOff val="25000"/>
            </a:schemeClr>
          </a:solidFill>
          <a:latin typeface="Poppins"/>
          <a:ea typeface="Verdana" panose="020B0604030504040204" pitchFamily="34" charset="0"/>
          <a:cs typeface="Calibri Light" panose="020F0302020204030204" pitchFamily="34" charset="0"/>
        </a:defRPr>
      </a:lvl2pPr>
      <a:lvl3pPr marL="1523887" indent="-304776" algn="l" defTabSz="609555" rtl="0" eaLnBrk="1" latinLnBrk="0" hangingPunct="1">
        <a:spcBef>
          <a:spcPct val="20000"/>
        </a:spcBef>
        <a:buClr>
          <a:srgbClr val="31197C"/>
        </a:buClr>
        <a:buFont typeface="Arial"/>
        <a:buChar char="•"/>
        <a:defRPr sz="1867" b="0" i="0" kern="1200">
          <a:solidFill>
            <a:schemeClr val="tx1">
              <a:lumMod val="75000"/>
              <a:lumOff val="25000"/>
            </a:schemeClr>
          </a:solidFill>
          <a:latin typeface="Poppins"/>
          <a:ea typeface="Verdana" panose="020B0604030504040204" pitchFamily="34" charset="0"/>
          <a:cs typeface="Calibri Light" panose="020F0302020204030204" pitchFamily="34" charset="0"/>
        </a:defRPr>
      </a:lvl3pPr>
      <a:lvl4pPr marL="2133440" indent="-304776" algn="l" defTabSz="609555" rtl="0" eaLnBrk="1" latinLnBrk="0" hangingPunct="1">
        <a:spcBef>
          <a:spcPct val="20000"/>
        </a:spcBef>
        <a:buClr>
          <a:srgbClr val="31197C"/>
        </a:buClr>
        <a:buFont typeface="Arial"/>
        <a:buChar char="–"/>
        <a:defRPr sz="1867" b="0" i="0" kern="1200">
          <a:solidFill>
            <a:schemeClr val="tx1">
              <a:lumMod val="75000"/>
              <a:lumOff val="25000"/>
            </a:schemeClr>
          </a:solidFill>
          <a:latin typeface="Poppins"/>
          <a:ea typeface="Verdana" panose="020B0604030504040204" pitchFamily="34" charset="0"/>
          <a:cs typeface="Calibri Light" panose="020F0302020204030204" pitchFamily="34" charset="0"/>
        </a:defRPr>
      </a:lvl4pPr>
      <a:lvl5pPr marL="2742994" indent="-304776" algn="l" defTabSz="609555" rtl="0" eaLnBrk="1" latinLnBrk="0" hangingPunct="1">
        <a:spcBef>
          <a:spcPct val="20000"/>
        </a:spcBef>
        <a:buClr>
          <a:srgbClr val="31197C"/>
        </a:buClr>
        <a:buFont typeface="Arial"/>
        <a:buChar char="»"/>
        <a:defRPr sz="1867" b="0" i="0" kern="1200">
          <a:solidFill>
            <a:schemeClr val="tx1">
              <a:lumMod val="75000"/>
              <a:lumOff val="25000"/>
            </a:schemeClr>
          </a:solidFill>
          <a:latin typeface="Poppins"/>
          <a:ea typeface="Verdana" panose="020B0604030504040204" pitchFamily="34" charset="0"/>
          <a:cs typeface="Calibri Light" panose="020F0302020204030204" pitchFamily="34" charset="0"/>
        </a:defRPr>
      </a:lvl5pPr>
      <a:lvl6pPr marL="3352548" indent="-304776" algn="l" defTabSz="609555" rtl="0" eaLnBrk="1" latinLnBrk="0" hangingPunct="1">
        <a:spcBef>
          <a:spcPct val="20000"/>
        </a:spcBef>
        <a:buFont typeface="Arial"/>
        <a:buChar char="•"/>
        <a:defRPr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55" rtl="0" eaLnBrk="1" latinLnBrk="0" hangingPunct="1">
        <a:defRPr sz="2400" kern="1200">
          <a:solidFill>
            <a:schemeClr val="tx1"/>
          </a:solidFill>
          <a:latin typeface="+mn-lt"/>
          <a:ea typeface="+mn-ea"/>
          <a:cs typeface="+mn-cs"/>
        </a:defRPr>
      </a:lvl1pPr>
      <a:lvl2pPr marL="609555" algn="l" defTabSz="609555" rtl="0" eaLnBrk="1" latinLnBrk="0" hangingPunct="1">
        <a:defRPr sz="2400" kern="1200">
          <a:solidFill>
            <a:schemeClr val="tx1"/>
          </a:solidFill>
          <a:latin typeface="+mn-lt"/>
          <a:ea typeface="+mn-ea"/>
          <a:cs typeface="+mn-cs"/>
        </a:defRPr>
      </a:lvl2pPr>
      <a:lvl3pPr marL="1219110" algn="l" defTabSz="609555" rtl="0" eaLnBrk="1" latinLnBrk="0" hangingPunct="1">
        <a:defRPr sz="2400" kern="1200">
          <a:solidFill>
            <a:schemeClr val="tx1"/>
          </a:solidFill>
          <a:latin typeface="+mn-lt"/>
          <a:ea typeface="+mn-ea"/>
          <a:cs typeface="+mn-cs"/>
        </a:defRPr>
      </a:lvl3pPr>
      <a:lvl4pPr marL="1828664" algn="l" defTabSz="609555" rtl="0" eaLnBrk="1" latinLnBrk="0" hangingPunct="1">
        <a:defRPr sz="2400" kern="1200">
          <a:solidFill>
            <a:schemeClr val="tx1"/>
          </a:solidFill>
          <a:latin typeface="+mn-lt"/>
          <a:ea typeface="+mn-ea"/>
          <a:cs typeface="+mn-cs"/>
        </a:defRPr>
      </a:lvl4pPr>
      <a:lvl5pPr marL="2438218" algn="l" defTabSz="609555" rtl="0" eaLnBrk="1" latinLnBrk="0" hangingPunct="1">
        <a:defRPr sz="2400" kern="1200">
          <a:solidFill>
            <a:schemeClr val="tx1"/>
          </a:solidFill>
          <a:latin typeface="+mn-lt"/>
          <a:ea typeface="+mn-ea"/>
          <a:cs typeface="+mn-cs"/>
        </a:defRPr>
      </a:lvl5pPr>
      <a:lvl6pPr marL="3047772" algn="l" defTabSz="609555" rtl="0" eaLnBrk="1" latinLnBrk="0" hangingPunct="1">
        <a:defRPr sz="2400" kern="1200">
          <a:solidFill>
            <a:schemeClr val="tx1"/>
          </a:solidFill>
          <a:latin typeface="+mn-lt"/>
          <a:ea typeface="+mn-ea"/>
          <a:cs typeface="+mn-cs"/>
        </a:defRPr>
      </a:lvl6pPr>
      <a:lvl7pPr marL="3657327" algn="l" defTabSz="609555" rtl="0" eaLnBrk="1" latinLnBrk="0" hangingPunct="1">
        <a:defRPr sz="2400" kern="1200">
          <a:solidFill>
            <a:schemeClr val="tx1"/>
          </a:solidFill>
          <a:latin typeface="+mn-lt"/>
          <a:ea typeface="+mn-ea"/>
          <a:cs typeface="+mn-cs"/>
        </a:defRPr>
      </a:lvl7pPr>
      <a:lvl8pPr marL="4266880" algn="l" defTabSz="609555" rtl="0" eaLnBrk="1" latinLnBrk="0" hangingPunct="1">
        <a:defRPr sz="2400" kern="1200">
          <a:solidFill>
            <a:schemeClr val="tx1"/>
          </a:solidFill>
          <a:latin typeface="+mn-lt"/>
          <a:ea typeface="+mn-ea"/>
          <a:cs typeface="+mn-cs"/>
        </a:defRPr>
      </a:lvl8pPr>
      <a:lvl9pPr marL="4876435" algn="l" defTabSz="609555"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marR="0" lvl="0" algn="l" rtl="0">
              <a:lnSpc>
                <a:spcPct val="100000"/>
              </a:lnSpc>
              <a:spcBef>
                <a:spcPts val="0"/>
              </a:spcBef>
              <a:spcAft>
                <a:spcPts val="0"/>
              </a:spcAft>
              <a:buClr>
                <a:srgbClr val="3D7AC1"/>
              </a:buClr>
              <a:buSzPts val="10800"/>
              <a:buFont typeface="Helvetica Neue"/>
              <a:buNone/>
              <a:defRPr sz="10800" b="1" i="1" u="none" strike="noStrike" cap="none">
                <a:solidFill>
                  <a:srgbClr val="3D7AC1"/>
                </a:solidFill>
                <a:latin typeface="Poppins"/>
                <a:ea typeface="Helvetica Neue"/>
                <a:cs typeface="Helvetica Neue"/>
                <a:sym typeface="Helvetica Neue"/>
              </a:defRPr>
            </a:lvl1pPr>
            <a:lvl2pPr marR="0" lvl="1"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2pPr>
            <a:lvl3pPr marR="0" lvl="2"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3pPr>
            <a:lvl4pPr marR="0" lvl="3"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4pPr>
            <a:lvl5pPr marR="0" lvl="4"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5pPr>
            <a:lvl6pPr marR="0" lvl="5"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6pPr>
            <a:lvl7pPr marR="0" lvl="6"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7pPr>
            <a:lvl8pPr marR="0" lvl="7"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8pPr>
            <a:lvl9pPr marR="0" lvl="8"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9pPr>
          </a:lstStyle>
          <a:p>
            <a:endParaRPr/>
          </a:p>
        </p:txBody>
      </p:sp>
      <p:sp>
        <p:nvSpPr>
          <p:cNvPr id="7" name="Google Shape;7;p11"/>
          <p:cNvSpPr txBox="1">
            <a:spLocks noGrp="1"/>
          </p:cNvSpPr>
          <p:nvPr>
            <p:ph type="body" idx="1"/>
          </p:nvPr>
        </p:nvSpPr>
        <p:spPr>
          <a:xfrm>
            <a:off x="2193727" y="1821656"/>
            <a:ext cx="7804547" cy="4420196"/>
          </a:xfrm>
          <a:prstGeom prst="rect">
            <a:avLst/>
          </a:prstGeom>
          <a:noFill/>
          <a:ln>
            <a:noFill/>
          </a:ln>
        </p:spPr>
        <p:txBody>
          <a:bodyPr spcFirstLastPara="1" wrap="square" lIns="71425" tIns="71425" rIns="71425" bIns="71425" anchor="ctr" anchorCtr="0">
            <a:normAutofit/>
          </a:bodyPr>
          <a:lstStyle>
            <a:lvl1pPr marL="457200" marR="0" lvl="0"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1pPr>
            <a:lvl2pPr marL="914400" marR="0" lvl="1"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2pPr>
            <a:lvl3pPr marL="1371600" marR="0" lvl="2"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3pPr>
            <a:lvl4pPr marL="1828800" marR="0" lvl="3"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4pPr>
            <a:lvl5pPr marL="2286000" marR="0" lvl="4"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5pPr>
            <a:lvl6pPr marL="2743200" marR="0" lvl="5"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6pPr>
            <a:lvl7pPr marL="3200400" marR="0" lvl="6"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7pPr>
            <a:lvl8pPr marL="3657600" marR="0" lvl="7"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8pPr>
            <a:lvl9pPr marL="4114800" marR="0" lvl="8"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9pPr>
          </a:lstStyle>
          <a:p>
            <a:endParaRPr/>
          </a:p>
        </p:txBody>
      </p:sp>
      <p:sp>
        <p:nvSpPr>
          <p:cNvPr id="8" name="Google Shape;8;p11"/>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749317699"/>
      </p:ext>
    </p:extLst>
  </p:cSld>
  <p:clrMap bg1="lt1" tx1="dk1" bg2="dk2" tx2="lt2" accent1="accent1" accent2="accent2" accent3="accent3" accent4="accent4" accent5="accent5" accent6="accent6" hlink="hlink" folHlink="folHlink"/>
  <p:sldLayoutIdLst>
    <p:sldLayoutId id="2147483767"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848"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marR="0" lvl="0" algn="l" rtl="0">
              <a:lnSpc>
                <a:spcPct val="100000"/>
              </a:lnSpc>
              <a:spcBef>
                <a:spcPts val="0"/>
              </a:spcBef>
              <a:spcAft>
                <a:spcPts val="0"/>
              </a:spcAft>
              <a:buClr>
                <a:srgbClr val="3D7AC1"/>
              </a:buClr>
              <a:buSzPts val="10800"/>
              <a:buFont typeface="Helvetica Neue"/>
              <a:buNone/>
              <a:defRPr sz="10800" b="1" i="1" u="none" strike="noStrike" cap="none">
                <a:solidFill>
                  <a:srgbClr val="3D7AC1"/>
                </a:solidFill>
                <a:latin typeface="Poppins"/>
                <a:ea typeface="Helvetica Neue"/>
                <a:cs typeface="Helvetica Neue"/>
                <a:sym typeface="Helvetica Neue"/>
              </a:defRPr>
            </a:lvl1pPr>
            <a:lvl2pPr marR="0" lvl="1"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2pPr>
            <a:lvl3pPr marR="0" lvl="2"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3pPr>
            <a:lvl4pPr marR="0" lvl="3"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4pPr>
            <a:lvl5pPr marR="0" lvl="4"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5pPr>
            <a:lvl6pPr marR="0" lvl="5"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6pPr>
            <a:lvl7pPr marR="0" lvl="6"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7pPr>
            <a:lvl8pPr marR="0" lvl="7"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8pPr>
            <a:lvl9pPr marR="0" lvl="8"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9pPr>
          </a:lstStyle>
          <a:p>
            <a:endParaRPr/>
          </a:p>
        </p:txBody>
      </p:sp>
      <p:sp>
        <p:nvSpPr>
          <p:cNvPr id="7" name="Google Shape;7;p11"/>
          <p:cNvSpPr txBox="1">
            <a:spLocks noGrp="1"/>
          </p:cNvSpPr>
          <p:nvPr>
            <p:ph type="body" idx="1"/>
          </p:nvPr>
        </p:nvSpPr>
        <p:spPr>
          <a:xfrm>
            <a:off x="2193727" y="1821656"/>
            <a:ext cx="7804547" cy="4420196"/>
          </a:xfrm>
          <a:prstGeom prst="rect">
            <a:avLst/>
          </a:prstGeom>
          <a:noFill/>
          <a:ln>
            <a:noFill/>
          </a:ln>
        </p:spPr>
        <p:txBody>
          <a:bodyPr spcFirstLastPara="1" wrap="square" lIns="71425" tIns="71425" rIns="71425" bIns="71425" anchor="ctr" anchorCtr="0">
            <a:normAutofit/>
          </a:bodyPr>
          <a:lstStyle>
            <a:lvl1pPr marL="457200" marR="0" lvl="0"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1pPr>
            <a:lvl2pPr marL="914400" marR="0" lvl="1"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2pPr>
            <a:lvl3pPr marL="1371600" marR="0" lvl="2"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3pPr>
            <a:lvl4pPr marL="1828800" marR="0" lvl="3"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4pPr>
            <a:lvl5pPr marL="2286000" marR="0" lvl="4"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5pPr>
            <a:lvl6pPr marL="2743200" marR="0" lvl="5"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6pPr>
            <a:lvl7pPr marL="3200400" marR="0" lvl="6"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7pPr>
            <a:lvl8pPr marL="3657600" marR="0" lvl="7"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8pPr>
            <a:lvl9pPr marL="4114800" marR="0" lvl="8"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9pPr>
          </a:lstStyle>
          <a:p>
            <a:endParaRPr/>
          </a:p>
        </p:txBody>
      </p:sp>
      <p:sp>
        <p:nvSpPr>
          <p:cNvPr id="8" name="Google Shape;8;p11"/>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725917874"/>
      </p:ext>
    </p:extLst>
  </p:cSld>
  <p:clrMap bg1="lt1" tx1="dk1" bg2="dk2" tx2="lt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marR="0" lvl="0" algn="l" rtl="0">
              <a:lnSpc>
                <a:spcPct val="100000"/>
              </a:lnSpc>
              <a:spcBef>
                <a:spcPts val="0"/>
              </a:spcBef>
              <a:spcAft>
                <a:spcPts val="0"/>
              </a:spcAft>
              <a:buClr>
                <a:srgbClr val="3D7AC1"/>
              </a:buClr>
              <a:buSzPts val="10800"/>
              <a:buFont typeface="Helvetica Neue"/>
              <a:buNone/>
              <a:defRPr sz="10800" b="1" i="1" u="none" strike="noStrike" cap="none">
                <a:solidFill>
                  <a:srgbClr val="3D7AC1"/>
                </a:solidFill>
                <a:latin typeface="Poppins"/>
                <a:ea typeface="Helvetica Neue"/>
                <a:cs typeface="Helvetica Neue"/>
                <a:sym typeface="Helvetica Neue"/>
              </a:defRPr>
            </a:lvl1pPr>
            <a:lvl2pPr marR="0" lvl="1"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2pPr>
            <a:lvl3pPr marR="0" lvl="2"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3pPr>
            <a:lvl4pPr marR="0" lvl="3"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4pPr>
            <a:lvl5pPr marR="0" lvl="4"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5pPr>
            <a:lvl6pPr marR="0" lvl="5"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6pPr>
            <a:lvl7pPr marR="0" lvl="6"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7pPr>
            <a:lvl8pPr marR="0" lvl="7"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8pPr>
            <a:lvl9pPr marR="0" lvl="8"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9pPr>
          </a:lstStyle>
          <a:p>
            <a:endParaRPr/>
          </a:p>
        </p:txBody>
      </p:sp>
      <p:sp>
        <p:nvSpPr>
          <p:cNvPr id="7" name="Google Shape;7;p11"/>
          <p:cNvSpPr txBox="1">
            <a:spLocks noGrp="1"/>
          </p:cNvSpPr>
          <p:nvPr>
            <p:ph type="body" idx="1"/>
          </p:nvPr>
        </p:nvSpPr>
        <p:spPr>
          <a:xfrm>
            <a:off x="2193727" y="1821656"/>
            <a:ext cx="7804547" cy="4420196"/>
          </a:xfrm>
          <a:prstGeom prst="rect">
            <a:avLst/>
          </a:prstGeom>
          <a:noFill/>
          <a:ln>
            <a:noFill/>
          </a:ln>
        </p:spPr>
        <p:txBody>
          <a:bodyPr spcFirstLastPara="1" wrap="square" lIns="71425" tIns="71425" rIns="71425" bIns="71425" anchor="ctr" anchorCtr="0">
            <a:normAutofit/>
          </a:bodyPr>
          <a:lstStyle>
            <a:lvl1pPr marL="457200" marR="0" lvl="0"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1pPr>
            <a:lvl2pPr marL="914400" marR="0" lvl="1"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2pPr>
            <a:lvl3pPr marL="1371600" marR="0" lvl="2"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3pPr>
            <a:lvl4pPr marL="1828800" marR="0" lvl="3"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4pPr>
            <a:lvl5pPr marL="2286000" marR="0" lvl="4"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5pPr>
            <a:lvl6pPr marL="2743200" marR="0" lvl="5"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6pPr>
            <a:lvl7pPr marL="3200400" marR="0" lvl="6"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7pPr>
            <a:lvl8pPr marL="3657600" marR="0" lvl="7"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8pPr>
            <a:lvl9pPr marL="4114800" marR="0" lvl="8"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9pPr>
          </a:lstStyle>
          <a:p>
            <a:endParaRPr/>
          </a:p>
        </p:txBody>
      </p:sp>
      <p:sp>
        <p:nvSpPr>
          <p:cNvPr id="8" name="Google Shape;8;p11"/>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37397900"/>
      </p:ext>
    </p:extLst>
  </p:cSld>
  <p:clrMap bg1="lt1" tx1="dk1" bg2="dk2" tx2="lt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 id="2147483847"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EB502E-626D-0775-E71F-DFCF1A99C3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4D4F340-E989-03CA-0FE3-B2CF5A605E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48715C-6D13-D1D6-3F12-1FFE1D9DFD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C458E8-AD54-459D-B2BF-03B378107707}" type="datetimeFigureOut">
              <a:rPr lang="en-US" smtClean="0"/>
              <a:t>10/10/26</a:t>
            </a:fld>
            <a:endParaRPr lang="en-US"/>
          </a:p>
        </p:txBody>
      </p:sp>
      <p:sp>
        <p:nvSpPr>
          <p:cNvPr id="5" name="Footer Placeholder 4">
            <a:extLst>
              <a:ext uri="{FF2B5EF4-FFF2-40B4-BE49-F238E27FC236}">
                <a16:creationId xmlns:a16="http://schemas.microsoft.com/office/drawing/2014/main" id="{F8C9AB19-1FB7-103B-722F-C8B837CEC7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237FF2E-D1E7-5CD4-92DE-A2235838FD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6E986C-2E05-4EA7-A27E-A3D62E2A0125}" type="slidenum">
              <a:rPr lang="en-US" smtClean="0"/>
              <a:t>‹#›</a:t>
            </a:fld>
            <a:endParaRPr lang="en-US"/>
          </a:p>
        </p:txBody>
      </p:sp>
    </p:spTree>
    <p:extLst>
      <p:ext uri="{BB962C8B-B14F-4D97-AF65-F5344CB8AC3E}">
        <p14:creationId xmlns:p14="http://schemas.microsoft.com/office/powerpoint/2010/main" val="2430210937"/>
      </p:ext>
    </p:extLst>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 id="214748386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2193727" y="178594"/>
            <a:ext cx="7804547" cy="1518048"/>
          </a:xfrm>
          <a:prstGeom prst="rect">
            <a:avLst/>
          </a:prstGeom>
          <a:noFill/>
          <a:ln>
            <a:noFill/>
          </a:ln>
        </p:spPr>
        <p:txBody>
          <a:bodyPr spcFirstLastPara="1" wrap="square" lIns="71425" tIns="71425" rIns="71425" bIns="71425" anchor="ctr" anchorCtr="0">
            <a:normAutofit/>
          </a:bodyPr>
          <a:lstStyle>
            <a:lvl1pPr marR="0" lvl="0" algn="l" rtl="0">
              <a:lnSpc>
                <a:spcPct val="100000"/>
              </a:lnSpc>
              <a:spcBef>
                <a:spcPts val="0"/>
              </a:spcBef>
              <a:spcAft>
                <a:spcPts val="0"/>
              </a:spcAft>
              <a:buClr>
                <a:srgbClr val="3D7AC1"/>
              </a:buClr>
              <a:buSzPts val="10800"/>
              <a:buFont typeface="Helvetica Neue"/>
              <a:buNone/>
              <a:defRPr sz="10800" b="1" i="1" u="none" strike="noStrike" cap="none">
                <a:solidFill>
                  <a:srgbClr val="3D7AC1"/>
                </a:solidFill>
                <a:latin typeface="Poppins"/>
                <a:ea typeface="Helvetica Neue"/>
                <a:cs typeface="Helvetica Neue"/>
                <a:sym typeface="Helvetica Neue"/>
              </a:defRPr>
            </a:lvl1pPr>
            <a:lvl2pPr marR="0" lvl="1"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2pPr>
            <a:lvl3pPr marR="0" lvl="2"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3pPr>
            <a:lvl4pPr marR="0" lvl="3"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4pPr>
            <a:lvl5pPr marR="0" lvl="4"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5pPr>
            <a:lvl6pPr marR="0" lvl="5"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6pPr>
            <a:lvl7pPr marR="0" lvl="6"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7pPr>
            <a:lvl8pPr marR="0" lvl="7"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8pPr>
            <a:lvl9pPr marR="0" lvl="8"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Poppins"/>
                <a:ea typeface="Abril Fatface"/>
                <a:cs typeface="Abril Fatface"/>
                <a:sym typeface="Abril Fatface"/>
              </a:defRPr>
            </a:lvl9pPr>
          </a:lstStyle>
          <a:p>
            <a:endParaRPr/>
          </a:p>
        </p:txBody>
      </p:sp>
      <p:sp>
        <p:nvSpPr>
          <p:cNvPr id="7" name="Google Shape;7;p11"/>
          <p:cNvSpPr txBox="1">
            <a:spLocks noGrp="1"/>
          </p:cNvSpPr>
          <p:nvPr>
            <p:ph type="body" idx="1"/>
          </p:nvPr>
        </p:nvSpPr>
        <p:spPr>
          <a:xfrm>
            <a:off x="2193727" y="1821656"/>
            <a:ext cx="7804547" cy="4420196"/>
          </a:xfrm>
          <a:prstGeom prst="rect">
            <a:avLst/>
          </a:prstGeom>
          <a:noFill/>
          <a:ln>
            <a:noFill/>
          </a:ln>
        </p:spPr>
        <p:txBody>
          <a:bodyPr spcFirstLastPara="1" wrap="square" lIns="71425" tIns="71425" rIns="71425" bIns="71425" anchor="ctr" anchorCtr="0">
            <a:normAutofit/>
          </a:bodyPr>
          <a:lstStyle>
            <a:lvl1pPr marL="457200" marR="0" lvl="0"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1pPr>
            <a:lvl2pPr marL="914400" marR="0" lvl="1"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2pPr>
            <a:lvl3pPr marL="1371600" marR="0" lvl="2"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3pPr>
            <a:lvl4pPr marL="1828800" marR="0" lvl="3"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4pPr>
            <a:lvl5pPr marL="2286000" marR="0" lvl="4"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Poppins"/>
                <a:ea typeface="Helvetica Neue"/>
                <a:cs typeface="Helvetica Neue"/>
                <a:sym typeface="Helvetica Neue"/>
              </a:defRPr>
            </a:lvl5pPr>
            <a:lvl6pPr marL="2743200" marR="0" lvl="5"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6pPr>
            <a:lvl7pPr marL="3200400" marR="0" lvl="6"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7pPr>
            <a:lvl8pPr marL="3657600" marR="0" lvl="7"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8pPr>
            <a:lvl9pPr marL="4114800" marR="0" lvl="8"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Poppins"/>
                <a:ea typeface="Open Sans"/>
                <a:cs typeface="Open Sans"/>
                <a:sym typeface="Open Sans"/>
              </a:defRPr>
            </a:lvl9pPr>
          </a:lstStyle>
          <a:p>
            <a:endParaRPr/>
          </a:p>
        </p:txBody>
      </p:sp>
      <p:sp>
        <p:nvSpPr>
          <p:cNvPr id="8" name="Google Shape;8;p11"/>
          <p:cNvSpPr txBox="1">
            <a:spLocks noGrp="1"/>
          </p:cNvSpPr>
          <p:nvPr>
            <p:ph type="sldNum" idx="12"/>
          </p:nvPr>
        </p:nvSpPr>
        <p:spPr>
          <a:xfrm>
            <a:off x="5970991" y="6536531"/>
            <a:ext cx="245259" cy="652076"/>
          </a:xfrm>
          <a:prstGeom prst="rect">
            <a:avLst/>
          </a:prstGeom>
          <a:noFill/>
          <a:ln>
            <a:noFill/>
          </a:ln>
        </p:spPr>
        <p:txBody>
          <a:bodyPr spcFirstLastPara="1" wrap="square" lIns="71425" tIns="71425" rIns="71425" bIns="71425" anchor="t" anchorCtr="0">
            <a:spAutoFit/>
          </a:bodyPr>
          <a:lstStyle>
            <a:lvl1pPr marL="0" marR="0" lvl="0"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2200"/>
              <a:buFont typeface="Helvetica Neue"/>
              <a:buNone/>
              <a:defRPr sz="1100" b="0" i="0" u="none" strike="noStrike" cap="none">
                <a:solidFill>
                  <a:srgbClr val="000000"/>
                </a:solidFill>
                <a:latin typeface="Poppins"/>
                <a:ea typeface="Helvetica Neue"/>
                <a:cs typeface="Helvetica Neue"/>
                <a:sym typeface="Helvetica Neu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228548774"/>
      </p:ext>
    </p:extLst>
  </p:cSld>
  <p:clrMap bg1="lt1" tx1="dk1" bg2="dk2" tx2="lt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1pPr>
      <a:lvl2pPr marR="0" lvl="1"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2pPr>
      <a:lvl3pPr marR="0" lvl="2"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3pPr>
      <a:lvl4pPr marR="0" lvl="3"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4pPr>
      <a:lvl5pPr marR="0" lvl="4"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5pPr>
      <a:lvl6pPr marR="0" lvl="5"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6pPr>
      <a:lvl7pPr marR="0" lvl="6"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7pPr>
      <a:lvl8pPr marR="0" lvl="7"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8pPr>
      <a:lvl9pPr marR="0" lvl="8" algn="l" rtl="0">
        <a:lnSpc>
          <a:spcPct val="100000"/>
        </a:lnSpc>
        <a:spcBef>
          <a:spcPts val="0"/>
        </a:spcBef>
        <a:spcAft>
          <a:spcPts val="0"/>
        </a:spcAft>
        <a:buClr>
          <a:srgbClr val="000000"/>
        </a:buClr>
        <a:buFont typeface="Arial"/>
        <a:defRPr sz="700" b="0" i="0" u="none" strike="noStrike" cap="none">
          <a:solidFill>
            <a:srgbClr val="000000"/>
          </a:solidFill>
          <a:latin typeface="Poppins"/>
          <a:ea typeface="Arial"/>
          <a:cs typeface="Arial"/>
          <a:sym typeface="Arial"/>
        </a:defRPr>
      </a:lvl9pPr>
    </p:otherStyle>
  </p:txStyles>
</p:sldMaster>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31.xml"/><Relationship Id="rId5" Type="http://schemas.openxmlformats.org/officeDocument/2006/relationships/image" Target="../media/image5.png"/><Relationship Id="rId7" Type="http://schemas.openxmlformats.org/officeDocument/2006/relationships/image" Target="../media/lp2_bg_title.jpg"/></Relationships>
</file>

<file path=ppt/slides/_rels/slide28.xml.rels><?xml version="1.0" encoding="UTF-8" standalone="yes"?>
<Relationships xmlns="http://schemas.openxmlformats.org/package/2006/relationships"><Relationship Id="rId8" Type="http://schemas.openxmlformats.org/officeDocument/2006/relationships/image" Target="../media/image115.svg"/><Relationship Id="rId7" Type="http://schemas.openxmlformats.org/officeDocument/2006/relationships/image" Target="../media/image114.svg"/><Relationship Id="rId12" Type="http://schemas.openxmlformats.org/officeDocument/2006/relationships/image" Target="../media/image119.sv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113.svg"/><Relationship Id="rId11" Type="http://schemas.openxmlformats.org/officeDocument/2006/relationships/image" Target="../media/image118.svg"/><Relationship Id="rId5" Type="http://schemas.openxmlformats.org/officeDocument/2006/relationships/image" Target="../media/image112.svg"/><Relationship Id="rId10" Type="http://schemas.openxmlformats.org/officeDocument/2006/relationships/image" Target="../media/image117.svg"/><Relationship Id="rId4" Type="http://schemas.openxmlformats.org/officeDocument/2006/relationships/image" Target="../media/image111.svg"/><Relationship Id="rId9" Type="http://schemas.openxmlformats.org/officeDocument/2006/relationships/image" Target="../media/image116.svg"/><Relationship Id="rId14" Type="http://schemas.openxmlformats.org/officeDocument/2006/relationships/image" Target="../media/lp2_bg_title.jpg"/><Relationship Id="rId15" Type="http://schemas.openxmlformats.org/officeDocument/2006/relationships/image" Target="../media/qs_lp2_mark_ng.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121.png"/><Relationship Id="rId4" Type="http://schemas.openxmlformats.org/officeDocument/2006/relationships/image" Target="../media/image120.png"/><Relationship Id="rId7" Type="http://schemas.openxmlformats.org/officeDocument/2006/relationships/image" Target="../media/lp2_bg_title.jpg"/><Relationship Id="rId8" Type="http://schemas.openxmlformats.org/officeDocument/2006/relationships/image" Target="../media/qs_lp2_mark_ng.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lp2_bg_dark.jpg"/><Relationship Id="rId6" Type="http://schemas.openxmlformats.org/officeDocument/2006/relationships/image" Target="../media/qs_lp2_mark_ng.png"/><Relationship Id="rId7" Type="http://schemas.openxmlformats.org/officeDocument/2006/relationships/image" Target="../media/lp_hand_underline.png"/></Relationships>
</file>

<file path=ppt/slides/_rels/slide31.xml.rels><?xml version="1.0" encoding="UTF-8" standalone="yes"?>
<Relationships xmlns="http://schemas.openxmlformats.org/package/2006/relationships"><Relationship Id="rId3" Type="http://schemas.openxmlformats.org/officeDocument/2006/relationships/image" Target="../media/image122.sv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lp2_bg_dark.jpg"/><Relationship Id="rId6" Type="http://schemas.openxmlformats.org/officeDocument/2006/relationships/image" Target="../media/qs_lp2_mark_ng.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ov"/><Relationship Id="rId1" Type="http://schemas.microsoft.com/office/2007/relationships/media" Target="../media/media3.mov"/><Relationship Id="rId6" Type="http://schemas.openxmlformats.org/officeDocument/2006/relationships/image" Target="../media/image123.png"/><Relationship Id="rId4" Type="http://schemas.openxmlformats.org/officeDocument/2006/relationships/notesSlide" Target="../notesSlides/notesSlide31.xml"/><Relationship Id="rId8" Type="http://schemas.openxmlformats.org/officeDocument/2006/relationships/image" Target="../media/lp2_bg_dark.jpg"/><Relationship Id="rId9" Type="http://schemas.openxmlformats.org/officeDocument/2006/relationships/image" Target="../media/qs_lp2_mark_ng.png"/></Relationships>
</file>

<file path=ppt/slides/_rels/slide33.xml.rels><?xml version="1.0" encoding="UTF-8" standalone="yes"?>
<Relationships xmlns="http://schemas.openxmlformats.org/package/2006/relationships"><Relationship Id="rId3" Type="http://schemas.openxmlformats.org/officeDocument/2006/relationships/image" Target="../media/image124.png"/><Relationship Id="rId7" Type="http://schemas.openxmlformats.org/officeDocument/2006/relationships/image" Target="../media/image128.png"/><Relationship Id="rId1" Type="http://schemas.openxmlformats.org/officeDocument/2006/relationships/slideLayout" Target="../slideLayouts/slideLayout2.xml"/><Relationship Id="rId6" Type="http://schemas.openxmlformats.org/officeDocument/2006/relationships/image" Target="../media/image127.png"/><Relationship Id="rId5" Type="http://schemas.openxmlformats.org/officeDocument/2006/relationships/image" Target="../media/image126.png"/><Relationship Id="rId9" Type="http://schemas.openxmlformats.org/officeDocument/2006/relationships/image" Target="../media/lp2_bg_dark.jpg"/><Relationship Id="rId10" Type="http://schemas.openxmlformats.org/officeDocument/2006/relationships/image" Target="../media/qs_lp2_mark_ng.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1" Type="http://schemas.openxmlformats.org/officeDocument/2006/relationships/slideLayout" Target="../slideLayouts/slideLayout29.xml"/><Relationship Id="rId6" Type="http://schemas.openxmlformats.org/officeDocument/2006/relationships/image" Target="../media/lp2_bg_title.jpg"/><Relationship Id="rId7" Type="http://schemas.openxmlformats.org/officeDocument/2006/relationships/image" Target="../media/qs_lp2_mark_ng.png"/></Relationships>
</file>

<file path=ppt/slides/_rels/slide35.xml.rels><?xml version="1.0" encoding="UTF-8" standalone="yes"?>
<Relationships xmlns="http://schemas.openxmlformats.org/package/2006/relationships"><Relationship Id="rId3" Type="http://schemas.openxmlformats.org/officeDocument/2006/relationships/image" Target="../media/image131.png"/><Relationship Id="rId1" Type="http://schemas.openxmlformats.org/officeDocument/2006/relationships/slideLayout" Target="../slideLayouts/slideLayout29.xml"/><Relationship Id="rId5" Type="http://schemas.openxmlformats.org/officeDocument/2006/relationships/image" Target="../media/image133.png"/><Relationship Id="rId4" Type="http://schemas.openxmlformats.org/officeDocument/2006/relationships/image" Target="../media/image132.png"/><Relationship Id="rId7" Type="http://schemas.openxmlformats.org/officeDocument/2006/relationships/image" Target="../media/lp2_bg_dark.jpg"/><Relationship Id="rId8" Type="http://schemas.openxmlformats.org/officeDocument/2006/relationships/image" Target="../media/qs_lp2_mark_ng.png"/></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135.jpeg"/><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34.png"/><Relationship Id="rId9" Type="http://schemas.openxmlformats.org/officeDocument/2006/relationships/image" Target="../media/lp2_bg_dark.jpg"/><Relationship Id="rId10" Type="http://schemas.openxmlformats.org/officeDocument/2006/relationships/image" Target="../media/qs_lp2_mark_ng.png"/><Relationship Id="rId11" Type="http://schemas.openxmlformats.org/officeDocument/2006/relationships/image" Target="../media/image3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9.xml"/><Relationship Id="rId4" Type="http://schemas.openxmlformats.org/officeDocument/2006/relationships/image" Target="../media/lp2_bg_title.jpg"/><Relationship Id="rId5" Type="http://schemas.openxmlformats.org/officeDocument/2006/relationships/image" Target="../media/qs_lp2_mark_ng.png"/></Relationships>
</file>

<file path=ppt/slides/_rels/slide38.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0.png"/><Relationship Id="rId1" Type="http://schemas.openxmlformats.org/officeDocument/2006/relationships/slideLayout" Target="../slideLayouts/slideLayout30.xml"/><Relationship Id="rId5" Type="http://schemas.openxmlformats.org/officeDocument/2006/relationships/image" Target="../media/image133.png"/><Relationship Id="rId4" Type="http://schemas.openxmlformats.org/officeDocument/2006/relationships/image" Target="../media/image132.png"/><Relationship Id="rId7" Type="http://schemas.openxmlformats.org/officeDocument/2006/relationships/image" Target="../media/lp2_bg_dark.jpg"/><Relationship Id="rId8" Type="http://schemas.openxmlformats.org/officeDocument/2006/relationships/image" Target="../media/qs_lp2_mark_ng.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0.xml"/><Relationship Id="rId4" Type="http://schemas.openxmlformats.org/officeDocument/2006/relationships/image" Target="../media/image136.png"/><Relationship Id="rId6" Type="http://schemas.openxmlformats.org/officeDocument/2006/relationships/image" Target="../media/lp2_bg_dark.jpg"/><Relationship Id="rId7" Type="http://schemas.openxmlformats.org/officeDocument/2006/relationships/image" Target="../media/qs_lp2_mark_ng.png"/></Relationships>
</file>

<file path=ppt/slides/_rels/slide40.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133.png"/><Relationship Id="rId6" Type="http://schemas.openxmlformats.org/officeDocument/2006/relationships/image" Target="../media/lp2_bg_dark.jpg"/><Relationship Id="rId7" Type="http://schemas.openxmlformats.org/officeDocument/2006/relationships/image" Target="../media/qs_lp2_mark_ng.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lp2_bg_dark.jpg"/><Relationship Id="rId6" Type="http://schemas.openxmlformats.org/officeDocument/2006/relationships/image" Target="../media/qs_lp2_mark_ng.png"/></Relationships>
</file>

<file path=ppt/slides/_rels/slide42.xml.rels><?xml version="1.0" encoding="UTF-8" standalone="yes"?>
<Relationships xmlns="http://schemas.openxmlformats.org/package/2006/relationships"><Relationship Id="rId3" Type="http://schemas.openxmlformats.org/officeDocument/2006/relationships/image" Target="../media/image137.png"/><Relationship Id="rId1" Type="http://schemas.openxmlformats.org/officeDocument/2006/relationships/slideLayout" Target="../slideLayouts/slideLayout29.xml"/><Relationship Id="rId5" Type="http://schemas.openxmlformats.org/officeDocument/2006/relationships/image" Target="../media/image139.png"/><Relationship Id="rId4" Type="http://schemas.openxmlformats.org/officeDocument/2006/relationships/image" Target="../media/image138.png"/><Relationship Id="rId7" Type="http://schemas.openxmlformats.org/officeDocument/2006/relationships/image" Target="../media/lp2_bg_dark.jpg"/><Relationship Id="rId8" Type="http://schemas.openxmlformats.org/officeDocument/2006/relationships/image" Target="../media/qs_lp2_mark_ng.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lp2_bg_dark.jpg"/><Relationship Id="rId6" Type="http://schemas.openxmlformats.org/officeDocument/2006/relationships/image" Target="../media/qs_lp2_mark_ng.png"/><Relationship Id="rId7" Type="http://schemas.openxmlformats.org/officeDocument/2006/relationships/image" Target="../media/lp_hand_underline.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141.png"/><Relationship Id="rId8" Type="http://schemas.openxmlformats.org/officeDocument/2006/relationships/image" Target="../media/lp2_bg_dark.jpg"/><Relationship Id="rId9" Type="http://schemas.openxmlformats.org/officeDocument/2006/relationships/image" Target="../media/qs_lp2_mark_ng.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9.xml"/><Relationship Id="rId4" Type="http://schemas.openxmlformats.org/officeDocument/2006/relationships/image" Target="../media/lp2_bg_dark.jpg"/><Relationship Id="rId5" Type="http://schemas.openxmlformats.org/officeDocument/2006/relationships/image" Target="../media/qs_lp2_mark_ng.png"/></Relationships>
</file>

<file path=ppt/slides/_rels/slide46.xml.rels><?xml version="1.0" encoding="UTF-8" standalone="yes"?>
<Relationships xmlns="http://schemas.openxmlformats.org/package/2006/relationships"><Relationship Id="rId8" Type="http://schemas.openxmlformats.org/officeDocument/2006/relationships/image" Target="../media/image59.png"/><Relationship Id="rId7" Type="http://schemas.openxmlformats.org/officeDocument/2006/relationships/image" Target="../media/image58.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57.png"/><Relationship Id="rId11" Type="http://schemas.openxmlformats.org/officeDocument/2006/relationships/image" Target="../media/image62.png"/><Relationship Id="rId5" Type="http://schemas.openxmlformats.org/officeDocument/2006/relationships/image" Target="../media/image38.png"/><Relationship Id="rId10" Type="http://schemas.openxmlformats.org/officeDocument/2006/relationships/image" Target="../media/image61.png"/><Relationship Id="rId4" Type="http://schemas.openxmlformats.org/officeDocument/2006/relationships/image" Target="../media/image56.png"/><Relationship Id="rId9" Type="http://schemas.openxmlformats.org/officeDocument/2006/relationships/image" Target="../media/image60.png"/><Relationship Id="rId13" Type="http://schemas.openxmlformats.org/officeDocument/2006/relationships/image" Target="../media/lp2_bg_dark.jpg"/><Relationship Id="rId14" Type="http://schemas.openxmlformats.org/officeDocument/2006/relationships/image" Target="../media/lp_dingoblu_navy.png"/><Relationship Id="rId15" Type="http://schemas.openxmlformats.org/officeDocument/2006/relationships/image" Target="../media/qs_lp2_mark_ng.png"/></Relationships>
</file>

<file path=ppt/slides/_rels/slide47.xml.rels><?xml version="1.0" encoding="UTF-8" standalone="yes"?>
<Relationships xmlns="http://schemas.openxmlformats.org/package/2006/relationships"><Relationship Id="rId8" Type="http://schemas.openxmlformats.org/officeDocument/2006/relationships/image" Target="../media/image146.sv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144.png"/><Relationship Id="rId5" Type="http://schemas.openxmlformats.org/officeDocument/2006/relationships/image" Target="../media/image3.png"/><Relationship Id="rId4" Type="http://schemas.openxmlformats.org/officeDocument/2006/relationships/image" Target="../media/image143.jpg"/><Relationship Id="rId11" Type="http://schemas.openxmlformats.org/officeDocument/2006/relationships/image" Target="../media/lp2_bg_dark.jpg"/><Relationship Id="rId12" Type="http://schemas.openxmlformats.org/officeDocument/2006/relationships/image" Target="../media/qs_lp2_presenter_new.png"/><Relationship Id="rId13" Type="http://schemas.openxmlformats.org/officeDocument/2006/relationships/image" Target="../media/qs_lp2_mark_ng.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lp2_bg_dark.jpg"/><Relationship Id="rId7" Type="http://schemas.openxmlformats.org/officeDocument/2006/relationships/image" Target="../media/qs_lp2_mark_ng.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10" Type="http://schemas.openxmlformats.org/officeDocument/2006/relationships/image" Target="../media/qs_image10.png"/><Relationship Id="rId11" Type="http://schemas.openxmlformats.org/officeDocument/2006/relationships/image" Target="../media/qs_lp2_txt_s7_3.png"/><Relationship Id="rId12" Type="http://schemas.openxmlformats.org/officeDocument/2006/relationships/image" Target="../media/qs_lp2_txt_s7_4.png"/><Relationship Id="rId13" Type="http://schemas.openxmlformats.org/officeDocument/2006/relationships/image" Target="../media/qs_lp2_av7_you.jpg"/><Relationship Id="rId14" Type="http://schemas.openxmlformats.org/officeDocument/2006/relationships/image" Target="../media/qs_lp2_txt_s7_7.png"/><Relationship Id="rId15" Type="http://schemas.openxmlformats.org/officeDocument/2006/relationships/image" Target="../media/qs_lp2_txt_s7_8.png"/><Relationship Id="rId16" Type="http://schemas.openxmlformats.org/officeDocument/2006/relationships/image" Target="../media/qs_lp2_av7_family.jpg"/><Relationship Id="rId17" Type="http://schemas.openxmlformats.org/officeDocument/2006/relationships/image" Target="../media/qs_lp2_txt_s7_12.png"/><Relationship Id="rId18" Type="http://schemas.openxmlformats.org/officeDocument/2006/relationships/image" Target="../media/qs_lp2_txt_s7_13.png"/><Relationship Id="rId19" Type="http://schemas.openxmlformats.org/officeDocument/2006/relationships/image" Target="../media/qs_lp2_av7_prospect.jpg"/><Relationship Id="rId20" Type="http://schemas.openxmlformats.org/officeDocument/2006/relationships/image" Target="../media/qs_lp2_txt_s7_17.png"/><Relationship Id="rId21" Type="http://schemas.openxmlformats.org/officeDocument/2006/relationships/image" Target="../media/qs_lp2_txt_s7_18.png"/><Relationship Id="rId22" Type="http://schemas.openxmlformats.org/officeDocument/2006/relationships/image" Target="../media/qs_lp2_av7_business.jpg"/><Relationship Id="rId23" Type="http://schemas.openxmlformats.org/officeDocument/2006/relationships/image" Target="../media/qs_lp2_txt_s7_22.png"/><Relationship Id="rId24" Type="http://schemas.openxmlformats.org/officeDocument/2006/relationships/image" Target="../media/qs_lp2_txt_s7_23.png"/><Relationship Id="rId25" Type="http://schemas.openxmlformats.org/officeDocument/2006/relationships/image" Target="../media/qs_lp2_mark_ng.png"/><Relationship Id="rId26" Type="http://schemas.openxmlformats.org/officeDocument/2006/relationships/image" Target="../media/qs_lp2_bg_dark.jpg"/><Relationship Id="rId2" Type="http://schemas.openxmlformats.org/officeDocument/2006/relationships/notesSlide" Target="../notesSlides/notesSlide4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10" Type="http://schemas.openxmlformats.org/officeDocument/2006/relationships/image" Target="../media/qs_lp2_phone_man.png"/><Relationship Id="rId11" Type="http://schemas.openxmlformats.org/officeDocument/2006/relationships/image" Target="../media/qs_lp2_phone_woman.png"/><Relationship Id="rId12" Type="http://schemas.openxmlformats.org/officeDocument/2006/relationships/image" Target="../media/qs_lp2_txt_s8_4.png"/><Relationship Id="rId13" Type="http://schemas.openxmlformats.org/officeDocument/2006/relationships/image" Target="../media/qs_lp2_txt_s8_5.png"/><Relationship Id="rId14" Type="http://schemas.openxmlformats.org/officeDocument/2006/relationships/image" Target="../media/qs_lp2_txt_s8_6.png"/><Relationship Id="rId15" Type="http://schemas.openxmlformats.org/officeDocument/2006/relationships/image" Target="../media/qs_lp2_txt_s8_7.png"/><Relationship Id="rId16" Type="http://schemas.openxmlformats.org/officeDocument/2006/relationships/image" Target="../media/qs_lp2_LuHandHelping_gold.png"/><Relationship Id="rId17" Type="http://schemas.openxmlformats.org/officeDocument/2006/relationships/image" Target="../media/qs_lp2_txt_s8_11.png"/><Relationship Id="rId18" Type="http://schemas.openxmlformats.org/officeDocument/2006/relationships/image" Target="../media/qs_lp2_LuCircleHelp_gold.png"/><Relationship Id="rId19" Type="http://schemas.openxmlformats.org/officeDocument/2006/relationships/image" Target="../media/qs_lp2_txt_s8_15.png"/><Relationship Id="rId20" Type="http://schemas.openxmlformats.org/officeDocument/2006/relationships/image" Target="../media/qs_lp2_LuHandCoins_gold.png"/><Relationship Id="rId21" Type="http://schemas.openxmlformats.org/officeDocument/2006/relationships/image" Target="../media/qs_lp2_txt_s8_19.png"/><Relationship Id="rId22" Type="http://schemas.openxmlformats.org/officeDocument/2006/relationships/image" Target="../media/qs_lp2_LuThumbsUp_gold.png"/><Relationship Id="rId23" Type="http://schemas.openxmlformats.org/officeDocument/2006/relationships/image" Target="../media/qs_lp2_txt_s8_23.png"/><Relationship Id="rId24" Type="http://schemas.openxmlformats.org/officeDocument/2006/relationships/image" Target="../media/qs_lp2_txt_s8_25.png"/><Relationship Id="rId25" Type="http://schemas.openxmlformats.org/officeDocument/2006/relationships/image" Target="../media/qs_lp2_mark_ng.png"/><Relationship Id="rId26" Type="http://schemas.openxmlformats.org/officeDocument/2006/relationships/image" Target="../media/qs_lp2_bg_darkq.jp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150.png"/><Relationship Id="rId6" Type="http://schemas.openxmlformats.org/officeDocument/2006/relationships/image" Target="../media/lp2_bg_dark.jpg"/><Relationship Id="rId7" Type="http://schemas.openxmlformats.org/officeDocument/2006/relationships/image" Target="../media/qs_lp2_mark_ng.png"/><Relationship Id="rId8" Type="http://schemas.openxmlformats.org/officeDocument/2006/relationships/image" Target="../media/lp_hand_underline.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lp2_bg_dark.jpg"/><Relationship Id="rId6" Type="http://schemas.openxmlformats.org/officeDocument/2006/relationships/image" Target="../media/qs_lp2_mark_ng.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lp2_bg_dark.jpg"/><Relationship Id="rId6" Type="http://schemas.openxmlformats.org/officeDocument/2006/relationships/image" Target="../media/qs_lp2_mark_ng.png"/></Relationships>
</file>

<file path=ppt/slides/_rels/slide54.xml.rels><?xml version="1.0" encoding="UTF-8" standalone="yes"?>
<Relationships xmlns="http://schemas.openxmlformats.org/package/2006/relationships"><Relationship Id="rId3" Type="http://schemas.openxmlformats.org/officeDocument/2006/relationships/image" Target="../media/image137.png"/><Relationship Id="rId1" Type="http://schemas.openxmlformats.org/officeDocument/2006/relationships/slideLayout" Target="../slideLayouts/slideLayout29.xml"/><Relationship Id="rId5" Type="http://schemas.openxmlformats.org/officeDocument/2006/relationships/image" Target="../media/lp2_bg_dark.jpg"/><Relationship Id="rId6" Type="http://schemas.openxmlformats.org/officeDocument/2006/relationships/image" Target="../media/qs_lp2_mark_ng.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151.png"/><Relationship Id="rId6" Type="http://schemas.openxmlformats.org/officeDocument/2006/relationships/image" Target="../media/lp2_bg_dark.jpg"/><Relationship Id="rId7" Type="http://schemas.openxmlformats.org/officeDocument/2006/relationships/image" Target="../media/qs_lp2_mark_ng.png"/></Relationships>
</file>

<file path=ppt/slides/_rels/slide56.xml.rels><?xml version="1.0" encoding="UTF-8" standalone="yes"?>
<Relationships xmlns="http://schemas.openxmlformats.org/package/2006/relationships"><Relationship Id="rId8" Type="http://schemas.openxmlformats.org/officeDocument/2006/relationships/image" Target="../media/image156.svg"/><Relationship Id="rId13" Type="http://schemas.openxmlformats.org/officeDocument/2006/relationships/image" Target="../media/image161.svg"/><Relationship Id="rId7" Type="http://schemas.openxmlformats.org/officeDocument/2006/relationships/image" Target="../media/image155.svg"/><Relationship Id="rId12" Type="http://schemas.openxmlformats.org/officeDocument/2006/relationships/image" Target="../media/image160.sv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154.png"/><Relationship Id="rId11" Type="http://schemas.openxmlformats.org/officeDocument/2006/relationships/image" Target="../media/image159.svg"/><Relationship Id="rId5" Type="http://schemas.openxmlformats.org/officeDocument/2006/relationships/image" Target="../media/image153.png"/><Relationship Id="rId15" Type="http://schemas.openxmlformats.org/officeDocument/2006/relationships/image" Target="../media/image163.svg"/><Relationship Id="rId10" Type="http://schemas.openxmlformats.org/officeDocument/2006/relationships/image" Target="../media/image158.svg"/><Relationship Id="rId4" Type="http://schemas.openxmlformats.org/officeDocument/2006/relationships/image" Target="../media/image3.png"/><Relationship Id="rId9" Type="http://schemas.openxmlformats.org/officeDocument/2006/relationships/image" Target="../media/image157.svg"/><Relationship Id="rId14" Type="http://schemas.openxmlformats.org/officeDocument/2006/relationships/image" Target="../media/image162.svg"/><Relationship Id="rId16" Type="http://schemas.openxmlformats.org/officeDocument/2006/relationships/image" Target="../media/lp_bg_light.jpg"/><Relationship Id="rId17" Type="http://schemas.openxmlformats.org/officeDocument/2006/relationships/image" Target="../media/qs_lp2_mark_pr.png"/></Relationships>
</file>

<file path=ppt/slides/_rels/slide57.xml.rels><?xml version="1.0" encoding="UTF-8" standalone="yes"?>
<Relationships xmlns="http://schemas.openxmlformats.org/package/2006/relationships"><Relationship Id="rId8" Type="http://schemas.openxmlformats.org/officeDocument/2006/relationships/image" Target="../media/image166.jpg"/><Relationship Id="rId7" Type="http://schemas.openxmlformats.org/officeDocument/2006/relationships/image" Target="../media/image165.jpe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164.png"/><Relationship Id="rId5" Type="http://schemas.openxmlformats.org/officeDocument/2006/relationships/image" Target="../media/image153.png"/><Relationship Id="rId10" Type="http://schemas.openxmlformats.org/officeDocument/2006/relationships/image" Target="../media/image168.png"/><Relationship Id="rId4" Type="http://schemas.openxmlformats.org/officeDocument/2006/relationships/image" Target="../media/image3.png"/><Relationship Id="rId9" Type="http://schemas.openxmlformats.org/officeDocument/2006/relationships/image" Target="../media/image167.emf"/><Relationship Id="rId11" Type="http://schemas.openxmlformats.org/officeDocument/2006/relationships/image" Target="../media/lp_bg_light.jpg"/><Relationship Id="rId12" Type="http://schemas.openxmlformats.org/officeDocument/2006/relationships/image" Target="../media/qs_lp2_mark_pr.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10" Type="http://schemas.openxmlformats.org/officeDocument/2006/relationships/image" Target="../media/qs_lp2_txt_s11_2.png"/><Relationship Id="rId11" Type="http://schemas.openxmlformats.org/officeDocument/2006/relationships/image" Target="../media/qs_lp2_txt_s11_3.png"/><Relationship Id="rId12" Type="http://schemas.openxmlformats.org/officeDocument/2006/relationships/image" Target="../media/qs_lp2_txt_s11_4.png"/><Relationship Id="rId13" Type="http://schemas.openxmlformats.org/officeDocument/2006/relationships/image" Target="../media/qs_lp2_txt_s11_6.png"/><Relationship Id="rId14" Type="http://schemas.openxmlformats.org/officeDocument/2006/relationships/image" Target="../media/qs_lp2_txt_s11_7.png"/><Relationship Id="rId15" Type="http://schemas.openxmlformats.org/officeDocument/2006/relationships/image" Target="../media/qs_image22.png"/><Relationship Id="rId16" Type="http://schemas.openxmlformats.org/officeDocument/2006/relationships/image" Target="../media/qs_lp2_txt_s11_11.png"/><Relationship Id="rId17" Type="http://schemas.openxmlformats.org/officeDocument/2006/relationships/image" Target="../media/qs_lp2_txt_s11_12.png"/><Relationship Id="rId18" Type="http://schemas.openxmlformats.org/officeDocument/2006/relationships/image" Target="../media/qs_lp2_memory_jogger_stack.png"/><Relationship Id="rId19" Type="http://schemas.openxmlformats.org/officeDocument/2006/relationships/image" Target="../media/qs_lp2_txt_s11_15.png"/><Relationship Id="rId20" Type="http://schemas.openxmlformats.org/officeDocument/2006/relationships/image" Target="../media/qs_lp2_txt_s11_17.png"/><Relationship Id="rId21" Type="http://schemas.openxmlformats.org/officeDocument/2006/relationships/image" Target="../media/qs_lp2_txt_s11_18.png"/><Relationship Id="rId22" Type="http://schemas.openxmlformats.org/officeDocument/2006/relationships/image" Target="../media/qs_lp2_legal_pad.png"/><Relationship Id="rId23" Type="http://schemas.openxmlformats.org/officeDocument/2006/relationships/image" Target="../media/qs_lp2_mark_ng.png"/><Relationship Id="rId24" Type="http://schemas.openxmlformats.org/officeDocument/2006/relationships/image" Target="../media/qs_lp2_bg_dark.jpg"/><Relationship Id="rId2" Type="http://schemas.openxmlformats.org/officeDocument/2006/relationships/notesSlide" Target="../notesSlides/notesSlide47.xml"/></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71.pn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133.png"/><Relationship Id="rId5" Type="http://schemas.openxmlformats.org/officeDocument/2006/relationships/image" Target="../media/image132.png"/><Relationship Id="rId4" Type="http://schemas.openxmlformats.org/officeDocument/2006/relationships/image" Target="../media/image170.png"/><Relationship Id="rId9" Type="http://schemas.openxmlformats.org/officeDocument/2006/relationships/image" Target="../media/lp2_bg_dark.jpg"/><Relationship Id="rId10" Type="http://schemas.openxmlformats.org/officeDocument/2006/relationships/image" Target="../media/qs_lp2_mark_ng.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10" Type="http://schemas.openxmlformats.org/officeDocument/2006/relationships/image" Target="../media/qs_lp2_txt_s10_2.png"/><Relationship Id="rId11" Type="http://schemas.openxmlformats.org/officeDocument/2006/relationships/image" Target="../media/qs_lp2_txt_s10_3.png"/><Relationship Id="rId12" Type="http://schemas.openxmlformats.org/officeDocument/2006/relationships/image" Target="../media/qs_lp2_txt_s10_4.png"/><Relationship Id="rId13" Type="http://schemas.openxmlformats.org/officeDocument/2006/relationships/image" Target="../media/qs_lp2_txt_s10_5.png"/><Relationship Id="rId14" Type="http://schemas.openxmlformats.org/officeDocument/2006/relationships/image" Target="../media/qs_lp2_txt_s10_6.png"/><Relationship Id="rId15" Type="http://schemas.openxmlformats.org/officeDocument/2006/relationships/image" Target="../media/qs_lp2_txt_s10_8.png"/><Relationship Id="rId16" Type="http://schemas.openxmlformats.org/officeDocument/2006/relationships/image" Target="../media/qs_lp2_txt_s10_9.png"/><Relationship Id="rId17" Type="http://schemas.openxmlformats.org/officeDocument/2006/relationships/image" Target="../media/qs_lp2_txt_s10_10.png"/><Relationship Id="rId18" Type="http://schemas.openxmlformats.org/officeDocument/2006/relationships/image" Target="../media/qs_lp2_txt_s10_13.png"/><Relationship Id="rId19" Type="http://schemas.openxmlformats.org/officeDocument/2006/relationships/image" Target="../media/qs_lp2_txt_s10_14.png"/><Relationship Id="rId20" Type="http://schemas.openxmlformats.org/officeDocument/2006/relationships/image" Target="../media/qs_lp2_txt_s10_17.png"/><Relationship Id="rId21" Type="http://schemas.openxmlformats.org/officeDocument/2006/relationships/image" Target="../media/qs_lp2_txt_s10_18.png"/><Relationship Id="rId22" Type="http://schemas.openxmlformats.org/officeDocument/2006/relationships/image" Target="../media/qs_lp2_txt_s10_21.png"/><Relationship Id="rId23" Type="http://schemas.openxmlformats.org/officeDocument/2006/relationships/image" Target="../media/qs_lp2_txt_s10_22.png"/><Relationship Id="rId24" Type="http://schemas.openxmlformats.org/officeDocument/2006/relationships/image" Target="../media/qs_lp2_txt_s10_25.png"/><Relationship Id="rId25" Type="http://schemas.openxmlformats.org/officeDocument/2006/relationships/image" Target="../media/qs_lp2_txt_s10_26.png"/><Relationship Id="rId26" Type="http://schemas.openxmlformats.org/officeDocument/2006/relationships/image" Target="../media/qs_lp2_txt_s10_29.png"/><Relationship Id="rId27" Type="http://schemas.openxmlformats.org/officeDocument/2006/relationships/image" Target="../media/qs_lp2_txt_s10_30.png"/><Relationship Id="rId28" Type="http://schemas.openxmlformats.org/officeDocument/2006/relationships/image" Target="../media/qs_lp2_mark_ng.png"/><Relationship Id="rId29" Type="http://schemas.openxmlformats.org/officeDocument/2006/relationships/image" Target="../media/qs_lp2_bg_dark.jpg"/><Relationship Id="rId2" Type="http://schemas.openxmlformats.org/officeDocument/2006/relationships/notesSlide" Target="../notesSlides/notesSlide49.xml"/></Relationships>
</file>

<file path=ppt/slides/_rels/slide61.xml.rels><?xml version="1.0" encoding="UTF-8" standalone="yes"?>
<Relationships xmlns="http://schemas.openxmlformats.org/package/2006/relationships"><Relationship Id="rId3" Type="http://schemas.openxmlformats.org/officeDocument/2006/relationships/image" Target="../media/image132.png"/><Relationship Id="rId7" Type="http://schemas.openxmlformats.org/officeDocument/2006/relationships/image" Target="../media/image173.pn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72.png"/><Relationship Id="rId4" Type="http://schemas.openxmlformats.org/officeDocument/2006/relationships/image" Target="../media/image133.png"/><Relationship Id="rId9" Type="http://schemas.openxmlformats.org/officeDocument/2006/relationships/image" Target="../media/lp2_bg_dark.jpg"/><Relationship Id="rId10" Type="http://schemas.openxmlformats.org/officeDocument/2006/relationships/image" Target="../media/qs_lp2_mark_ng.png"/></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lp2_bg_title.jpg"/><Relationship Id="rId6" Type="http://schemas.openxmlformats.org/officeDocument/2006/relationships/image" Target="../media/qs_lp2_mark_ng.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10" Type="http://schemas.openxmlformats.org/officeDocument/2006/relationships/image" Target="../media/qs_lp2_txt_s12_2.png"/><Relationship Id="rId11" Type="http://schemas.openxmlformats.org/officeDocument/2006/relationships/image" Target="../media/qs_lp2_txt_s12_3.png"/><Relationship Id="rId12" Type="http://schemas.openxmlformats.org/officeDocument/2006/relationships/image" Target="../media/qs_lp2_txt_s12_4.png"/><Relationship Id="rId13" Type="http://schemas.openxmlformats.org/officeDocument/2006/relationships/image" Target="../media/qs_lp2_LuClock_gold.png"/><Relationship Id="rId14" Type="http://schemas.openxmlformats.org/officeDocument/2006/relationships/image" Target="../media/qs_lp2_txt_s12_8.png"/><Relationship Id="rId15" Type="http://schemas.openxmlformats.org/officeDocument/2006/relationships/image" Target="../media/qs_lp2_txt_s12_9.png"/><Relationship Id="rId16" Type="http://schemas.openxmlformats.org/officeDocument/2006/relationships/image" Target="../media/qs_lp2_LuCircleHelp_gold.png"/><Relationship Id="rId17" Type="http://schemas.openxmlformats.org/officeDocument/2006/relationships/image" Target="../media/qs_lp2_txt_s12_13.png"/><Relationship Id="rId18" Type="http://schemas.openxmlformats.org/officeDocument/2006/relationships/image" Target="../media/qs_lp2_txt_s12_14.png"/><Relationship Id="rId19" Type="http://schemas.openxmlformats.org/officeDocument/2006/relationships/image" Target="../media/qs_lp2_LuCalendarCheck_gold.png"/><Relationship Id="rId20" Type="http://schemas.openxmlformats.org/officeDocument/2006/relationships/image" Target="../media/qs_lp2_txt_s12_18.png"/><Relationship Id="rId21" Type="http://schemas.openxmlformats.org/officeDocument/2006/relationships/image" Target="../media/qs_lp2_txt_s12_19.png"/><Relationship Id="rId22" Type="http://schemas.openxmlformats.org/officeDocument/2006/relationships/image" Target="../media/qs_lp2_LuUsers_gold.png"/><Relationship Id="rId23" Type="http://schemas.openxmlformats.org/officeDocument/2006/relationships/image" Target="../media/qs_lp2_txt_s12_23.png"/><Relationship Id="rId24" Type="http://schemas.openxmlformats.org/officeDocument/2006/relationships/image" Target="../media/qs_lp2_txt_s12_24.png"/><Relationship Id="rId25" Type="http://schemas.openxmlformats.org/officeDocument/2006/relationships/image" Target="../media/qs_lp2_mark_ng.png"/><Relationship Id="rId26" Type="http://schemas.openxmlformats.org/officeDocument/2006/relationships/image" Target="../media/qs_lp2_bg_darkq.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10" Type="http://schemas.openxmlformats.org/officeDocument/2006/relationships/image" Target="../media/qs_lp2_txt_s13_2.png"/><Relationship Id="rId11" Type="http://schemas.openxmlformats.org/officeDocument/2006/relationships/image" Target="../media/qs_lp2_txt_s13_3.png"/><Relationship Id="rId12" Type="http://schemas.openxmlformats.org/officeDocument/2006/relationships/image" Target="../media/qs_lp2_presenter_new.png"/><Relationship Id="rId13" Type="http://schemas.openxmlformats.org/officeDocument/2006/relationships/image" Target="../media/qs_lp2_txt_s13_5.png"/><Relationship Id="rId14" Type="http://schemas.openxmlformats.org/officeDocument/2006/relationships/image" Target="../media/qs_lp2_txt_s13_6.png"/><Relationship Id="rId15" Type="http://schemas.openxmlformats.org/officeDocument/2006/relationships/image" Target="../media/qs_lp2_txt_s13_8.png"/><Relationship Id="rId16" Type="http://schemas.openxmlformats.org/officeDocument/2006/relationships/image" Target="../media/qs_lp2_txt_s13_10.png"/><Relationship Id="rId17" Type="http://schemas.openxmlformats.org/officeDocument/2006/relationships/image" Target="../media/qs_lp2_txt_s13_13.png"/><Relationship Id="rId18" Type="http://schemas.openxmlformats.org/officeDocument/2006/relationships/image" Target="../media/qs_lp2_txt_s13_15.png"/><Relationship Id="rId19" Type="http://schemas.openxmlformats.org/officeDocument/2006/relationships/image" Target="../media/qs_lp2_txt_s13_18.png"/><Relationship Id="rId20" Type="http://schemas.openxmlformats.org/officeDocument/2006/relationships/image" Target="../media/qs_lp2_txt_s13_20.png"/><Relationship Id="rId21" Type="http://schemas.openxmlformats.org/officeDocument/2006/relationships/image" Target="../media/qs_lp2_txt_s13_23.png"/><Relationship Id="rId22" Type="http://schemas.openxmlformats.org/officeDocument/2006/relationships/image" Target="../media/qs_lp2_txt_s13_25.png"/><Relationship Id="rId23" Type="http://schemas.openxmlformats.org/officeDocument/2006/relationships/image" Target="../media/qs_lp2_mark_ng.png"/><Relationship Id="rId24" Type="http://schemas.openxmlformats.org/officeDocument/2006/relationships/image" Target="../media/qs_lp2_bg_dark.jpg"/></Relationships>
</file>

<file path=ppt/slides/_rels/slide65.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33.png"/><Relationship Id="rId4" Type="http://schemas.openxmlformats.org/officeDocument/2006/relationships/image" Target="../media/image132.png"/><Relationship Id="rId7" Type="http://schemas.openxmlformats.org/officeDocument/2006/relationships/image" Target="../media/lp2_bg_dark.jpg"/><Relationship Id="rId8" Type="http://schemas.openxmlformats.org/officeDocument/2006/relationships/image" Target="../media/qs_lp2_mark_ng.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10" Type="http://schemas.openxmlformats.org/officeDocument/2006/relationships/image" Target="../media/qs_lp2_txt_s14_2.png"/><Relationship Id="rId11" Type="http://schemas.openxmlformats.org/officeDocument/2006/relationships/image" Target="../media/qs_lp2_txt_s14_3.png"/><Relationship Id="rId12" Type="http://schemas.openxmlformats.org/officeDocument/2006/relationships/image" Target="../media/qs_lp2_txt_s14_4.png"/><Relationship Id="rId13" Type="http://schemas.openxmlformats.org/officeDocument/2006/relationships/image" Target="../media/qs_lp2_txt_s14_6.png"/><Relationship Id="rId14" Type="http://schemas.openxmlformats.org/officeDocument/2006/relationships/image" Target="../media/qs_lp2_txt_s14_7.png"/><Relationship Id="rId15" Type="http://schemas.openxmlformats.org/officeDocument/2006/relationships/image" Target="../media/qs_lp2_g14_new.png"/><Relationship Id="rId16" Type="http://schemas.openxmlformats.org/officeDocument/2006/relationships/image" Target="../media/qs_lp2_txt_s14_11.png"/><Relationship Id="rId17" Type="http://schemas.openxmlformats.org/officeDocument/2006/relationships/image" Target="../media/qs_lp2_g14_person_new.png"/><Relationship Id="rId18" Type="http://schemas.openxmlformats.org/officeDocument/2006/relationships/image" Target="../media/qs_lp2_txt_s14_15.png"/><Relationship Id="rId19" Type="http://schemas.openxmlformats.org/officeDocument/2006/relationships/image" Target="../media/qs_lp2_g14_award.png"/><Relationship Id="rId20" Type="http://schemas.openxmlformats.org/officeDocument/2006/relationships/image" Target="../media/qs_lp2_mark_ng.png"/><Relationship Id="rId21" Type="http://schemas.openxmlformats.org/officeDocument/2006/relationships/image" Target="../media/qs_lp2_bg_darkq.jpg"/><Relationship Id="rId2" Type="http://schemas.openxmlformats.org/officeDocument/2006/relationships/notesSlide" Target="../notesSlides/notesSlide51.xml"/></Relationships>
</file>

<file path=ppt/slides/_rels/slide67.xml.rels><?xml version="1.0" encoding="UTF-8" standalone="yes"?>
<Relationships xmlns="http://schemas.openxmlformats.org/package/2006/relationships"><Relationship Id="rId8" Type="http://schemas.openxmlformats.org/officeDocument/2006/relationships/image" Target="../media/image180.png"/><Relationship Id="rId7" Type="http://schemas.openxmlformats.org/officeDocument/2006/relationships/image" Target="../media/image179.png"/><Relationship Id="rId12" Type="http://schemas.openxmlformats.org/officeDocument/2006/relationships/image" Target="../media/image184.png"/><Relationship Id="rId2" Type="http://schemas.openxmlformats.org/officeDocument/2006/relationships/notesSlide" Target="../notesSlides/notesSlide52.xml"/><Relationship Id="rId1" Type="http://schemas.openxmlformats.org/officeDocument/2006/relationships/slideLayout" Target="../slideLayouts/slideLayout1.xml"/><Relationship Id="rId6" Type="http://schemas.openxmlformats.org/officeDocument/2006/relationships/image" Target="../media/image178.png"/><Relationship Id="rId11" Type="http://schemas.openxmlformats.org/officeDocument/2006/relationships/image" Target="../media/image183.png"/><Relationship Id="rId5" Type="http://schemas.openxmlformats.org/officeDocument/2006/relationships/image" Target="../media/image177.png"/><Relationship Id="rId10" Type="http://schemas.openxmlformats.org/officeDocument/2006/relationships/image" Target="../media/image182.png"/><Relationship Id="rId9" Type="http://schemas.openxmlformats.org/officeDocument/2006/relationships/image" Target="../media/image181.png"/><Relationship Id="rId14" Type="http://schemas.openxmlformats.org/officeDocument/2006/relationships/image" Target="../media/lp2_bg_dark.jpg"/><Relationship Id="rId15" Type="http://schemas.openxmlformats.org/officeDocument/2006/relationships/image" Target="../media/qs_lp2_mark_ng.png"/></Relationships>
</file>

<file path=ppt/slides/_rels/slide68.xml.rels><?xml version="1.0" encoding="UTF-8" standalone="yes"?>
<Relationships xmlns="http://schemas.openxmlformats.org/package/2006/relationships"><Relationship Id="rId8" Type="http://schemas.openxmlformats.org/officeDocument/2006/relationships/image" Target="../media/qs8_image177.png"/><Relationship Id="rId13" Type="http://schemas.openxmlformats.org/officeDocument/2006/relationships/image" Target="../media/qs8_image182.png"/><Relationship Id="rId18" Type="http://schemas.openxmlformats.org/officeDocument/2006/relationships/image" Target="../media/qs8_image187.png"/><Relationship Id="rId3" Type="http://schemas.openxmlformats.org/officeDocument/2006/relationships/image" Target="../media/qs8_image8.jpg"/><Relationship Id="rId7" Type="http://schemas.openxmlformats.org/officeDocument/2006/relationships/image" Target="../media/qs8_image176.png"/><Relationship Id="rId12" Type="http://schemas.openxmlformats.org/officeDocument/2006/relationships/image" Target="../media/qs8_image181.png"/><Relationship Id="rId17" Type="http://schemas.openxmlformats.org/officeDocument/2006/relationships/image" Target="../media/qs8_image186.png"/><Relationship Id="rId16" Type="http://schemas.openxmlformats.org/officeDocument/2006/relationships/image" Target="../media/qs8_image185.png"/><Relationship Id="rId1" Type="http://schemas.openxmlformats.org/officeDocument/2006/relationships/slideLayout" Target="../slideLayouts/slideLayout1.xml"/><Relationship Id="rId6" Type="http://schemas.openxmlformats.org/officeDocument/2006/relationships/image" Target="../media/qs8_image47.png"/><Relationship Id="rId11" Type="http://schemas.openxmlformats.org/officeDocument/2006/relationships/image" Target="../media/qs8_image180.png"/><Relationship Id="rId5" Type="http://schemas.openxmlformats.org/officeDocument/2006/relationships/image" Target="../media/qs8_image175.png"/><Relationship Id="rId15" Type="http://schemas.openxmlformats.org/officeDocument/2006/relationships/image" Target="../media/qs8_image184.png"/><Relationship Id="rId10" Type="http://schemas.openxmlformats.org/officeDocument/2006/relationships/image" Target="../media/qs8_image179.png"/><Relationship Id="rId19" Type="http://schemas.openxmlformats.org/officeDocument/2006/relationships/image" Target="../media/qs8_image25.png"/><Relationship Id="rId4" Type="http://schemas.openxmlformats.org/officeDocument/2006/relationships/image" Target="../media/qs8_image174.png"/><Relationship Id="rId9" Type="http://schemas.openxmlformats.org/officeDocument/2006/relationships/image" Target="../media/qs8_image178.png"/><Relationship Id="rId14" Type="http://schemas.openxmlformats.org/officeDocument/2006/relationships/image" Target="../media/qs8_image183.png"/><Relationship Id="rId2" Type="http://schemas.openxmlformats.org/officeDocument/2006/relationships/notesSlide" Target="../notesSlides/notesSlide5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 Id="rId5" Type="http://schemas.openxmlformats.org/officeDocument/2006/relationships/image" Target="../media/lp2_bg_dark.jpg"/><Relationship Id="rId6" Type="http://schemas.openxmlformats.org/officeDocument/2006/relationships/image" Target="../media/qs_lp2_mark_ng.png"/><Relationship Id="rId7" Type="http://schemas.openxmlformats.org/officeDocument/2006/relationships/image" Target="../media/lp_hand_underline.png"/></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85.jpeg"/><Relationship Id="rId6" Type="http://schemas.openxmlformats.org/officeDocument/2006/relationships/image" Target="../media/lp2_bg_title.jpg"/><Relationship Id="rId7" Type="http://schemas.openxmlformats.org/officeDocument/2006/relationships/image" Target="../media/qs_lp2_mark_ng.png"/></Relationships>
</file>

<file path=ppt/slides/_rels/slide71.xml.rels><?xml version="1.0" encoding="UTF-8" standalone="yes"?>
<Relationships xmlns="http://schemas.openxmlformats.org/package/2006/relationships"><Relationship Id="rId8" Type="http://schemas.openxmlformats.org/officeDocument/2006/relationships/image" Target="../media/image190.emf"/><Relationship Id="rId7" Type="http://schemas.openxmlformats.org/officeDocument/2006/relationships/image" Target="../media/image189.emf"/><Relationship Id="rId12" Type="http://schemas.openxmlformats.org/officeDocument/2006/relationships/image" Target="../media/image194.png"/><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image" Target="../media/image188.emf"/><Relationship Id="rId11" Type="http://schemas.openxmlformats.org/officeDocument/2006/relationships/image" Target="../media/image193.png"/><Relationship Id="rId5" Type="http://schemas.openxmlformats.org/officeDocument/2006/relationships/image" Target="../media/image187.emf"/><Relationship Id="rId10" Type="http://schemas.openxmlformats.org/officeDocument/2006/relationships/image" Target="../media/image192.emf"/><Relationship Id="rId4" Type="http://schemas.openxmlformats.org/officeDocument/2006/relationships/image" Target="../media/image186.png"/><Relationship Id="rId9" Type="http://schemas.openxmlformats.org/officeDocument/2006/relationships/image" Target="../media/image191.emf"/><Relationship Id="rId14" Type="http://schemas.openxmlformats.org/officeDocument/2006/relationships/image" Target="../media/lp2_bg_dark.jpg"/><Relationship Id="rId15" Type="http://schemas.openxmlformats.org/officeDocument/2006/relationships/image" Target="../media/qs_lp2_mark_ng.png"/></Relationships>
</file>

<file path=ppt/slides/_rels/slide72.xml.rels><?xml version="1.0" encoding="UTF-8" standalone="yes"?>
<Relationships xmlns="http://schemas.openxmlformats.org/package/2006/relationships"><Relationship Id="rId8" Type="http://schemas.openxmlformats.org/officeDocument/2006/relationships/image" Target="../media/image190.emf"/><Relationship Id="rId7" Type="http://schemas.openxmlformats.org/officeDocument/2006/relationships/image" Target="../media/image189.emf"/><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image" Target="../media/image188.emf"/><Relationship Id="rId5" Type="http://schemas.openxmlformats.org/officeDocument/2006/relationships/image" Target="../media/image187.emf"/><Relationship Id="rId10" Type="http://schemas.openxmlformats.org/officeDocument/2006/relationships/image" Target="../media/image192.emf"/><Relationship Id="rId4" Type="http://schemas.openxmlformats.org/officeDocument/2006/relationships/image" Target="../media/image195.png"/><Relationship Id="rId9" Type="http://schemas.openxmlformats.org/officeDocument/2006/relationships/image" Target="../media/image191.emf"/><Relationship Id="rId12" Type="http://schemas.openxmlformats.org/officeDocument/2006/relationships/image" Target="../media/lp2_bg_dark.jpg"/><Relationship Id="rId13" Type="http://schemas.openxmlformats.org/officeDocument/2006/relationships/image" Target="../media/qs_lp2_mark_ng.png"/></Relationships>
</file>

<file path=ppt/slides/_rels/slide73.xml.rels><?xml version="1.0" encoding="UTF-8" standalone="yes"?>
<Relationships xmlns="http://schemas.openxmlformats.org/package/2006/relationships"><Relationship Id="rId8" Type="http://schemas.openxmlformats.org/officeDocument/2006/relationships/image" Target="../media/image190.emf"/><Relationship Id="rId7" Type="http://schemas.openxmlformats.org/officeDocument/2006/relationships/image" Target="../media/image189.emf"/><Relationship Id="rId2" Type="http://schemas.openxmlformats.org/officeDocument/2006/relationships/notesSlide" Target="../notesSlides/notesSlide57.xml"/><Relationship Id="rId1" Type="http://schemas.openxmlformats.org/officeDocument/2006/relationships/slideLayout" Target="../slideLayouts/slideLayout1.xml"/><Relationship Id="rId6" Type="http://schemas.openxmlformats.org/officeDocument/2006/relationships/image" Target="../media/image188.emf"/><Relationship Id="rId5" Type="http://schemas.openxmlformats.org/officeDocument/2006/relationships/image" Target="../media/image187.emf"/><Relationship Id="rId10" Type="http://schemas.openxmlformats.org/officeDocument/2006/relationships/image" Target="../media/image192.emf"/><Relationship Id="rId4" Type="http://schemas.openxmlformats.org/officeDocument/2006/relationships/image" Target="../media/image195.png"/><Relationship Id="rId9" Type="http://schemas.openxmlformats.org/officeDocument/2006/relationships/image" Target="../media/image191.emf"/><Relationship Id="rId12" Type="http://schemas.openxmlformats.org/officeDocument/2006/relationships/image" Target="../media/lp2_bg_dark.jpg"/><Relationship Id="rId13" Type="http://schemas.openxmlformats.org/officeDocument/2006/relationships/image" Target="../media/qs_lp2_mark_ng.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 Id="rId5" Type="http://schemas.openxmlformats.org/officeDocument/2006/relationships/image" Target="../media/lp2_bg_dark.jpg"/><Relationship Id="rId6" Type="http://schemas.openxmlformats.org/officeDocument/2006/relationships/image" Target="../media/qs_lp2_mark_ng.png"/></Relationships>
</file>

<file path=ppt/slides/_rels/slide75.xml.rels><?xml version="1.0" encoding="UTF-8" standalone="yes"?>
<Relationships xmlns="http://schemas.openxmlformats.org/package/2006/relationships"><Relationship Id="rId8" Type="http://schemas.openxmlformats.org/officeDocument/2006/relationships/image" Target="../media/image137.png"/><Relationship Id="rId7" Type="http://schemas.openxmlformats.org/officeDocument/2006/relationships/image" Target="../media/image198.png"/><Relationship Id="rId2" Type="http://schemas.openxmlformats.org/officeDocument/2006/relationships/notesSlide" Target="../notesSlides/notesSlide59.xml"/><Relationship Id="rId1" Type="http://schemas.openxmlformats.org/officeDocument/2006/relationships/slideLayout" Target="../slideLayouts/slideLayout1.xml"/><Relationship Id="rId6" Type="http://schemas.openxmlformats.org/officeDocument/2006/relationships/image" Target="../media/image197.png"/><Relationship Id="rId5" Type="http://schemas.openxmlformats.org/officeDocument/2006/relationships/image" Target="../media/image196.png"/><Relationship Id="rId10" Type="http://schemas.openxmlformats.org/officeDocument/2006/relationships/image" Target="../media/image138.png"/><Relationship Id="rId4" Type="http://schemas.openxmlformats.org/officeDocument/2006/relationships/image" Target="../media/image3.png"/><Relationship Id="rId9" Type="http://schemas.openxmlformats.org/officeDocument/2006/relationships/image" Target="../media/image139.png"/><Relationship Id="rId12" Type="http://schemas.openxmlformats.org/officeDocument/2006/relationships/image" Target="../media/lp2_bg_dark.jpg"/><Relationship Id="rId13" Type="http://schemas.openxmlformats.org/officeDocument/2006/relationships/image" Target="../media/qs_lp2_mark_ng.png"/></Relationships>
</file>

<file path=ppt/slides/_rels/slide76.xml.rels><?xml version="1.0" encoding="UTF-8" standalone="yes"?>
<Relationships xmlns="http://schemas.openxmlformats.org/package/2006/relationships"><Relationship Id="rId3" Type="http://schemas.openxmlformats.org/officeDocument/2006/relationships/image" Target="../media/image199.svg"/><Relationship Id="rId1" Type="http://schemas.openxmlformats.org/officeDocument/2006/relationships/slideLayout" Target="../slideLayouts/slideLayout1.xml"/><Relationship Id="rId4" Type="http://schemas.openxmlformats.org/officeDocument/2006/relationships/image" Target="../media/image200.svg"/><Relationship Id="rId5" Type="http://schemas.openxmlformats.org/officeDocument/2006/relationships/image" Target="../media/lp_bg_light.jpg"/><Relationship Id="rId6" Type="http://schemas.openxmlformats.org/officeDocument/2006/relationships/image" Target="../media/qs_lp2_mark_pr.png"/></Relationships>
</file>

<file path=ppt/slides/_rels/slide77.xml.rels><?xml version="1.0" encoding="UTF-8" standalone="yes"?>
<Relationships xmlns="http://schemas.openxmlformats.org/package/2006/relationships"><Relationship Id="rId3" Type="http://schemas.openxmlformats.org/officeDocument/2006/relationships/image" Target="../media/image199.svg"/><Relationship Id="rId1" Type="http://schemas.openxmlformats.org/officeDocument/2006/relationships/slideLayout" Target="../slideLayouts/slideLayout1.xml"/><Relationship Id="rId4" Type="http://schemas.openxmlformats.org/officeDocument/2006/relationships/image" Target="../media/image200.svg"/><Relationship Id="rId5" Type="http://schemas.openxmlformats.org/officeDocument/2006/relationships/image" Target="../media/lp_bg_light.jpg"/><Relationship Id="rId6" Type="http://schemas.openxmlformats.org/officeDocument/2006/relationships/image" Target="../media/qs_lp2_mark_pr.png"/></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 Id="rId6" Type="http://schemas.microsoft.com/office/2007/relationships/hdphoto" Target="../media/hdphoto4.wdp"/><Relationship Id="rId8" Type="http://schemas.openxmlformats.org/officeDocument/2006/relationships/image" Target="../media/lp2_bg_dark.jpg"/><Relationship Id="rId9" Type="http://schemas.openxmlformats.org/officeDocument/2006/relationships/image" Target="../media/lp_sorter_fade.jpg"/><Relationship Id="rId10" Type="http://schemas.openxmlformats.org/officeDocument/2006/relationships/image" Target="../media/qs_lp2_mark_ng.png"/></Relationships>
</file>

<file path=ppt/slides/_rels/slide79.xml.rels><?xml version="1.0" encoding="UTF-8" standalone="yes"?>
<Relationships xmlns="http://schemas.openxmlformats.org/package/2006/relationships"><Relationship Id="rId7" Type="http://schemas.openxmlformats.org/officeDocument/2006/relationships/image" Target="../media/image141.png"/><Relationship Id="rId2" Type="http://schemas.openxmlformats.org/officeDocument/2006/relationships/notesSlide" Target="../notesSlides/notesSlide61.xml"/><Relationship Id="rId1" Type="http://schemas.openxmlformats.org/officeDocument/2006/relationships/slideLayout" Target="../slideLayouts/slideLayout1.xml"/><Relationship Id="rId6" Type="http://schemas.openxmlformats.org/officeDocument/2006/relationships/image" Target="../media/image151.png"/><Relationship Id="rId9" Type="http://schemas.openxmlformats.org/officeDocument/2006/relationships/image" Target="../media/lp2_bg_dark.jpg"/><Relationship Id="rId10" Type="http://schemas.openxmlformats.org/officeDocument/2006/relationships/image" Target="../media/lp_cta_fade.jpg"/><Relationship Id="rId11" Type="http://schemas.openxmlformats.org/officeDocument/2006/relationships/image" Target="../media/qs_lp2_gold_card.png"/><Relationship Id="rId12" Type="http://schemas.openxmlformats.org/officeDocument/2006/relationships/image" Target="../media/qs_lp2_mark_6and1.png"/><Relationship Id="rId13" Type="http://schemas.openxmlformats.org/officeDocument/2006/relationships/image" Target="../media/qs_lp2_mark_ng.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10" Type="http://schemas.openxmlformats.org/officeDocument/2006/relationships/image" Target="../media/qs_lp2_txt_s17_2.png"/><Relationship Id="rId11" Type="http://schemas.openxmlformats.org/officeDocument/2006/relationships/image" Target="../media/qs_lp2_txt_s17_3.png"/><Relationship Id="rId12" Type="http://schemas.openxmlformats.org/officeDocument/2006/relationships/image" Target="../media/qs_lp2_txt_s17_4.png"/><Relationship Id="rId13" Type="http://schemas.openxmlformats.org/officeDocument/2006/relationships/image" Target="../media/qs_lp2_txt_s17_6.png"/><Relationship Id="rId14" Type="http://schemas.openxmlformats.org/officeDocument/2006/relationships/image" Target="../media/qs_lp2_LuArrowRight_gold.png"/><Relationship Id="rId15" Type="http://schemas.openxmlformats.org/officeDocument/2006/relationships/image" Target="../media/qs_lp2_win_videos.png"/><Relationship Id="rId16" Type="http://schemas.openxmlformats.org/officeDocument/2006/relationships/image" Target="../media/qs_lp2_txt_s17_12.png"/><Relationship Id="rId17" Type="http://schemas.openxmlformats.org/officeDocument/2006/relationships/image" Target="../media/qs_lp2_win_inviting.png"/><Relationship Id="rId18" Type="http://schemas.openxmlformats.org/officeDocument/2006/relationships/image" Target="../media/qs_lp2_txt_s17_16.png"/><Relationship Id="rId19" Type="http://schemas.openxmlformats.org/officeDocument/2006/relationships/image" Target="../media/qs_lp2_win_steps.png"/><Relationship Id="rId20" Type="http://schemas.openxmlformats.org/officeDocument/2006/relationships/image" Target="../media/qs_lp2_txt_s17_20.png"/><Relationship Id="rId21" Type="http://schemas.openxmlformats.org/officeDocument/2006/relationships/image" Target="../media/qs_lp2_win_leaders.png"/><Relationship Id="rId22" Type="http://schemas.openxmlformats.org/officeDocument/2006/relationships/image" Target="../media/qs_lp2_txt_s17_24.png"/><Relationship Id="rId23" Type="http://schemas.openxmlformats.org/officeDocument/2006/relationships/image" Target="../media/qs_lp2_txt_s17_26.png"/><Relationship Id="rId24" Type="http://schemas.openxmlformats.org/officeDocument/2006/relationships/image" Target="../media/qs_lp2_bg_title.jpg"/><Relationship Id="rId2" Type="http://schemas.openxmlformats.org/officeDocument/2006/relationships/notesSlide" Target="../notesSlides/notesSlide6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C0" Type="http://schemas.openxmlformats.org/officeDocument/2006/relationships/image" Target="../media/bp45_cal_day0.png"/><Relationship Id="rIdC1" Type="http://schemas.openxmlformats.org/officeDocument/2006/relationships/image" Target="../media/bp45_cal_day1.png"/><Relationship Id="rIdC2" Type="http://schemas.openxmlformats.org/officeDocument/2006/relationships/image" Target="../media/bp45_cal_day2.png"/><Relationship Id="rIdC3" Type="http://schemas.openxmlformats.org/officeDocument/2006/relationships/image" Target="../media/bp45_cal_day3.png"/><Relationship Id="rIdC4" Type="http://schemas.openxmlformats.org/officeDocument/2006/relationships/image" Target="../media/bp45_cal_day4.png"/><Relationship Id="rIdC5" Type="http://schemas.openxmlformats.org/officeDocument/2006/relationships/image" Target="../media/bp45_cal_day5.png"/><Relationship Id="rIdC6" Type="http://schemas.openxmlformats.org/officeDocument/2006/relationships/image" Target="../media/bp45_cal_ibo.png"/><Relationship Id="rIdC7" Type="http://schemas.openxmlformats.org/officeDocument/2006/relationships/image" Target="../media/bp45_cal_foot.png"/><Relationship Id="rIdC8" Type="http://schemas.openxmlformats.org/officeDocument/2006/relationships/image" Target="../media/bp45_cal_guest.png"/><Relationship Id="rIdCB" Type="http://schemas.openxmlformats.org/officeDocument/2006/relationships/image" Target="../media/bp45_cal_base.jpg"/><Relationship Id="rId2" Type="http://schemas.openxmlformats.org/officeDocument/2006/relationships/notesSlide" Target="../notesSlides/notesSlide63.xml"/></Relationships>
</file>

<file path=ppt/slides/_rels/slide8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64.xml"/><Relationship Id="rId1" Type="http://schemas.openxmlformats.org/officeDocument/2006/relationships/slideLayout" Target="../slideLayouts/slideLayout12.xml"/><Relationship Id="rId4" Type="http://schemas.openxmlformats.org/officeDocument/2006/relationships/image" Target="../media/lp_bg_light.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Tx7" Type="http://schemas.openxmlformats.org/officeDocument/2006/relationships/image" Target="../media/bp_txt_s25_7.png"/><Relationship Id="rId2" Type="http://schemas.openxmlformats.org/officeDocument/2006/relationships/notesSlide" Target="../notesSlides/notesSlide65.xml"/><Relationship Id="rId6" Type="http://schemas.openxmlformats.org/officeDocument/2006/relationships/image" Target="../media/lp2_bg_title.jpg"/><Relationship Id="rId7" Type="http://schemas.openxmlformats.org/officeDocument/2006/relationships/image" Target="../media/lp_welcome_white.png"/><Relationship Id="rId8" Type="http://schemas.openxmlformats.org/officeDocument/2006/relationships/image" Target="../media/lp_kicker_white.png"/></Relationships>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7"/>
          <a:srcRect/>
          <a:stretch>
            <a:fillRect/>
          </a:stretch>
        </a:blipFill>
        <a:effectLst/>
      </p:bgPr>
    </p:bg>
    <p:spTree>
      <p:nvGrpSpPr>
        <p:cNvPr id="1" name=""/>
        <p:cNvGrpSpPr/>
        <p:nvPr/>
      </p:nvGrpSpPr>
      <p:grpSpPr>
        <a:xfrm>
          <a:off x="0" y="0"/>
          <a:ext cx="0" cy="0"/>
          <a:chOff x="0" y="0"/>
          <a:chExt cx="0" cy="0"/>
        </a:xfrm>
      </p:grpSpPr>
      <p:pic>
        <p:nvPicPr>
          <p:cNvPr id="3" name="Picture 2" descr="A blue and grey color palette&#10;&#10;Description automatically generated">
            <a:extLst>
              <a:ext uri="{FF2B5EF4-FFF2-40B4-BE49-F238E27FC236}">
                <a16:creationId xmlns:a16="http://schemas.microsoft.com/office/drawing/2014/main" id="{4E6ED7BF-BF49-DB2A-0980-8492FCA1ADB9}"/>
              </a:ext>
            </a:extLst>
          </p:cNvPr>
          <p:cNvPicPr>
            <a:picLocks noChangeAspect="1"/>
          </p:cNvPicPr>
          <p:nvPr/>
        </p:nvPicPr>
        <p:blipFill>
          <a:blip r:embed="rId3"/>
          <a:stretch>
            <a:fillRect/>
          </a:stretch>
        </p:blipFill>
        <p:spPr>
          <a:xfrm rot="16200000">
            <a:off x="-2451080" y="3077239"/>
            <a:ext cx="3562350" cy="1104900"/>
          </a:xfrm>
          <a:prstGeom prst="rect">
            <a:avLst/>
          </a:prstGeom>
        </p:spPr>
      </p:pic>
      <p:pic>
        <p:nvPicPr>
          <p:cNvPr id="4" name="Picture 3" descr="A white letters on a black background&#10;&#10;Description automatically generated">
            <a:extLst>
              <a:ext uri="{FF2B5EF4-FFF2-40B4-BE49-F238E27FC236}">
                <a16:creationId xmlns:a16="http://schemas.microsoft.com/office/drawing/2014/main" id="{A7A08FB0-23D5-A213-D0EF-D92BAAC9BC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07486" y="1926893"/>
            <a:ext cx="7977027" cy="3004213"/>
          </a:xfrm>
          <a:prstGeom prst="rect">
            <a:avLst/>
          </a:prstGeom>
          <a:ln>
            <a:noFill/>
          </a:ln>
          <a:effectLst>
            <a:outerShdw blurRad="292100" dist="139700" dir="2700000" algn="tl" rotWithShape="0">
              <a:srgbClr val="333333">
                <a:alpha val="65000"/>
              </a:srgbClr>
            </a:outerShdw>
          </a:effectLst>
        </p:spPr>
      </p:pic>
      <p:sp>
        <p:nvSpPr>
          <p:cNvPr id="5"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1734325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A8B9C7B-FEA8-B68A-46E9-AA2AD9F86203}"/>
              </a:ext>
            </a:extLst>
          </p:cNvPr>
          <p:cNvSpPr txBox="1"/>
          <p:nvPr/>
        </p:nvSpPr>
        <p:spPr>
          <a:xfrm>
            <a:off x="630936" y="1572768"/>
            <a:ext cx="10881360" cy="411480"/>
          </a:xfrm>
          <a:prstGeom prst="rect">
            <a:avLst/>
          </a:prstGeom>
          <a:noFill/>
        </p:spPr>
        <p:txBody>
          <a:bodyPr wrap="square" rtlCol="0" lIns="0" rIns="0">
            <a:spAutoFit/>
          </a:bodyPr>
          <a:lstStyle/>
          <a:p>
            <a:pPr algn="l"/>
            <a:r>
              <a:rPr lang="en-US" sz="1800" i="1" dirty="0">
                <a:solidFill>
                  <a:schemeClr val="bg1"/>
                </a:solidFill>
                <a:latin typeface="Poppins"/>
                <a:cs typeface="Calibri Light" panose="020F0302020204030204" pitchFamily="34" charset="0"/>
              </a:rPr>
              <a:t>The </a:t>
            </a:r>
            <a:r>
              <a:rPr lang="en-US" sz="1800" b="1" i="1" dirty="0">
                <a:solidFill>
                  <a:schemeClr val="accent2"/>
                </a:solidFill>
                <a:latin typeface="Poppins"/>
                <a:cs typeface="Calibri" panose="020F0502020204030204" pitchFamily="34" charset="0"/>
              </a:rPr>
              <a:t>SYSTEM</a:t>
            </a:r>
            <a:r>
              <a:rPr lang="en-US" sz="1800" i="1" dirty="0">
                <a:solidFill>
                  <a:schemeClr val="bg1"/>
                </a:solidFill>
                <a:latin typeface="Poppins"/>
                <a:cs typeface="Calibri Light" panose="020F0302020204030204" pitchFamily="34" charset="0"/>
              </a:rPr>
              <a:t> for how to </a:t>
            </a:r>
            <a:r>
              <a:rPr lang="en-US" sz="1800" b="1" i="1" dirty="0">
                <a:solidFill>
                  <a:schemeClr val="accent2"/>
                </a:solidFill>
                <a:latin typeface="Poppins"/>
                <a:cs typeface="Calibri" panose="020F0502020204030204" pitchFamily="34" charset="0"/>
              </a:rPr>
              <a:t>maximize earnings </a:t>
            </a:r>
            <a:r>
              <a:rPr lang="en-US" sz="1800" i="1" dirty="0">
                <a:solidFill>
                  <a:schemeClr val="bg1"/>
                </a:solidFill>
                <a:latin typeface="Poppins"/>
                <a:cs typeface="Calibri Light" panose="020F0302020204030204" pitchFamily="34" charset="0"/>
              </a:rPr>
              <a:t>for</a:t>
            </a:r>
            <a:r>
              <a:rPr lang="en-US" sz="1800" b="1" i="1" dirty="0">
                <a:solidFill>
                  <a:schemeClr val="accent2"/>
                </a:solidFill>
                <a:latin typeface="Poppins"/>
                <a:cs typeface="Calibri" panose="020F0502020204030204" pitchFamily="34" charset="0"/>
              </a:rPr>
              <a:t> your team</a:t>
            </a:r>
            <a:r>
              <a:rPr lang="en-US" sz="1800" i="1" dirty="0">
                <a:solidFill>
                  <a:schemeClr val="bg1"/>
                </a:solidFill>
                <a:latin typeface="Poppins"/>
                <a:cs typeface="Calibri Light" panose="020F0302020204030204" pitchFamily="34" charset="0"/>
              </a:rPr>
              <a:t> and you</a:t>
            </a:r>
            <a:r>
              <a:rPr lang="en-US" sz="1800" b="1" i="1" dirty="0">
                <a:solidFill>
                  <a:schemeClr val="accent2"/>
                </a:solidFill>
                <a:latin typeface="Poppins"/>
                <a:cs typeface="Calibri" panose="020F0502020204030204" pitchFamily="34" charset="0"/>
              </a:rPr>
              <a:t>!</a:t>
            </a:r>
          </a:p>
        </p:txBody>
      </p:sp>
      <p:grpSp>
        <p:nvGrpSpPr>
          <p:cNvPr id="51" name="Group 50"/>
          <p:cNvGrpSpPr/>
          <p:nvPr/>
        </p:nvGrpSpPr>
        <p:grpSpPr>
          <a:xfrm>
            <a:off x="6231636" y="5257800"/>
            <a:ext cx="5326380" cy="1097280"/>
            <a:chOff x="6231636" y="5257800"/>
            <a:chExt cx="5326380" cy="1097280"/>
          </a:xfrm>
        </p:grpSpPr>
        <p:sp>
          <p:nvSpPr>
            <p:cNvPr id="75" name="Card"/>
            <p:cNvSpPr/>
            <p:nvPr/>
          </p:nvSpPr>
          <p:spPr>
            <a:xfrm>
              <a:off x="6231636" y="5257800"/>
              <a:ext cx="5326380" cy="1097280"/>
            </a:xfrm>
            <a:prstGeom prst="roundRect">
              <a:avLst>
                <a:gd name="adj" fmla="val 7000"/>
              </a:avLst>
            </a:prstGeom>
            <a:solidFill>
              <a:srgbClr val="FFFFFF">
                <a:alpha val="6000"/>
              </a:srgbClr>
            </a:solidFill>
            <a:ln w="12700">
              <a:solidFill>
                <a:srgbClr val="2F65A7"/>
              </a:solidFill>
            </a:ln>
          </p:spPr>
        </p:sp>
        <p:pic>
          <p:nvPicPr>
            <p:cNvPr id="77" name="Graphic 9" descr="Money with solid fill">
              <a:extLst>
                <a:ext uri="{FF2B5EF4-FFF2-40B4-BE49-F238E27FC236}">
                  <a16:creationId xmlns:a16="http://schemas.microsoft.com/office/drawing/2014/main" id="{B5B97AC6-D442-3E1E-3531-4A071B0B67D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05956" y="5440680"/>
              <a:ext cx="731520" cy="731520"/>
            </a:xfrm>
            <a:prstGeom prst="rect">
              <a:avLst/>
            </a:prstGeom>
          </p:spPr>
        </p:pic>
        <p:sp>
          <p:nvSpPr>
            <p:cNvPr id="76" name="Label"/>
            <p:cNvSpPr txBox="1"/>
            <p:nvPr/>
          </p:nvSpPr>
          <p:spPr>
            <a:xfrm>
              <a:off x="7511796" y="5257800"/>
              <a:ext cx="3863340" cy="1097280"/>
            </a:xfrm>
            <a:prstGeom prst="rect">
              <a:avLst/>
            </a:prstGeom>
            <a:noFill/>
            <a:ln>
              <a:noFill/>
            </a:ln>
          </p:spPr>
          <p:txBody>
            <a:bodyPr wrap="square" lIns="0" tIns="0" rIns="0" bIns="0" anchor="ctr" rtlCol="0">
              <a:noAutofit/>
            </a:bodyPr>
            <a:lstStyle/>
            <a:p>
              <a:pPr algn="l">
                <a:spcBef>
                  <a:spcPts val="0"/>
                </a:spcBef>
                <a:spcAft>
                  <a:spcPts val="0"/>
                </a:spcAft>
                <a:buNone/>
              </a:pPr>
              <a:r>
                <a:rPr lang="en-US" sz="2000" b="1" i="0" dirty="0">
                  <a:solidFill>
                    <a:srgbClr val="FFFFFF"/>
                  </a:solidFill>
                  <a:latin typeface="Poppins"/>
                  <a:cs typeface="Poppins"/>
                </a:rPr>
                <a:t>Earn $1,100 or More</a:t>
              </a:r>
              <a:endParaRPr lang="en-US" sz="1200" dirty="0"/>
            </a:p>
          </p:txBody>
        </p:sp>
      </p:grpSp>
      <p:grpSp>
        <p:nvGrpSpPr>
          <p:cNvPr id="48" name="Group 47"/>
          <p:cNvGrpSpPr/>
          <p:nvPr/>
        </p:nvGrpSpPr>
        <p:grpSpPr>
          <a:xfrm>
            <a:off x="630936" y="5257800"/>
            <a:ext cx="5326380" cy="1097280"/>
            <a:chOff x="630936" y="5257800"/>
            <a:chExt cx="5326380" cy="1097280"/>
          </a:xfrm>
        </p:grpSpPr>
        <p:sp>
          <p:nvSpPr>
            <p:cNvPr id="72" name="Card"/>
            <p:cNvSpPr/>
            <p:nvPr/>
          </p:nvSpPr>
          <p:spPr>
            <a:xfrm>
              <a:off x="630936" y="5257800"/>
              <a:ext cx="5326380" cy="1097280"/>
            </a:xfrm>
            <a:prstGeom prst="roundRect">
              <a:avLst>
                <a:gd name="adj" fmla="val 7000"/>
              </a:avLst>
            </a:prstGeom>
            <a:solidFill>
              <a:srgbClr val="FFFFFF">
                <a:alpha val="6000"/>
              </a:srgbClr>
            </a:solidFill>
            <a:ln w="12700">
              <a:solidFill>
                <a:srgbClr val="2F65A7"/>
              </a:solidFill>
            </a:ln>
          </p:spPr>
        </p:sp>
        <p:pic>
          <p:nvPicPr>
            <p:cNvPr id="74" name="Graphic 13">
              <a:extLst>
                <a:ext uri="{FF2B5EF4-FFF2-40B4-BE49-F238E27FC236}">
                  <a16:creationId xmlns:a16="http://schemas.microsoft.com/office/drawing/2014/main" id="{2FFB9158-32DD-18E1-0366-0CF1DA404F1D}"/>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05256" y="5440680"/>
              <a:ext cx="731520" cy="731520"/>
            </a:xfrm>
            <a:prstGeom prst="rect">
              <a:avLst/>
            </a:prstGeom>
          </p:spPr>
        </p:pic>
        <p:sp>
          <p:nvSpPr>
            <p:cNvPr id="73" name="Label"/>
            <p:cNvSpPr txBox="1"/>
            <p:nvPr/>
          </p:nvSpPr>
          <p:spPr>
            <a:xfrm>
              <a:off x="1911096" y="5257800"/>
              <a:ext cx="3863340" cy="1097280"/>
            </a:xfrm>
            <a:prstGeom prst="rect">
              <a:avLst/>
            </a:prstGeom>
            <a:noFill/>
            <a:ln>
              <a:noFill/>
            </a:ln>
          </p:spPr>
          <p:txBody>
            <a:bodyPr wrap="square" lIns="0" tIns="0" rIns="0" bIns="0" anchor="ctr" rtlCol="0">
              <a:noAutofit/>
            </a:bodyPr>
            <a:lstStyle/>
            <a:p>
              <a:pPr algn="l">
                <a:spcBef>
                  <a:spcPts val="0"/>
                </a:spcBef>
                <a:spcAft>
                  <a:spcPts val="0"/>
                </a:spcAft>
                <a:buNone/>
              </a:pPr>
              <a:r>
                <a:rPr lang="en-US" sz="2000" b="1" i="0" dirty="0">
                  <a:solidFill>
                    <a:srgbClr val="FFFFFF"/>
                  </a:solidFill>
                  <a:latin typeface="Poppins"/>
                  <a:cs typeface="Poppins"/>
                </a:rPr>
                <a:t>Compensation Plan</a:t>
              </a:r>
              <a:endParaRPr lang="en-US" sz="1200" dirty="0"/>
            </a:p>
          </p:txBody>
        </p:sp>
      </p:grpSp>
      <p:grpSp>
        <p:nvGrpSpPr>
          <p:cNvPr id="50" name="Group 49"/>
          <p:cNvGrpSpPr/>
          <p:nvPr/>
        </p:nvGrpSpPr>
        <p:grpSpPr>
          <a:xfrm>
            <a:off x="6231636" y="3977640"/>
            <a:ext cx="5326380" cy="1097280"/>
            <a:chOff x="6231636" y="3977640"/>
            <a:chExt cx="5326380" cy="1097280"/>
          </a:xfrm>
        </p:grpSpPr>
        <p:sp>
          <p:nvSpPr>
            <p:cNvPr id="69" name="Card"/>
            <p:cNvSpPr/>
            <p:nvPr/>
          </p:nvSpPr>
          <p:spPr>
            <a:xfrm>
              <a:off x="6231636" y="3977640"/>
              <a:ext cx="5326380" cy="1097280"/>
            </a:xfrm>
            <a:prstGeom prst="roundRect">
              <a:avLst>
                <a:gd name="adj" fmla="val 7000"/>
              </a:avLst>
            </a:prstGeom>
            <a:solidFill>
              <a:srgbClr val="FFFFFF">
                <a:alpha val="6000"/>
              </a:srgbClr>
            </a:solidFill>
            <a:ln w="12700">
              <a:solidFill>
                <a:srgbClr val="2F65A7"/>
              </a:solidFill>
            </a:ln>
          </p:spPr>
        </p:sp>
        <p:pic>
          <p:nvPicPr>
            <p:cNvPr id="71" name="Graphic 15" descr="Rocket with solid fill">
              <a:extLst>
                <a:ext uri="{FF2B5EF4-FFF2-40B4-BE49-F238E27FC236}">
                  <a16:creationId xmlns:a16="http://schemas.microsoft.com/office/drawing/2014/main" id="{F4402BC9-D87B-7358-1ED7-803794B01EC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505956" y="4160520"/>
              <a:ext cx="731520" cy="731520"/>
            </a:xfrm>
            <a:prstGeom prst="rect">
              <a:avLst/>
            </a:prstGeom>
          </p:spPr>
        </p:pic>
        <p:sp>
          <p:nvSpPr>
            <p:cNvPr id="70" name="Label"/>
            <p:cNvSpPr txBox="1"/>
            <p:nvPr/>
          </p:nvSpPr>
          <p:spPr>
            <a:xfrm>
              <a:off x="7511796" y="3977640"/>
              <a:ext cx="3863340" cy="1097280"/>
            </a:xfrm>
            <a:prstGeom prst="rect">
              <a:avLst/>
            </a:prstGeom>
            <a:noFill/>
            <a:ln>
              <a:noFill/>
            </a:ln>
          </p:spPr>
          <p:txBody>
            <a:bodyPr wrap="square" lIns="0" tIns="0" rIns="0" bIns="0" anchor="ctr" rtlCol="0">
              <a:noAutofit/>
            </a:bodyPr>
            <a:lstStyle/>
            <a:p>
              <a:pPr algn="l">
                <a:spcBef>
                  <a:spcPts val="0"/>
                </a:spcBef>
                <a:spcAft>
                  <a:spcPts val="0"/>
                </a:spcAft>
                <a:buNone/>
              </a:pPr>
              <a:r>
                <a:rPr lang="en-US" sz="2000" b="1" i="0" dirty="0">
                  <a:solidFill>
                    <a:srgbClr val="FFFFFF"/>
                  </a:solidFill>
                  <a:latin typeface="Poppins"/>
                  <a:cs typeface="Poppins"/>
                </a:rPr>
                <a:t>Grand Opening Event</a:t>
              </a:r>
              <a:endParaRPr lang="en-US" sz="1200" dirty="0"/>
            </a:p>
          </p:txBody>
        </p:sp>
      </p:grpSp>
      <p:grpSp>
        <p:nvGrpSpPr>
          <p:cNvPr id="49" name="Group 48"/>
          <p:cNvGrpSpPr/>
          <p:nvPr/>
        </p:nvGrpSpPr>
        <p:grpSpPr>
          <a:xfrm>
            <a:off x="6231636" y="2697480"/>
            <a:ext cx="5326380" cy="1097280"/>
            <a:chOff x="6231636" y="2697480"/>
            <a:chExt cx="5326380" cy="1097280"/>
          </a:xfrm>
        </p:grpSpPr>
        <p:sp>
          <p:nvSpPr>
            <p:cNvPr id="59" name="Card"/>
            <p:cNvSpPr/>
            <p:nvPr/>
          </p:nvSpPr>
          <p:spPr>
            <a:xfrm>
              <a:off x="6231636" y="2697480"/>
              <a:ext cx="5326380" cy="1097280"/>
            </a:xfrm>
            <a:prstGeom prst="roundRect">
              <a:avLst>
                <a:gd name="adj" fmla="val 7000"/>
              </a:avLst>
            </a:prstGeom>
            <a:solidFill>
              <a:srgbClr val="FFFFFF">
                <a:alpha val="6000"/>
              </a:srgbClr>
            </a:solidFill>
            <a:ln w="12700">
              <a:solidFill>
                <a:srgbClr val="2F65A7"/>
              </a:solidFill>
            </a:ln>
          </p:spPr>
        </p:sp>
        <p:grpSp>
          <p:nvGrpSpPr>
            <p:cNvPr id="61" name="Group 28">
              <a:extLst>
                <a:ext uri="{FF2B5EF4-FFF2-40B4-BE49-F238E27FC236}">
                  <a16:creationId xmlns:a16="http://schemas.microsoft.com/office/drawing/2014/main" id="{AFD03A4A-36B2-6B24-7453-97A3E2C764C2}"/>
                </a:ext>
              </a:extLst>
            </p:cNvPr>
            <p:cNvGrpSpPr/>
            <p:nvPr/>
          </p:nvGrpSpPr>
          <p:grpSpPr>
            <a:xfrm>
              <a:off x="6505956" y="3041065"/>
              <a:ext cx="731520" cy="410110"/>
              <a:chOff x="1168400" y="4827654"/>
              <a:chExt cx="1631032" cy="914400"/>
            </a:xfrm>
          </p:grpSpPr>
          <p:pic>
            <p:nvPicPr>
              <p:cNvPr id="62" name="Graphic 23" descr="Man with solid fill">
                <a:extLst>
                  <a:ext uri="{FF2B5EF4-FFF2-40B4-BE49-F238E27FC236}">
                    <a16:creationId xmlns:a16="http://schemas.microsoft.com/office/drawing/2014/main" id="{F52C8857-7797-6327-9A97-38BB636559E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68400" y="4827654"/>
                <a:ext cx="914400" cy="914400"/>
              </a:xfrm>
              <a:prstGeom prst="rect">
                <a:avLst/>
              </a:prstGeom>
            </p:spPr>
          </p:pic>
          <p:pic>
            <p:nvPicPr>
              <p:cNvPr id="63" name="Graphic 25" descr="Woman with solid fill">
                <a:extLst>
                  <a:ext uri="{FF2B5EF4-FFF2-40B4-BE49-F238E27FC236}">
                    <a16:creationId xmlns:a16="http://schemas.microsoft.com/office/drawing/2014/main" id="{5169B5B6-5E6C-9E6C-0690-968FA44DF22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407277" y="4827654"/>
                <a:ext cx="914400" cy="914400"/>
              </a:xfrm>
              <a:prstGeom prst="rect">
                <a:avLst/>
              </a:prstGeom>
            </p:spPr>
          </p:pic>
          <p:pic>
            <p:nvPicPr>
              <p:cNvPr id="64" name="Graphic 26" descr="Man with solid fill">
                <a:extLst>
                  <a:ext uri="{FF2B5EF4-FFF2-40B4-BE49-F238E27FC236}">
                    <a16:creationId xmlns:a16="http://schemas.microsoft.com/office/drawing/2014/main" id="{65F9DFC0-E792-C77F-5EB2-3C4848E1D7E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646154" y="4827654"/>
                <a:ext cx="914400" cy="914400"/>
              </a:xfrm>
              <a:prstGeom prst="rect">
                <a:avLst/>
              </a:prstGeom>
            </p:spPr>
          </p:pic>
          <p:pic>
            <p:nvPicPr>
              <p:cNvPr id="65" name="Graphic 27" descr="Woman with solid fill">
                <a:extLst>
                  <a:ext uri="{FF2B5EF4-FFF2-40B4-BE49-F238E27FC236}">
                    <a16:creationId xmlns:a16="http://schemas.microsoft.com/office/drawing/2014/main" id="{707B4D2D-C9E7-5278-CA5C-92A1BD95A1C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885032" y="4827654"/>
                <a:ext cx="914400" cy="914400"/>
              </a:xfrm>
              <a:prstGeom prst="rect">
                <a:avLst/>
              </a:prstGeom>
            </p:spPr>
          </p:pic>
        </p:grpSp>
        <p:sp>
          <p:nvSpPr>
            <p:cNvPr id="60" name="Label"/>
            <p:cNvSpPr txBox="1"/>
            <p:nvPr/>
          </p:nvSpPr>
          <p:spPr>
            <a:xfrm>
              <a:off x="7511796" y="2697480"/>
              <a:ext cx="3863340" cy="1097280"/>
            </a:xfrm>
            <a:prstGeom prst="rect">
              <a:avLst/>
            </a:prstGeom>
            <a:noFill/>
            <a:ln>
              <a:noFill/>
            </a:ln>
          </p:spPr>
          <p:txBody>
            <a:bodyPr wrap="square" lIns="0" tIns="0" rIns="0" bIns="0" anchor="ctr" rtlCol="0">
              <a:noAutofit/>
            </a:bodyPr>
            <a:lstStyle/>
            <a:p>
              <a:pPr algn="l">
                <a:spcBef>
                  <a:spcPts val="0"/>
                </a:spcBef>
                <a:spcAft>
                  <a:spcPts val="0"/>
                </a:spcAft>
                <a:buNone/>
              </a:pPr>
              <a:r>
                <a:rPr lang="en-US" sz="2000" b="1" i="0" dirty="0">
                  <a:solidFill>
                    <a:srgbClr val="FFFFFF"/>
                  </a:solidFill>
                  <a:latin typeface="Poppins"/>
                  <a:cs typeface="Poppins"/>
                </a:rPr>
                <a:t>Build Your Team</a:t>
              </a:r>
              <a:endParaRPr lang="en-US" sz="1200" dirty="0"/>
            </a:p>
          </p:txBody>
        </p:sp>
      </p:grpSp>
      <p:grpSp>
        <p:nvGrpSpPr>
          <p:cNvPr id="46" name="Group 45"/>
          <p:cNvGrpSpPr/>
          <p:nvPr/>
        </p:nvGrpSpPr>
        <p:grpSpPr>
          <a:xfrm>
            <a:off x="630936" y="2697480"/>
            <a:ext cx="5326380" cy="1097280"/>
            <a:chOff x="630936" y="2697480"/>
            <a:chExt cx="5326380" cy="1097280"/>
          </a:xfrm>
        </p:grpSpPr>
        <p:sp>
          <p:nvSpPr>
            <p:cNvPr id="56" name="Card"/>
            <p:cNvSpPr/>
            <p:nvPr/>
          </p:nvSpPr>
          <p:spPr>
            <a:xfrm>
              <a:off x="630936" y="2697480"/>
              <a:ext cx="5326380" cy="1097280"/>
            </a:xfrm>
            <a:prstGeom prst="roundRect">
              <a:avLst>
                <a:gd name="adj" fmla="val 7000"/>
              </a:avLst>
            </a:prstGeom>
            <a:solidFill>
              <a:srgbClr val="FFFFFF">
                <a:alpha val="6000"/>
              </a:srgbClr>
            </a:solidFill>
            <a:ln w="12700">
              <a:solidFill>
                <a:srgbClr val="2F65A7"/>
              </a:solidFill>
            </a:ln>
          </p:spPr>
        </p:sp>
        <p:pic>
          <p:nvPicPr>
            <p:cNvPr id="58" name="Graphic 11">
              <a:extLst>
                <a:ext uri="{FF2B5EF4-FFF2-40B4-BE49-F238E27FC236}">
                  <a16:creationId xmlns:a16="http://schemas.microsoft.com/office/drawing/2014/main" id="{EDB6E7DC-B18B-A88A-4CBF-7DAACD759E42}"/>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905256" y="2880360"/>
              <a:ext cx="731520" cy="731520"/>
            </a:xfrm>
            <a:prstGeom prst="rect">
              <a:avLst/>
            </a:prstGeom>
          </p:spPr>
        </p:pic>
        <p:sp>
          <p:nvSpPr>
            <p:cNvPr id="57" name="Label"/>
            <p:cNvSpPr txBox="1"/>
            <p:nvPr/>
          </p:nvSpPr>
          <p:spPr>
            <a:xfrm>
              <a:off x="1911096" y="2697480"/>
              <a:ext cx="3863340" cy="1097280"/>
            </a:xfrm>
            <a:prstGeom prst="rect">
              <a:avLst/>
            </a:prstGeom>
            <a:noFill/>
            <a:ln>
              <a:noFill/>
            </a:ln>
          </p:spPr>
          <p:txBody>
            <a:bodyPr wrap="square" lIns="0" tIns="0" rIns="0" bIns="0" anchor="ctr" rtlCol="0">
              <a:noAutofit/>
            </a:bodyPr>
            <a:lstStyle/>
            <a:p>
              <a:pPr algn="l">
                <a:spcBef>
                  <a:spcPts val="0"/>
                </a:spcBef>
                <a:spcAft>
                  <a:spcPts val="0"/>
                </a:spcAft>
                <a:buNone/>
              </a:pPr>
              <a:r>
                <a:rPr lang="en-US" sz="2000" b="1" i="0" dirty="0">
                  <a:solidFill>
                    <a:srgbClr val="FFFFFF"/>
                  </a:solidFill>
                  <a:latin typeface="Poppins"/>
                  <a:cs typeface="Poppins"/>
                </a:rPr>
                <a:t>Onboarding</a:t>
              </a:r>
              <a:endParaRPr lang="en-US" sz="1200" dirty="0"/>
            </a:p>
          </p:txBody>
        </p:sp>
      </p:grpSp>
      <p:grpSp>
        <p:nvGrpSpPr>
          <p:cNvPr id="47" name="Group 46"/>
          <p:cNvGrpSpPr/>
          <p:nvPr/>
        </p:nvGrpSpPr>
        <p:grpSpPr>
          <a:xfrm>
            <a:off x="630936" y="3977640"/>
            <a:ext cx="5326380" cy="1097280"/>
            <a:chOff x="630936" y="3977640"/>
            <a:chExt cx="5326380" cy="1097280"/>
          </a:xfrm>
        </p:grpSpPr>
        <p:sp>
          <p:nvSpPr>
            <p:cNvPr id="66" name="Card"/>
            <p:cNvSpPr/>
            <p:nvPr/>
          </p:nvSpPr>
          <p:spPr>
            <a:xfrm>
              <a:off x="630936" y="3977640"/>
              <a:ext cx="5326380" cy="1097280"/>
            </a:xfrm>
            <a:prstGeom prst="roundRect">
              <a:avLst>
                <a:gd name="adj" fmla="val 7000"/>
              </a:avLst>
            </a:prstGeom>
            <a:solidFill>
              <a:srgbClr val="FFFFFF">
                <a:alpha val="6000"/>
              </a:srgbClr>
            </a:solidFill>
            <a:ln w="12700">
              <a:solidFill>
                <a:srgbClr val="2F65A7"/>
              </a:solidFill>
            </a:ln>
          </p:spPr>
        </p:sp>
        <p:pic>
          <p:nvPicPr>
            <p:cNvPr id="68" name="Graphic 22">
              <a:extLst>
                <a:ext uri="{FF2B5EF4-FFF2-40B4-BE49-F238E27FC236}">
                  <a16:creationId xmlns:a16="http://schemas.microsoft.com/office/drawing/2014/main" id="{0FFB125A-EADF-2599-0D2E-3D4C828F3F6F}"/>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905256" y="4160520"/>
              <a:ext cx="731520" cy="731520"/>
            </a:xfrm>
            <a:prstGeom prst="rect">
              <a:avLst/>
            </a:prstGeom>
          </p:spPr>
        </p:pic>
        <p:sp>
          <p:nvSpPr>
            <p:cNvPr id="67" name="Label"/>
            <p:cNvSpPr txBox="1"/>
            <p:nvPr/>
          </p:nvSpPr>
          <p:spPr>
            <a:xfrm>
              <a:off x="1911096" y="3977640"/>
              <a:ext cx="3863340" cy="1097280"/>
            </a:xfrm>
            <a:prstGeom prst="rect">
              <a:avLst/>
            </a:prstGeom>
            <a:noFill/>
            <a:ln>
              <a:noFill/>
            </a:ln>
          </p:spPr>
          <p:txBody>
            <a:bodyPr wrap="square" lIns="0" tIns="0" rIns="0" bIns="0" anchor="ctr" rtlCol="0">
              <a:noAutofit/>
            </a:bodyPr>
            <a:lstStyle/>
            <a:p>
              <a:pPr algn="l">
                <a:spcBef>
                  <a:spcPts val="0"/>
                </a:spcBef>
                <a:spcAft>
                  <a:spcPts val="0"/>
                </a:spcAft>
                <a:buNone/>
              </a:pPr>
              <a:r>
                <a:rPr lang="en-US" sz="2000" b="1" i="0" dirty="0">
                  <a:solidFill>
                    <a:srgbClr val="FFFFFF"/>
                  </a:solidFill>
                  <a:latin typeface="Poppins"/>
                  <a:cs typeface="Poppins"/>
                </a:rPr>
                <a:t>3-Legged Stool of Success</a:t>
              </a:r>
              <a:endParaRPr lang="en-US" sz="1200" dirty="0"/>
            </a:p>
          </p:txBody>
        </p:sp>
      </p:grpSp>
      <p:sp>
        <p:nvSpPr>
          <p:cNvPr id="45" name="TextBox 44">
            <a:extLst>
              <a:ext uri="{FF2B5EF4-FFF2-40B4-BE49-F238E27FC236}">
                <a16:creationId xmlns:a16="http://schemas.microsoft.com/office/drawing/2014/main" id="{858F6C18-FCF3-DA89-30C4-3FB20DFD4C40}"/>
              </a:ext>
            </a:extLst>
          </p:cNvPr>
          <p:cNvSpPr txBox="1"/>
          <p:nvPr/>
        </p:nvSpPr>
        <p:spPr>
          <a:xfrm>
            <a:off x="630936" y="2103120"/>
            <a:ext cx="5486400" cy="411480"/>
          </a:xfrm>
          <a:prstGeom prst="rect">
            <a:avLst/>
          </a:prstGeom>
          <a:noFill/>
        </p:spPr>
        <p:txBody>
          <a:bodyPr wrap="square" rtlCol="0" lIns="0" tIns="0" rIns="0" bIns="0"/>
          <a:lstStyle/>
          <a:p>
            <a:pPr algn="l"/>
            <a:r>
              <a:rPr lang="en-US" sz="1300" b="1" dirty="0" spc="300">
                <a:solidFill>
                  <a:srgbClr val="FFD700"/>
                </a:solidFill>
              </a:rPr>
              <a:t>YOU WILL LEARN</a:t>
            </a:r>
          </a:p>
        </p:txBody>
      </p:sp>
      <p:pic>
        <p:nvPicPr>
          <p:cNvPr id="53" name="6 and 1 mark" descr=""/>
          <p:cNvPicPr>
            <a:picLocks noChangeAspect="1"/>
          </p:cNvPicPr>
          <p:nvPr/>
        </p:nvPicPr>
        <p:blipFill>
          <a:blip r:embed="rId15"/>
          <a:stretch>
            <a:fillRect/>
          </a:stretch>
        </p:blipFill>
        <p:spPr>
          <a:xfrm>
            <a:off x="11393424" y="6108192"/>
            <a:ext cx="475488" cy="475488"/>
          </a:xfrm>
          <a:prstGeom prst="rect">
            <a:avLst/>
          </a:prstGeom>
          <a:ln>
            <a:noFill/>
          </a:ln>
        </p:spPr>
      </p:pic>
      <p:sp>
        <p:nvSpPr>
          <p:cNvPr id="54" name="Eyebrow"/>
          <p:cNvSpPr txBox="1"/>
          <p:nvPr/>
        </p:nvSpPr>
        <p:spPr>
          <a:xfrm>
            <a:off x="630936" y="475488"/>
            <a:ext cx="9144000" cy="292608"/>
          </a:xfrm>
          <a:prstGeom prst="rect">
            <a:avLst/>
          </a:prstGeom>
          <a:noFill/>
          <a:ln>
            <a:noFill/>
          </a:ln>
        </p:spPr>
        <p:txBody>
          <a:bodyPr wrap="none" lIns="0" tIns="0" rIns="0" bIns="0" anchor="ctr" rtlCol="0">
            <a:noAutofit/>
          </a:bodyPr>
          <a:lstStyle/>
          <a:p>
            <a:pPr algn="l">
              <a:spcBef>
                <a:spcPts val="0"/>
              </a:spcBef>
              <a:spcAft>
                <a:spcPts val="0"/>
              </a:spcAft>
              <a:buNone/>
            </a:pPr>
            <a:r>
              <a:rPr lang="en-US" sz="1200" b="1" i="0" spc="400" dirty="0">
                <a:solidFill>
                  <a:srgbClr val="FFD700"/>
                </a:solidFill>
                <a:latin typeface="Poppins"/>
                <a:cs typeface="Poppins"/>
              </a:rPr>
              <a:t>NEW IBO TRAINING</a:t>
            </a:r>
            <a:endParaRPr lang="en-US" sz="1200" dirty="0"/>
          </a:p>
        </p:txBody>
      </p:sp>
      <p:sp>
        <p:nvSpPr>
          <p:cNvPr id="55" name="Title"/>
          <p:cNvSpPr txBox="1"/>
          <p:nvPr/>
        </p:nvSpPr>
        <p:spPr>
          <a:xfrm>
            <a:off x="630936" y="768096"/>
            <a:ext cx="10607040" cy="868680"/>
          </a:xfrm>
          <a:prstGeom prst="rect">
            <a:avLst/>
          </a:prstGeom>
          <a:noFill/>
          <a:ln>
            <a:noFill/>
          </a:ln>
        </p:spPr>
        <p:txBody>
          <a:bodyPr wrap="square" lIns="0" tIns="0" rIns="0" bIns="0" anchor="ctr" rtlCol="0">
            <a:noAutofit/>
          </a:bodyPr>
          <a:lstStyle/>
          <a:p>
            <a:pPr algn="l">
              <a:lnSpc>
                <a:spcPct val="90000"/>
              </a:lnSpc>
              <a:spcBef>
                <a:spcPts val="0"/>
              </a:spcBef>
              <a:spcAft>
                <a:spcPts val="0"/>
              </a:spcAft>
              <a:buNone/>
            </a:pPr>
            <a:r>
              <a:rPr lang="en-US" sz="4000" b="1" i="0" dirty="0">
                <a:solidFill>
                  <a:srgbClr val="FFFFFF"/>
                </a:solidFill>
                <a:latin typeface="Poppins"/>
                <a:cs typeface="Poppins"/>
              </a:rPr>
              <a:t>IBO Training</a:t>
            </a:r>
            <a:endParaRPr lang="en-US" sz="1200" dirty="0"/>
          </a:p>
        </p:txBody>
      </p:sp>
      <p:sp>
        <p:nvSpPr>
          <p:cNvPr id="52"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3436429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5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2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p:cTn id="12" dur="250" fill="hold"/>
                                        <p:tgtEl>
                                          <p:spTgt spid="45"/>
                                        </p:tgtEl>
                                        <p:attrNameLst>
                                          <p:attrName>ppt_w</p:attrName>
                                        </p:attrNameLst>
                                      </p:cBhvr>
                                      <p:tavLst>
                                        <p:tav tm="0">
                                          <p:val>
                                            <p:fltVal val="0"/>
                                          </p:val>
                                        </p:tav>
                                        <p:tav tm="100000">
                                          <p:val>
                                            <p:strVal val="#ppt_w"/>
                                          </p:val>
                                        </p:tav>
                                      </p:tavLst>
                                    </p:anim>
                                    <p:anim calcmode="lin" valueType="num">
                                      <p:cBhvr>
                                        <p:cTn id="13" dur="250" fill="hold"/>
                                        <p:tgtEl>
                                          <p:spTgt spid="45"/>
                                        </p:tgtEl>
                                        <p:attrNameLst>
                                          <p:attrName>ppt_h</p:attrName>
                                        </p:attrNameLst>
                                      </p:cBhvr>
                                      <p:tavLst>
                                        <p:tav tm="0">
                                          <p:val>
                                            <p:fltVal val="0"/>
                                          </p:val>
                                        </p:tav>
                                        <p:tav tm="100000">
                                          <p:val>
                                            <p:strVal val="#ppt_h"/>
                                          </p:val>
                                        </p:tav>
                                      </p:tavLst>
                                    </p:anim>
                                    <p:animEffect transition="in" filter="fade">
                                      <p:cBhvr>
                                        <p:cTn id="14" dur="250"/>
                                        <p:tgtEl>
                                          <p:spTgt spid="45"/>
                                        </p:tgtEl>
                                      </p:cBhvr>
                                    </p:animEffect>
                                  </p:childTnLst>
                                </p:cTn>
                              </p:par>
                            </p:childTnLst>
                          </p:cTn>
                        </p:par>
                        <p:par>
                          <p:cTn id="15" fill="hold">
                            <p:stCondLst>
                              <p:cond delay="250"/>
                            </p:stCondLst>
                            <p:childTnLst>
                              <p:par>
                                <p:cTn id="16" presetID="2" presetClass="entr" presetSubtype="2" fill="hold" nodeType="afterEffect">
                                  <p:stCondLst>
                                    <p:cond delay="0"/>
                                  </p:stCondLst>
                                  <p:childTnLst>
                                    <p:set>
                                      <p:cBhvr>
                                        <p:cTn id="17" dur="1" fill="hold">
                                          <p:stCondLst>
                                            <p:cond delay="0"/>
                                          </p:stCondLst>
                                        </p:cTn>
                                        <p:tgtEl>
                                          <p:spTgt spid="46"/>
                                        </p:tgtEl>
                                        <p:attrNameLst>
                                          <p:attrName>style.visibility</p:attrName>
                                        </p:attrNameLst>
                                      </p:cBhvr>
                                      <p:to>
                                        <p:strVal val="visible"/>
                                      </p:to>
                                    </p:set>
                                    <p:anim calcmode="lin" valueType="num">
                                      <p:cBhvr additive="base">
                                        <p:cTn id="18" dur="750" fill="hold"/>
                                        <p:tgtEl>
                                          <p:spTgt spid="46"/>
                                        </p:tgtEl>
                                        <p:attrNameLst>
                                          <p:attrName>ppt_x</p:attrName>
                                        </p:attrNameLst>
                                      </p:cBhvr>
                                      <p:tavLst>
                                        <p:tav tm="0">
                                          <p:val>
                                            <p:strVal val="1+#ppt_w/2"/>
                                          </p:val>
                                        </p:tav>
                                        <p:tav tm="100000">
                                          <p:val>
                                            <p:strVal val="#ppt_x"/>
                                          </p:val>
                                        </p:tav>
                                      </p:tavLst>
                                    </p:anim>
                                    <p:anim calcmode="lin" valueType="num">
                                      <p:cBhvr additive="base">
                                        <p:cTn id="19" dur="750" fill="hold"/>
                                        <p:tgtEl>
                                          <p:spTgt spid="46"/>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nodeType="afterEffect">
                                  <p:stCondLst>
                                    <p:cond delay="0"/>
                                  </p:stCondLst>
                                  <p:childTnLst>
                                    <p:set>
                                      <p:cBhvr>
                                        <p:cTn id="22" dur="1" fill="hold">
                                          <p:stCondLst>
                                            <p:cond delay="0"/>
                                          </p:stCondLst>
                                        </p:cTn>
                                        <p:tgtEl>
                                          <p:spTgt spid="47"/>
                                        </p:tgtEl>
                                        <p:attrNameLst>
                                          <p:attrName>style.visibility</p:attrName>
                                        </p:attrNameLst>
                                      </p:cBhvr>
                                      <p:to>
                                        <p:strVal val="visible"/>
                                      </p:to>
                                    </p:set>
                                    <p:anim calcmode="lin" valueType="num">
                                      <p:cBhvr additive="base">
                                        <p:cTn id="23" dur="750" fill="hold"/>
                                        <p:tgtEl>
                                          <p:spTgt spid="47"/>
                                        </p:tgtEl>
                                        <p:attrNameLst>
                                          <p:attrName>ppt_x</p:attrName>
                                        </p:attrNameLst>
                                      </p:cBhvr>
                                      <p:tavLst>
                                        <p:tav tm="0">
                                          <p:val>
                                            <p:strVal val="1+#ppt_w/2"/>
                                          </p:val>
                                        </p:tav>
                                        <p:tav tm="100000">
                                          <p:val>
                                            <p:strVal val="#ppt_x"/>
                                          </p:val>
                                        </p:tav>
                                      </p:tavLst>
                                    </p:anim>
                                    <p:anim calcmode="lin" valueType="num">
                                      <p:cBhvr additive="base">
                                        <p:cTn id="24" dur="750" fill="hold"/>
                                        <p:tgtEl>
                                          <p:spTgt spid="47"/>
                                        </p:tgtEl>
                                        <p:attrNameLst>
                                          <p:attrName>ppt_y</p:attrName>
                                        </p:attrNameLst>
                                      </p:cBhvr>
                                      <p:tavLst>
                                        <p:tav tm="0">
                                          <p:val>
                                            <p:strVal val="#ppt_y"/>
                                          </p:val>
                                        </p:tav>
                                        <p:tav tm="100000">
                                          <p:val>
                                            <p:strVal val="#ppt_y"/>
                                          </p:val>
                                        </p:tav>
                                      </p:tavLst>
                                    </p:anim>
                                  </p:childTnLst>
                                </p:cTn>
                              </p:par>
                            </p:childTnLst>
                          </p:cTn>
                        </p:par>
                        <p:par>
                          <p:cTn id="25" fill="hold">
                            <p:stCondLst>
                              <p:cond delay="1750"/>
                            </p:stCondLst>
                            <p:childTnLst>
                              <p:par>
                                <p:cTn id="26" presetID="2" presetClass="entr" presetSubtype="2" fill="hold" nodeType="afterEffect">
                                  <p:stCondLst>
                                    <p:cond delay="0"/>
                                  </p:stCondLst>
                                  <p:childTnLst>
                                    <p:set>
                                      <p:cBhvr>
                                        <p:cTn id="27" dur="1" fill="hold">
                                          <p:stCondLst>
                                            <p:cond delay="0"/>
                                          </p:stCondLst>
                                        </p:cTn>
                                        <p:tgtEl>
                                          <p:spTgt spid="48"/>
                                        </p:tgtEl>
                                        <p:attrNameLst>
                                          <p:attrName>style.visibility</p:attrName>
                                        </p:attrNameLst>
                                      </p:cBhvr>
                                      <p:to>
                                        <p:strVal val="visible"/>
                                      </p:to>
                                    </p:set>
                                    <p:anim calcmode="lin" valueType="num">
                                      <p:cBhvr additive="base">
                                        <p:cTn id="28" dur="750" fill="hold"/>
                                        <p:tgtEl>
                                          <p:spTgt spid="48"/>
                                        </p:tgtEl>
                                        <p:attrNameLst>
                                          <p:attrName>ppt_x</p:attrName>
                                        </p:attrNameLst>
                                      </p:cBhvr>
                                      <p:tavLst>
                                        <p:tav tm="0">
                                          <p:val>
                                            <p:strVal val="1+#ppt_w/2"/>
                                          </p:val>
                                        </p:tav>
                                        <p:tav tm="100000">
                                          <p:val>
                                            <p:strVal val="#ppt_x"/>
                                          </p:val>
                                        </p:tav>
                                      </p:tavLst>
                                    </p:anim>
                                    <p:anim calcmode="lin" valueType="num">
                                      <p:cBhvr additive="base">
                                        <p:cTn id="29" dur="750" fill="hold"/>
                                        <p:tgtEl>
                                          <p:spTgt spid="48"/>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additive="base">
                                        <p:cTn id="33" dur="500" fill="hold"/>
                                        <p:tgtEl>
                                          <p:spTgt spid="49"/>
                                        </p:tgtEl>
                                        <p:attrNameLst>
                                          <p:attrName>ppt_x</p:attrName>
                                        </p:attrNameLst>
                                      </p:cBhvr>
                                      <p:tavLst>
                                        <p:tav tm="0">
                                          <p:val>
                                            <p:strVal val="1+#ppt_w/2"/>
                                          </p:val>
                                        </p:tav>
                                        <p:tav tm="100000">
                                          <p:val>
                                            <p:strVal val="#ppt_x"/>
                                          </p:val>
                                        </p:tav>
                                      </p:tavLst>
                                    </p:anim>
                                    <p:anim calcmode="lin" valueType="num">
                                      <p:cBhvr additive="base">
                                        <p:cTn id="34" dur="500" fill="hold"/>
                                        <p:tgtEl>
                                          <p:spTgt spid="49"/>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2" fill="hold" nodeType="after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additive="base">
                                        <p:cTn id="38" dur="500" fill="hold"/>
                                        <p:tgtEl>
                                          <p:spTgt spid="50"/>
                                        </p:tgtEl>
                                        <p:attrNameLst>
                                          <p:attrName>ppt_x</p:attrName>
                                        </p:attrNameLst>
                                      </p:cBhvr>
                                      <p:tavLst>
                                        <p:tav tm="0">
                                          <p:val>
                                            <p:strVal val="1+#ppt_w/2"/>
                                          </p:val>
                                        </p:tav>
                                        <p:tav tm="100000">
                                          <p:val>
                                            <p:strVal val="#ppt_x"/>
                                          </p:val>
                                        </p:tav>
                                      </p:tavLst>
                                    </p:anim>
                                    <p:anim calcmode="lin" valueType="num">
                                      <p:cBhvr additive="base">
                                        <p:cTn id="39" dur="500" fill="hold"/>
                                        <p:tgtEl>
                                          <p:spTgt spid="50"/>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2" presetClass="entr" presetSubtype="2" fill="hold" nodeType="after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additive="base">
                                        <p:cTn id="43" dur="500" fill="hold"/>
                                        <p:tgtEl>
                                          <p:spTgt spid="51"/>
                                        </p:tgtEl>
                                        <p:attrNameLst>
                                          <p:attrName>ppt_x</p:attrName>
                                        </p:attrNameLst>
                                      </p:cBhvr>
                                      <p:tavLst>
                                        <p:tav tm="0">
                                          <p:val>
                                            <p:strVal val="1+#ppt_w/2"/>
                                          </p:val>
                                        </p:tav>
                                        <p:tav tm="100000">
                                          <p:val>
                                            <p:strVal val="#ppt_x"/>
                                          </p:val>
                                        </p:tav>
                                      </p:tavLst>
                                    </p:anim>
                                    <p:anim calcmode="lin" valueType="num">
                                      <p:cBhvr additive="base">
                                        <p:cTn id="44"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5"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7"/>
          <a:srcRect/>
          <a:stretch>
            <a:fillRect/>
          </a:stretch>
        </a:blipFill>
        <a:effectLst/>
      </p:bgPr>
    </p:bg>
    <p:spTree>
      <p:nvGrpSpPr>
        <p:cNvPr id="1" name="">
          <a:extLst>
            <a:ext uri="{FF2B5EF4-FFF2-40B4-BE49-F238E27FC236}">
              <a16:creationId xmlns:a16="http://schemas.microsoft.com/office/drawing/2014/main" id="{0446D748-D03C-7E86-350D-53B912620999}"/>
            </a:ext>
          </a:extLst>
        </p:cNvPr>
        <p:cNvGrpSpPr/>
        <p:nvPr/>
      </p:nvGrpSpPr>
      <p:grpSpPr>
        <a:xfrm>
          <a:off x="0" y="0"/>
          <a:ext cx="0" cy="0"/>
          <a:chOff x="0" y="0"/>
          <a:chExt cx="0" cy="0"/>
        </a:xfrm>
      </p:grpSpPr>
      <p:grpSp>
        <p:nvGrpSpPr>
          <p:cNvPr id="11" name="Group 10"/>
          <p:cNvGrpSpPr/>
          <p:nvPr/>
        </p:nvGrpSpPr>
        <p:grpSpPr>
          <a:xfrm>
            <a:off x="883768" y="2057400"/>
            <a:ext cx="4937760" cy="3657600"/>
            <a:chOff x="883768" y="2057400"/>
            <a:chExt cx="4937760" cy="3657600"/>
          </a:xfrm>
        </p:grpSpPr>
        <p:sp>
          <p:nvSpPr>
            <p:cNvPr id="20" name="Card"/>
            <p:cNvSpPr/>
            <p:nvPr/>
          </p:nvSpPr>
          <p:spPr>
            <a:xfrm>
              <a:off x="883768" y="2057400"/>
              <a:ext cx="4937760" cy="3657600"/>
            </a:xfrm>
            <a:prstGeom prst="roundRect">
              <a:avLst>
                <a:gd name="adj" fmla="val 7000"/>
              </a:avLst>
            </a:prstGeom>
            <a:solidFill>
              <a:srgbClr val="FFFFFF">
                <a:alpha val="6000"/>
              </a:srgbClr>
            </a:solidFill>
            <a:ln w="12700">
              <a:solidFill>
                <a:srgbClr val="2F65A7"/>
              </a:solidFill>
            </a:ln>
          </p:spPr>
        </p:sp>
        <p:pic>
          <p:nvPicPr>
            <p:cNvPr id="22" name="Picture 2">
              <a:extLst>
                <a:ext uri="{FF2B5EF4-FFF2-40B4-BE49-F238E27FC236}">
                  <a16:creationId xmlns:a16="http://schemas.microsoft.com/office/drawing/2014/main" id="{CFA27E66-2E56-6243-8DA9-8E0C42CF0932}"/>
                </a:ext>
              </a:extLst>
            </p:cNvPr>
            <p:cNvPicPr>
              <a:picLocks noChangeAspect="1"/>
            </p:cNvPicPr>
            <p:nvPr/>
          </p:nvPicPr>
          <p:blipFill>
            <a:blip r:embed="rId4">
              <a:duotone>
                <a:prstClr val="black"/>
                <a:schemeClr val="accent3">
                  <a:tint val="45000"/>
                  <a:satMod val="400000"/>
                </a:schemeClr>
              </a:duotone>
            </a:blip>
            <a:stretch>
              <a:fillRect/>
            </a:stretch>
          </p:blipFill>
          <p:spPr>
            <a:xfrm>
              <a:off x="2689090" y="2377440"/>
              <a:ext cx="1327116" cy="1920240"/>
            </a:xfrm>
            <a:prstGeom prst="rect">
              <a:avLst/>
            </a:prstGeom>
          </p:spPr>
        </p:pic>
        <p:sp>
          <p:nvSpPr>
            <p:cNvPr id="21" name="Label"/>
            <p:cNvSpPr txBox="1"/>
            <p:nvPr/>
          </p:nvSpPr>
          <p:spPr>
            <a:xfrm>
              <a:off x="1066648" y="4434840"/>
              <a:ext cx="4572000" cy="1097280"/>
            </a:xfrm>
            <a:prstGeom prst="rect">
              <a:avLst/>
            </a:prstGeom>
            <a:noFill/>
            <a:ln>
              <a:noFill/>
            </a:ln>
          </p:spPr>
          <p:txBody>
            <a:bodyPr wrap="square" lIns="0" tIns="0" rIns="0" bIns="0" anchor="t" rtlCol="0">
              <a:noAutofit/>
            </a:bodyPr>
            <a:lstStyle/>
            <a:p>
              <a:pPr algn="ctr">
                <a:spcBef>
                  <a:spcPts val="0"/>
                </a:spcBef>
                <a:spcAft>
                  <a:spcPts val="0"/>
                </a:spcAft>
                <a:buNone/>
              </a:pPr>
              <a:r>
                <a:rPr lang="en-US" sz="3000" b="1" i="0" dirty="0">
                  <a:solidFill>
                    <a:srgbClr val="FFFFFF"/>
                  </a:solidFill>
                  <a:latin typeface="Poppins"/>
                  <a:cs typeface="Poppins"/>
                </a:rPr>
                <a:t>Take Screenshots</a:t>
              </a:r>
              <a:endParaRPr lang="en-US" sz="1200" dirty="0"/>
            </a:p>
          </p:txBody>
        </p:sp>
      </p:grpSp>
      <p:grpSp>
        <p:nvGrpSpPr>
          <p:cNvPr id="15" name="Group 14"/>
          <p:cNvGrpSpPr/>
          <p:nvPr/>
        </p:nvGrpSpPr>
        <p:grpSpPr>
          <a:xfrm>
            <a:off x="6370168" y="2057400"/>
            <a:ext cx="4937760" cy="3657600"/>
            <a:chOff x="6370168" y="2057400"/>
            <a:chExt cx="4937760" cy="3657600"/>
          </a:xfrm>
        </p:grpSpPr>
        <p:sp>
          <p:nvSpPr>
            <p:cNvPr id="23" name="Card"/>
            <p:cNvSpPr/>
            <p:nvPr/>
          </p:nvSpPr>
          <p:spPr>
            <a:xfrm>
              <a:off x="6370168" y="2057400"/>
              <a:ext cx="4937760" cy="3657600"/>
            </a:xfrm>
            <a:prstGeom prst="roundRect">
              <a:avLst>
                <a:gd name="adj" fmla="val 7000"/>
              </a:avLst>
            </a:prstGeom>
            <a:solidFill>
              <a:srgbClr val="FFFFFF">
                <a:alpha val="6000"/>
              </a:srgbClr>
            </a:solidFill>
            <a:ln w="12700">
              <a:solidFill>
                <a:srgbClr val="2F65A7"/>
              </a:solidFill>
            </a:ln>
          </p:spPr>
        </p:sp>
        <p:pic>
          <p:nvPicPr>
            <p:cNvPr id="25" name="Picture 4">
              <a:extLst>
                <a:ext uri="{FF2B5EF4-FFF2-40B4-BE49-F238E27FC236}">
                  <a16:creationId xmlns:a16="http://schemas.microsoft.com/office/drawing/2014/main" id="{BCD36FBC-57B2-4EC4-47C3-B87451CE950C}"/>
                </a:ext>
              </a:extLst>
            </p:cNvPr>
            <p:cNvPicPr>
              <a:picLocks noChangeAspect="1"/>
            </p:cNvPicPr>
            <p:nvPr/>
          </p:nvPicPr>
          <p:blipFill>
            <a:blip r:embed="rId5"/>
            <a:stretch>
              <a:fillRect/>
            </a:stretch>
          </p:blipFill>
          <p:spPr>
            <a:xfrm>
              <a:off x="7971603" y="2377440"/>
              <a:ext cx="1734889" cy="1920240"/>
            </a:xfrm>
            <a:prstGeom prst="rect">
              <a:avLst/>
            </a:prstGeom>
          </p:spPr>
        </p:pic>
        <p:sp>
          <p:nvSpPr>
            <p:cNvPr id="24" name="Label"/>
            <p:cNvSpPr txBox="1"/>
            <p:nvPr/>
          </p:nvSpPr>
          <p:spPr>
            <a:xfrm>
              <a:off x="6553048" y="4434840"/>
              <a:ext cx="4572000" cy="1097280"/>
            </a:xfrm>
            <a:prstGeom prst="rect">
              <a:avLst/>
            </a:prstGeom>
            <a:noFill/>
            <a:ln>
              <a:noFill/>
            </a:ln>
          </p:spPr>
          <p:txBody>
            <a:bodyPr wrap="square" lIns="0" tIns="0" rIns="0" bIns="0" anchor="t" rtlCol="0">
              <a:noAutofit/>
            </a:bodyPr>
            <a:lstStyle/>
            <a:p>
              <a:pPr algn="ctr">
                <a:spcBef>
                  <a:spcPts val="0"/>
                </a:spcBef>
                <a:spcAft>
                  <a:spcPts val="0"/>
                </a:spcAft>
                <a:buNone/>
              </a:pPr>
              <a:r>
                <a:rPr lang="en-US" sz="3000" b="1" i="0" dirty="0">
                  <a:solidFill>
                    <a:srgbClr val="FFFFFF"/>
                  </a:solidFill>
                  <a:latin typeface="Poppins"/>
                  <a:cs typeface="Poppins"/>
                </a:rPr>
                <a:t>Take Notes</a:t>
              </a:r>
              <a:endParaRPr lang="en-US" sz="1200" dirty="0"/>
            </a:p>
          </p:txBody>
        </p:sp>
      </p:grpSp>
      <p:pic>
        <p:nvPicPr>
          <p:cNvPr id="17" name="6 and 1 mark" descr=""/>
          <p:cNvPicPr>
            <a:picLocks noChangeAspect="1"/>
          </p:cNvPicPr>
          <p:nvPr/>
        </p:nvPicPr>
        <p:blipFill>
          <a:blip r:embed="rId8"/>
          <a:stretch>
            <a:fillRect/>
          </a:stretch>
        </p:blipFill>
        <p:spPr>
          <a:xfrm>
            <a:off x="11393424" y="6108192"/>
            <a:ext cx="475488" cy="475488"/>
          </a:xfrm>
          <a:prstGeom prst="rect">
            <a:avLst/>
          </a:prstGeom>
          <a:ln>
            <a:noFill/>
          </a:ln>
        </p:spPr>
      </p:pic>
      <p:sp>
        <p:nvSpPr>
          <p:cNvPr id="18" name="Eyebrow"/>
          <p:cNvSpPr txBox="1"/>
          <p:nvPr/>
        </p:nvSpPr>
        <p:spPr>
          <a:xfrm>
            <a:off x="630936" y="475488"/>
            <a:ext cx="9144000" cy="292608"/>
          </a:xfrm>
          <a:prstGeom prst="rect">
            <a:avLst/>
          </a:prstGeom>
          <a:noFill/>
          <a:ln>
            <a:noFill/>
          </a:ln>
        </p:spPr>
        <p:txBody>
          <a:bodyPr wrap="none" lIns="0" tIns="0" rIns="0" bIns="0" anchor="ctr" rtlCol="0">
            <a:noAutofit/>
          </a:bodyPr>
          <a:lstStyle/>
          <a:p>
            <a:pPr algn="l">
              <a:spcBef>
                <a:spcPts val="0"/>
              </a:spcBef>
              <a:spcAft>
                <a:spcPts val="0"/>
              </a:spcAft>
              <a:buNone/>
            </a:pPr>
            <a:r>
              <a:rPr lang="en-US" sz="1200" b="1" i="0" spc="400" dirty="0">
                <a:solidFill>
                  <a:srgbClr val="FFD700"/>
                </a:solidFill>
                <a:latin typeface="Poppins"/>
                <a:cs typeface="Poppins"/>
              </a:rPr>
              <a:t>BEFORE WE BEGIN</a:t>
            </a:r>
            <a:endParaRPr lang="en-US" sz="1200" dirty="0"/>
          </a:p>
        </p:txBody>
      </p:sp>
      <p:sp>
        <p:nvSpPr>
          <p:cNvPr id="19" name="Title"/>
          <p:cNvSpPr txBox="1"/>
          <p:nvPr/>
        </p:nvSpPr>
        <p:spPr>
          <a:xfrm>
            <a:off x="630936" y="768096"/>
            <a:ext cx="10607040" cy="868680"/>
          </a:xfrm>
          <a:prstGeom prst="rect">
            <a:avLst/>
          </a:prstGeom>
          <a:noFill/>
          <a:ln>
            <a:noFill/>
          </a:ln>
        </p:spPr>
        <p:txBody>
          <a:bodyPr wrap="square" lIns="0" tIns="0" rIns="0" bIns="0" anchor="ctr" rtlCol="0">
            <a:noAutofit/>
          </a:bodyPr>
          <a:lstStyle/>
          <a:p>
            <a:pPr algn="l">
              <a:lnSpc>
                <a:spcPct val="90000"/>
              </a:lnSpc>
              <a:spcBef>
                <a:spcPts val="0"/>
              </a:spcBef>
              <a:spcAft>
                <a:spcPts val="0"/>
              </a:spcAft>
              <a:buNone/>
            </a:pPr>
            <a:r>
              <a:rPr lang="en-US" sz="4000" b="1" i="0" dirty="0">
                <a:solidFill>
                  <a:srgbClr val="FFFFFF"/>
                </a:solidFill>
                <a:latin typeface="Poppins"/>
                <a:cs typeface="Poppins"/>
              </a:rPr>
              <a:t>Get Ready to Learn</a:t>
            </a:r>
            <a:endParaRPr lang="en-US" sz="1200" dirty="0"/>
          </a:p>
        </p:txBody>
      </p:sp>
      <p:sp>
        <p:nvSpPr>
          <p:cNvPr id="16"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483799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11" fill="hold">
                      <p:stCondLst>
                        <p:cond delay="indefinite"/>
                        <p:cond evt="onBegin" delay="0">
                          <p:tn val="2"/>
                        </p:cond>
                      </p:stCondLst>
                      <p:childTnLst>
                        <p:par>
                          <p:cTn id="12" fill="hold">
                            <p:stCondLst>
                              <p:cond delay="0"/>
                            </p:stCondLst>
                            <p:childTnLst>
                              <p:par>
                                <p:cTn id="6" presetID="2" presetClass="entr" presetSubtype="8" fill="hold" nodeType="afterEffect">
                                  <p:stCondLst>
                                    <p:cond delay="0"/>
                                  </p:stCondLst>
                                  <p:childTnLst>
                                    <p:set>
                                      <p:cBhvr>
                                        <p:cTn id="3" dur="1" fill="hold">
                                          <p:stCondLst>
                                            <p:cond delay="0"/>
                                          </p:stCondLst>
                                        </p:cTn>
                                        <p:tgtEl>
                                          <p:spTgt spid="11"/>
                                        </p:tgtEl>
                                        <p:attrNameLst>
                                          <p:attrName>style.visibility</p:attrName>
                                        </p:attrNameLst>
                                      </p:cBhvr>
                                      <p:to>
                                        <p:strVal val="visible"/>
                                      </p:to>
                                    </p:set>
                                    <p:anim calcmode="lin" valueType="num">
                                      <p:cBhvr additive="base">
                                        <p:cTn id="4" dur="500" decel="100000" fill="hold"/>
                                        <p:tgtEl>
                                          <p:spTgt spid="11"/>
                                        </p:tgtEl>
                                        <p:attrNameLst>
                                          <p:attrName>ppt_x</p:attrName>
                                        </p:attrNameLst>
                                      </p:cBhvr>
                                      <p:tavLst>
                                        <p:tav tm="0">
                                          <p:val>
                                            <p:strVal val="0-#ppt_w/2"/>
                                          </p:val>
                                        </p:tav>
                                        <p:tav tm="100000">
                                          <p:val>
                                            <p:strVal val="#ppt_x"/>
                                          </p:val>
                                        </p:tav>
                                      </p:tavLst>
                                    </p:anim>
                                    <p:anim calcmode="lin" valueType="num">
                                      <p:cBhvr additive="base">
                                        <p:cTn id="5" dur="500" decel="100000" fill="hold"/>
                                        <p:tgtEl>
                                          <p:spTgt spid="11"/>
                                        </p:tgtEl>
                                        <p:attrNameLst>
                                          <p:attrName>ppt_y</p:attrName>
                                        </p:attrNameLst>
                                      </p:cBhvr>
                                      <p:tavLst>
                                        <p:tav tm="0">
                                          <p:val>
                                            <p:strVal val="#ppt_y"/>
                                          </p:val>
                                        </p:tav>
                                        <p:tav tm="100000">
                                          <p:val>
                                            <p:strVal val="#ppt_y"/>
                                          </p:val>
                                        </p:tav>
                                      </p:tavLst>
                                    </p:anim>
                                  </p:childTnLst>
                                </p:cTn>
                              </p:par>
                              <p:par>
                                <p:cTn id="10" presetID="2" presetClass="entr" presetSubtype="2" fill="hold" nodeType="withEffect">
                                  <p:stCondLst>
                                    <p:cond delay="0"/>
                                  </p:stCondLst>
                                  <p:childTnLst>
                                    <p:set>
                                      <p:cBhvr>
                                        <p:cTn id="7" dur="1" fill="hold">
                                          <p:stCondLst>
                                            <p:cond delay="0"/>
                                          </p:stCondLst>
                                        </p:cTn>
                                        <p:tgtEl>
                                          <p:spTgt spid="15"/>
                                        </p:tgtEl>
                                        <p:attrNameLst>
                                          <p:attrName>style.visibility</p:attrName>
                                        </p:attrNameLst>
                                      </p:cBhvr>
                                      <p:to>
                                        <p:strVal val="visible"/>
                                      </p:to>
                                    </p:set>
                                    <p:anim calcmode="lin" valueType="num">
                                      <p:cBhvr additive="base">
                                        <p:cTn id="8" dur="500" decel="100000" fill="hold"/>
                                        <p:tgtEl>
                                          <p:spTgt spid="15"/>
                                        </p:tgtEl>
                                        <p:attrNameLst>
                                          <p:attrName>ppt_x</p:attrName>
                                        </p:attrNameLst>
                                      </p:cBhvr>
                                      <p:tavLst>
                                        <p:tav tm="0">
                                          <p:val>
                                            <p:strVal val="1+#ppt_w/2"/>
                                          </p:val>
                                        </p:tav>
                                        <p:tav tm="100000">
                                          <p:val>
                                            <p:strVal val="#ppt_x"/>
                                          </p:val>
                                        </p:tav>
                                      </p:tavLst>
                                    </p:anim>
                                    <p:anim calcmode="lin" valueType="num">
                                      <p:cBhvr additive="base">
                                        <p:cTn id="9" dur="500" decel="100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a:extLst>
            <a:ext uri="{FF2B5EF4-FFF2-40B4-BE49-F238E27FC236}">
              <a16:creationId xmlns:a16="http://schemas.microsoft.com/office/drawing/2014/main" id="{36D18500-7D77-D4FA-7514-11070ED23D85}"/>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E3448FEC-64C3-6BE5-CF4A-80DE21D848FD}"/>
              </a:ext>
            </a:extLst>
          </p:cNvPr>
          <p:cNvSpPr txBox="1"/>
          <p:nvPr/>
        </p:nvSpPr>
        <p:spPr>
          <a:xfrm>
            <a:off x="0" y="798950"/>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600" b="1" i="0" u="none" strike="noStrike" kern="1200" cap="none" spc="0" normalizeH="0" baseline="0" noProof="0" dirty="0">
                <a:solidFill>
                  <a:srgbClr val="FFFFFF"/>
                </a:solidFill>
                <a:effectLst>
                  <a:outerShdw blurRad="50800" dist="38100" dir="2700000" algn="tl" rotWithShape="0">
                    <a:prstClr val="black">
                      <a:alpha val="40000"/>
                    </a:prstClr>
                  </a:outerShdw>
                </a:effectLst>
                <a:uLnTx/>
                <a:uFillTx/>
                <a:latin typeface="Caveat"/>
              </a:rPr>
              <a:t xml:space="preserve">How to Earn Your First </a:t>
            </a:r>
            <a:r>
              <a:rPr kumimoji="0" lang="en-US" sz="7600" b="1" i="0" u="none" strike="noStrike" kern="1200" cap="none" spc="0" normalizeH="0" baseline="0" noProof="0" dirty="0">
                <a:solidFill>
                  <a:srgbClr val="FFD700"/>
                </a:solidFill>
                <a:effectLst>
                  <a:outerShdw blurRad="50800" dist="38100" dir="2700000" algn="tl" rotWithShape="0">
                    <a:prstClr val="black">
                      <a:alpha val="40000"/>
                    </a:prstClr>
                  </a:outerShdw>
                </a:effectLst>
                <a:uLnTx/>
                <a:uFillTx/>
                <a:latin typeface="Caveat"/>
              </a:rPr>
              <a:t>$1,100</a:t>
            </a:r>
          </a:p>
        </p:txBody>
      </p:sp>
      <p:pic>
        <p:nvPicPr>
          <p:cNvPr id="17" name="Hand underline" descr=""/>
          <p:cNvPicPr>
            <a:picLocks noChangeAspect="1"/>
          </p:cNvPicPr>
          <p:nvPr/>
        </p:nvPicPr>
        <p:blipFill>
          <a:blip r:embed="rId7"/>
          <a:stretch>
            <a:fillRect/>
          </a:stretch>
        </p:blipFill>
        <p:spPr>
          <a:xfrm>
            <a:off x="8906254" y="1807838"/>
            <a:ext cx="2472545" cy="401789"/>
          </a:xfrm>
          <a:prstGeom prst="rect">
            <a:avLst/>
          </a:prstGeom>
          <a:ln>
            <a:noFill/>
          </a:ln>
        </p:spPr>
      </p:pic>
      <p:pic>
        <p:nvPicPr>
          <p:cNvPr id="16" name="6 and 1 mark" descr=""/>
          <p:cNvPicPr>
            <a:picLocks noChangeAspect="1"/>
          </p:cNvPicPr>
          <p:nvPr/>
        </p:nvPicPr>
        <p:blipFill>
          <a:blip r:embed="rId6"/>
          <a:stretch>
            <a:fillRect/>
          </a:stretch>
        </p:blipFill>
        <p:spPr>
          <a:xfrm>
            <a:off x="11393424" y="6108192"/>
            <a:ext cx="475488" cy="475488"/>
          </a:xfrm>
          <a:prstGeom prst="rect">
            <a:avLst/>
          </a:prstGeom>
          <a:ln>
            <a:noFill/>
          </a:ln>
        </p:spPr>
      </p:pic>
      <p:pic>
        <p:nvPicPr>
          <p:cNvPr id="18" name="6 and 1 logo (large)" descr=""/>
          <p:cNvPicPr>
            <a:picLocks noChangeAspect="1"/>
          </p:cNvPicPr>
          <p:nvPr/>
        </p:nvPicPr>
        <p:blipFill>
          <a:blip r:embed="rId6"/>
          <a:stretch>
            <a:fillRect/>
          </a:stretch>
        </p:blipFill>
        <p:spPr>
          <a:xfrm>
            <a:off x="777240" y="2240280"/>
            <a:ext cx="3657600" cy="3657600"/>
          </a:xfrm>
          <a:prstGeom prst="rect">
            <a:avLst/>
          </a:prstGeom>
          <a:ln>
            <a:noFill/>
          </a:ln>
        </p:spPr>
      </p:pic>
      <p:grpSp>
        <p:nvGrpSpPr>
          <p:cNvPr id="19" name="Step 1"/>
          <p:cNvGrpSpPr/>
          <p:nvPr/>
        </p:nvGrpSpPr>
        <p:grpSpPr>
          <a:xfrm>
            <a:off x="4892040" y="2240280"/>
            <a:ext cx="6629400" cy="1600200"/>
            <a:chOff x="4892040" y="2240280"/>
            <a:chExt cx="6629400" cy="1600200"/>
          </a:xfrm>
        </p:grpSpPr>
        <p:sp>
          <p:nvSpPr>
            <p:cNvPr id="20" name="Card"/>
            <p:cNvSpPr/>
            <p:nvPr/>
          </p:nvSpPr>
          <p:spPr>
            <a:xfrm>
              <a:off x="4892040" y="2240280"/>
              <a:ext cx="6629400" cy="1600200"/>
            </a:xfrm>
            <a:prstGeom prst="roundRect">
              <a:avLst>
                <a:gd name="adj" fmla="val 7000"/>
              </a:avLst>
            </a:prstGeom>
            <a:solidFill>
              <a:srgbClr val="FFFFFF">
                <a:alpha val="6000"/>
              </a:srgbClr>
            </a:solidFill>
            <a:ln w="12700">
              <a:solidFill>
                <a:srgbClr val="2F65A7"/>
              </a:solidFill>
            </a:ln>
          </p:spPr>
        </p:sp>
        <p:sp>
          <p:nvSpPr>
            <p:cNvPr id="21" name="Badge"/>
            <p:cNvSpPr/>
            <p:nvPr/>
          </p:nvSpPr>
          <p:spPr>
            <a:xfrm>
              <a:off x="5166360" y="2711196"/>
              <a:ext cx="658368" cy="658368"/>
            </a:xfrm>
            <a:prstGeom prst="ellipse">
              <a:avLst/>
            </a:prstGeom>
            <a:solidFill>
              <a:srgbClr val="FFD700"/>
            </a:solidFill>
            <a:ln>
              <a:noFill/>
            </a:ln>
          </p:spPr>
          <p:txBody>
            <a:bodyPr wrap="square" lIns="0" tIns="0" rIns="0" bIns="0" anchor="ctr" rtlCol="0">
              <a:noAutofit/>
            </a:bodyPr>
            <a:lstStyle/>
            <a:p>
              <a:pPr algn="ctr">
                <a:spcBef>
                  <a:spcPts val="0"/>
                </a:spcBef>
                <a:spcAft>
                  <a:spcPts val="0"/>
                </a:spcAft>
                <a:buNone/>
              </a:pPr>
              <a:r>
                <a:rPr lang="en-US" sz="2400" b="1" i="0" dirty="0">
                  <a:solidFill>
                    <a:srgbClr val="00274C"/>
                  </a:solidFill>
                  <a:latin typeface="Poppins"/>
                  <a:cs typeface="Poppins"/>
                </a:rPr>
                <a:t>1</a:t>
              </a:r>
              <a:endParaRPr lang="en-US" sz="1200" dirty="0"/>
            </a:p>
          </p:txBody>
        </p:sp>
        <p:sp>
          <p:nvSpPr>
            <p:cNvPr id="22" name="Step text"/>
            <p:cNvSpPr txBox="1"/>
            <p:nvPr/>
          </p:nvSpPr>
          <p:spPr>
            <a:xfrm>
              <a:off x="6035040" y="2240280"/>
              <a:ext cx="5303520" cy="1600200"/>
            </a:xfrm>
            <a:prstGeom prst="rect">
              <a:avLst/>
            </a:prstGeom>
            <a:noFill/>
            <a:ln>
              <a:noFill/>
            </a:ln>
          </p:spPr>
          <p:txBody>
            <a:bodyPr wrap="square" lIns="0" tIns="0" rIns="0" bIns="0" anchor="ctr" rtlCol="0">
              <a:noAutofit/>
            </a:bodyPr>
            <a:lstStyle/>
            <a:p>
              <a:pPr algn="l">
                <a:lnSpc>
                  <a:spcPct val="95000"/>
                </a:lnSpc>
                <a:spcBef>
                  <a:spcPts val="0"/>
                </a:spcBef>
                <a:spcAft>
                  <a:spcPts val="0"/>
                </a:spcAft>
                <a:buNone/>
              </a:pPr>
              <a:r>
                <a:rPr lang="en-US" sz="3400" b="1" i="0" dirty="0">
                  <a:solidFill>
                    <a:srgbClr val="FFFFFF"/>
                  </a:solidFill>
                  <a:latin typeface="Poppins"/>
                  <a:cs typeface="Poppins"/>
                </a:rPr>
                <a:t xml:space="preserve">YOU Enroll </a:t>
              </a:r>
              <a:r>
                <a:rPr lang="en-US" sz="4420" b="1" i="0" dirty="0">
                  <a:solidFill>
                    <a:srgbClr val="FFD700"/>
                  </a:solidFill>
                  <a:latin typeface="Poppins"/>
                  <a:cs typeface="Poppins"/>
                </a:rPr>
                <a:t>6</a:t>
              </a:r>
              <a:r>
                <a:rPr lang="en-US" sz="3400" b="1" i="0" dirty="0">
                  <a:solidFill>
                    <a:srgbClr val="FFFFFF"/>
                  </a:solidFill>
                  <a:latin typeface="Poppins"/>
                  <a:cs typeface="Poppins"/>
                </a:rPr>
                <a:t xml:space="preserve"> Services</a:t>
              </a:r>
              <a:endParaRPr lang="en-US" sz="1200" dirty="0"/>
            </a:p>
          </p:txBody>
        </p:sp>
      </p:grpSp>
      <p:grpSp>
        <p:nvGrpSpPr>
          <p:cNvPr id="23" name="Step 2"/>
          <p:cNvGrpSpPr/>
          <p:nvPr/>
        </p:nvGrpSpPr>
        <p:grpSpPr>
          <a:xfrm>
            <a:off x="4892040" y="4069080"/>
            <a:ext cx="6629400" cy="1828800"/>
            <a:chOff x="4892040" y="4069080"/>
            <a:chExt cx="6629400" cy="1828800"/>
          </a:xfrm>
        </p:grpSpPr>
        <p:sp>
          <p:nvSpPr>
            <p:cNvPr id="24" name="Card"/>
            <p:cNvSpPr/>
            <p:nvPr/>
          </p:nvSpPr>
          <p:spPr>
            <a:xfrm>
              <a:off x="4892040" y="4069080"/>
              <a:ext cx="6629400" cy="1828800"/>
            </a:xfrm>
            <a:prstGeom prst="roundRect">
              <a:avLst>
                <a:gd name="adj" fmla="val 7000"/>
              </a:avLst>
            </a:prstGeom>
            <a:solidFill>
              <a:srgbClr val="FFFFFF">
                <a:alpha val="6000"/>
              </a:srgbClr>
            </a:solidFill>
            <a:ln w="12700">
              <a:solidFill>
                <a:srgbClr val="2F65A7"/>
              </a:solidFill>
            </a:ln>
          </p:spPr>
        </p:sp>
        <p:sp>
          <p:nvSpPr>
            <p:cNvPr id="25" name="Badge"/>
            <p:cNvSpPr/>
            <p:nvPr/>
          </p:nvSpPr>
          <p:spPr>
            <a:xfrm>
              <a:off x="5166360" y="4654296"/>
              <a:ext cx="658368" cy="658368"/>
            </a:xfrm>
            <a:prstGeom prst="ellipse">
              <a:avLst/>
            </a:prstGeom>
            <a:solidFill>
              <a:srgbClr val="FFD700"/>
            </a:solidFill>
            <a:ln>
              <a:noFill/>
            </a:ln>
          </p:spPr>
          <p:txBody>
            <a:bodyPr wrap="square" lIns="0" tIns="0" rIns="0" bIns="0" anchor="ctr" rtlCol="0">
              <a:noAutofit/>
            </a:bodyPr>
            <a:lstStyle/>
            <a:p>
              <a:pPr algn="ctr">
                <a:spcBef>
                  <a:spcPts val="0"/>
                </a:spcBef>
                <a:spcAft>
                  <a:spcPts val="0"/>
                </a:spcAft>
                <a:buNone/>
              </a:pPr>
              <a:r>
                <a:rPr lang="en-US" sz="2400" b="1" i="0" dirty="0">
                  <a:solidFill>
                    <a:srgbClr val="00274C"/>
                  </a:solidFill>
                  <a:latin typeface="Poppins"/>
                  <a:cs typeface="Poppins"/>
                </a:rPr>
                <a:t>2</a:t>
              </a:r>
              <a:endParaRPr lang="en-US" sz="1200" dirty="0"/>
            </a:p>
          </p:txBody>
        </p:sp>
        <p:sp>
          <p:nvSpPr>
            <p:cNvPr id="26" name="Step text"/>
            <p:cNvSpPr txBox="1"/>
            <p:nvPr/>
          </p:nvSpPr>
          <p:spPr>
            <a:xfrm>
              <a:off x="6035040" y="4069080"/>
              <a:ext cx="5303520" cy="1828800"/>
            </a:xfrm>
            <a:prstGeom prst="rect">
              <a:avLst/>
            </a:prstGeom>
            <a:noFill/>
            <a:ln>
              <a:noFill/>
            </a:ln>
          </p:spPr>
          <p:txBody>
            <a:bodyPr wrap="square" lIns="0" tIns="0" rIns="0" bIns="0" anchor="ctr" rtlCol="0">
              <a:noAutofit/>
            </a:bodyPr>
            <a:lstStyle/>
            <a:p>
              <a:pPr algn="l">
                <a:lnSpc>
                  <a:spcPct val="95000"/>
                </a:lnSpc>
                <a:spcBef>
                  <a:spcPts val="0"/>
                </a:spcBef>
                <a:spcAft>
                  <a:spcPts val="0"/>
                </a:spcAft>
                <a:buNone/>
              </a:pPr>
              <a:r>
                <a:rPr lang="en-US" sz="3400" b="1" i="0" dirty="0">
                  <a:solidFill>
                    <a:srgbClr val="FFFFFF"/>
                  </a:solidFill>
                  <a:latin typeface="Poppins"/>
                  <a:cs typeface="Poppins"/>
                </a:rPr>
                <a:t xml:space="preserve">Teach and Help </a:t>
              </a:r>
              <a:r>
                <a:rPr lang="en-US" sz="4420" b="1" i="0" dirty="0">
                  <a:solidFill>
                    <a:srgbClr val="FFD700"/>
                  </a:solidFill>
                  <a:latin typeface="Poppins"/>
                  <a:cs typeface="Poppins"/>
                </a:rPr>
                <a:t>1</a:t>
              </a:r>
              <a:r>
                <a:rPr lang="en-US" sz="3400" b="1" i="0" dirty="0">
                  <a:solidFill>
                    <a:srgbClr val="FFFFFF"/>
                  </a:solidFill>
                  <a:latin typeface="Poppins"/>
                  <a:cs typeface="Poppins"/>
                </a:rPr>
                <a:t xml:space="preserve"> Other</a:t>
              </a:r>
              <a:endParaRPr lang="en-US" sz="1200" dirty="0"/>
            </a:p>
            <a:p>
              <a:pPr algn="l">
                <a:lnSpc>
                  <a:spcPct val="95000"/>
                </a:lnSpc>
                <a:spcBef>
                  <a:spcPts val="0"/>
                </a:spcBef>
                <a:spcAft>
                  <a:spcPts val="0"/>
                </a:spcAft>
                <a:buNone/>
              </a:pPr>
              <a:r>
                <a:rPr lang="en-US" sz="3400" b="1" i="0" dirty="0">
                  <a:solidFill>
                    <a:srgbClr val="FFFFFF"/>
                  </a:solidFill>
                  <a:latin typeface="Poppins"/>
                  <a:cs typeface="Poppins"/>
                </a:rPr>
                <a:t>To Do the Same</a:t>
              </a:r>
              <a:endParaRPr lang="en-US" sz="1200" dirty="0"/>
            </a:p>
          </p:txBody>
        </p:sp>
      </p:grpSp>
      <p:sp>
        <p:nvSpPr>
          <p:cNvPr id="15"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4047404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0">
  <p:cSld>
    <p:bg>
      <p:bgPr>
        <a:blipFill dpi="0" rotWithShape="1">
          <a:blip r:embed="rId5"/>
          <a:srcRect/>
          <a:stretch>
            <a:fillRect/>
          </a:stretch>
        </a:blipFill>
        <a:effectLst/>
      </p:bgPr>
    </p:bg>
    <p:spTree>
      <p:nvGrpSpPr>
        <p:cNvPr id="1" name=""/>
        <p:cNvGrpSpPr/>
        <p:nvPr/>
      </p:nvGrpSpPr>
      <p:grpSpPr>
        <a:xfrm>
          <a:off x="0" y="0"/>
          <a:ext cx="0" cy="0"/>
          <a:chOff x="0" y="0"/>
          <a:chExt cx="0" cy="0"/>
        </a:xfrm>
      </p:grpSpPr>
      <p:sp>
        <p:nvSpPr>
          <p:cNvPr id="11" name="Down Arrow 10">
            <a:extLst>
              <a:ext uri="{FF2B5EF4-FFF2-40B4-BE49-F238E27FC236}">
                <a16:creationId xmlns:a16="http://schemas.microsoft.com/office/drawing/2014/main" id="{2BC07368-2F1A-E25C-7A71-715E99478B5C}"/>
              </a:ext>
            </a:extLst>
          </p:cNvPr>
          <p:cNvSpPr/>
          <p:nvPr/>
        </p:nvSpPr>
        <p:spPr>
          <a:xfrm>
            <a:off x="2015494" y="2816352"/>
            <a:ext cx="2647950" cy="3390900"/>
          </a:xfrm>
          <a:prstGeom prst="downArrow">
            <a:avLst/>
          </a:prstGeom>
          <a:gradFill flip="none" rotWithShape="1">
            <a:gsLst>
              <a:gs pos="0">
                <a:schemeClr val="accent5">
                  <a:lumMod val="40000"/>
                  <a:lumOff val="60000"/>
                  <a:alpha val="0"/>
                </a:schemeClr>
              </a:gs>
              <a:gs pos="48000">
                <a:schemeClr val="accent5">
                  <a:lumMod val="95000"/>
                  <a:lumOff val="5000"/>
                  <a:alpha val="61181"/>
                </a:schemeClr>
              </a:gs>
              <a:gs pos="100000">
                <a:schemeClr val="accent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50800" dist="38100" dir="2700000" algn="tl" rotWithShape="0">
                  <a:prstClr val="black">
                    <a:alpha val="40000"/>
                  </a:prstClr>
                </a:outerShdw>
              </a:effectLst>
            </a:endParaRPr>
          </a:p>
        </p:txBody>
      </p:sp>
      <p:sp>
        <p:nvSpPr>
          <p:cNvPr id="4" name="TextBox 3">
            <a:extLst>
              <a:ext uri="{FF2B5EF4-FFF2-40B4-BE49-F238E27FC236}">
                <a16:creationId xmlns:a16="http://schemas.microsoft.com/office/drawing/2014/main" id="{E441803D-EA34-1ADB-09CA-59723329EE23}"/>
              </a:ext>
            </a:extLst>
          </p:cNvPr>
          <p:cNvSpPr txBox="1"/>
          <p:nvPr/>
        </p:nvSpPr>
        <p:spPr>
          <a:xfrm>
            <a:off x="268931" y="2266534"/>
            <a:ext cx="6141076" cy="3662541"/>
          </a:xfrm>
          <a:prstGeom prst="rect">
            <a:avLst/>
          </a:prstGeom>
          <a:noFill/>
        </p:spPr>
        <p:txBody>
          <a:bodyPr wrap="square" rtlCol="0">
            <a:spAutoFit/>
          </a:bodyPr>
          <a:lstStyle/>
          <a:p>
            <a:pPr algn="ctr"/>
            <a:r>
              <a:rPr lang="en-US" sz="3500" b="1" dirty="0">
                <a:solidFill>
                  <a:schemeClr val="bg1"/>
                </a:solidFill>
                <a:effectLst>
                  <a:outerShdw blurRad="50800" dist="38100" dir="2700000" algn="tl" rotWithShape="0">
                    <a:prstClr val="black">
                      <a:alpha val="40000"/>
                    </a:prstClr>
                  </a:outerShdw>
                </a:effectLst>
                <a:ea typeface="Roboto" panose="02000000000000000000" pitchFamily="2" charset="0"/>
              </a:rPr>
              <a:t>Start here &gt;&gt;&gt; </a:t>
            </a:r>
            <a:r>
              <a:rPr lang="en-US" sz="3500" b="1" dirty="0" err="1">
                <a:solidFill>
                  <a:schemeClr val="bg1"/>
                </a:solidFill>
                <a:effectLst>
                  <a:outerShdw blurRad="50800" dist="38100" dir="2700000" algn="tl" rotWithShape="0">
                    <a:prstClr val="black">
                      <a:alpha val="40000"/>
                    </a:prstClr>
                  </a:outerShdw>
                </a:effectLst>
                <a:ea typeface="Roboto" panose="02000000000000000000" pitchFamily="2" charset="0"/>
              </a:rPr>
              <a:t>MyACN.AI</a:t>
            </a:r>
            <a:endParaRPr lang="en-US" sz="3500" b="1" dirty="0">
              <a:solidFill>
                <a:schemeClr val="bg1"/>
              </a:solidFill>
              <a:effectLst>
                <a:outerShdw blurRad="50800" dist="38100" dir="2700000" algn="tl" rotWithShape="0">
                  <a:prstClr val="black">
                    <a:alpha val="40000"/>
                  </a:prstClr>
                </a:outerShdw>
              </a:effectLst>
              <a:ea typeface="Roboto Light" panose="02000000000000000000" pitchFamily="2" charset="0"/>
            </a:endParaRPr>
          </a:p>
          <a:p>
            <a:pPr algn="ctr"/>
            <a:r>
              <a:rPr lang="en-US" sz="2800" dirty="0">
                <a:solidFill>
                  <a:schemeClr val="bg1"/>
                </a:solidFill>
                <a:ea typeface="Roboto Light" panose="02000000000000000000" pitchFamily="2" charset="0"/>
              </a:rPr>
              <a:t>Enroll</a:t>
            </a:r>
          </a:p>
          <a:p>
            <a:pPr algn="ctr"/>
            <a:r>
              <a:rPr lang="en-US" sz="2800" dirty="0">
                <a:solidFill>
                  <a:schemeClr val="bg1"/>
                </a:solidFill>
                <a:ea typeface="Roboto Light" panose="02000000000000000000" pitchFamily="2" charset="0"/>
              </a:rPr>
              <a:t>Complete your Profile</a:t>
            </a:r>
          </a:p>
          <a:p>
            <a:pPr algn="ctr"/>
            <a:r>
              <a:rPr lang="en-US" sz="2800" dirty="0">
                <a:solidFill>
                  <a:schemeClr val="bg1"/>
                </a:solidFill>
                <a:ea typeface="Roboto" panose="02000000000000000000" pitchFamily="2" charset="0"/>
              </a:rPr>
              <a:t>Train Your AI</a:t>
            </a:r>
          </a:p>
          <a:p>
            <a:pPr algn="ctr"/>
            <a:r>
              <a:rPr lang="en-US" sz="2800" dirty="0">
                <a:solidFill>
                  <a:schemeClr val="bg1"/>
                </a:solidFill>
                <a:ea typeface="Roboto" panose="02000000000000000000" pitchFamily="2" charset="0"/>
              </a:rPr>
              <a:t>Download &amp; Install the App</a:t>
            </a:r>
          </a:p>
          <a:p>
            <a:pPr algn="ctr"/>
            <a:r>
              <a:rPr lang="en-US" sz="2800" dirty="0">
                <a:solidFill>
                  <a:schemeClr val="bg1"/>
                </a:solidFill>
                <a:ea typeface="Roboto" panose="02000000000000000000" pitchFamily="2" charset="0"/>
              </a:rPr>
              <a:t>Login</a:t>
            </a:r>
          </a:p>
          <a:p>
            <a:pPr algn="ctr"/>
            <a:r>
              <a:rPr lang="en-US" sz="2800" dirty="0">
                <a:solidFill>
                  <a:schemeClr val="bg1"/>
                </a:solidFill>
                <a:ea typeface="Roboto" panose="02000000000000000000" pitchFamily="2" charset="0"/>
              </a:rPr>
              <a:t>Complete Onboarding</a:t>
            </a:r>
          </a:p>
        </p:txBody>
      </p:sp>
      <p:pic>
        <p:nvPicPr>
          <p:cNvPr id="9" name="Graphic 8">
            <a:extLst>
              <a:ext uri="{FF2B5EF4-FFF2-40B4-BE49-F238E27FC236}">
                <a16:creationId xmlns:a16="http://schemas.microsoft.com/office/drawing/2014/main" id="{BF71334F-03AE-354F-801B-E32A927295E2}"/>
              </a:ext>
            </a:extLst>
          </p:cNvPr>
          <p:cNvPicPr>
            <a:picLocks noChangeAspect="1"/>
          </p:cNvPicPr>
          <p:nvPr/>
        </p:nvPicPr>
        <p:blipFill rotWithShape="1">
          <a:blip>
            <a:extLst>
              <a:ext uri="{96DAC541-7B7A-43D3-8B79-37D633B846F1}">
                <asvg:svgBlip xmlns:asvg="http://schemas.microsoft.com/office/drawing/2016/SVG/main" r:embed="rId3"/>
              </a:ext>
            </a:extLst>
          </a:blip>
          <a:srcRect t="626"/>
          <a:stretch/>
        </p:blipFill>
        <p:spPr>
          <a:xfrm>
            <a:off x="3414243" y="544877"/>
            <a:ext cx="4735500" cy="1426664"/>
          </a:xfrm>
          <a:prstGeom prst="rect">
            <a:avLst/>
          </a:prstGeom>
          <a:effectLst>
            <a:glow rad="228600">
              <a:schemeClr val="accent4"/>
            </a:glow>
          </a:effectLst>
        </p:spPr>
      </p:pic>
      <p:sp>
        <p:nvSpPr>
          <p:cNvPr id="12" name="Down Arrow 11">
            <a:extLst>
              <a:ext uri="{FF2B5EF4-FFF2-40B4-BE49-F238E27FC236}">
                <a16:creationId xmlns:a16="http://schemas.microsoft.com/office/drawing/2014/main" id="{A7DF4CFD-EFD8-F4ED-6864-3F532D19BB57}"/>
              </a:ext>
            </a:extLst>
          </p:cNvPr>
          <p:cNvSpPr/>
          <p:nvPr/>
        </p:nvSpPr>
        <p:spPr>
          <a:xfrm>
            <a:off x="7528556" y="2816352"/>
            <a:ext cx="2647950" cy="3390900"/>
          </a:xfrm>
          <a:prstGeom prst="downArrow">
            <a:avLst/>
          </a:prstGeom>
          <a:gradFill flip="none" rotWithShape="1">
            <a:gsLst>
              <a:gs pos="0">
                <a:schemeClr val="accent5">
                  <a:lumMod val="40000"/>
                  <a:lumOff val="60000"/>
                  <a:alpha val="0"/>
                </a:schemeClr>
              </a:gs>
              <a:gs pos="48000">
                <a:schemeClr val="accent5">
                  <a:lumMod val="95000"/>
                  <a:lumOff val="5000"/>
                  <a:alpha val="61181"/>
                </a:schemeClr>
              </a:gs>
              <a:gs pos="100000">
                <a:schemeClr val="accent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50800" dist="38100" dir="2700000" algn="tl" rotWithShape="0">
                  <a:prstClr val="black">
                    <a:alpha val="40000"/>
                  </a:prstClr>
                </a:outerShdw>
              </a:effectLst>
            </a:endParaRPr>
          </a:p>
        </p:txBody>
      </p:sp>
      <p:sp>
        <p:nvSpPr>
          <p:cNvPr id="13" name="TextBox 12">
            <a:extLst>
              <a:ext uri="{FF2B5EF4-FFF2-40B4-BE49-F238E27FC236}">
                <a16:creationId xmlns:a16="http://schemas.microsoft.com/office/drawing/2014/main" id="{56DAED44-3120-9084-9B05-ECAEE7DAA8A6}"/>
              </a:ext>
            </a:extLst>
          </p:cNvPr>
          <p:cNvSpPr txBox="1"/>
          <p:nvPr/>
        </p:nvSpPr>
        <p:spPr>
          <a:xfrm>
            <a:off x="5781993" y="2266534"/>
            <a:ext cx="6141076" cy="2677656"/>
          </a:xfrm>
          <a:prstGeom prst="rect">
            <a:avLst/>
          </a:prstGeom>
          <a:noFill/>
        </p:spPr>
        <p:txBody>
          <a:bodyPr wrap="square" rtlCol="0">
            <a:spAutoFit/>
          </a:bodyPr>
          <a:lstStyle/>
          <a:p>
            <a:pPr algn="ctr"/>
            <a:r>
              <a:rPr lang="en-US" sz="3750" b="1" dirty="0" err="1">
                <a:solidFill>
                  <a:schemeClr val="bg1"/>
                </a:solidFill>
                <a:effectLst>
                  <a:outerShdw blurRad="50800" dist="38100" dir="2700000" algn="tl" rotWithShape="0">
                    <a:prstClr val="black">
                      <a:alpha val="40000"/>
                    </a:prstClr>
                  </a:outerShdw>
                </a:effectLst>
                <a:ea typeface="Roboto" panose="02000000000000000000" pitchFamily="2" charset="0"/>
              </a:rPr>
              <a:t>LegacyPartners.biz</a:t>
            </a:r>
            <a:endParaRPr lang="en-US" sz="3750" b="1" dirty="0">
              <a:solidFill>
                <a:schemeClr val="bg1"/>
              </a:solidFill>
              <a:effectLst>
                <a:outerShdw blurRad="50800" dist="38100" dir="2700000" algn="tl" rotWithShape="0">
                  <a:prstClr val="black">
                    <a:alpha val="40000"/>
                  </a:prstClr>
                </a:outerShdw>
              </a:effectLst>
              <a:ea typeface="Roboto Light" panose="02000000000000000000" pitchFamily="2" charset="0"/>
            </a:endParaRPr>
          </a:p>
          <a:p>
            <a:pPr algn="ctr"/>
            <a:r>
              <a:rPr lang="en-US" sz="3000" dirty="0">
                <a:solidFill>
                  <a:schemeClr val="bg1"/>
                </a:solidFill>
                <a:ea typeface="Roboto Light" panose="02000000000000000000" pitchFamily="2" charset="0"/>
              </a:rPr>
              <a:t>Team Events</a:t>
            </a:r>
          </a:p>
          <a:p>
            <a:pPr algn="ctr"/>
            <a:r>
              <a:rPr lang="en-US" sz="3000" dirty="0">
                <a:solidFill>
                  <a:schemeClr val="bg1"/>
                </a:solidFill>
                <a:ea typeface="Roboto Light" panose="02000000000000000000" pitchFamily="2" charset="0"/>
              </a:rPr>
              <a:t>Team Emails</a:t>
            </a:r>
          </a:p>
          <a:p>
            <a:pPr algn="ctr"/>
            <a:r>
              <a:rPr lang="en-US" sz="3000" dirty="0">
                <a:solidFill>
                  <a:schemeClr val="bg1"/>
                </a:solidFill>
                <a:ea typeface="Roboto Light" panose="02000000000000000000" pitchFamily="2" charset="0"/>
              </a:rPr>
              <a:t>Important Bookmarks</a:t>
            </a:r>
          </a:p>
          <a:p>
            <a:pPr algn="ctr"/>
            <a:endParaRPr lang="en-US" sz="3000" dirty="0">
              <a:solidFill>
                <a:schemeClr val="bg1"/>
              </a:solidFill>
              <a:ea typeface="Roboto" panose="02000000000000000000" pitchFamily="2" charset="0"/>
            </a:endParaRPr>
          </a:p>
        </p:txBody>
      </p:sp>
      <p:pic>
        <p:nvPicPr>
          <p:cNvPr id="15" name="6 and 1 mark" descr=""/>
          <p:cNvPicPr>
            <a:picLocks noChangeAspect="1"/>
          </p:cNvPicPr>
          <p:nvPr/>
        </p:nvPicPr>
        <p:blipFill>
          <a:blip r:embed="rId6"/>
          <a:stretch>
            <a:fillRect/>
          </a:stretch>
        </p:blipFill>
        <p:spPr>
          <a:xfrm>
            <a:off x="11393424" y="6108192"/>
            <a:ext cx="475488" cy="475488"/>
          </a:xfrm>
          <a:prstGeom prst="rect">
            <a:avLst/>
          </a:prstGeom>
          <a:ln>
            <a:noFill/>
          </a:ln>
        </p:spPr>
      </p:pic>
      <p:sp>
        <p:nvSpPr>
          <p:cNvPr id="14"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4291289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8"/>
          <a:srcRect/>
          <a:stretch>
            <a:fillRect/>
          </a:stretch>
        </a:blipFill>
        <a:effectLst/>
      </p:bgPr>
    </p:bg>
    <p:spTree>
      <p:nvGrpSpPr>
        <p:cNvPr id="1" name="">
          <a:extLst>
            <a:ext uri="{FF2B5EF4-FFF2-40B4-BE49-F238E27FC236}">
              <a16:creationId xmlns:a16="http://schemas.microsoft.com/office/drawing/2014/main" id="{73324B71-5732-E7A0-8FC3-62A39F8E5192}"/>
            </a:ext>
          </a:extLst>
        </p:cNvPr>
        <p:cNvGrpSpPr/>
        <p:nvPr/>
      </p:nvGrpSpPr>
      <p:grpSpPr>
        <a:xfrm>
          <a:off x="0" y="0"/>
          <a:ext cx="0" cy="0"/>
          <a:chOff x="0" y="0"/>
          <a:chExt cx="0" cy="0"/>
        </a:xfrm>
      </p:grpSpPr>
      <p:pic>
        <p:nvPicPr>
          <p:cNvPr id="6" name="Onboarding Video">
            <a:hlinkClick r:id="" action="ppaction://media"/>
            <a:extLst>
              <a:ext uri="{FF2B5EF4-FFF2-40B4-BE49-F238E27FC236}">
                <a16:creationId xmlns:a16="http://schemas.microsoft.com/office/drawing/2014/main" id="{79E5A86B-525B-D5E4-E9CD-D4C5A50943AA}"/>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3307" t="3638" r="3148" b="7064"/>
          <a:stretch>
            <a:fillRect/>
          </a:stretch>
        </p:blipFill>
        <p:spPr>
          <a:xfrm>
            <a:off x="5020056" y="1828800"/>
            <a:ext cx="6537960" cy="3864729"/>
          </a:xfrm>
          <a:prstGeom prst="roundRect">
            <a:avLst>
              <a:gd name="adj" fmla="val 6000"/>
            </a:avLst>
          </a:prstGeom>
          <a:ln w="38100">
            <a:solidFill>
              <a:srgbClr val="FFFFFF"/>
            </a:solidFill>
          </a:ln>
        </p:spPr>
      </p:pic>
      <p:pic>
        <p:nvPicPr>
          <p:cNvPr id="9" name="6 and 1 mark" descr=""/>
          <p:cNvPicPr>
            <a:picLocks noChangeAspect="1"/>
          </p:cNvPicPr>
          <p:nvPr/>
        </p:nvPicPr>
        <p:blipFill>
          <a:blip r:embed="rId9"/>
          <a:stretch>
            <a:fillRect/>
          </a:stretch>
        </p:blipFill>
        <p:spPr>
          <a:xfrm>
            <a:off x="11393424" y="6108192"/>
            <a:ext cx="475488" cy="475488"/>
          </a:xfrm>
          <a:prstGeom prst="rect">
            <a:avLst/>
          </a:prstGeom>
          <a:ln>
            <a:noFill/>
          </a:ln>
        </p:spPr>
      </p:pic>
      <p:sp>
        <p:nvSpPr>
          <p:cNvPr id="10" name="Eyebrow"/>
          <p:cNvSpPr txBox="1"/>
          <p:nvPr/>
        </p:nvSpPr>
        <p:spPr>
          <a:xfrm>
            <a:off x="630936" y="475488"/>
            <a:ext cx="9144000" cy="292608"/>
          </a:xfrm>
          <a:prstGeom prst="rect">
            <a:avLst/>
          </a:prstGeom>
          <a:noFill/>
          <a:ln>
            <a:noFill/>
          </a:ln>
        </p:spPr>
        <p:txBody>
          <a:bodyPr wrap="none" lIns="0" tIns="0" rIns="0" bIns="0" anchor="ctr" rtlCol="0">
            <a:noAutofit/>
          </a:bodyPr>
          <a:lstStyle/>
          <a:p>
            <a:pPr algn="l">
              <a:spcBef>
                <a:spcPts val="0"/>
              </a:spcBef>
              <a:spcAft>
                <a:spcPts val="0"/>
              </a:spcAft>
              <a:buNone/>
            </a:pPr>
            <a:r>
              <a:rPr lang="en-US" sz="1200" b="1" i="0" spc="400" dirty="0">
                <a:solidFill>
                  <a:srgbClr val="FFD700"/>
                </a:solidFill>
                <a:latin typeface="Poppins"/>
                <a:cs typeface="Poppins"/>
              </a:rPr>
              <a:t>BEFORE ANYTHING ELSE</a:t>
            </a:r>
            <a:endParaRPr lang="en-US" sz="1200" dirty="0"/>
          </a:p>
        </p:txBody>
      </p:sp>
      <p:sp>
        <p:nvSpPr>
          <p:cNvPr id="11" name="Title"/>
          <p:cNvSpPr txBox="1"/>
          <p:nvPr/>
        </p:nvSpPr>
        <p:spPr>
          <a:xfrm>
            <a:off x="630936" y="768096"/>
            <a:ext cx="10607040" cy="868680"/>
          </a:xfrm>
          <a:prstGeom prst="rect">
            <a:avLst/>
          </a:prstGeom>
          <a:noFill/>
          <a:ln>
            <a:noFill/>
          </a:ln>
        </p:spPr>
        <p:txBody>
          <a:bodyPr wrap="square" lIns="0" tIns="0" rIns="0" bIns="0" anchor="ctr" rtlCol="0">
            <a:noAutofit/>
          </a:bodyPr>
          <a:lstStyle/>
          <a:p>
            <a:pPr algn="l">
              <a:lnSpc>
                <a:spcPct val="90000"/>
              </a:lnSpc>
              <a:spcBef>
                <a:spcPts val="0"/>
              </a:spcBef>
              <a:spcAft>
                <a:spcPts val="0"/>
              </a:spcAft>
              <a:buNone/>
            </a:pPr>
            <a:r>
              <a:rPr lang="en-US" sz="4000" b="1" i="0" dirty="0">
                <a:solidFill>
                  <a:srgbClr val="FFFFFF"/>
                </a:solidFill>
                <a:latin typeface="Poppins"/>
                <a:cs typeface="Poppins"/>
              </a:rPr>
              <a:t>LegacyPartners.biz/</a:t>
            </a:r>
            <a:r>
              <a:rPr lang="en-US" sz="4000" b="1" i="0" dirty="0">
                <a:solidFill>
                  <a:srgbClr val="FFD700"/>
                </a:solidFill>
                <a:latin typeface="Poppins"/>
                <a:cs typeface="Poppins"/>
              </a:rPr>
              <a:t>Onboarding</a:t>
            </a:r>
            <a:endParaRPr lang="en-US" sz="1200" dirty="0"/>
          </a:p>
        </p:txBody>
      </p:sp>
      <p:sp>
        <p:nvSpPr>
          <p:cNvPr id="12" name="Onboarding"/>
          <p:cNvSpPr/>
          <p:nvPr/>
        </p:nvSpPr>
        <p:spPr>
          <a:xfrm>
            <a:off x="630936" y="1828800"/>
            <a:ext cx="4114800" cy="1783080"/>
          </a:xfrm>
          <a:prstGeom prst="roundRect">
            <a:avLst>
              <a:gd name="adj" fmla="val 7000"/>
            </a:avLst>
          </a:prstGeom>
          <a:solidFill>
            <a:srgbClr val="FFFFFF">
              <a:alpha val="6000"/>
            </a:srgbClr>
          </a:solidFill>
          <a:ln w="12700">
            <a:solidFill>
              <a:srgbClr val="2F65A7"/>
            </a:solidFill>
          </a:ln>
        </p:spPr>
        <p:txBody>
          <a:bodyPr wrap="square" lIns="256032" tIns="182880" rIns="182880" bIns="137160" anchor="t" rtlCol="0">
            <a:noAutofit/>
          </a:bodyPr>
          <a:lstStyle/>
          <a:p>
            <a:pPr algn="l">
              <a:spcBef>
                <a:spcPts val="0"/>
              </a:spcBef>
              <a:spcAft>
                <a:spcPts val="400"/>
              </a:spcAft>
              <a:buNone/>
            </a:pPr>
            <a:r>
              <a:rPr lang="en-US" sz="1300" b="1" i="0" spc="300" dirty="0">
                <a:solidFill>
                  <a:srgbClr val="FFD700"/>
                </a:solidFill>
                <a:latin typeface="Poppins"/>
                <a:cs typeface="Poppins"/>
              </a:rPr>
              <a:t>ONBOARDING</a:t>
            </a:r>
            <a:endParaRPr lang="en-US" sz="1200" dirty="0"/>
          </a:p>
          <a:p>
            <a:pPr algn="l">
              <a:spcBef>
                <a:spcPts val="200"/>
              </a:spcBef>
              <a:spcAft>
                <a:spcPts val="0"/>
              </a:spcAft>
              <a:buNone/>
            </a:pPr>
            <a:r>
              <a:rPr lang="en-US" sz="1500" b="1" i="0" dirty="0">
                <a:solidFill>
                  <a:srgbClr val="FFD700"/>
                </a:solidFill>
                <a:latin typeface="Poppins"/>
                <a:cs typeface="Poppins"/>
              </a:rPr>
              <a:t xml:space="preserve">✓  </a:t>
            </a:r>
            <a:r>
              <a:rPr lang="en-US" sz="1500" b="0" i="0" dirty="0">
                <a:solidFill>
                  <a:srgbClr val="FFFFFF"/>
                </a:solidFill>
                <a:latin typeface="Poppins"/>
                <a:cs typeface="Poppins"/>
              </a:rPr>
              <a:t>Onboarding Download</a:t>
            </a:r>
            <a:endParaRPr lang="en-US" sz="1200" dirty="0"/>
          </a:p>
          <a:p>
            <a:pPr algn="l">
              <a:spcBef>
                <a:spcPts val="200"/>
              </a:spcBef>
              <a:spcAft>
                <a:spcPts val="0"/>
              </a:spcAft>
              <a:buNone/>
            </a:pPr>
            <a:r>
              <a:rPr lang="en-US" sz="1500" b="1" i="0" dirty="0">
                <a:solidFill>
                  <a:srgbClr val="FFD700"/>
                </a:solidFill>
                <a:latin typeface="Poppins"/>
                <a:cs typeface="Poppins"/>
              </a:rPr>
              <a:t xml:space="preserve">✓  </a:t>
            </a:r>
            <a:r>
              <a:rPr lang="en-US" sz="1500" b="0" i="0" dirty="0">
                <a:solidFill>
                  <a:srgbClr val="FFFFFF"/>
                </a:solidFill>
                <a:latin typeface="Poppins"/>
                <a:cs typeface="Poppins"/>
              </a:rPr>
              <a:t>ACN AI</a:t>
            </a:r>
            <a:endParaRPr lang="en-US" sz="1200" dirty="0"/>
          </a:p>
          <a:p>
            <a:pPr algn="l">
              <a:spcBef>
                <a:spcPts val="200"/>
              </a:spcBef>
              <a:spcAft>
                <a:spcPts val="0"/>
              </a:spcAft>
              <a:buNone/>
            </a:pPr>
            <a:r>
              <a:rPr lang="en-US" sz="1500" b="1" i="0" dirty="0">
                <a:solidFill>
                  <a:srgbClr val="FFD700"/>
                </a:solidFill>
                <a:latin typeface="Poppins"/>
                <a:cs typeface="Poppins"/>
              </a:rPr>
              <a:t xml:space="preserve">✓  </a:t>
            </a:r>
            <a:r>
              <a:rPr lang="en-US" sz="1500" b="0" i="0" dirty="0">
                <a:solidFill>
                  <a:srgbClr val="FFFFFF"/>
                </a:solidFill>
                <a:latin typeface="Poppins"/>
                <a:cs typeface="Poppins"/>
              </a:rPr>
              <a:t>Emails</a:t>
            </a:r>
            <a:endParaRPr lang="en-US" sz="1200" dirty="0"/>
          </a:p>
          <a:p>
            <a:pPr algn="l">
              <a:spcBef>
                <a:spcPts val="200"/>
              </a:spcBef>
              <a:spcAft>
                <a:spcPts val="0"/>
              </a:spcAft>
              <a:buNone/>
            </a:pPr>
            <a:r>
              <a:rPr lang="en-US" sz="1500" b="1" i="0" dirty="0">
                <a:solidFill>
                  <a:srgbClr val="FFD700"/>
                </a:solidFill>
                <a:latin typeface="Poppins"/>
                <a:cs typeface="Poppins"/>
              </a:rPr>
              <a:t xml:space="preserve">✓  </a:t>
            </a:r>
            <a:r>
              <a:rPr lang="en-US" sz="1500" b="0" i="0" dirty="0">
                <a:solidFill>
                  <a:srgbClr val="FFFFFF"/>
                </a:solidFill>
                <a:latin typeface="Poppins"/>
                <a:cs typeface="Poppins"/>
              </a:rPr>
              <a:t>Facebook Group</a:t>
            </a:r>
            <a:endParaRPr lang="en-US" sz="1200" dirty="0"/>
          </a:p>
        </p:txBody>
      </p:sp>
      <p:sp>
        <p:nvSpPr>
          <p:cNvPr id="13" name="Quickstart"/>
          <p:cNvSpPr/>
          <p:nvPr/>
        </p:nvSpPr>
        <p:spPr>
          <a:xfrm>
            <a:off x="630936" y="3840480"/>
            <a:ext cx="4114800" cy="2084832"/>
          </a:xfrm>
          <a:prstGeom prst="roundRect">
            <a:avLst>
              <a:gd name="adj" fmla="val 7000"/>
            </a:avLst>
          </a:prstGeom>
          <a:solidFill>
            <a:srgbClr val="FFFFFF">
              <a:alpha val="6000"/>
            </a:srgbClr>
          </a:solidFill>
          <a:ln w="12700">
            <a:solidFill>
              <a:srgbClr val="2F65A7"/>
            </a:solidFill>
          </a:ln>
        </p:spPr>
        <p:txBody>
          <a:bodyPr wrap="square" lIns="256032" tIns="182880" rIns="182880" bIns="137160" anchor="t" rtlCol="0">
            <a:noAutofit/>
          </a:bodyPr>
          <a:lstStyle/>
          <a:p>
            <a:pPr algn="l">
              <a:spcBef>
                <a:spcPts val="0"/>
              </a:spcBef>
              <a:spcAft>
                <a:spcPts val="400"/>
              </a:spcAft>
              <a:buNone/>
            </a:pPr>
            <a:r>
              <a:rPr lang="en-US" sz="1300" b="1" i="0" spc="300" dirty="0">
                <a:solidFill>
                  <a:srgbClr val="FFD700"/>
                </a:solidFill>
                <a:latin typeface="Poppins"/>
                <a:cs typeface="Poppins"/>
              </a:rPr>
              <a:t>QUICKSTART</a:t>
            </a:r>
            <a:endParaRPr lang="en-US" sz="1200" dirty="0"/>
          </a:p>
          <a:p>
            <a:pPr algn="l">
              <a:spcBef>
                <a:spcPts val="200"/>
              </a:spcBef>
              <a:spcAft>
                <a:spcPts val="0"/>
              </a:spcAft>
              <a:buNone/>
            </a:pPr>
            <a:r>
              <a:rPr lang="en-US" sz="1500" b="1" i="0" dirty="0">
                <a:solidFill>
                  <a:srgbClr val="FFD700"/>
                </a:solidFill>
                <a:latin typeface="Poppins"/>
                <a:cs typeface="Poppins"/>
              </a:rPr>
              <a:t xml:space="preserve">✓  </a:t>
            </a:r>
            <a:r>
              <a:rPr lang="en-US" sz="1500" b="0" i="0" dirty="0">
                <a:solidFill>
                  <a:srgbClr val="FFFFFF"/>
                </a:solidFill>
                <a:latin typeface="Poppins"/>
                <a:cs typeface="Poppins"/>
              </a:rPr>
              <a:t>How to Earn $1,100</a:t>
            </a:r>
            <a:endParaRPr lang="en-US" sz="1200" dirty="0"/>
          </a:p>
          <a:p>
            <a:pPr algn="l">
              <a:spcBef>
                <a:spcPts val="200"/>
              </a:spcBef>
              <a:spcAft>
                <a:spcPts val="0"/>
              </a:spcAft>
              <a:buNone/>
            </a:pPr>
            <a:r>
              <a:rPr lang="en-US" sz="1500" b="1" i="0" dirty="0">
                <a:solidFill>
                  <a:srgbClr val="FFD700"/>
                </a:solidFill>
                <a:latin typeface="Poppins"/>
                <a:cs typeface="Poppins"/>
              </a:rPr>
              <a:t xml:space="preserve">✓  </a:t>
            </a:r>
            <a:r>
              <a:rPr lang="en-US" sz="1500" b="0" i="0" dirty="0">
                <a:solidFill>
                  <a:srgbClr val="FFFFFF"/>
                </a:solidFill>
                <a:latin typeface="Poppins"/>
                <a:cs typeface="Poppins"/>
              </a:rPr>
              <a:t>Build Your Team</a:t>
            </a:r>
            <a:endParaRPr lang="en-US" sz="1200" dirty="0"/>
          </a:p>
          <a:p>
            <a:pPr algn="l">
              <a:spcBef>
                <a:spcPts val="200"/>
              </a:spcBef>
              <a:spcAft>
                <a:spcPts val="0"/>
              </a:spcAft>
              <a:buNone/>
            </a:pPr>
            <a:r>
              <a:rPr lang="en-US" sz="1500" b="1" i="0" dirty="0">
                <a:solidFill>
                  <a:srgbClr val="FFD700"/>
                </a:solidFill>
                <a:latin typeface="Poppins"/>
                <a:cs typeface="Poppins"/>
              </a:rPr>
              <a:t xml:space="preserve">✓  </a:t>
            </a:r>
            <a:r>
              <a:rPr lang="en-US" sz="1500" b="0" i="0" dirty="0">
                <a:solidFill>
                  <a:srgbClr val="FFFFFF"/>
                </a:solidFill>
                <a:latin typeface="Poppins"/>
                <a:cs typeface="Poppins"/>
              </a:rPr>
              <a:t>Launch Your Business</a:t>
            </a:r>
            <a:endParaRPr lang="en-US" sz="1200" dirty="0"/>
          </a:p>
          <a:p>
            <a:pPr algn="l">
              <a:spcBef>
                <a:spcPts val="200"/>
              </a:spcBef>
              <a:spcAft>
                <a:spcPts val="0"/>
              </a:spcAft>
              <a:buNone/>
            </a:pPr>
            <a:r>
              <a:rPr lang="en-US" sz="1500" b="1" i="0" dirty="0">
                <a:solidFill>
                  <a:srgbClr val="FFD700"/>
                </a:solidFill>
                <a:latin typeface="Poppins"/>
                <a:cs typeface="Poppins"/>
              </a:rPr>
              <a:t xml:space="preserve">✓  </a:t>
            </a:r>
            <a:r>
              <a:rPr lang="en-US" sz="1500" b="0" i="0" dirty="0">
                <a:solidFill>
                  <a:srgbClr val="FFFFFF"/>
                </a:solidFill>
                <a:latin typeface="Poppins"/>
                <a:cs typeface="Poppins"/>
              </a:rPr>
              <a:t>XOOM &amp; Impact Accreditation</a:t>
            </a:r>
            <a:endParaRPr lang="en-US" sz="1200" dirty="0"/>
          </a:p>
          <a:p>
            <a:pPr algn="l">
              <a:spcBef>
                <a:spcPts val="200"/>
              </a:spcBef>
              <a:spcAft>
                <a:spcPts val="0"/>
              </a:spcAft>
              <a:buNone/>
            </a:pPr>
            <a:r>
              <a:rPr lang="en-US" sz="1500" b="1" i="0" dirty="0">
                <a:solidFill>
                  <a:srgbClr val="FFD700"/>
                </a:solidFill>
                <a:latin typeface="Poppins"/>
                <a:cs typeface="Poppins"/>
              </a:rPr>
              <a:t xml:space="preserve">✓  </a:t>
            </a:r>
            <a:r>
              <a:rPr lang="en-US" sz="1500" b="0" i="0" dirty="0">
                <a:solidFill>
                  <a:srgbClr val="FFFFFF"/>
                </a:solidFill>
                <a:latin typeface="Poppins"/>
                <a:cs typeface="Poppins"/>
              </a:rPr>
              <a:t>Downloads</a:t>
            </a:r>
            <a:endParaRPr lang="en-US" sz="1200" dirty="0"/>
          </a:p>
        </p:txBody>
      </p:sp>
      <p:sp>
        <p:nvSpPr>
          <p:cNvPr id="8"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2761730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37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9"/>
          <a:srcRect/>
          <a:stretch>
            <a:fillRect/>
          </a:stretch>
        </a:blipFill>
        <a:effectLst/>
      </p:bgPr>
    </p:bg>
    <p:spTree>
      <p:nvGrpSpPr>
        <p:cNvPr id="1" name="">
          <a:extLst>
            <a:ext uri="{FF2B5EF4-FFF2-40B4-BE49-F238E27FC236}">
              <a16:creationId xmlns:a16="http://schemas.microsoft.com/office/drawing/2014/main" id="{E479FC2D-2186-0AE2-7ECB-0BBB29545CA8}"/>
            </a:ext>
          </a:extLst>
        </p:cNvPr>
        <p:cNvGrpSpPr/>
        <p:nvPr/>
      </p:nvGrpSpPr>
      <p:grpSpPr>
        <a:xfrm>
          <a:off x="0" y="0"/>
          <a:ext cx="0" cy="0"/>
          <a:chOff x="0" y="0"/>
          <a:chExt cx="0" cy="0"/>
        </a:xfrm>
      </p:grpSpPr>
      <p:sp>
        <p:nvSpPr>
          <p:cNvPr id="22" name="Eyebrow"/>
          <p:cNvSpPr txBox="1"/>
          <p:nvPr/>
        </p:nvSpPr>
        <p:spPr>
          <a:xfrm>
            <a:off x="630936" y="475488"/>
            <a:ext cx="9144000" cy="292608"/>
          </a:xfrm>
          <a:prstGeom prst="rect">
            <a:avLst/>
          </a:prstGeom>
          <a:noFill/>
          <a:ln>
            <a:noFill/>
          </a:ln>
        </p:spPr>
        <p:txBody>
          <a:bodyPr wrap="none" lIns="0" tIns="0" rIns="0" bIns="0" anchor="ctr" rtlCol="0">
            <a:noAutofit/>
          </a:bodyPr>
          <a:lstStyle/>
          <a:p>
            <a:pPr algn="l">
              <a:spcBef>
                <a:spcPts val="0"/>
              </a:spcBef>
              <a:spcAft>
                <a:spcPts val="0"/>
              </a:spcAft>
              <a:buNone/>
            </a:pPr>
            <a:r>
              <a:rPr lang="en-US" sz="1200" b="1" i="0" spc="400" dirty="0">
                <a:solidFill>
                  <a:srgbClr val="FFD700"/>
                </a:solidFill>
                <a:latin typeface="Poppins"/>
                <a:cs typeface="Poppins"/>
              </a:rPr>
              <a:t>SUCCESS MINDSET</a:t>
            </a:r>
            <a:endParaRPr lang="en-US" sz="1200" dirty="0"/>
          </a:p>
        </p:txBody>
      </p:sp>
      <p:sp>
        <p:nvSpPr>
          <p:cNvPr id="23" name="Title"/>
          <p:cNvSpPr txBox="1"/>
          <p:nvPr/>
        </p:nvSpPr>
        <p:spPr>
          <a:xfrm>
            <a:off x="630936" y="768096"/>
            <a:ext cx="10607040" cy="868680"/>
          </a:xfrm>
          <a:prstGeom prst="rect">
            <a:avLst/>
          </a:prstGeom>
          <a:noFill/>
          <a:ln>
            <a:noFill/>
          </a:ln>
        </p:spPr>
        <p:txBody>
          <a:bodyPr wrap="square" lIns="0" tIns="0" rIns="0" bIns="0" anchor="ctr" rtlCol="0">
            <a:noAutofit/>
          </a:bodyPr>
          <a:lstStyle/>
          <a:p>
            <a:pPr algn="l">
              <a:lnSpc>
                <a:spcPct val="90000"/>
              </a:lnSpc>
              <a:spcBef>
                <a:spcPts val="0"/>
              </a:spcBef>
              <a:spcAft>
                <a:spcPts val="0"/>
              </a:spcAft>
              <a:buNone/>
            </a:pPr>
            <a:r>
              <a:rPr lang="en-US" sz="4000" b="1" i="0" dirty="0">
                <a:solidFill>
                  <a:srgbClr val="FFFFFF"/>
                </a:solidFill>
                <a:latin typeface="Poppins"/>
                <a:cs typeface="Poppins"/>
              </a:rPr>
              <a:t>The 3-Legged Stool of Success</a:t>
            </a:r>
            <a:endParaRPr lang="en-US" sz="1200" dirty="0"/>
          </a:p>
        </p:txBody>
      </p:sp>
      <p:pic>
        <p:nvPicPr>
          <p:cNvPr id="24" name="Stool" descr=""/>
          <p:cNvPicPr>
            <a:picLocks noChangeAspect="1"/>
          </p:cNvPicPr>
          <p:nvPr/>
        </p:nvPicPr>
        <p:blipFill>
          <a:blip r:embed="rId3"/>
          <a:stretch>
            <a:fillRect/>
          </a:stretch>
        </p:blipFill>
        <p:spPr>
          <a:xfrm>
            <a:off x="4354319" y="1691640"/>
            <a:ext cx="3483971" cy="3657600"/>
          </a:xfrm>
          <a:prstGeom prst="rect">
            <a:avLst/>
          </a:prstGeom>
          <a:ln>
            <a:noFill/>
          </a:ln>
        </p:spPr>
      </p:pic>
      <p:grpSp>
        <p:nvGrpSpPr>
          <p:cNvPr id="25" name="WHY"/>
          <p:cNvGrpSpPr/>
          <p:nvPr/>
        </p:nvGrpSpPr>
        <p:grpSpPr>
          <a:xfrm>
            <a:off x="4288536" y="5486400"/>
            <a:ext cx="3611880" cy="658368"/>
            <a:chOff x="4288536" y="5486400"/>
            <a:chExt cx="3611880" cy="658368"/>
          </a:xfrm>
        </p:grpSpPr>
        <p:sp>
          <p:nvSpPr>
            <p:cNvPr id="26" name="Pill"/>
            <p:cNvSpPr/>
            <p:nvPr/>
          </p:nvSpPr>
          <p:spPr>
            <a:xfrm>
              <a:off x="4288536" y="5486400"/>
              <a:ext cx="3611880" cy="658368"/>
            </a:xfrm>
            <a:prstGeom prst="roundRect">
              <a:avLst>
                <a:gd name="adj" fmla="val 50000"/>
              </a:avLst>
            </a:prstGeom>
            <a:solidFill>
              <a:srgbClr val="FFD700"/>
            </a:solidFill>
            <a:ln>
              <a:noFill/>
            </a:ln>
          </p:spPr>
          <p:txBody>
            <a:bodyPr wrap="square" lIns="685800" tIns="0" rIns="91440" bIns="0" anchor="ctr" rtlCol="0">
              <a:noAutofit/>
            </a:bodyPr>
            <a:lstStyle/>
            <a:p>
              <a:pPr algn="ctr">
                <a:spcBef>
                  <a:spcPts val="0"/>
                </a:spcBef>
                <a:spcAft>
                  <a:spcPts val="0"/>
                </a:spcAft>
                <a:buNone/>
              </a:pPr>
              <a:r>
                <a:rPr lang="en-US" sz="1900" b="1" i="0" dirty="0">
                  <a:solidFill>
                    <a:srgbClr val="00274C"/>
                  </a:solidFill>
                  <a:latin typeface="Poppins"/>
                  <a:cs typeface="Poppins"/>
                </a:rPr>
                <a:t xml:space="preserve">Determine Your </a:t>
              </a:r>
              <a:r>
                <a:rPr lang="en-US" sz="1900" b="1" i="0" dirty="0">
                  <a:solidFill>
                    <a:srgbClr val="00274C"/>
                  </a:solidFill>
                  <a:latin typeface="Poppins"/>
                  <a:cs typeface="Poppins"/>
                </a:rPr>
                <a:t>WHY</a:t>
              </a:r>
              <a:endParaRPr lang="en-US" sz="1200" dirty="0"/>
            </a:p>
          </p:txBody>
        </p:sp>
        <p:pic>
          <p:nvPicPr>
            <p:cNvPr id="27" name="Heart" descr=""/>
            <p:cNvPicPr>
              <a:picLocks noChangeAspect="1"/>
            </p:cNvPicPr>
            <p:nvPr/>
          </p:nvPicPr>
          <p:blipFill>
            <a:blip r:embed="rId6"/>
            <a:stretch>
              <a:fillRect/>
            </a:stretch>
          </p:blipFill>
          <p:spPr>
            <a:xfrm>
              <a:off x="4434840" y="5568696"/>
              <a:ext cx="581570" cy="502920"/>
            </a:xfrm>
            <a:prstGeom prst="rect">
              <a:avLst/>
            </a:prstGeom>
            <a:ln>
              <a:noFill/>
            </a:ln>
          </p:spPr>
        </p:pic>
      </p:grpSp>
      <p:grpSp>
        <p:nvGrpSpPr>
          <p:cNvPr id="28" name="Vision"/>
          <p:cNvGrpSpPr/>
          <p:nvPr/>
        </p:nvGrpSpPr>
        <p:grpSpPr>
          <a:xfrm>
            <a:off x="630936" y="1783080"/>
            <a:ext cx="3520440" cy="4389120"/>
            <a:chOff x="630936" y="1783080"/>
            <a:chExt cx="3520440" cy="4389120"/>
          </a:xfrm>
        </p:grpSpPr>
        <p:sp>
          <p:nvSpPr>
            <p:cNvPr id="29" name="Card"/>
            <p:cNvSpPr/>
            <p:nvPr/>
          </p:nvSpPr>
          <p:spPr>
            <a:xfrm>
              <a:off x="630936" y="1783080"/>
              <a:ext cx="3520440" cy="4389120"/>
            </a:xfrm>
            <a:prstGeom prst="roundRect">
              <a:avLst>
                <a:gd name="adj" fmla="val 7000"/>
              </a:avLst>
            </a:prstGeom>
            <a:solidFill>
              <a:srgbClr val="FFFFFF">
                <a:alpha val="6000"/>
              </a:srgbClr>
            </a:solidFill>
            <a:ln w="12700">
              <a:solidFill>
                <a:srgbClr val="2F65A7"/>
              </a:solidFill>
            </a:ln>
          </p:spPr>
        </p:sp>
        <p:pic>
          <p:nvPicPr>
            <p:cNvPr id="30" name="Binoculars" descr=""/>
            <p:cNvPicPr>
              <a:picLocks noChangeAspect="1"/>
            </p:cNvPicPr>
            <p:nvPr/>
          </p:nvPicPr>
          <p:blipFill>
            <a:blip r:embed="rId5"/>
            <a:stretch>
              <a:fillRect/>
            </a:stretch>
          </p:blipFill>
          <p:spPr>
            <a:xfrm>
              <a:off x="905256" y="2057400"/>
              <a:ext cx="929061" cy="640080"/>
            </a:xfrm>
            <a:prstGeom prst="rect">
              <a:avLst/>
            </a:prstGeom>
            <a:ln>
              <a:noFill/>
            </a:ln>
          </p:spPr>
        </p:pic>
        <p:sp>
          <p:nvSpPr>
            <p:cNvPr id="31" name="Vision"/>
            <p:cNvSpPr txBox="1"/>
            <p:nvPr/>
          </p:nvSpPr>
          <p:spPr>
            <a:xfrm>
              <a:off x="905256" y="2788920"/>
              <a:ext cx="2971800" cy="548640"/>
            </a:xfrm>
            <a:prstGeom prst="rect">
              <a:avLst/>
            </a:prstGeom>
            <a:noFill/>
            <a:ln>
              <a:noFill/>
            </a:ln>
          </p:spPr>
          <p:txBody>
            <a:bodyPr wrap="square" lIns="0" tIns="0" rIns="0" bIns="0" anchor="t" rtlCol="0">
              <a:noAutofit/>
            </a:bodyPr>
            <a:lstStyle/>
            <a:p>
              <a:pPr algn="l">
                <a:spcBef>
                  <a:spcPts val="0"/>
                </a:spcBef>
                <a:spcAft>
                  <a:spcPts val="0"/>
                </a:spcAft>
                <a:buNone/>
              </a:pPr>
              <a:r>
                <a:rPr lang="en-US" sz="3000" b="1" i="0" dirty="0">
                  <a:solidFill>
                    <a:srgbClr val="FFD700"/>
                  </a:solidFill>
                  <a:latin typeface="Poppins"/>
                  <a:cs typeface="Poppins"/>
                </a:rPr>
                <a:t>VISION</a:t>
              </a:r>
              <a:endParaRPr lang="en-US" sz="1200" dirty="0"/>
            </a:p>
          </p:txBody>
        </p:sp>
        <p:sp>
          <p:nvSpPr>
            <p:cNvPr id="32" name="Quote"/>
            <p:cNvSpPr txBox="1"/>
            <p:nvPr/>
          </p:nvSpPr>
          <p:spPr>
            <a:xfrm>
              <a:off x="905256" y="3429000"/>
              <a:ext cx="3017520" cy="2651760"/>
            </a:xfrm>
            <a:prstGeom prst="rect">
              <a:avLst/>
            </a:prstGeom>
            <a:noFill/>
            <a:ln>
              <a:noFill/>
            </a:ln>
          </p:spPr>
          <p:txBody>
            <a:bodyPr wrap="square" lIns="0" tIns="0" rIns="0" bIns="0" anchor="t" rtlCol="0">
              <a:noAutofit/>
            </a:bodyPr>
            <a:lstStyle/>
            <a:p>
              <a:pPr algn="l">
                <a:lnSpc>
                  <a:spcPct val="105000"/>
                </a:lnSpc>
                <a:spcBef>
                  <a:spcPts val="0"/>
                </a:spcBef>
                <a:spcAft>
                  <a:spcPts val="0"/>
                </a:spcAft>
                <a:buNone/>
              </a:pPr>
              <a:r>
                <a:rPr lang="en-US" sz="2200" b="1" i="0" dirty="0">
                  <a:solidFill>
                    <a:srgbClr val="FFD700"/>
                  </a:solidFill>
                  <a:latin typeface="Poppins"/>
                  <a:cs typeface="Poppins"/>
                </a:rPr>
                <a:t>“</a:t>
              </a:r>
              <a:r>
                <a:rPr lang="en-US" sz="2300" b="0" i="1" dirty="0">
                  <a:solidFill>
                    <a:srgbClr val="FFFFFF"/>
                  </a:solidFill>
                  <a:latin typeface="Poppins"/>
                  <a:cs typeface="Poppins"/>
                </a:rPr>
                <a:t>You must see it in your mind before you can hold it in your hand.</a:t>
              </a:r>
              <a:r>
                <a:rPr lang="en-US" sz="2200" b="1" i="0" dirty="0">
                  <a:solidFill>
                    <a:srgbClr val="FFD700"/>
                  </a:solidFill>
                  <a:latin typeface="Poppins"/>
                  <a:cs typeface="Poppins"/>
                </a:rPr>
                <a:t>”</a:t>
              </a:r>
              <a:endParaRPr lang="en-US" sz="1200" dirty="0"/>
            </a:p>
            <a:p>
              <a:pPr algn="l">
                <a:spcBef>
                  <a:spcPts val="1200"/>
                </a:spcBef>
                <a:spcAft>
                  <a:spcPts val="0"/>
                </a:spcAft>
                <a:buNone/>
              </a:pPr>
              <a:r>
                <a:rPr lang="en-US" sz="1700" b="1" i="0" dirty="0">
                  <a:solidFill>
                    <a:srgbClr val="DCE6F2"/>
                  </a:solidFill>
                  <a:latin typeface="Poppins"/>
                  <a:cs typeface="Poppins"/>
                </a:rPr>
                <a:t>— Les Brown</a:t>
              </a:r>
              <a:endParaRPr lang="en-US" sz="1200" dirty="0"/>
            </a:p>
          </p:txBody>
        </p:sp>
      </p:grpSp>
      <p:grpSp>
        <p:nvGrpSpPr>
          <p:cNvPr id="33" name="Mindset"/>
          <p:cNvGrpSpPr/>
          <p:nvPr/>
        </p:nvGrpSpPr>
        <p:grpSpPr>
          <a:xfrm>
            <a:off x="8037576" y="1783080"/>
            <a:ext cx="3520440" cy="4389120"/>
            <a:chOff x="8037576" y="1783080"/>
            <a:chExt cx="3520440" cy="4389120"/>
          </a:xfrm>
        </p:grpSpPr>
        <p:sp>
          <p:nvSpPr>
            <p:cNvPr id="34" name="Card"/>
            <p:cNvSpPr/>
            <p:nvPr/>
          </p:nvSpPr>
          <p:spPr>
            <a:xfrm>
              <a:off x="8037576" y="1783080"/>
              <a:ext cx="3520440" cy="4389120"/>
            </a:xfrm>
            <a:prstGeom prst="roundRect">
              <a:avLst>
                <a:gd name="adj" fmla="val 7000"/>
              </a:avLst>
            </a:prstGeom>
            <a:solidFill>
              <a:srgbClr val="FFFFFF">
                <a:alpha val="6000"/>
              </a:srgbClr>
            </a:solidFill>
            <a:ln w="12700">
              <a:solidFill>
                <a:srgbClr val="2F65A7"/>
              </a:solidFill>
            </a:ln>
          </p:spPr>
        </p:sp>
        <p:pic>
          <p:nvPicPr>
            <p:cNvPr id="35" name="Brain" descr=""/>
            <p:cNvPicPr>
              <a:picLocks noChangeAspect="1"/>
            </p:cNvPicPr>
            <p:nvPr/>
          </p:nvPicPr>
          <p:blipFill>
            <a:blip r:embed="rId7"/>
            <a:stretch>
              <a:fillRect/>
            </a:stretch>
          </p:blipFill>
          <p:spPr>
            <a:xfrm>
              <a:off x="8311896" y="2057400"/>
              <a:ext cx="682920" cy="640080"/>
            </a:xfrm>
            <a:prstGeom prst="rect">
              <a:avLst/>
            </a:prstGeom>
            <a:ln>
              <a:noFill/>
            </a:ln>
          </p:spPr>
        </p:pic>
        <p:sp>
          <p:nvSpPr>
            <p:cNvPr id="36" name="Mindset"/>
            <p:cNvSpPr txBox="1"/>
            <p:nvPr/>
          </p:nvSpPr>
          <p:spPr>
            <a:xfrm>
              <a:off x="8311896" y="2788920"/>
              <a:ext cx="2971800" cy="548640"/>
            </a:xfrm>
            <a:prstGeom prst="rect">
              <a:avLst/>
            </a:prstGeom>
            <a:noFill/>
            <a:ln>
              <a:noFill/>
            </a:ln>
          </p:spPr>
          <p:txBody>
            <a:bodyPr wrap="square" lIns="0" tIns="0" rIns="0" bIns="0" anchor="t" rtlCol="0">
              <a:noAutofit/>
            </a:bodyPr>
            <a:lstStyle/>
            <a:p>
              <a:pPr algn="l">
                <a:spcBef>
                  <a:spcPts val="0"/>
                </a:spcBef>
                <a:spcAft>
                  <a:spcPts val="0"/>
                </a:spcAft>
                <a:buNone/>
              </a:pPr>
              <a:r>
                <a:rPr lang="en-US" sz="3000" b="1" i="0" dirty="0">
                  <a:solidFill>
                    <a:srgbClr val="FFD700"/>
                  </a:solidFill>
                  <a:latin typeface="Poppins"/>
                  <a:cs typeface="Poppins"/>
                </a:rPr>
                <a:t>MINDSET</a:t>
              </a:r>
              <a:endParaRPr lang="en-US" sz="1200" dirty="0"/>
            </a:p>
          </p:txBody>
        </p:sp>
        <p:sp>
          <p:nvSpPr>
            <p:cNvPr id="37" name="List"/>
            <p:cNvSpPr txBox="1"/>
            <p:nvPr/>
          </p:nvSpPr>
          <p:spPr>
            <a:xfrm>
              <a:off x="8311896" y="3383280"/>
              <a:ext cx="3063240" cy="2651760"/>
            </a:xfrm>
            <a:prstGeom prst="rect">
              <a:avLst/>
            </a:prstGeom>
            <a:noFill/>
            <a:ln>
              <a:noFill/>
            </a:ln>
          </p:spPr>
          <p:txBody>
            <a:bodyPr wrap="square" lIns="0" tIns="0" rIns="0" bIns="0" anchor="t" rtlCol="0">
              <a:noAutofit/>
            </a:bodyPr>
            <a:lstStyle/>
            <a:p>
              <a:pPr marL="219456" indent="-219456" algn="l">
                <a:spcBef>
                  <a:spcPts val="700"/>
                </a:spcBef>
                <a:buClr>
                  <a:srgbClr val="FFD700"/>
                </a:buClr>
                <a:buFont typeface="Arial"/>
                <a:buChar char="•"/>
              </a:pPr>
              <a:r>
                <a:rPr lang="en-US" sz="1500" b="0" i="0" dirty="0">
                  <a:solidFill>
                    <a:srgbClr val="FFFFFF"/>
                  </a:solidFill>
                  <a:latin typeface="Poppins"/>
                  <a:cs typeface="Poppins"/>
                </a:rPr>
                <a:t>Make a decision</a:t>
              </a:r>
            </a:p>
            <a:p>
              <a:pPr marL="219456" indent="-219456" algn="l">
                <a:spcBef>
                  <a:spcPts val="700"/>
                </a:spcBef>
                <a:buClr>
                  <a:srgbClr val="FFD700"/>
                </a:buClr>
                <a:buFont typeface="Arial"/>
                <a:buChar char="•"/>
              </a:pPr>
              <a:r>
                <a:rPr lang="en-US" sz="1500" b="0" i="0" dirty="0">
                  <a:solidFill>
                    <a:srgbClr val="FFFFFF"/>
                  </a:solidFill>
                  <a:latin typeface="Poppins"/>
                  <a:cs typeface="Poppins"/>
                </a:rPr>
                <a:t>Embrace the learning curve</a:t>
              </a:r>
            </a:p>
            <a:p>
              <a:pPr marL="219456" indent="-219456" algn="l">
                <a:spcBef>
                  <a:spcPts val="700"/>
                </a:spcBef>
                <a:buClr>
                  <a:srgbClr val="FFD700"/>
                </a:buClr>
                <a:buFont typeface="Arial"/>
                <a:buChar char="•"/>
              </a:pPr>
              <a:r>
                <a:rPr lang="en-US" sz="1500" b="0" i="0" dirty="0">
                  <a:solidFill>
                    <a:srgbClr val="FFFFFF"/>
                  </a:solidFill>
                  <a:latin typeface="Poppins"/>
                  <a:cs typeface="Poppins"/>
                </a:rPr>
                <a:t>Ride the emotional roller coaster</a:t>
              </a:r>
            </a:p>
            <a:p>
              <a:pPr marL="219456" indent="-219456" algn="l">
                <a:spcBef>
                  <a:spcPts val="700"/>
                </a:spcBef>
                <a:buClr>
                  <a:srgbClr val="FFD700"/>
                </a:buClr>
                <a:buFont typeface="Arial"/>
                <a:buChar char="•"/>
              </a:pPr>
              <a:r>
                <a:rPr lang="en-US" sz="1500" b="0" i="0" dirty="0">
                  <a:solidFill>
                    <a:srgbClr val="FFFFFF"/>
                  </a:solidFill>
                  <a:latin typeface="Poppins"/>
                  <a:cs typeface="Poppins"/>
                </a:rPr>
                <a:t>Develop the right attitude</a:t>
              </a:r>
            </a:p>
            <a:p>
              <a:pPr marL="219456" indent="-219456" algn="l">
                <a:spcBef>
                  <a:spcPts val="700"/>
                </a:spcBef>
                <a:buClr>
                  <a:srgbClr val="FFD700"/>
                </a:buClr>
                <a:buFont typeface="Arial"/>
                <a:buChar char="•"/>
              </a:pPr>
              <a:r>
                <a:rPr lang="en-US" sz="1500" b="0" i="0" dirty="0">
                  <a:solidFill>
                    <a:srgbClr val="FFFFFF"/>
                  </a:solidFill>
                  <a:latin typeface="Poppins"/>
                  <a:cs typeface="Poppins"/>
                </a:rPr>
                <a:t>Have long-term thinking</a:t>
              </a:r>
            </a:p>
            <a:p>
              <a:pPr marL="219456" indent="-219456" algn="l">
                <a:spcBef>
                  <a:spcPts val="700"/>
                </a:spcBef>
                <a:buClr>
                  <a:srgbClr val="FFD700"/>
                </a:buClr>
                <a:buFont typeface="Arial"/>
                <a:buChar char="•"/>
              </a:pPr>
              <a:r>
                <a:rPr lang="en-US" sz="1500" b="0" i="0" dirty="0">
                  <a:solidFill>
                    <a:srgbClr val="FFFFFF"/>
                  </a:solidFill>
                  <a:latin typeface="Poppins"/>
                  <a:cs typeface="Poppins"/>
                </a:rPr>
                <a:t>SW / SW / SW / NEXT!</a:t>
              </a:r>
            </a:p>
            <a:p>
              <a:pPr marL="219456" indent="-219456" algn="l">
                <a:spcBef>
                  <a:spcPts val="700"/>
                </a:spcBef>
                <a:buClr>
                  <a:srgbClr val="FFD700"/>
                </a:buClr>
                <a:buFont typeface="Arial"/>
                <a:buChar char="•"/>
              </a:pPr>
              <a:r>
                <a:rPr lang="en-US" sz="1500" b="0" i="0" dirty="0">
                  <a:solidFill>
                    <a:srgbClr val="FFFFFF"/>
                  </a:solidFill>
                  <a:latin typeface="Poppins"/>
                  <a:cs typeface="Poppins"/>
                </a:rPr>
                <a:t>Never quit</a:t>
              </a:r>
            </a:p>
          </p:txBody>
        </p:sp>
      </p:grpSp>
      <p:pic>
        <p:nvPicPr>
          <p:cNvPr id="38" name="6 and 1 mark" descr=""/>
          <p:cNvPicPr>
            <a:picLocks noChangeAspect="1"/>
          </p:cNvPicPr>
          <p:nvPr/>
        </p:nvPicPr>
        <p:blipFill>
          <a:blip r:embed="rId10"/>
          <a:stretch>
            <a:fillRect/>
          </a:stretch>
        </p:blipFill>
        <p:spPr>
          <a:xfrm>
            <a:off x="11393424" y="6108192"/>
            <a:ext cx="475488" cy="475488"/>
          </a:xfrm>
          <a:prstGeom prst="rect">
            <a:avLst/>
          </a:prstGeom>
          <a:ln>
            <a:noFill/>
          </a:ln>
        </p:spPr>
      </p:pic>
      <p:sp>
        <p:nvSpPr>
          <p:cNvPr id="21"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4221487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8" fill="hold">
                      <p:stCondLst>
                        <p:cond delay="indefinite"/>
                      </p:stCondLst>
                      <p:childTnLst>
                        <p:par>
                          <p:cTn id="9" fill="hold">
                            <p:stCondLst>
                              <p:cond delay="0"/>
                            </p:stCondLst>
                            <p:childTnLst>
                              <p:par>
                                <p:cTn id="7" presetID="42" presetClass="entr" presetSubtype="0" fill="hold" nodeType="clickEffect">
                                  <p:stCondLst>
                                    <p:cond delay="0"/>
                                  </p:stCondLst>
                                  <p:childTnLst>
                                    <p:set>
                                      <p:cBhvr>
                                        <p:cTn id="3" dur="1" fill="hold">
                                          <p:stCondLst>
                                            <p:cond delay="0"/>
                                          </p:stCondLst>
                                        </p:cTn>
                                        <p:tgtEl>
                                          <p:spTgt spid="28"/>
                                        </p:tgtEl>
                                        <p:attrNameLst>
                                          <p:attrName>style.visibility</p:attrName>
                                        </p:attrNameLst>
                                      </p:cBhvr>
                                      <p:to>
                                        <p:strVal val="visible"/>
                                      </p:to>
                                    </p:set>
                                    <p:animEffect transition="in" filter="fade">
                                      <p:cBhvr>
                                        <p:cTn id="4" dur="500"/>
                                        <p:tgtEl>
                                          <p:spTgt spid="28"/>
                                        </p:tgtEl>
                                      </p:cBhvr>
                                    </p:animEffect>
                                    <p:anim calcmode="lin" valueType="num">
                                      <p:cBhvr>
                                        <p:cTn id="5" dur="500" fill="hold"/>
                                        <p:tgtEl>
                                          <p:spTgt spid="28"/>
                                        </p:tgtEl>
                                        <p:attrNameLst>
                                          <p:attrName>ppt_x</p:attrName>
                                        </p:attrNameLst>
                                      </p:cBhvr>
                                      <p:tavLst>
                                        <p:tav tm="0">
                                          <p:val>
                                            <p:strVal val="#ppt_x"/>
                                          </p:val>
                                        </p:tav>
                                        <p:tav tm="100000">
                                          <p:val>
                                            <p:strVal val="#ppt_x"/>
                                          </p:val>
                                        </p:tav>
                                      </p:tavLst>
                                    </p:anim>
                                    <p:anim calcmode="lin" valueType="num">
                                      <p:cBhvr>
                                        <p:cTn id="6" dur="500" decel="100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4" presetID="42"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anim calcmode="lin" valueType="num">
                                      <p:cBhvr>
                                        <p:cTn id="12" dur="500" fill="hold"/>
                                        <p:tgtEl>
                                          <p:spTgt spid="25"/>
                                        </p:tgtEl>
                                        <p:attrNameLst>
                                          <p:attrName>ppt_x</p:attrName>
                                        </p:attrNameLst>
                                      </p:cBhvr>
                                      <p:tavLst>
                                        <p:tav tm="0">
                                          <p:val>
                                            <p:strVal val="#ppt_x"/>
                                          </p:val>
                                        </p:tav>
                                        <p:tav tm="100000">
                                          <p:val>
                                            <p:strVal val="#ppt_x"/>
                                          </p:val>
                                        </p:tav>
                                      </p:tavLst>
                                    </p:anim>
                                    <p:anim calcmode="lin" valueType="num">
                                      <p:cBhvr>
                                        <p:cTn id="13" dur="500" decel="100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1" presetID="42" presetClass="entr" presetSubtype="0" fill="hold" nodeType="click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500"/>
                                        <p:tgtEl>
                                          <p:spTgt spid="33"/>
                                        </p:tgtEl>
                                      </p:cBhvr>
                                    </p:animEffect>
                                    <p:anim calcmode="lin" valueType="num">
                                      <p:cBhvr>
                                        <p:cTn id="19" dur="500" fill="hold"/>
                                        <p:tgtEl>
                                          <p:spTgt spid="33"/>
                                        </p:tgtEl>
                                        <p:attrNameLst>
                                          <p:attrName>ppt_x</p:attrName>
                                        </p:attrNameLst>
                                      </p:cBhvr>
                                      <p:tavLst>
                                        <p:tav tm="0">
                                          <p:val>
                                            <p:strVal val="#ppt_x"/>
                                          </p:val>
                                        </p:tav>
                                        <p:tav tm="100000">
                                          <p:val>
                                            <p:strVal val="#ppt_x"/>
                                          </p:val>
                                        </p:tav>
                                      </p:tavLst>
                                    </p:anim>
                                    <p:anim calcmode="lin" valueType="num">
                                      <p:cBhvr>
                                        <p:cTn id="20" dur="500" decel="100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E08AA77-797B-0139-5229-68F8C20A29EF}"/>
              </a:ext>
            </a:extLst>
          </p:cNvPr>
          <p:cNvSpPr txBox="1"/>
          <p:nvPr/>
        </p:nvSpPr>
        <p:spPr>
          <a:xfrm>
            <a:off x="1836418" y="4245742"/>
            <a:ext cx="8519160" cy="1200329"/>
          </a:xfrm>
          <a:prstGeom prst="rect">
            <a:avLst/>
          </a:prstGeom>
          <a:noFill/>
        </p:spPr>
        <p:txBody>
          <a:bodyPr wrap="square" rtlCol="0">
            <a:spAutoFit/>
          </a:bodyPr>
          <a:lstStyle/>
          <a:p>
            <a:pPr algn="ctr"/>
            <a:r>
              <a:rPr lang="en-US" sz="4000" i="0" dirty="0" b="1">
                <a:solidFill>
                  <a:srgbClr val="FFD700"/>
                </a:solidFill>
                <a:latin typeface="Poppins"/>
                <a:cs typeface="Calibri Light" panose="020F0302020204030204" pitchFamily="34" charset="0"/>
              </a:rPr>
              <a:t>“</a:t>
            </a:r>
            <a:r>
              <a:rPr lang="en-US" sz="3400" i="1" dirty="0">
                <a:solidFill>
                  <a:schemeClr val="bg1"/>
                </a:solidFill>
                <a:latin typeface="Poppins"/>
                <a:cs typeface="Calibri Light" panose="020F0302020204030204" pitchFamily="34" charset="0"/>
              </a:rPr>
              <a:t>It will show you where to focus your efforts to effectively build your business the right way!</a:t>
            </a:r>
            <a:r>
              <a:rPr lang="en-US" sz="4000" i="0" dirty="0" b="1">
                <a:solidFill>
                  <a:srgbClr val="FFD700"/>
                </a:solidFill>
                <a:latin typeface="Poppins"/>
                <a:cs typeface="Calibri Light" panose="020F0302020204030204" pitchFamily="34" charset="0"/>
              </a:rPr>
              <a:t>”</a:t>
            </a:r>
          </a:p>
        </p:txBody>
      </p:sp>
      <p:pic>
        <p:nvPicPr>
          <p:cNvPr id="12" name="Picture 11" descr="A white letters on a black background&#10;&#10;Description automatically generated">
            <a:extLst>
              <a:ext uri="{FF2B5EF4-FFF2-40B4-BE49-F238E27FC236}">
                <a16:creationId xmlns:a16="http://schemas.microsoft.com/office/drawing/2014/main" id="{C225899B-912E-A985-5507-D02A493670BA}"/>
              </a:ext>
            </a:extLst>
          </p:cNvPr>
          <p:cNvPicPr>
            <a:picLocks noChangeAspect="1"/>
          </p:cNvPicPr>
          <p:nvPr/>
        </p:nvPicPr>
        <p:blipFill>
          <a:blip r:embed="rId3"/>
          <a:stretch>
            <a:fillRect/>
          </a:stretch>
        </p:blipFill>
        <p:spPr>
          <a:xfrm>
            <a:off x="4663997" y="1366421"/>
            <a:ext cx="2864001" cy="1078606"/>
          </a:xfrm>
          <a:prstGeom prst="rect">
            <a:avLst/>
          </a:prstGeom>
        </p:spPr>
      </p:pic>
      <p:sp>
        <p:nvSpPr>
          <p:cNvPr id="2" name="TextBox 1">
            <a:extLst>
              <a:ext uri="{FF2B5EF4-FFF2-40B4-BE49-F238E27FC236}">
                <a16:creationId xmlns:a16="http://schemas.microsoft.com/office/drawing/2014/main" id="{A0D1A8A0-2657-4A91-9495-AE7B1E5478D8}"/>
              </a:ext>
            </a:extLst>
          </p:cNvPr>
          <p:cNvSpPr txBox="1"/>
          <p:nvPr/>
        </p:nvSpPr>
        <p:spPr>
          <a:xfrm>
            <a:off x="0" y="2751543"/>
            <a:ext cx="12192000" cy="1107996"/>
          </a:xfrm>
          <a:prstGeom prst="rect">
            <a:avLst/>
          </a:prstGeom>
          <a:noFill/>
        </p:spPr>
        <p:txBody>
          <a:bodyPr wrap="square" rtlCol="0">
            <a:spAutoFit/>
          </a:bodyPr>
          <a:lstStyle/>
          <a:p>
            <a:pPr algn="ctr"/>
            <a:r>
              <a:rPr lang="en-US" sz="9000" b="1" dirty="0">
                <a:solidFill>
                  <a:schemeClr val="accent2"/>
                </a:solidFill>
                <a:latin typeface="Caveat"/>
              </a:rPr>
              <a:t>Compensation Plan</a:t>
            </a:r>
          </a:p>
        </p:txBody>
      </p:sp>
      <p:pic>
        <p:nvPicPr>
          <p:cNvPr id="20" name="6 and 1 mark" descr=""/>
          <p:cNvPicPr>
            <a:picLocks noChangeAspect="1"/>
          </p:cNvPicPr>
          <p:nvPr/>
        </p:nvPicPr>
        <p:blipFill>
          <a:blip r:embed="rId7"/>
          <a:stretch>
            <a:fillRect/>
          </a:stretch>
        </p:blipFill>
        <p:spPr>
          <a:xfrm>
            <a:off x="11393424" y="6108192"/>
            <a:ext cx="475488" cy="475488"/>
          </a:xfrm>
          <a:prstGeom prst="rect">
            <a:avLst/>
          </a:prstGeom>
          <a:ln>
            <a:noFill/>
          </a:ln>
        </p:spPr>
      </p:pic>
      <p:sp>
        <p:nvSpPr>
          <p:cNvPr id="19"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2254602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Sp="0" show="0">
  <p:cSld>
    <p:bg>
      <p:bgPr>
        <a:blipFill dpi="0" rotWithShape="1">
          <a:blip r:embed="rId7"/>
          <a:srcRect/>
          <a:stretch>
            <a:fillRect/>
          </a:stretch>
        </a:blip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C3196D64-DFBF-405C-84A9-00EBE503420B}"/>
              </a:ext>
            </a:extLst>
          </p:cNvPr>
          <p:cNvSpPr txBox="1"/>
          <p:nvPr/>
        </p:nvSpPr>
        <p:spPr>
          <a:xfrm>
            <a:off x="1385380" y="3386667"/>
            <a:ext cx="4300295" cy="2238690"/>
          </a:xfrm>
          <a:prstGeom prst="rect">
            <a:avLst/>
          </a:prstGeom>
          <a:noFill/>
        </p:spPr>
        <p:txBody>
          <a:bodyPr wrap="square">
            <a:spAutoFit/>
          </a:bodyPr>
          <a:lstStyle/>
          <a:p>
            <a:pPr marL="457200" marR="0" lvl="0" indent="-457200" algn="l" defTabSz="914377" rtl="0" eaLnBrk="1" fontAlgn="auto" latinLnBrk="0" hangingPunct="1">
              <a:lnSpc>
                <a:spcPct val="90000"/>
              </a:lnSpc>
              <a:spcBef>
                <a:spcPts val="400"/>
              </a:spcBef>
              <a:spcAft>
                <a:spcPts val="0"/>
              </a:spcAft>
              <a:buClrTx/>
              <a:buSzPct val="120000"/>
              <a:buFontTx/>
              <a:buBlip>
                <a:blip r:embed="rId3"/>
              </a:buBlip>
              <a:tabLst/>
              <a:defRPr/>
            </a:pPr>
            <a:r>
              <a:rPr kumimoji="0" lang="en-US" sz="255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Helvetica"/>
                <a:sym typeface="Myriad Pro"/>
              </a:rPr>
              <a:t>Security &amp; Automation</a:t>
            </a:r>
          </a:p>
          <a:p>
            <a:pPr marL="457200" marR="0" lvl="0" indent="-457200" algn="l" defTabSz="914377" rtl="0" eaLnBrk="1" fontAlgn="auto" latinLnBrk="0" hangingPunct="1">
              <a:lnSpc>
                <a:spcPct val="90000"/>
              </a:lnSpc>
              <a:spcBef>
                <a:spcPts val="400"/>
              </a:spcBef>
              <a:spcAft>
                <a:spcPts val="0"/>
              </a:spcAft>
              <a:buClrTx/>
              <a:buSzPct val="120000"/>
              <a:buFontTx/>
              <a:buBlip>
                <a:blip r:embed="rId3"/>
              </a:buBlip>
              <a:tabLst/>
              <a:defRPr/>
            </a:pPr>
            <a:r>
              <a:rPr kumimoji="0" lang="en-US" sz="255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Helvetica"/>
                <a:sym typeface="Myriad Pro"/>
              </a:rPr>
              <a:t>Wireless</a:t>
            </a:r>
          </a:p>
          <a:p>
            <a:pPr marL="457200" marR="0" lvl="0" indent="-457200" algn="l" defTabSz="914377" rtl="0" eaLnBrk="1" fontAlgn="auto" latinLnBrk="0" hangingPunct="1">
              <a:lnSpc>
                <a:spcPct val="90000"/>
              </a:lnSpc>
              <a:spcBef>
                <a:spcPts val="400"/>
              </a:spcBef>
              <a:spcAft>
                <a:spcPts val="0"/>
              </a:spcAft>
              <a:buClrTx/>
              <a:buSzPct val="120000"/>
              <a:buFontTx/>
              <a:buBlip>
                <a:blip r:embed="rId3"/>
              </a:buBlip>
              <a:tabLst/>
              <a:defRPr/>
            </a:pPr>
            <a:r>
              <a:rPr kumimoji="0" lang="en-US" sz="255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Helvetica"/>
                <a:sym typeface="Myriad Pro"/>
              </a:rPr>
              <a:t>TV</a:t>
            </a:r>
          </a:p>
          <a:p>
            <a:pPr marL="457200" marR="0" lvl="0" indent="-457200" algn="l" defTabSz="914377" rtl="0" eaLnBrk="1" fontAlgn="auto" latinLnBrk="0" hangingPunct="1">
              <a:lnSpc>
                <a:spcPct val="90000"/>
              </a:lnSpc>
              <a:spcBef>
                <a:spcPts val="400"/>
              </a:spcBef>
              <a:spcAft>
                <a:spcPts val="0"/>
              </a:spcAft>
              <a:buClrTx/>
              <a:buSzPct val="120000"/>
              <a:buFontTx/>
              <a:buBlip>
                <a:blip r:embed="rId3"/>
              </a:buBlip>
              <a:tabLst/>
              <a:defRPr/>
            </a:pPr>
            <a:r>
              <a:rPr kumimoji="0" lang="en-US" sz="255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Helvetica"/>
                <a:sym typeface="Myriad Pro"/>
              </a:rPr>
              <a:t>High Speed Internet</a:t>
            </a:r>
          </a:p>
          <a:p>
            <a:pPr marL="457200" lvl="0" indent="-457200" defTabSz="914377">
              <a:lnSpc>
                <a:spcPct val="90000"/>
              </a:lnSpc>
              <a:spcBef>
                <a:spcPts val="400"/>
              </a:spcBef>
              <a:buSzPct val="120000"/>
              <a:buBlip>
                <a:blip r:embed="rId3"/>
              </a:buBlip>
              <a:defRPr/>
            </a:pPr>
            <a:r>
              <a:rPr lang="en-US" sz="2550" dirty="0">
                <a:solidFill>
                  <a:prstClr val="white"/>
                </a:solidFill>
                <a:effectLst>
                  <a:outerShdw blurRad="38100" dist="38100" dir="2700000" algn="tl">
                    <a:srgbClr val="000000">
                      <a:alpha val="43137"/>
                    </a:srgbClr>
                  </a:outerShdw>
                </a:effectLst>
                <a:latin typeface="Poppins"/>
                <a:cs typeface="Helvetica"/>
                <a:sym typeface="Myriad Pro"/>
              </a:rPr>
              <a:t>Health Sharing</a:t>
            </a:r>
            <a:endParaRPr lang="en-US" sz="1800" dirty="0">
              <a:solidFill>
                <a:prstClr val="white"/>
              </a:solidFill>
              <a:effectLst>
                <a:outerShdw blurRad="38100" dist="38100" dir="2700000" algn="tl">
                  <a:srgbClr val="000000">
                    <a:alpha val="43137"/>
                  </a:srgbClr>
                </a:outerShdw>
              </a:effectLst>
              <a:latin typeface="Poppins"/>
              <a:cs typeface="Helvetica"/>
              <a:sym typeface="Myriad Pro"/>
            </a:endParaRPr>
          </a:p>
        </p:txBody>
      </p:sp>
      <p:sp>
        <p:nvSpPr>
          <p:cNvPr id="23" name="TextBox 22">
            <a:extLst>
              <a:ext uri="{FF2B5EF4-FFF2-40B4-BE49-F238E27FC236}">
                <a16:creationId xmlns:a16="http://schemas.microsoft.com/office/drawing/2014/main" id="{AA037443-73F0-42D4-BA20-DC3F5F81190F}"/>
              </a:ext>
            </a:extLst>
          </p:cNvPr>
          <p:cNvSpPr txBox="1"/>
          <p:nvPr/>
        </p:nvSpPr>
        <p:spPr>
          <a:xfrm>
            <a:off x="2317904" y="622594"/>
            <a:ext cx="7556195" cy="528478"/>
          </a:xfrm>
          <a:prstGeom prst="rect">
            <a:avLst/>
          </a:prstGeom>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ln>
            <a:noFill/>
          </a:ln>
          <a:effectLst>
            <a:outerShdw blurRad="50800" dist="38100" dir="2700000" algn="tl" rotWithShape="0">
              <a:prstClr val="black">
                <a:alpha val="40000"/>
              </a:prstClr>
            </a:outerShdw>
          </a:effectLst>
        </p:spPr>
        <p:txBody>
          <a:bodyPr wrap="square" lIns="91440" tIns="91440">
            <a:spAutoFit/>
          </a:bodyPr>
          <a:lstStyle/>
          <a:p>
            <a:pPr marL="0" marR="0" lvl="0" indent="0" algn="ctr" defTabSz="914377"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mn-cs"/>
                <a:sym typeface="Myriad Pro"/>
              </a:rPr>
              <a:t>ACN Services - Point System</a:t>
            </a:r>
          </a:p>
        </p:txBody>
      </p:sp>
      <p:sp>
        <p:nvSpPr>
          <p:cNvPr id="27" name="TextBox 26">
            <a:extLst>
              <a:ext uri="{FF2B5EF4-FFF2-40B4-BE49-F238E27FC236}">
                <a16:creationId xmlns:a16="http://schemas.microsoft.com/office/drawing/2014/main" id="{5A2AD3B2-A1B2-4F15-91E2-9D478BA4A13D}"/>
              </a:ext>
            </a:extLst>
          </p:cNvPr>
          <p:cNvSpPr txBox="1"/>
          <p:nvPr/>
        </p:nvSpPr>
        <p:spPr>
          <a:xfrm>
            <a:off x="5685672" y="3386667"/>
            <a:ext cx="5757028" cy="2238690"/>
          </a:xfrm>
          <a:prstGeom prst="rect">
            <a:avLst/>
          </a:prstGeom>
          <a:noFill/>
        </p:spPr>
        <p:txBody>
          <a:bodyPr wrap="square">
            <a:spAutoFit/>
          </a:bodyPr>
          <a:lstStyle/>
          <a:p>
            <a:pPr marL="457200" marR="0" lvl="0" indent="-457200" algn="l" defTabSz="914377" rtl="0" eaLnBrk="1" fontAlgn="auto" latinLnBrk="0" hangingPunct="1">
              <a:lnSpc>
                <a:spcPct val="90000"/>
              </a:lnSpc>
              <a:spcBef>
                <a:spcPts val="400"/>
              </a:spcBef>
              <a:spcAft>
                <a:spcPts val="0"/>
              </a:spcAft>
              <a:buClrTx/>
              <a:buSzPct val="120000"/>
              <a:buFontTx/>
              <a:buBlip>
                <a:blip r:embed="rId3"/>
              </a:buBlip>
              <a:tabLst/>
              <a:defRPr/>
            </a:pPr>
            <a:r>
              <a:rPr kumimoji="0" lang="en-US" sz="255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Helvetica"/>
                <a:sym typeface="Myriad Pro"/>
              </a:rPr>
              <a:t>Electricity</a:t>
            </a:r>
          </a:p>
          <a:p>
            <a:pPr marL="457200" marR="0" lvl="0" indent="-457200" algn="l" defTabSz="914377" rtl="0" eaLnBrk="1" fontAlgn="auto" latinLnBrk="0" hangingPunct="1">
              <a:lnSpc>
                <a:spcPct val="90000"/>
              </a:lnSpc>
              <a:spcBef>
                <a:spcPts val="400"/>
              </a:spcBef>
              <a:spcAft>
                <a:spcPts val="0"/>
              </a:spcAft>
              <a:buClrTx/>
              <a:buSzPct val="120000"/>
              <a:buFontTx/>
              <a:buBlip>
                <a:blip r:embed="rId3"/>
              </a:buBlip>
              <a:tabLst/>
              <a:defRPr/>
            </a:pPr>
            <a:r>
              <a:rPr kumimoji="0" lang="en-US" sz="255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Helvetica"/>
                <a:sym typeface="Myriad Pro"/>
              </a:rPr>
              <a:t>Gas</a:t>
            </a:r>
          </a:p>
          <a:p>
            <a:pPr marL="457200" marR="0" lvl="0" indent="-457200" algn="l" defTabSz="914377" rtl="0" eaLnBrk="1" fontAlgn="auto" latinLnBrk="0" hangingPunct="1">
              <a:lnSpc>
                <a:spcPct val="90000"/>
              </a:lnSpc>
              <a:spcBef>
                <a:spcPts val="400"/>
              </a:spcBef>
              <a:spcAft>
                <a:spcPts val="0"/>
              </a:spcAft>
              <a:buClrTx/>
              <a:buSzPct val="120000"/>
              <a:buFontTx/>
              <a:buBlip>
                <a:blip r:embed="rId3"/>
              </a:buBlip>
              <a:tabLst/>
              <a:defRPr/>
            </a:pPr>
            <a:r>
              <a:rPr kumimoji="0" lang="en-US" sz="255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Helvetica"/>
                <a:sym typeface="Myriad Pro"/>
              </a:rPr>
              <a:t>Payment Processing</a:t>
            </a:r>
          </a:p>
          <a:p>
            <a:pPr marL="457200" marR="0" lvl="0" indent="-457200" algn="l" defTabSz="914377" rtl="0" eaLnBrk="1" fontAlgn="auto" latinLnBrk="0" hangingPunct="1">
              <a:lnSpc>
                <a:spcPct val="90000"/>
              </a:lnSpc>
              <a:spcBef>
                <a:spcPts val="400"/>
              </a:spcBef>
              <a:spcAft>
                <a:spcPts val="0"/>
              </a:spcAft>
              <a:buClrTx/>
              <a:buSzPct val="120000"/>
              <a:buFontTx/>
              <a:buBlip>
                <a:blip r:embed="rId3"/>
              </a:buBlip>
              <a:tabLst/>
              <a:defRPr/>
            </a:pPr>
            <a:r>
              <a:rPr kumimoji="0" lang="en-US" sz="255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Helvetica"/>
                <a:sym typeface="Myriad Pro"/>
              </a:rPr>
              <a:t>Identity Theft Protection </a:t>
            </a:r>
            <a:r>
              <a:rPr kumimoji="0" lang="en-US" sz="1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Helvetica"/>
                <a:sym typeface="Myriad Pro"/>
              </a:rPr>
              <a:t>(U.S.A)</a:t>
            </a:r>
          </a:p>
          <a:p>
            <a:pPr marL="457200" marR="0" lvl="0" indent="-457200" algn="l" defTabSz="914377" rtl="0" eaLnBrk="1" fontAlgn="auto" latinLnBrk="0" hangingPunct="1">
              <a:lnSpc>
                <a:spcPct val="90000"/>
              </a:lnSpc>
              <a:spcBef>
                <a:spcPts val="400"/>
              </a:spcBef>
              <a:spcAft>
                <a:spcPts val="0"/>
              </a:spcAft>
              <a:buClrTx/>
              <a:buSzPct val="120000"/>
              <a:buFontTx/>
              <a:buBlip>
                <a:blip r:embed="rId3"/>
              </a:buBlip>
              <a:tabLst/>
              <a:defRPr/>
            </a:pPr>
            <a:r>
              <a:rPr kumimoji="0" lang="en-US" sz="2550" b="0" i="1" u="none" strike="noStrike" kern="1200" cap="none" spc="0" normalizeH="0" baseline="0" noProof="0" dirty="0">
                <a:ln>
                  <a:noFill/>
                </a:ln>
                <a:solidFill>
                  <a:schemeClr val="accent2"/>
                </a:solidFill>
                <a:effectLst>
                  <a:outerShdw blurRad="38100" dist="38100" dir="2700000" algn="tl">
                    <a:srgbClr val="000000">
                      <a:alpha val="43137"/>
                    </a:srgbClr>
                  </a:outerShdw>
                </a:effectLst>
                <a:uLnTx/>
                <a:uFillTx/>
                <a:latin typeface="Poppins"/>
                <a:ea typeface="+mn-ea"/>
                <a:cs typeface="Helvetica"/>
                <a:sym typeface="Myriad Pro"/>
              </a:rPr>
              <a:t>Fintech Banking (Coming Soon)</a:t>
            </a:r>
            <a:endParaRPr kumimoji="0" lang="en-US" sz="1800" b="0" i="1" u="none" strike="noStrike" kern="1200" cap="none" spc="0" normalizeH="0" baseline="0" noProof="0" dirty="0">
              <a:ln>
                <a:noFill/>
              </a:ln>
              <a:solidFill>
                <a:schemeClr val="accent2"/>
              </a:solidFill>
              <a:effectLst>
                <a:outerShdw blurRad="38100" dist="38100" dir="2700000" algn="tl">
                  <a:srgbClr val="000000">
                    <a:alpha val="43137"/>
                  </a:srgbClr>
                </a:outerShdw>
              </a:effectLst>
              <a:uLnTx/>
              <a:uFillTx/>
              <a:latin typeface="Poppins"/>
              <a:ea typeface="+mn-ea"/>
              <a:cs typeface="Helvetica"/>
              <a:sym typeface="Myriad Pro"/>
            </a:endParaRPr>
          </a:p>
        </p:txBody>
      </p:sp>
      <p:sp>
        <p:nvSpPr>
          <p:cNvPr id="9" name="TextBox 8">
            <a:extLst>
              <a:ext uri="{FF2B5EF4-FFF2-40B4-BE49-F238E27FC236}">
                <a16:creationId xmlns:a16="http://schemas.microsoft.com/office/drawing/2014/main" id="{254E2BFE-88E9-4F06-A765-FEED79A11943}"/>
              </a:ext>
            </a:extLst>
          </p:cNvPr>
          <p:cNvSpPr txBox="1"/>
          <p:nvPr/>
        </p:nvSpPr>
        <p:spPr>
          <a:xfrm>
            <a:off x="2171638" y="1479235"/>
            <a:ext cx="7848724" cy="1077218"/>
          </a:xfrm>
          <a:prstGeom prst="rect">
            <a:avLst/>
          </a:prstGeom>
          <a:noFill/>
        </p:spPr>
        <p:txBody>
          <a:bodyPr wrap="square">
            <a:spAutoFit/>
          </a:bodyPr>
          <a:lstStyle/>
          <a:p>
            <a:pPr marL="571486" marR="0" lvl="0" indent="-571486" algn="l" defTabSz="914377" rtl="0" eaLnBrk="1" fontAlgn="auto" latinLnBrk="0" hangingPunct="1">
              <a:lnSpc>
                <a:spcPct val="100000"/>
              </a:lnSpc>
              <a:spcBef>
                <a:spcPts val="0"/>
              </a:spcBef>
              <a:spcAft>
                <a:spcPts val="0"/>
              </a:spcAft>
              <a:buClrTx/>
              <a:buSzTx/>
              <a:buFont typeface="Wingdings" pitchFamily="2" charset="2"/>
              <a:buChar char="ü"/>
              <a:tabLst/>
              <a:defRPr/>
            </a:pPr>
            <a:r>
              <a:rPr kumimoji="0" lang="en-US" sz="2900" b="0" i="0" u="none" strike="noStrike" kern="1200" cap="none" spc="0" normalizeH="0" baseline="0" noProof="0" dirty="0">
                <a:ln>
                  <a:noFill/>
                </a:ln>
                <a:solidFill>
                  <a:prstClr val="white"/>
                </a:solidFill>
                <a:effectLst/>
                <a:uLnTx/>
                <a:uFillTx/>
                <a:latin typeface="Poppins"/>
                <a:ea typeface="+mn-ea"/>
                <a:cs typeface="Helvetica"/>
                <a:sym typeface="Myriad Pro"/>
              </a:rPr>
              <a:t>Services </a:t>
            </a:r>
            <a:r>
              <a:rPr kumimoji="0" lang="en-US" sz="2900" b="0" i="0" u="none" strike="noStrike" kern="1200" cap="none" spc="0" normalizeH="0" baseline="0" noProof="0" dirty="0">
                <a:ln>
                  <a:noFill/>
                </a:ln>
                <a:solidFill>
                  <a:prstClr val="white"/>
                </a:solidFill>
                <a:effectLst/>
                <a:uLnTx/>
                <a:uFillTx/>
                <a:latin typeface="Poppins"/>
                <a:ea typeface="+mn-ea"/>
                <a:cs typeface="Calibri" panose="020F0502020204030204" pitchFamily="34" charset="0"/>
                <a:sym typeface="Myriad Pro"/>
              </a:rPr>
              <a:t>▪ </a:t>
            </a:r>
            <a:r>
              <a:rPr kumimoji="0" lang="en-US" sz="2900" b="0" i="0" u="none" strike="noStrike" kern="1200" cap="none" spc="0" normalizeH="0" baseline="0" noProof="0" dirty="0">
                <a:ln>
                  <a:noFill/>
                </a:ln>
                <a:solidFill>
                  <a:prstClr val="white"/>
                </a:solidFill>
                <a:effectLst/>
                <a:uLnTx/>
                <a:uFillTx/>
                <a:latin typeface="Poppins"/>
                <a:ea typeface="+mn-ea"/>
                <a:cs typeface="Helvetica"/>
                <a:sym typeface="Myriad Pro"/>
              </a:rPr>
              <a:t>Range from 1 – 10 + Points</a:t>
            </a:r>
            <a:endParaRPr kumimoji="0" lang="en-US" sz="800" b="0" i="0" u="none" strike="noStrike" kern="1200" cap="none" spc="0" normalizeH="0" baseline="0" noProof="0" dirty="0">
              <a:ln>
                <a:noFill/>
              </a:ln>
              <a:solidFill>
                <a:prstClr val="white"/>
              </a:solidFill>
              <a:effectLst/>
              <a:uLnTx/>
              <a:uFillTx/>
              <a:latin typeface="Poppins"/>
              <a:ea typeface="+mn-ea"/>
              <a:cs typeface="Helvetica"/>
              <a:sym typeface="Myriad Pro"/>
            </a:endParaRPr>
          </a:p>
          <a:p>
            <a:pPr marL="571486" marR="0" lvl="0" indent="-571486" algn="l" defTabSz="914377" rtl="0" eaLnBrk="1" fontAlgn="auto" latinLnBrk="0" hangingPunct="1">
              <a:lnSpc>
                <a:spcPct val="100000"/>
              </a:lnSpc>
              <a:spcBef>
                <a:spcPts val="0"/>
              </a:spcBef>
              <a:spcAft>
                <a:spcPts val="0"/>
              </a:spcAft>
              <a:buClrTx/>
              <a:buSzTx/>
              <a:buFont typeface="Wingdings" pitchFamily="2" charset="2"/>
              <a:buChar char="ü"/>
              <a:tabLst/>
              <a:defRPr/>
            </a:pPr>
            <a:r>
              <a:rPr kumimoji="0" lang="en-US" sz="2900" b="0" i="0" u="none" strike="noStrike" kern="1200" cap="none" spc="0" normalizeH="0" baseline="0" noProof="0" dirty="0">
                <a:ln>
                  <a:noFill/>
                </a:ln>
                <a:solidFill>
                  <a:prstClr val="white"/>
                </a:solidFill>
                <a:effectLst/>
                <a:uLnTx/>
                <a:uFillTx/>
                <a:latin typeface="Poppins"/>
                <a:ea typeface="+mn-ea"/>
                <a:cs typeface="Helvetica"/>
                <a:sym typeface="Myriad Pro"/>
              </a:rPr>
              <a:t>Customers </a:t>
            </a:r>
            <a:r>
              <a:rPr kumimoji="0" lang="en-US" sz="2900" b="0" i="0" u="none" strike="noStrike" kern="1200" cap="none" spc="0" normalizeH="0" baseline="0" noProof="0" dirty="0">
                <a:ln>
                  <a:noFill/>
                </a:ln>
                <a:solidFill>
                  <a:prstClr val="white"/>
                </a:solidFill>
                <a:effectLst/>
                <a:uLnTx/>
                <a:uFillTx/>
                <a:latin typeface="Poppins"/>
                <a:ea typeface="+mn-ea"/>
                <a:cs typeface="Calibri" panose="020F0502020204030204" pitchFamily="34" charset="0"/>
                <a:sym typeface="Myriad Pro"/>
              </a:rPr>
              <a:t>▪ </a:t>
            </a:r>
            <a:r>
              <a:rPr kumimoji="0" lang="en-US" sz="2900" b="0" i="0" u="none" strike="noStrike" kern="1200" cap="none" spc="0" normalizeH="0" baseline="0" noProof="0" dirty="0">
                <a:ln>
                  <a:noFill/>
                </a:ln>
                <a:solidFill>
                  <a:prstClr val="white"/>
                </a:solidFill>
                <a:effectLst/>
                <a:uLnTx/>
                <a:uFillTx/>
                <a:latin typeface="Poppins"/>
                <a:ea typeface="+mn-ea"/>
                <a:cs typeface="Calibri" panose="020F0502020204030204" pitchFamily="34" charset="0"/>
                <a:sym typeface="Myriad Pro"/>
              </a:rPr>
              <a:t>M</a:t>
            </a:r>
            <a:r>
              <a:rPr kumimoji="0" lang="en-US" sz="2900" b="0" i="0" u="none" strike="noStrike" kern="1200" cap="none" spc="0" normalizeH="0" baseline="0" noProof="0" dirty="0">
                <a:ln>
                  <a:noFill/>
                </a:ln>
                <a:solidFill>
                  <a:prstClr val="white"/>
                </a:solidFill>
                <a:effectLst/>
                <a:uLnTx/>
                <a:uFillTx/>
                <a:latin typeface="Poppins"/>
                <a:ea typeface="+mn-ea"/>
                <a:cs typeface="Helvetica"/>
                <a:sym typeface="Myriad Pro"/>
              </a:rPr>
              <a:t>ay use multiple services</a:t>
            </a:r>
          </a:p>
        </p:txBody>
      </p:sp>
      <p:sp>
        <p:nvSpPr>
          <p:cNvPr id="2" name="TextBox 1">
            <a:extLst>
              <a:ext uri="{FF2B5EF4-FFF2-40B4-BE49-F238E27FC236}">
                <a16:creationId xmlns:a16="http://schemas.microsoft.com/office/drawing/2014/main" id="{585C250A-7F2A-65EE-FEC4-E2B33562DB86}"/>
              </a:ext>
            </a:extLst>
          </p:cNvPr>
          <p:cNvSpPr txBox="1"/>
          <p:nvPr/>
        </p:nvSpPr>
        <p:spPr>
          <a:xfrm>
            <a:off x="3048000" y="6376814"/>
            <a:ext cx="6096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Roboto Light" panose="02000000000000000000" pitchFamily="2" charset="0"/>
                <a:cs typeface="Helvetica"/>
                <a:sym typeface="Helvetica"/>
              </a:rPr>
              <a:t>See ACN Compensation Plan for full details. </a:t>
            </a:r>
            <a:endParaRPr kumimoji="0" lang="en-US"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Poppins"/>
              <a:ea typeface="+mn-ea"/>
              <a:cs typeface="+mn-cs"/>
            </a:endParaRPr>
          </a:p>
        </p:txBody>
      </p:sp>
      <p:sp>
        <p:nvSpPr>
          <p:cNvPr id="3" name="Rounded Rectangle 2">
            <a:extLst>
              <a:ext uri="{FF2B5EF4-FFF2-40B4-BE49-F238E27FC236}">
                <a16:creationId xmlns:a16="http://schemas.microsoft.com/office/drawing/2014/main" id="{D0333C79-B7B4-4871-9414-774E041BEF22}"/>
              </a:ext>
            </a:extLst>
          </p:cNvPr>
          <p:cNvSpPr/>
          <p:nvPr/>
        </p:nvSpPr>
        <p:spPr>
          <a:xfrm>
            <a:off x="1410781" y="3810158"/>
            <a:ext cx="2018220" cy="457042"/>
          </a:xfrm>
          <a:prstGeom prst="roundRect">
            <a:avLst/>
          </a:prstGeom>
          <a:noFill/>
          <a:ln w="76200">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ABB97A3-02EA-BB42-D306-E5A0D2927617}"/>
              </a:ext>
            </a:extLst>
          </p:cNvPr>
          <p:cNvSpPr txBox="1"/>
          <p:nvPr/>
        </p:nvSpPr>
        <p:spPr>
          <a:xfrm>
            <a:off x="186764" y="6050130"/>
            <a:ext cx="208072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err="1">
                <a:ln>
                  <a:noFill/>
                </a:ln>
                <a:solidFill>
                  <a:prstClr val="white"/>
                </a:solidFill>
                <a:effectLst/>
                <a:uLnTx/>
                <a:uFillTx/>
                <a:latin typeface="Poppins"/>
                <a:ea typeface="Roboto" panose="02000000000000000000" pitchFamily="2" charset="0"/>
                <a:cs typeface="Calibri Light" panose="020F0302020204030204" pitchFamily="34" charset="0"/>
              </a:rPr>
              <a:t>LegacyPartners.biz</a:t>
            </a:r>
            <a:endParaRPr kumimoji="0" lang="en-US" sz="1300" b="0" i="1" u="none" strike="noStrike" kern="1200" cap="none" spc="0" normalizeH="0" baseline="0" noProof="0" dirty="0">
              <a:ln>
                <a:noFill/>
              </a:ln>
              <a:solidFill>
                <a:prstClr val="white"/>
              </a:solidFill>
              <a:effectLst/>
              <a:uLnTx/>
              <a:uFillTx/>
              <a:latin typeface="Poppins"/>
              <a:ea typeface="Roboto" panose="02000000000000000000" pitchFamily="2" charset="0"/>
              <a:cs typeface="Calibri Light" panose="020F03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err="1">
                <a:ln>
                  <a:noFill/>
                </a:ln>
                <a:solidFill>
                  <a:prstClr val="white"/>
                </a:solidFill>
                <a:effectLst/>
                <a:uLnTx/>
                <a:uFillTx/>
                <a:latin typeface="Poppins"/>
                <a:ea typeface="Roboto" panose="02000000000000000000" pitchFamily="2" charset="0"/>
                <a:cs typeface="Calibri Light" panose="020F0302020204030204" pitchFamily="34" charset="0"/>
              </a:rPr>
              <a:t>TheSVPSystem.com</a:t>
            </a:r>
            <a:endParaRPr kumimoji="0" lang="en-US" sz="1300" b="0" i="1" u="none" strike="noStrike" kern="1200" cap="none" spc="0" normalizeH="0" baseline="0" noProof="0" dirty="0">
              <a:ln>
                <a:noFill/>
              </a:ln>
              <a:solidFill>
                <a:prstClr val="white"/>
              </a:solidFill>
              <a:effectLst/>
              <a:uLnTx/>
              <a:uFillTx/>
              <a:latin typeface="Poppins"/>
              <a:ea typeface="Roboto" panose="02000000000000000000" pitchFamily="2" charset="0"/>
              <a:cs typeface="Calibri Light" panose="020F0302020204030204" pitchFamily="34" charset="0"/>
            </a:endParaRPr>
          </a:p>
        </p:txBody>
      </p:sp>
      <p:pic>
        <p:nvPicPr>
          <p:cNvPr id="5" name="Picture 4">
            <a:extLst>
              <a:ext uri="{FF2B5EF4-FFF2-40B4-BE49-F238E27FC236}">
                <a16:creationId xmlns:a16="http://schemas.microsoft.com/office/drawing/2014/main" id="{1665A131-9F96-1EFB-826C-E21139BF42D4}"/>
              </a:ext>
            </a:extLst>
          </p:cNvPr>
          <p:cNvPicPr>
            <a:picLocks noChangeAspect="1"/>
          </p:cNvPicPr>
          <p:nvPr/>
        </p:nvPicPr>
        <p:blipFill>
          <a:blip r:embed="rId4"/>
          <a:srcRect t="14626" b="14626"/>
          <a:stretch/>
        </p:blipFill>
        <p:spPr>
          <a:xfrm>
            <a:off x="9201055" y="6438549"/>
            <a:ext cx="1920246" cy="274320"/>
          </a:xfrm>
          <a:prstGeom prst="rect">
            <a:avLst/>
          </a:prstGeom>
        </p:spPr>
      </p:pic>
      <p:pic>
        <p:nvPicPr>
          <p:cNvPr id="6" name="Picture 5">
            <a:extLst>
              <a:ext uri="{FF2B5EF4-FFF2-40B4-BE49-F238E27FC236}">
                <a16:creationId xmlns:a16="http://schemas.microsoft.com/office/drawing/2014/main" id="{68511C63-9B40-63E8-83CF-7E9B35B71FDF}"/>
              </a:ext>
            </a:extLst>
          </p:cNvPr>
          <p:cNvPicPr>
            <a:picLocks noChangeAspect="1"/>
          </p:cNvPicPr>
          <p:nvPr/>
        </p:nvPicPr>
        <p:blipFill>
          <a:blip r:embed="rId5"/>
          <a:srcRect/>
          <a:stretch/>
        </p:blipFill>
        <p:spPr>
          <a:xfrm>
            <a:off x="9123898" y="6139846"/>
            <a:ext cx="2080726" cy="378618"/>
          </a:xfrm>
          <a:prstGeom prst="rect">
            <a:avLst/>
          </a:prstGeom>
        </p:spPr>
      </p:pic>
      <p:pic>
        <p:nvPicPr>
          <p:cNvPr id="29" name="6 and 1 mark" descr=""/>
          <p:cNvPicPr>
            <a:picLocks noChangeAspect="1"/>
          </p:cNvPicPr>
          <p:nvPr/>
        </p:nvPicPr>
        <p:blipFill>
          <a:blip r:embed="rId8"/>
          <a:stretch>
            <a:fillRect/>
          </a:stretch>
        </p:blipFill>
        <p:spPr>
          <a:xfrm>
            <a:off x="11393424" y="6108192"/>
            <a:ext cx="475488" cy="475488"/>
          </a:xfrm>
          <a:prstGeom prst="rect">
            <a:avLst/>
          </a:prstGeom>
          <a:ln>
            <a:noFill/>
          </a:ln>
        </p:spPr>
      </p:pic>
      <p:sp>
        <p:nvSpPr>
          <p:cNvPr id="28"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3823580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heel(1)">
                                      <p:cBhvr>
                                        <p:cTn id="19"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7" grpId="0"/>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9"/>
          <a:srcRect/>
          <a:stretch>
            <a:fillRect/>
          </a:stretch>
        </a:blipFill>
        <a:effectLst/>
      </p:bgPr>
    </p:bg>
    <p:spTree>
      <p:nvGrpSpPr>
        <p:cNvPr id="1" name=""/>
        <p:cNvGrpSpPr/>
        <p:nvPr/>
      </p:nvGrpSpPr>
      <p:grpSpPr>
        <a:xfrm>
          <a:off x="0" y="0"/>
          <a:ext cx="0" cy="0"/>
          <a:chOff x="0" y="0"/>
          <a:chExt cx="0" cy="0"/>
        </a:xfrm>
      </p:grpSpPr>
      <p:grpSp>
        <p:nvGrpSpPr>
          <p:cNvPr id="61" name="Group 60">
            <a:extLst>
              <a:ext uri="{FF2B5EF4-FFF2-40B4-BE49-F238E27FC236}">
                <a16:creationId xmlns:a16="http://schemas.microsoft.com/office/drawing/2014/main" id="{1AE28415-AEFF-15B4-305C-F4A8B3769FA5}"/>
              </a:ext>
            </a:extLst>
          </p:cNvPr>
          <p:cNvGrpSpPr/>
          <p:nvPr/>
        </p:nvGrpSpPr>
        <p:grpSpPr>
          <a:xfrm>
            <a:off x="3966350" y="1784344"/>
            <a:ext cx="4753896" cy="747109"/>
            <a:chOff x="3966350" y="1784344"/>
            <a:chExt cx="4753896" cy="747109"/>
          </a:xfrm>
        </p:grpSpPr>
        <p:sp>
          <p:nvSpPr>
            <p:cNvPr id="24" name="Arrow: Right 23">
              <a:extLst>
                <a:ext uri="{FF2B5EF4-FFF2-40B4-BE49-F238E27FC236}">
                  <a16:creationId xmlns:a16="http://schemas.microsoft.com/office/drawing/2014/main" id="{8309ADEC-9AD3-AC0B-7231-37AE928B2B4C}"/>
                </a:ext>
              </a:extLst>
            </p:cNvPr>
            <p:cNvSpPr/>
            <p:nvPr/>
          </p:nvSpPr>
          <p:spPr>
            <a:xfrm>
              <a:off x="3966350" y="1784344"/>
              <a:ext cx="2986900" cy="505082"/>
            </a:xfrm>
            <a:prstGeom prst="rightArrow">
              <a:avLst/>
            </a:prstGeom>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oppins"/>
                <a:ea typeface="+mn-ea"/>
                <a:cs typeface="+mn-cs"/>
              </a:endParaRPr>
            </a:p>
          </p:txBody>
        </p:sp>
        <p:grpSp>
          <p:nvGrpSpPr>
            <p:cNvPr id="58" name="Group 57">
              <a:extLst>
                <a:ext uri="{FF2B5EF4-FFF2-40B4-BE49-F238E27FC236}">
                  <a16:creationId xmlns:a16="http://schemas.microsoft.com/office/drawing/2014/main" id="{873F6116-3015-F69A-66AA-00AFB42A7A44}"/>
                </a:ext>
              </a:extLst>
            </p:cNvPr>
            <p:cNvGrpSpPr/>
            <p:nvPr/>
          </p:nvGrpSpPr>
          <p:grpSpPr>
            <a:xfrm>
              <a:off x="7156389" y="1792495"/>
              <a:ext cx="1563857" cy="738958"/>
              <a:chOff x="7446793" y="1528864"/>
              <a:chExt cx="1563857" cy="738958"/>
            </a:xfrm>
          </p:grpSpPr>
          <p:pic>
            <p:nvPicPr>
              <p:cNvPr id="34" name="Picture 33" descr="A picture containing text, clipart&#10;&#10;Description automatically generated">
                <a:extLst>
                  <a:ext uri="{FF2B5EF4-FFF2-40B4-BE49-F238E27FC236}">
                    <a16:creationId xmlns:a16="http://schemas.microsoft.com/office/drawing/2014/main" id="{82583B91-5795-4A6C-4DB1-5039201135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6793" y="1528864"/>
                <a:ext cx="1542647" cy="409573"/>
              </a:xfrm>
              <a:prstGeom prst="rect">
                <a:avLst/>
              </a:prstGeom>
              <a:effectLst>
                <a:outerShdw blurRad="50800" dist="38100" dir="2700000" algn="tl" rotWithShape="0">
                  <a:prstClr val="black">
                    <a:alpha val="40000"/>
                  </a:prstClr>
                </a:outerShdw>
              </a:effectLst>
            </p:spPr>
          </p:pic>
          <p:sp>
            <p:nvSpPr>
              <p:cNvPr id="53" name="TextBox 52">
                <a:extLst>
                  <a:ext uri="{FF2B5EF4-FFF2-40B4-BE49-F238E27FC236}">
                    <a16:creationId xmlns:a16="http://schemas.microsoft.com/office/drawing/2014/main" id="{ED72F2BF-CA2F-5429-18F0-E6A7B256348A}"/>
                  </a:ext>
                </a:extLst>
              </p:cNvPr>
              <p:cNvSpPr txBox="1"/>
              <p:nvPr/>
            </p:nvSpPr>
            <p:spPr>
              <a:xfrm>
                <a:off x="7448550" y="1960045"/>
                <a:ext cx="15621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0" i="1" u="none" strike="noStrike" kern="1200" cap="none" spc="0" normalizeH="0" baseline="0" noProof="0" dirty="0">
                    <a:ln>
                      <a:noFill/>
                    </a:ln>
                    <a:solidFill>
                      <a:prstClr val="white"/>
                    </a:solidFill>
                    <a:effectLst/>
                    <a:uLnTx/>
                    <a:uFillTx/>
                    <a:latin typeface="Poppins"/>
                    <a:ea typeface="+mn-ea"/>
                    <a:cs typeface="+mn-cs"/>
                  </a:rPr>
                  <a:t>Health Sharing</a:t>
                </a:r>
              </a:p>
            </p:txBody>
          </p:sp>
        </p:grpSp>
      </p:grpSp>
      <p:grpSp>
        <p:nvGrpSpPr>
          <p:cNvPr id="62" name="Group 61">
            <a:extLst>
              <a:ext uri="{FF2B5EF4-FFF2-40B4-BE49-F238E27FC236}">
                <a16:creationId xmlns:a16="http://schemas.microsoft.com/office/drawing/2014/main" id="{46ABF88F-290E-D17E-AFF6-5727EA191E85}"/>
              </a:ext>
            </a:extLst>
          </p:cNvPr>
          <p:cNvGrpSpPr/>
          <p:nvPr/>
        </p:nvGrpSpPr>
        <p:grpSpPr>
          <a:xfrm>
            <a:off x="3962582" y="2904985"/>
            <a:ext cx="7186792" cy="702484"/>
            <a:chOff x="3962582" y="2904985"/>
            <a:chExt cx="7186792" cy="702484"/>
          </a:xfrm>
          <a:gradFill>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gradFill>
        </p:grpSpPr>
        <p:sp>
          <p:nvSpPr>
            <p:cNvPr id="25" name="Arrow: Right 24">
              <a:extLst>
                <a:ext uri="{FF2B5EF4-FFF2-40B4-BE49-F238E27FC236}">
                  <a16:creationId xmlns:a16="http://schemas.microsoft.com/office/drawing/2014/main" id="{349F9F98-BFE3-9424-00AE-3BAA41853EF1}"/>
                </a:ext>
              </a:extLst>
            </p:cNvPr>
            <p:cNvSpPr/>
            <p:nvPr/>
          </p:nvSpPr>
          <p:spPr>
            <a:xfrm>
              <a:off x="3962582" y="2904985"/>
              <a:ext cx="5056000" cy="505082"/>
            </a:xfrm>
            <a:prstGeom prst="rightArrow">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oppins"/>
                <a:ea typeface="+mn-ea"/>
                <a:cs typeface="+mn-cs"/>
              </a:endParaRPr>
            </a:p>
          </p:txBody>
        </p:sp>
        <p:grpSp>
          <p:nvGrpSpPr>
            <p:cNvPr id="59" name="Group 58">
              <a:extLst>
                <a:ext uri="{FF2B5EF4-FFF2-40B4-BE49-F238E27FC236}">
                  <a16:creationId xmlns:a16="http://schemas.microsoft.com/office/drawing/2014/main" id="{43629665-3163-3600-AEE9-6A40419DDC33}"/>
                </a:ext>
              </a:extLst>
            </p:cNvPr>
            <p:cNvGrpSpPr/>
            <p:nvPr/>
          </p:nvGrpSpPr>
          <p:grpSpPr>
            <a:xfrm>
              <a:off x="9318912" y="2904985"/>
              <a:ext cx="1830462" cy="702484"/>
              <a:chOff x="8744775" y="3004466"/>
              <a:chExt cx="1830462" cy="702484"/>
            </a:xfrm>
            <a:grpFill/>
          </p:grpSpPr>
          <p:pic>
            <p:nvPicPr>
              <p:cNvPr id="32" name="Picture 31" descr="Logo&#10;&#10;Description automatically generated">
                <a:extLst>
                  <a:ext uri="{FF2B5EF4-FFF2-40B4-BE49-F238E27FC236}">
                    <a16:creationId xmlns:a16="http://schemas.microsoft.com/office/drawing/2014/main" id="{8EC3088D-7416-B8F0-0F75-4AC9F81456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44775" y="3004466"/>
                <a:ext cx="1830462" cy="422578"/>
              </a:xfrm>
              <a:prstGeom prst="rect">
                <a:avLst/>
              </a:prstGeom>
              <a:noFill/>
              <a:effectLst>
                <a:outerShdw blurRad="50800" dist="38100" dir="2700000" algn="tl" rotWithShape="0">
                  <a:prstClr val="black">
                    <a:alpha val="40000"/>
                  </a:prstClr>
                </a:outerShdw>
              </a:effectLst>
            </p:spPr>
          </p:pic>
          <p:sp>
            <p:nvSpPr>
              <p:cNvPr id="54" name="TextBox 53">
                <a:extLst>
                  <a:ext uri="{FF2B5EF4-FFF2-40B4-BE49-F238E27FC236}">
                    <a16:creationId xmlns:a16="http://schemas.microsoft.com/office/drawing/2014/main" id="{63D26F56-8455-EB81-3279-5FBB7E145B38}"/>
                  </a:ext>
                </a:extLst>
              </p:cNvPr>
              <p:cNvSpPr txBox="1"/>
              <p:nvPr/>
            </p:nvSpPr>
            <p:spPr>
              <a:xfrm>
                <a:off x="8878956" y="3399173"/>
                <a:ext cx="15621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Poppins"/>
                    <a:ea typeface="+mn-ea"/>
                    <a:cs typeface="+mn-cs"/>
                  </a:rPr>
                  <a:t>ID Theft Protection</a:t>
                </a:r>
              </a:p>
            </p:txBody>
          </p:sp>
        </p:grpSp>
      </p:grpSp>
      <p:grpSp>
        <p:nvGrpSpPr>
          <p:cNvPr id="63" name="Group 62">
            <a:extLst>
              <a:ext uri="{FF2B5EF4-FFF2-40B4-BE49-F238E27FC236}">
                <a16:creationId xmlns:a16="http://schemas.microsoft.com/office/drawing/2014/main" id="{258D6E74-DE3E-8720-F713-E34A2D5B233B}"/>
              </a:ext>
            </a:extLst>
          </p:cNvPr>
          <p:cNvGrpSpPr/>
          <p:nvPr/>
        </p:nvGrpSpPr>
        <p:grpSpPr>
          <a:xfrm>
            <a:off x="3955048" y="3925490"/>
            <a:ext cx="4765198" cy="965301"/>
            <a:chOff x="3955048" y="3925490"/>
            <a:chExt cx="4765198" cy="965301"/>
          </a:xfrm>
        </p:grpSpPr>
        <p:sp>
          <p:nvSpPr>
            <p:cNvPr id="26" name="Arrow: Right 25">
              <a:extLst>
                <a:ext uri="{FF2B5EF4-FFF2-40B4-BE49-F238E27FC236}">
                  <a16:creationId xmlns:a16="http://schemas.microsoft.com/office/drawing/2014/main" id="{4E74ADAA-B1E3-9C1B-6F28-618D1B5B3255}"/>
                </a:ext>
              </a:extLst>
            </p:cNvPr>
            <p:cNvSpPr/>
            <p:nvPr/>
          </p:nvSpPr>
          <p:spPr>
            <a:xfrm>
              <a:off x="3955048" y="4025626"/>
              <a:ext cx="2986900" cy="505082"/>
            </a:xfrm>
            <a:prstGeom prst="rightArrow">
              <a:avLst/>
            </a:prstGeom>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oppins"/>
                <a:ea typeface="+mn-ea"/>
                <a:cs typeface="+mn-cs"/>
              </a:endParaRPr>
            </a:p>
          </p:txBody>
        </p:sp>
        <p:grpSp>
          <p:nvGrpSpPr>
            <p:cNvPr id="57" name="Group 56">
              <a:extLst>
                <a:ext uri="{FF2B5EF4-FFF2-40B4-BE49-F238E27FC236}">
                  <a16:creationId xmlns:a16="http://schemas.microsoft.com/office/drawing/2014/main" id="{1B91DBDB-F07D-ABD5-89BB-EB3882D3F85F}"/>
                </a:ext>
              </a:extLst>
            </p:cNvPr>
            <p:cNvGrpSpPr/>
            <p:nvPr/>
          </p:nvGrpSpPr>
          <p:grpSpPr>
            <a:xfrm>
              <a:off x="7158146" y="3925490"/>
              <a:ext cx="1562100" cy="965301"/>
              <a:chOff x="8878956" y="3939153"/>
              <a:chExt cx="1562100" cy="965301"/>
            </a:xfrm>
          </p:grpSpPr>
          <p:pic>
            <p:nvPicPr>
              <p:cNvPr id="31" name="Picture 30" descr="A picture containing logo&#10;&#10;Description automatically generated">
                <a:extLst>
                  <a:ext uri="{FF2B5EF4-FFF2-40B4-BE49-F238E27FC236}">
                    <a16:creationId xmlns:a16="http://schemas.microsoft.com/office/drawing/2014/main" id="{1F14819E-C68F-798A-AFBE-7F50E0F5DD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32699" y="3939153"/>
                <a:ext cx="1054615" cy="657524"/>
              </a:xfrm>
              <a:prstGeom prst="rect">
                <a:avLst/>
              </a:prstGeom>
              <a:effectLst>
                <a:outerShdw blurRad="50800" dist="38100" dir="2700000" algn="tl" rotWithShape="0">
                  <a:prstClr val="black">
                    <a:alpha val="40000"/>
                  </a:prstClr>
                </a:outerShdw>
              </a:effectLst>
            </p:spPr>
          </p:pic>
          <p:sp>
            <p:nvSpPr>
              <p:cNvPr id="55" name="TextBox 54">
                <a:extLst>
                  <a:ext uri="{FF2B5EF4-FFF2-40B4-BE49-F238E27FC236}">
                    <a16:creationId xmlns:a16="http://schemas.microsoft.com/office/drawing/2014/main" id="{606887BA-DC6B-D917-5667-C3A6B680EB7A}"/>
                  </a:ext>
                </a:extLst>
              </p:cNvPr>
              <p:cNvSpPr txBox="1"/>
              <p:nvPr/>
            </p:nvSpPr>
            <p:spPr>
              <a:xfrm>
                <a:off x="8878956" y="4596677"/>
                <a:ext cx="15621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white"/>
                    </a:solidFill>
                    <a:effectLst/>
                    <a:uLnTx/>
                    <a:uFillTx/>
                    <a:latin typeface="Poppins"/>
                    <a:ea typeface="+mn-ea"/>
                    <a:cs typeface="+mn-cs"/>
                  </a:rPr>
                  <a:t>Mobile Service</a:t>
                </a:r>
              </a:p>
            </p:txBody>
          </p:sp>
        </p:grpSp>
      </p:grpSp>
      <p:grpSp>
        <p:nvGrpSpPr>
          <p:cNvPr id="64" name="Group 63">
            <a:extLst>
              <a:ext uri="{FF2B5EF4-FFF2-40B4-BE49-F238E27FC236}">
                <a16:creationId xmlns:a16="http://schemas.microsoft.com/office/drawing/2014/main" id="{286321ED-4495-E86C-90FE-7AA0A07C2757}"/>
              </a:ext>
            </a:extLst>
          </p:cNvPr>
          <p:cNvGrpSpPr/>
          <p:nvPr/>
        </p:nvGrpSpPr>
        <p:grpSpPr>
          <a:xfrm>
            <a:off x="3958815" y="5119887"/>
            <a:ext cx="7235766" cy="758234"/>
            <a:chOff x="3958815" y="5119887"/>
            <a:chExt cx="7235766" cy="758234"/>
          </a:xfrm>
        </p:grpSpPr>
        <p:sp>
          <p:nvSpPr>
            <p:cNvPr id="20" name="Arrow: Right 19">
              <a:extLst>
                <a:ext uri="{FF2B5EF4-FFF2-40B4-BE49-F238E27FC236}">
                  <a16:creationId xmlns:a16="http://schemas.microsoft.com/office/drawing/2014/main" id="{01C31AC6-95C1-BE83-3369-3ADEAC5EB4EF}"/>
                </a:ext>
              </a:extLst>
            </p:cNvPr>
            <p:cNvSpPr/>
            <p:nvPr/>
          </p:nvSpPr>
          <p:spPr>
            <a:xfrm>
              <a:off x="3958815" y="5146266"/>
              <a:ext cx="5056000" cy="505082"/>
            </a:xfrm>
            <a:prstGeom prst="rightArrow">
              <a:avLst/>
            </a:prstGeom>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oppins"/>
                <a:ea typeface="+mn-ea"/>
                <a:cs typeface="+mn-cs"/>
              </a:endParaRPr>
            </a:p>
          </p:txBody>
        </p:sp>
        <p:grpSp>
          <p:nvGrpSpPr>
            <p:cNvPr id="60" name="Group 59">
              <a:extLst>
                <a:ext uri="{FF2B5EF4-FFF2-40B4-BE49-F238E27FC236}">
                  <a16:creationId xmlns:a16="http://schemas.microsoft.com/office/drawing/2014/main" id="{3F28E2E0-1068-610A-7227-3934180C586D}"/>
                </a:ext>
              </a:extLst>
            </p:cNvPr>
            <p:cNvGrpSpPr/>
            <p:nvPr/>
          </p:nvGrpSpPr>
          <p:grpSpPr>
            <a:xfrm>
              <a:off x="9364119" y="5119887"/>
              <a:ext cx="1830462" cy="758234"/>
              <a:chOff x="8869929" y="5346013"/>
              <a:chExt cx="1830462" cy="758234"/>
            </a:xfrm>
          </p:grpSpPr>
          <p:pic>
            <p:nvPicPr>
              <p:cNvPr id="38" name="Picture 37">
                <a:extLst>
                  <a:ext uri="{FF2B5EF4-FFF2-40B4-BE49-F238E27FC236}">
                    <a16:creationId xmlns:a16="http://schemas.microsoft.com/office/drawing/2014/main" id="{A06A290E-5BCB-1E90-DA97-EBCBEE910BD2}"/>
                  </a:ext>
                </a:extLst>
              </p:cNvPr>
              <p:cNvPicPr>
                <a:picLocks noChangeAspect="1"/>
              </p:cNvPicPr>
              <p:nvPr/>
            </p:nvPicPr>
            <p:blipFill>
              <a:blip r:embed="rId11"/>
              <a:stretch>
                <a:fillRect/>
              </a:stretch>
            </p:blipFill>
            <p:spPr>
              <a:xfrm>
                <a:off x="8930548" y="5377338"/>
                <a:ext cx="1709225" cy="457200"/>
              </a:xfrm>
              <a:prstGeom prst="rect">
                <a:avLst/>
              </a:prstGeom>
              <a:effectLst>
                <a:outerShdw blurRad="50800" dist="38100" dir="2700000" algn="tl" rotWithShape="0">
                  <a:prstClr val="black">
                    <a:alpha val="40000"/>
                  </a:prstClr>
                </a:outerShdw>
              </a:effectLst>
            </p:spPr>
          </p:pic>
          <p:sp>
            <p:nvSpPr>
              <p:cNvPr id="56" name="TextBox 55">
                <a:extLst>
                  <a:ext uri="{FF2B5EF4-FFF2-40B4-BE49-F238E27FC236}">
                    <a16:creationId xmlns:a16="http://schemas.microsoft.com/office/drawing/2014/main" id="{F16546B4-6F7B-AE03-CCC3-E4DDEE6A9726}"/>
                  </a:ext>
                </a:extLst>
              </p:cNvPr>
              <p:cNvSpPr txBox="1"/>
              <p:nvPr/>
            </p:nvSpPr>
            <p:spPr>
              <a:xfrm>
                <a:off x="8687880" y="5796470"/>
                <a:ext cx="219456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white"/>
                    </a:solidFill>
                    <a:effectLst/>
                    <a:uLnTx/>
                    <a:uFillTx/>
                    <a:latin typeface="Poppins"/>
                    <a:ea typeface="+mn-ea"/>
                    <a:cs typeface="+mn-cs"/>
                  </a:rPr>
                  <a:t>Financial Services</a:t>
                </a:r>
              </a:p>
            </p:txBody>
          </p:sp>
        </p:grpSp>
      </p:grpSp>
      <p:grpSp>
        <p:nvGrpSpPr>
          <p:cNvPr id="47" name="Group 46">
            <a:extLst>
              <a:ext uri="{FF2B5EF4-FFF2-40B4-BE49-F238E27FC236}">
                <a16:creationId xmlns:a16="http://schemas.microsoft.com/office/drawing/2014/main" id="{DA6D9DAB-E425-17C0-1BDE-CFA446C52F94}"/>
              </a:ext>
            </a:extLst>
          </p:cNvPr>
          <p:cNvGrpSpPr/>
          <p:nvPr/>
        </p:nvGrpSpPr>
        <p:grpSpPr>
          <a:xfrm>
            <a:off x="4963598" y="3900145"/>
            <a:ext cx="672782" cy="756632"/>
            <a:chOff x="4921773" y="1824319"/>
            <a:chExt cx="672782" cy="756632"/>
          </a:xfrm>
        </p:grpSpPr>
        <p:sp>
          <p:nvSpPr>
            <p:cNvPr id="48" name="Oval 47">
              <a:extLst>
                <a:ext uri="{FF2B5EF4-FFF2-40B4-BE49-F238E27FC236}">
                  <a16:creationId xmlns:a16="http://schemas.microsoft.com/office/drawing/2014/main" id="{F2EC5FF2-B7F1-B99A-8EFD-6FC6ABF252B7}"/>
                </a:ext>
              </a:extLst>
            </p:cNvPr>
            <p:cNvSpPr/>
            <p:nvPr/>
          </p:nvSpPr>
          <p:spPr>
            <a:xfrm>
              <a:off x="4921773" y="1824319"/>
              <a:ext cx="672782" cy="672782"/>
            </a:xfrm>
            <a:prstGeom prst="ellipse">
              <a:avLst/>
            </a:prstGeom>
            <a:solidFill>
              <a:schemeClr val="accent1"/>
            </a:solidFill>
            <a:ln w="38100">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350" b="1" i="0" u="none" strike="noStrike" kern="1200" cap="none" spc="0" normalizeH="0" baseline="0" noProof="0" dirty="0">
                  <a:ln>
                    <a:noFill/>
                  </a:ln>
                  <a:solidFill>
                    <a:prstClr val="white"/>
                  </a:solidFill>
                  <a:effectLst/>
                  <a:uLnTx/>
                  <a:uFillTx/>
                  <a:latin typeface="Poppins"/>
                  <a:ea typeface="+mn-ea"/>
                  <a:cs typeface="+mn-cs"/>
                </a:rPr>
                <a:t>8</a:t>
              </a:r>
            </a:p>
          </p:txBody>
        </p:sp>
        <p:sp>
          <p:nvSpPr>
            <p:cNvPr id="49" name="Rectangle: Rounded Corners 48">
              <a:extLst>
                <a:ext uri="{FF2B5EF4-FFF2-40B4-BE49-F238E27FC236}">
                  <a16:creationId xmlns:a16="http://schemas.microsoft.com/office/drawing/2014/main" id="{7B62EAAC-1EFB-52E1-D63F-129E2319E33D}"/>
                </a:ext>
              </a:extLst>
            </p:cNvPr>
            <p:cNvSpPr/>
            <p:nvPr/>
          </p:nvSpPr>
          <p:spPr>
            <a:xfrm>
              <a:off x="4923867" y="2430593"/>
              <a:ext cx="668594" cy="150358"/>
            </a:xfrm>
            <a:prstGeom prst="roundRect">
              <a:avLst/>
            </a:prstGeom>
            <a:solidFill>
              <a:srgbClr val="00457C"/>
            </a:solid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50" b="1" i="0" u="none" strike="noStrike" kern="1200" cap="none" spc="0" normalizeH="0" baseline="0" noProof="0" dirty="0">
                  <a:ln>
                    <a:noFill/>
                  </a:ln>
                  <a:solidFill>
                    <a:prstClr val="white"/>
                  </a:solidFill>
                  <a:effectLst/>
                  <a:uLnTx/>
                  <a:uFillTx/>
                  <a:latin typeface="Poppins"/>
                  <a:ea typeface="+mn-ea"/>
                  <a:cs typeface="+mn-cs"/>
                </a:rPr>
                <a:t>POINTS</a:t>
              </a:r>
            </a:p>
          </p:txBody>
        </p:sp>
      </p:grpSp>
      <p:grpSp>
        <p:nvGrpSpPr>
          <p:cNvPr id="44" name="Group 43">
            <a:extLst>
              <a:ext uri="{FF2B5EF4-FFF2-40B4-BE49-F238E27FC236}">
                <a16:creationId xmlns:a16="http://schemas.microsoft.com/office/drawing/2014/main" id="{E57C132B-8CFF-C204-4852-DA838608F066}"/>
              </a:ext>
            </a:extLst>
          </p:cNvPr>
          <p:cNvGrpSpPr/>
          <p:nvPr/>
        </p:nvGrpSpPr>
        <p:grpSpPr>
          <a:xfrm>
            <a:off x="4963598" y="2776566"/>
            <a:ext cx="672782" cy="756632"/>
            <a:chOff x="4921773" y="1824319"/>
            <a:chExt cx="672782" cy="756632"/>
          </a:xfrm>
        </p:grpSpPr>
        <p:sp>
          <p:nvSpPr>
            <p:cNvPr id="45" name="Oval 44">
              <a:extLst>
                <a:ext uri="{FF2B5EF4-FFF2-40B4-BE49-F238E27FC236}">
                  <a16:creationId xmlns:a16="http://schemas.microsoft.com/office/drawing/2014/main" id="{AE4B4E8E-FA75-A309-4739-FF85AB2EBC09}"/>
                </a:ext>
              </a:extLst>
            </p:cNvPr>
            <p:cNvSpPr/>
            <p:nvPr/>
          </p:nvSpPr>
          <p:spPr>
            <a:xfrm>
              <a:off x="4921773" y="1824319"/>
              <a:ext cx="672782" cy="672782"/>
            </a:xfrm>
            <a:prstGeom prst="ellipse">
              <a:avLst/>
            </a:prstGeom>
            <a:solidFill>
              <a:schemeClr val="accent1"/>
            </a:solidFill>
            <a:ln w="38100">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350" b="1" i="0" u="none" strike="noStrike" kern="1200" cap="none" spc="0" normalizeH="0" baseline="0" noProof="0" dirty="0">
                  <a:ln>
                    <a:noFill/>
                  </a:ln>
                  <a:solidFill>
                    <a:prstClr val="white"/>
                  </a:solidFill>
                  <a:effectLst/>
                  <a:uLnTx/>
                  <a:uFillTx/>
                  <a:latin typeface="Poppins"/>
                  <a:ea typeface="+mn-ea"/>
                  <a:cs typeface="+mn-cs"/>
                </a:rPr>
                <a:t>4</a:t>
              </a:r>
            </a:p>
          </p:txBody>
        </p:sp>
        <p:sp>
          <p:nvSpPr>
            <p:cNvPr id="46" name="Rectangle: Rounded Corners 45">
              <a:extLst>
                <a:ext uri="{FF2B5EF4-FFF2-40B4-BE49-F238E27FC236}">
                  <a16:creationId xmlns:a16="http://schemas.microsoft.com/office/drawing/2014/main" id="{C995F3D3-CA5C-F6F5-69D4-5FFAC29FBD4C}"/>
                </a:ext>
              </a:extLst>
            </p:cNvPr>
            <p:cNvSpPr/>
            <p:nvPr/>
          </p:nvSpPr>
          <p:spPr>
            <a:xfrm>
              <a:off x="4923867" y="2430593"/>
              <a:ext cx="668594" cy="150358"/>
            </a:xfrm>
            <a:prstGeom prst="roundRect">
              <a:avLst/>
            </a:prstGeom>
            <a:solidFill>
              <a:srgbClr val="00457C"/>
            </a:solid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50" b="1" i="0" u="none" strike="noStrike" kern="1200" cap="none" spc="0" normalizeH="0" baseline="0" noProof="0" dirty="0">
                  <a:ln>
                    <a:noFill/>
                  </a:ln>
                  <a:solidFill>
                    <a:prstClr val="white"/>
                  </a:solidFill>
                  <a:effectLst/>
                  <a:uLnTx/>
                  <a:uFillTx/>
                  <a:latin typeface="Poppins"/>
                  <a:ea typeface="+mn-ea"/>
                  <a:cs typeface="+mn-cs"/>
                </a:rPr>
                <a:t>POINTS</a:t>
              </a:r>
            </a:p>
          </p:txBody>
        </p:sp>
      </p:grpSp>
      <p:grpSp>
        <p:nvGrpSpPr>
          <p:cNvPr id="43" name="Group 42">
            <a:extLst>
              <a:ext uri="{FF2B5EF4-FFF2-40B4-BE49-F238E27FC236}">
                <a16:creationId xmlns:a16="http://schemas.microsoft.com/office/drawing/2014/main" id="{3F81AA4B-2F97-54DC-7430-B1625AF7C5DC}"/>
              </a:ext>
            </a:extLst>
          </p:cNvPr>
          <p:cNvGrpSpPr/>
          <p:nvPr/>
        </p:nvGrpSpPr>
        <p:grpSpPr>
          <a:xfrm>
            <a:off x="4963598" y="1652987"/>
            <a:ext cx="672782" cy="756632"/>
            <a:chOff x="4921773" y="1824319"/>
            <a:chExt cx="672782" cy="756632"/>
          </a:xfrm>
        </p:grpSpPr>
        <p:sp>
          <p:nvSpPr>
            <p:cNvPr id="41" name="Oval 40">
              <a:extLst>
                <a:ext uri="{FF2B5EF4-FFF2-40B4-BE49-F238E27FC236}">
                  <a16:creationId xmlns:a16="http://schemas.microsoft.com/office/drawing/2014/main" id="{DACC17A2-34F8-E624-61A8-2081CCF4D087}"/>
                </a:ext>
              </a:extLst>
            </p:cNvPr>
            <p:cNvSpPr/>
            <p:nvPr/>
          </p:nvSpPr>
          <p:spPr>
            <a:xfrm>
              <a:off x="4921773" y="1824319"/>
              <a:ext cx="672782" cy="672782"/>
            </a:xfrm>
            <a:prstGeom prst="ellipse">
              <a:avLst/>
            </a:prstGeom>
            <a:solidFill>
              <a:schemeClr val="accent1"/>
            </a:solidFill>
            <a:ln w="38100">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350" b="1" i="0" u="none" strike="noStrike" kern="1200" cap="none" spc="0" normalizeH="0" baseline="0" noProof="0" dirty="0">
                  <a:ln>
                    <a:noFill/>
                  </a:ln>
                  <a:solidFill>
                    <a:prstClr val="white"/>
                  </a:solidFill>
                  <a:effectLst/>
                  <a:uLnTx/>
                  <a:uFillTx/>
                  <a:latin typeface="Poppins"/>
                  <a:ea typeface="+mn-ea"/>
                  <a:cs typeface="+mn-cs"/>
                </a:rPr>
                <a:t>5</a:t>
              </a:r>
            </a:p>
          </p:txBody>
        </p:sp>
        <p:sp>
          <p:nvSpPr>
            <p:cNvPr id="42" name="Rectangle: Rounded Corners 41">
              <a:extLst>
                <a:ext uri="{FF2B5EF4-FFF2-40B4-BE49-F238E27FC236}">
                  <a16:creationId xmlns:a16="http://schemas.microsoft.com/office/drawing/2014/main" id="{CD28A797-E9D7-E084-53DB-758DFE281AB1}"/>
                </a:ext>
              </a:extLst>
            </p:cNvPr>
            <p:cNvSpPr/>
            <p:nvPr/>
          </p:nvSpPr>
          <p:spPr>
            <a:xfrm>
              <a:off x="4923867" y="2430593"/>
              <a:ext cx="668594" cy="150358"/>
            </a:xfrm>
            <a:prstGeom prst="roundRect">
              <a:avLst/>
            </a:prstGeom>
            <a:solidFill>
              <a:srgbClr val="00457C"/>
            </a:solid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50" b="1" i="0" u="none" strike="noStrike" kern="1200" cap="none" spc="0" normalizeH="0" baseline="0" noProof="0" dirty="0">
                  <a:ln>
                    <a:noFill/>
                  </a:ln>
                  <a:solidFill>
                    <a:prstClr val="white"/>
                  </a:solidFill>
                  <a:effectLst/>
                  <a:uLnTx/>
                  <a:uFillTx/>
                  <a:latin typeface="Poppins"/>
                  <a:ea typeface="+mn-ea"/>
                  <a:cs typeface="+mn-cs"/>
                </a:rPr>
                <a:t>POINTS</a:t>
              </a:r>
            </a:p>
          </p:txBody>
        </p:sp>
      </p:grpSp>
      <p:grpSp>
        <p:nvGrpSpPr>
          <p:cNvPr id="50" name="Group 49">
            <a:extLst>
              <a:ext uri="{FF2B5EF4-FFF2-40B4-BE49-F238E27FC236}">
                <a16:creationId xmlns:a16="http://schemas.microsoft.com/office/drawing/2014/main" id="{CC88ECD8-4D42-D2A4-DF26-C0D7F74365BD}"/>
              </a:ext>
            </a:extLst>
          </p:cNvPr>
          <p:cNvGrpSpPr/>
          <p:nvPr/>
        </p:nvGrpSpPr>
        <p:grpSpPr>
          <a:xfrm>
            <a:off x="4963598" y="5023723"/>
            <a:ext cx="672782" cy="756632"/>
            <a:chOff x="4921773" y="1824319"/>
            <a:chExt cx="672782" cy="756632"/>
          </a:xfrm>
        </p:grpSpPr>
        <p:sp>
          <p:nvSpPr>
            <p:cNvPr id="51" name="Oval 50">
              <a:extLst>
                <a:ext uri="{FF2B5EF4-FFF2-40B4-BE49-F238E27FC236}">
                  <a16:creationId xmlns:a16="http://schemas.microsoft.com/office/drawing/2014/main" id="{0BD0809D-6320-E287-2DE9-673A7DDB6B2B}"/>
                </a:ext>
              </a:extLst>
            </p:cNvPr>
            <p:cNvSpPr/>
            <p:nvPr/>
          </p:nvSpPr>
          <p:spPr>
            <a:xfrm>
              <a:off x="4921773" y="1824319"/>
              <a:ext cx="672782" cy="672782"/>
            </a:xfrm>
            <a:prstGeom prst="ellipse">
              <a:avLst/>
            </a:prstGeom>
            <a:solidFill>
              <a:schemeClr val="accent1"/>
            </a:solidFill>
            <a:ln w="38100">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prstClr val="white"/>
                  </a:solidFill>
                  <a:effectLst/>
                  <a:uLnTx/>
                  <a:uFillTx/>
                  <a:latin typeface="Poppins"/>
                  <a:ea typeface="+mn-ea"/>
                  <a:cs typeface="+mn-cs"/>
                </a:rPr>
                <a:t>3</a:t>
              </a:r>
            </a:p>
          </p:txBody>
        </p:sp>
        <p:sp>
          <p:nvSpPr>
            <p:cNvPr id="52" name="Rectangle: Rounded Corners 51">
              <a:extLst>
                <a:ext uri="{FF2B5EF4-FFF2-40B4-BE49-F238E27FC236}">
                  <a16:creationId xmlns:a16="http://schemas.microsoft.com/office/drawing/2014/main" id="{5351E9AA-D3A2-DEE5-21D3-B5227F6C15A5}"/>
                </a:ext>
              </a:extLst>
            </p:cNvPr>
            <p:cNvSpPr/>
            <p:nvPr/>
          </p:nvSpPr>
          <p:spPr>
            <a:xfrm>
              <a:off x="4923867" y="2430593"/>
              <a:ext cx="668594" cy="150358"/>
            </a:xfrm>
            <a:prstGeom prst="roundRect">
              <a:avLst/>
            </a:prstGeom>
            <a:solidFill>
              <a:srgbClr val="00457C"/>
            </a:solid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50" b="1" i="0" u="none" strike="noStrike" kern="1200" cap="none" spc="0" normalizeH="0" baseline="0" noProof="0" dirty="0">
                  <a:ln>
                    <a:noFill/>
                  </a:ln>
                  <a:solidFill>
                    <a:prstClr val="white"/>
                  </a:solidFill>
                  <a:effectLst/>
                  <a:uLnTx/>
                  <a:uFillTx/>
                  <a:latin typeface="Poppins"/>
                  <a:ea typeface="+mn-ea"/>
                  <a:cs typeface="+mn-cs"/>
                </a:rPr>
                <a:t>POINTS</a:t>
              </a:r>
            </a:p>
          </p:txBody>
        </p:sp>
      </p:grpSp>
      <p:sp>
        <p:nvSpPr>
          <p:cNvPr id="5" name="Trapezoid 4">
            <a:extLst>
              <a:ext uri="{FF2B5EF4-FFF2-40B4-BE49-F238E27FC236}">
                <a16:creationId xmlns:a16="http://schemas.microsoft.com/office/drawing/2014/main" id="{9F079F28-F688-1ED8-0AAC-0E16D50CCED6}"/>
              </a:ext>
            </a:extLst>
          </p:cNvPr>
          <p:cNvSpPr/>
          <p:nvPr/>
        </p:nvSpPr>
        <p:spPr>
          <a:xfrm rot="18900000">
            <a:off x="368858" y="3677358"/>
            <a:ext cx="1713186" cy="411036"/>
          </a:xfrm>
          <a:prstGeom prst="trapezoid">
            <a:avLst>
              <a:gd name="adj" fmla="val 954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274C"/>
                </a:solidFill>
                <a:effectLst/>
                <a:uLnTx/>
                <a:uFillTx/>
                <a:latin typeface="Poppins"/>
                <a:ea typeface="+mn-ea"/>
                <a:cs typeface="+mn-cs"/>
              </a:rPr>
              <a:t>Example</a:t>
            </a:r>
          </a:p>
        </p:txBody>
      </p:sp>
      <p:pic>
        <p:nvPicPr>
          <p:cNvPr id="8" name="Picture 7" descr="A person sitting at a table with a computer and papers&#10;&#10;Description automatically generated with low confidence">
            <a:extLst>
              <a:ext uri="{FF2B5EF4-FFF2-40B4-BE49-F238E27FC236}">
                <a16:creationId xmlns:a16="http://schemas.microsoft.com/office/drawing/2014/main" id="{1C0C86C0-47E8-CA81-47A5-06DDEBB7F103}"/>
              </a:ext>
            </a:extLst>
          </p:cNvPr>
          <p:cNvPicPr>
            <a:picLocks noChangeAspect="1"/>
          </p:cNvPicPr>
          <p:nvPr/>
        </p:nvPicPr>
        <p:blipFill rotWithShape="1">
          <a:blip r:embed="rId7">
            <a:extLst>
              <a:ext uri="{28A0092B-C50C-407E-A947-70E740481C1C}">
                <a14:useLocalDpi xmlns:a14="http://schemas.microsoft.com/office/drawing/2010/main" val="0"/>
              </a:ext>
            </a:extLst>
          </a:blip>
          <a:srcRect l="20444" t="14348" r="16303" b="31159"/>
          <a:stretch/>
        </p:blipFill>
        <p:spPr>
          <a:xfrm>
            <a:off x="757084" y="1403554"/>
            <a:ext cx="3209266" cy="2054076"/>
          </a:xfrm>
          <a:prstGeom prst="round2SameRect">
            <a:avLst>
              <a:gd name="adj1" fmla="val 9793"/>
              <a:gd name="adj2" fmla="val 0"/>
            </a:avLst>
          </a:prstGeom>
        </p:spPr>
      </p:pic>
      <p:sp>
        <p:nvSpPr>
          <p:cNvPr id="12" name="TextBox 11">
            <a:extLst>
              <a:ext uri="{FF2B5EF4-FFF2-40B4-BE49-F238E27FC236}">
                <a16:creationId xmlns:a16="http://schemas.microsoft.com/office/drawing/2014/main" id="{C1D5F272-E242-2DBA-B12C-3E7A3995C261}"/>
              </a:ext>
            </a:extLst>
          </p:cNvPr>
          <p:cNvSpPr txBox="1"/>
          <p:nvPr/>
        </p:nvSpPr>
        <p:spPr>
          <a:xfrm>
            <a:off x="1342956" y="3824540"/>
            <a:ext cx="203752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mn-cs"/>
              </a:rPr>
              <a:t>1 Customer</a:t>
            </a:r>
          </a:p>
        </p:txBody>
      </p:sp>
      <p:sp>
        <p:nvSpPr>
          <p:cNvPr id="14" name="TextBox 13">
            <a:extLst>
              <a:ext uri="{FF2B5EF4-FFF2-40B4-BE49-F238E27FC236}">
                <a16:creationId xmlns:a16="http://schemas.microsoft.com/office/drawing/2014/main" id="{BBFE92A9-71D9-B395-C890-4D9C0999D6C7}"/>
              </a:ext>
            </a:extLst>
          </p:cNvPr>
          <p:cNvSpPr txBox="1"/>
          <p:nvPr/>
        </p:nvSpPr>
        <p:spPr>
          <a:xfrm>
            <a:off x="1342956" y="4400818"/>
            <a:ext cx="203752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5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mn-cs"/>
              </a:rPr>
              <a:t>4 Services</a:t>
            </a:r>
          </a:p>
        </p:txBody>
      </p:sp>
      <p:sp>
        <p:nvSpPr>
          <p:cNvPr id="16" name="TextBox 15">
            <a:extLst>
              <a:ext uri="{FF2B5EF4-FFF2-40B4-BE49-F238E27FC236}">
                <a16:creationId xmlns:a16="http://schemas.microsoft.com/office/drawing/2014/main" id="{2AB96055-7C0B-3757-8CC0-1CEF7EC206B3}"/>
              </a:ext>
            </a:extLst>
          </p:cNvPr>
          <p:cNvSpPr txBox="1"/>
          <p:nvPr/>
        </p:nvSpPr>
        <p:spPr>
          <a:xfrm>
            <a:off x="753316" y="4977096"/>
            <a:ext cx="3201732"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100" b="1" i="0" u="none" strike="noStrike" kern="1200" cap="none" spc="0" normalizeH="0" baseline="0" noProof="0" dirty="0">
                <a:ln w="3175">
                  <a:solidFill>
                    <a:srgbClr val="00274C"/>
                  </a:solidFill>
                </a:ln>
                <a:solidFill>
                  <a:srgbClr val="FFFFFF"/>
                </a:solidFill>
                <a:effectLst>
                  <a:outerShdw blurRad="38100" dist="38100" dir="2700000" algn="tl">
                    <a:srgbClr val="000000">
                      <a:alpha val="43137"/>
                    </a:srgbClr>
                  </a:outerShdw>
                </a:effectLst>
                <a:uLnTx/>
                <a:uFillTx/>
                <a:latin typeface="Poppins"/>
                <a:ea typeface="+mn-ea"/>
                <a:cs typeface="+mn-cs"/>
              </a:rPr>
              <a:t>20</a:t>
            </a:r>
            <a:r>
              <a:rPr kumimoji="0" lang="en-US" sz="4500" b="1" i="0" u="none" strike="noStrike" kern="1200" cap="none" spc="0" normalizeH="0" baseline="0" noProof="0" dirty="0">
                <a:ln w="3175">
                  <a:solidFill>
                    <a:srgbClr val="00274C"/>
                  </a:solidFill>
                </a:ln>
                <a:solidFill>
                  <a:srgbClr val="FFFFFF"/>
                </a:solidFill>
                <a:effectLst>
                  <a:outerShdw blurRad="38100" dist="38100" dir="2700000" algn="tl">
                    <a:srgbClr val="000000">
                      <a:alpha val="43137"/>
                    </a:srgbClr>
                  </a:outerShdw>
                </a:effectLst>
                <a:uLnTx/>
                <a:uFillTx/>
                <a:latin typeface="Poppins"/>
                <a:ea typeface="+mn-ea"/>
                <a:cs typeface="+mn-cs"/>
              </a:rPr>
              <a:t> Points</a:t>
            </a:r>
          </a:p>
        </p:txBody>
      </p:sp>
      <p:sp>
        <p:nvSpPr>
          <p:cNvPr id="21" name="Rectangle 20">
            <a:extLst>
              <a:ext uri="{FF2B5EF4-FFF2-40B4-BE49-F238E27FC236}">
                <a16:creationId xmlns:a16="http://schemas.microsoft.com/office/drawing/2014/main" id="{018AD6AA-0539-0691-055D-94CF80A48999}"/>
              </a:ext>
            </a:extLst>
          </p:cNvPr>
          <p:cNvSpPr/>
          <p:nvPr/>
        </p:nvSpPr>
        <p:spPr>
          <a:xfrm>
            <a:off x="757084" y="1396557"/>
            <a:ext cx="3209266" cy="4610952"/>
          </a:xfrm>
          <a:prstGeom prst="roundRect">
            <a:avLst>
              <a:gd name="adj" fmla="val 6268"/>
            </a:avLst>
          </a:prstGeom>
          <a:noFill/>
          <a:ln w="508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oppins"/>
              <a:ea typeface="+mn-ea"/>
              <a:cs typeface="+mn-cs"/>
            </a:endParaRPr>
          </a:p>
        </p:txBody>
      </p:sp>
      <p:sp>
        <p:nvSpPr>
          <p:cNvPr id="23" name="TextBox 22">
            <a:extLst>
              <a:ext uri="{FF2B5EF4-FFF2-40B4-BE49-F238E27FC236}">
                <a16:creationId xmlns:a16="http://schemas.microsoft.com/office/drawing/2014/main" id="{0D9525F7-A5A1-33B4-3730-8F4B4E50F708}"/>
              </a:ext>
            </a:extLst>
          </p:cNvPr>
          <p:cNvSpPr txBox="1"/>
          <p:nvPr/>
        </p:nvSpPr>
        <p:spPr>
          <a:xfrm>
            <a:off x="3048000" y="6376814"/>
            <a:ext cx="60960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Roboto Light" panose="02000000000000000000" pitchFamily="2" charset="0"/>
                <a:cs typeface="Helvetica"/>
                <a:sym typeface="Helvetica"/>
              </a:rPr>
              <a:t>See ACN Compensation Plan for full details. </a:t>
            </a:r>
            <a:endParaRPr kumimoji="0" lang="en-US"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Poppins"/>
              <a:ea typeface="+mn-ea"/>
              <a:cs typeface="+mn-cs"/>
            </a:endParaRPr>
          </a:p>
        </p:txBody>
      </p:sp>
      <p:sp>
        <p:nvSpPr>
          <p:cNvPr id="2" name="TextBox 1">
            <a:extLst>
              <a:ext uri="{FF2B5EF4-FFF2-40B4-BE49-F238E27FC236}">
                <a16:creationId xmlns:a16="http://schemas.microsoft.com/office/drawing/2014/main" id="{07083BAD-7573-92E2-A3DA-6D03F21FB139}"/>
              </a:ext>
            </a:extLst>
          </p:cNvPr>
          <p:cNvSpPr txBox="1"/>
          <p:nvPr/>
        </p:nvSpPr>
        <p:spPr>
          <a:xfrm>
            <a:off x="480981" y="398774"/>
            <a:ext cx="11207436"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dirty="0">
                <a:solidFill>
                  <a:prstClr val="white"/>
                </a:solidFill>
                <a:latin typeface="Poppins"/>
                <a:ea typeface="Roboto Light" panose="02000000000000000000" pitchFamily="2" charset="0"/>
              </a:rPr>
              <a:t>How </a:t>
            </a:r>
            <a:r>
              <a:rPr kumimoji="0" lang="en-US" sz="4400" b="1" i="0" u="none" strike="noStrike" kern="1200" cap="none" spc="0" normalizeH="0" baseline="0" noProof="0" dirty="0">
                <a:ln>
                  <a:noFill/>
                </a:ln>
                <a:solidFill>
                  <a:srgbClr val="FFD700"/>
                </a:solidFill>
                <a:effectLst>
                  <a:outerShdw blurRad="38100" dist="38100" dir="2700000" algn="tl">
                    <a:srgbClr val="000000">
                      <a:alpha val="43137"/>
                    </a:srgbClr>
                  </a:outerShdw>
                </a:effectLst>
                <a:uLnTx/>
                <a:uFillTx/>
                <a:latin typeface="Poppins"/>
                <a:ea typeface="Roboto Black" panose="02000000000000000000" pitchFamily="2" charset="0"/>
                <a:cs typeface="+mn-cs"/>
              </a:rPr>
              <a:t>Customer/Service Points</a:t>
            </a:r>
            <a:r>
              <a:rPr kumimoji="0" lang="en-US" sz="4400" b="0" i="0" u="none" strike="noStrike" kern="1200" cap="none" spc="0" normalizeH="0" baseline="0" noProof="0" dirty="0">
                <a:ln>
                  <a:noFill/>
                </a:ln>
                <a:solidFill>
                  <a:srgbClr val="FFD700"/>
                </a:solidFill>
                <a:effectLst/>
                <a:uLnTx/>
                <a:uFillTx/>
                <a:latin typeface="Poppins"/>
                <a:ea typeface="Roboto Light" panose="02000000000000000000" pitchFamily="2" charset="0"/>
                <a:cs typeface="+mn-cs"/>
              </a:rPr>
              <a:t> </a:t>
            </a:r>
            <a:r>
              <a:rPr kumimoji="0" lang="en-US" sz="4400" b="0" i="0" u="none" strike="noStrike" kern="1200" cap="none" spc="0" normalizeH="0" baseline="0" noProof="0" dirty="0">
                <a:ln>
                  <a:noFill/>
                </a:ln>
                <a:solidFill>
                  <a:prstClr val="white"/>
                </a:solidFill>
                <a:effectLst/>
                <a:uLnTx/>
                <a:uFillTx/>
                <a:latin typeface="Poppins"/>
                <a:ea typeface="Roboto Light" panose="02000000000000000000" pitchFamily="2" charset="0"/>
                <a:cs typeface="+mn-cs"/>
              </a:rPr>
              <a:t>Work</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Roboto Light" panose="02000000000000000000" pitchFamily="2" charset="0"/>
              <a:cs typeface="+mn-cs"/>
            </a:endParaRPr>
          </a:p>
        </p:txBody>
      </p:sp>
      <p:pic>
        <p:nvPicPr>
          <p:cNvPr id="66" name="6 and 1 mark" descr=""/>
          <p:cNvPicPr>
            <a:picLocks noChangeAspect="1"/>
          </p:cNvPicPr>
          <p:nvPr/>
        </p:nvPicPr>
        <p:blipFill>
          <a:blip r:embed="rId10"/>
          <a:stretch>
            <a:fillRect/>
          </a:stretch>
        </p:blipFill>
        <p:spPr>
          <a:xfrm>
            <a:off x="11393424" y="6108192"/>
            <a:ext cx="475488" cy="475488"/>
          </a:xfrm>
          <a:prstGeom prst="rect">
            <a:avLst/>
          </a:prstGeom>
          <a:ln>
            <a:noFill/>
          </a:ln>
        </p:spPr>
      </p:pic>
      <p:sp>
        <p:nvSpPr>
          <p:cNvPr id="65"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3921558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19" fill="hold">
                      <p:stCondLst>
                        <p:cond delay="indefinite"/>
                      </p:stCondLst>
                      <p:childTnLst>
                        <p:par>
                          <p:cTn id="6" fill="hold">
                            <p:stCondLst>
                              <p:cond delay="0"/>
                            </p:stCondLst>
                            <p:childTnLst>
                              <p:par>
                                <p:cTn id="5" presetID="22" presetClass="entr" presetSubtype="8" fill="hold" nodeType="clickEffect">
                                  <p:stCondLst>
                                    <p:cond delay="0"/>
                                  </p:stCondLst>
                                  <p:childTnLst>
                                    <p:set>
                                      <p:cBhvr>
                                        <p:cTn id="3" dur="1" fill="hold">
                                          <p:stCondLst>
                                            <p:cond delay="0"/>
                                          </p:stCondLst>
                                        </p:cTn>
                                        <p:tgtEl>
                                          <p:spTgt spid="61"/>
                                        </p:tgtEl>
                                        <p:attrNameLst>
                                          <p:attrName>style.visibility</p:attrName>
                                        </p:attrNameLst>
                                      </p:cBhvr>
                                      <p:to>
                                        <p:strVal val="visible"/>
                                      </p:to>
                                    </p:set>
                                    <p:animEffect transition="in" filter="wipe(left)">
                                      <p:cBhvr>
                                        <p:cTn id="4" dur="500"/>
                                        <p:tgtEl>
                                          <p:spTgt spid="61"/>
                                        </p:tgtEl>
                                      </p:cBhvr>
                                    </p:animEffect>
                                  </p:childTnLst>
                                </p:cTn>
                              </p:par>
                            </p:childTnLst>
                          </p:cTn>
                        </p:par>
                        <p:par>
                          <p:cTn id="10" fill="hold">
                            <p:stCondLst>
                              <p:cond delay="500"/>
                            </p:stCondLst>
                            <p:childTnLst>
                              <p:par>
                                <p:cTn id="9" presetID="22" presetClass="entr" presetSubtype="8" fill="hold" nodeType="afterEffect">
                                  <p:stCondLst>
                                    <p:cond delay="0"/>
                                  </p:stCondLst>
                                  <p:childTnLst>
                                    <p:set>
                                      <p:cBhvr>
                                        <p:cTn id="7" dur="1" fill="hold">
                                          <p:stCondLst>
                                            <p:cond delay="0"/>
                                          </p:stCondLst>
                                        </p:cTn>
                                        <p:tgtEl>
                                          <p:spTgt spid="62"/>
                                        </p:tgtEl>
                                        <p:attrNameLst>
                                          <p:attrName>style.visibility</p:attrName>
                                        </p:attrNameLst>
                                      </p:cBhvr>
                                      <p:to>
                                        <p:strVal val="visible"/>
                                      </p:to>
                                    </p:set>
                                    <p:animEffect transition="in" filter="wipe(left)">
                                      <p:cBhvr>
                                        <p:cTn id="8" dur="500"/>
                                        <p:tgtEl>
                                          <p:spTgt spid="62"/>
                                        </p:tgtEl>
                                      </p:cBhvr>
                                    </p:animEffect>
                                  </p:childTnLst>
                                </p:cTn>
                              </p:par>
                            </p:childTnLst>
                          </p:cTn>
                        </p:par>
                        <p:par>
                          <p:cTn id="14" fill="hold">
                            <p:stCondLst>
                              <p:cond delay="1000"/>
                            </p:stCondLst>
                            <p:childTnLst>
                              <p:par>
                                <p:cTn id="13" presetID="22" presetClass="entr" presetSubtype="8" fill="hold" nodeType="after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ipe(left)">
                                      <p:cBhvr>
                                        <p:cTn id="12" dur="500"/>
                                        <p:tgtEl>
                                          <p:spTgt spid="63"/>
                                        </p:tgtEl>
                                      </p:cBhvr>
                                    </p:animEffect>
                                  </p:childTnLst>
                                </p:cTn>
                              </p:par>
                            </p:childTnLst>
                          </p:cTn>
                        </p:par>
                        <p:par>
                          <p:cTn id="18" fill="hold">
                            <p:stCondLst>
                              <p:cond delay="1500"/>
                            </p:stCondLst>
                            <p:childTnLst>
                              <p:par>
                                <p:cTn id="17" presetID="22" presetClass="entr" presetSubtype="8" fill="hold" nodeType="afterEffect">
                                  <p:stCondLst>
                                    <p:cond delay="0"/>
                                  </p:stCondLst>
                                  <p:childTnLst>
                                    <p:set>
                                      <p:cBhvr>
                                        <p:cTn id="15" dur="1" fill="hold">
                                          <p:stCondLst>
                                            <p:cond delay="0"/>
                                          </p:stCondLst>
                                        </p:cTn>
                                        <p:tgtEl>
                                          <p:spTgt spid="64"/>
                                        </p:tgtEl>
                                        <p:attrNameLst>
                                          <p:attrName>style.visibility</p:attrName>
                                        </p:attrNameLst>
                                      </p:cBhvr>
                                      <p:to>
                                        <p:strVal val="visible"/>
                                      </p:to>
                                    </p:set>
                                    <p:animEffect transition="in" filter="wipe(left)">
                                      <p:cBhvr>
                                        <p:cTn id="16" dur="500"/>
                                        <p:tgtEl>
                                          <p:spTgt spid="64"/>
                                        </p:tgtEl>
                                      </p:cBhvr>
                                    </p:animEffect>
                                  </p:childTnLst>
                                </p:cTn>
                              </p:par>
                            </p:childTnLst>
                          </p:cTn>
                        </p:par>
                      </p:childTnLst>
                    </p:cTn>
                  </p:par>
                  <p:par>
                    <p:cTn id="42" fill="hold">
                      <p:stCondLst>
                        <p:cond delay="indefinite"/>
                      </p:stCondLst>
                      <p:childTnLst>
                        <p:par>
                          <p:cTn id="23" fill="hold">
                            <p:stCondLst>
                              <p:cond delay="0"/>
                            </p:stCondLst>
                            <p:childTnLst>
                              <p:par>
                                <p:cTn id="22" presetID="10" presetClass="entr" presetSubtype="0" fill="hold" nodeType="clickEffect">
                                  <p:stCondLst>
                                    <p:cond delay="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500"/>
                                        <p:tgtEl>
                                          <p:spTgt spid="43"/>
                                        </p:tgtEl>
                                      </p:cBhvr>
                                    </p:animEffect>
                                  </p:childTnLst>
                                </p:cTn>
                              </p:par>
                            </p:childTnLst>
                          </p:cTn>
                        </p:par>
                        <p:par>
                          <p:cTn id="27" fill="hold">
                            <p:stCondLst>
                              <p:cond delay="500"/>
                            </p:stCondLst>
                            <p:childTnLst>
                              <p:par>
                                <p:cTn id="26" presetID="10" presetClass="entr" presetSubtype="0"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500"/>
                                        <p:tgtEl>
                                          <p:spTgt spid="44"/>
                                        </p:tgtEl>
                                      </p:cBhvr>
                                    </p:animEffect>
                                  </p:childTnLst>
                                </p:cTn>
                              </p:par>
                            </p:childTnLst>
                          </p:cTn>
                        </p:par>
                        <p:par>
                          <p:cTn id="31" fill="hold">
                            <p:stCondLst>
                              <p:cond delay="1000"/>
                            </p:stCondLst>
                            <p:childTnLst>
                              <p:par>
                                <p:cTn id="30" presetID="10" presetClass="entr" presetSubtype="0" fill="hold" nodeType="after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fade">
                                      <p:cBhvr>
                                        <p:cTn id="29" dur="500"/>
                                        <p:tgtEl>
                                          <p:spTgt spid="47"/>
                                        </p:tgtEl>
                                      </p:cBhvr>
                                    </p:animEffect>
                                  </p:childTnLst>
                                </p:cTn>
                              </p:par>
                            </p:childTnLst>
                          </p:cTn>
                        </p:par>
                        <p:par>
                          <p:cTn id="35" fill="hold">
                            <p:stCondLst>
                              <p:cond delay="1500"/>
                            </p:stCondLst>
                            <p:childTnLst>
                              <p:par>
                                <p:cTn id="34" presetID="10" presetClass="entr" presetSubtype="0" fill="hold" nodeType="afterEffect">
                                  <p:stCondLst>
                                    <p:cond delay="0"/>
                                  </p:stCondLst>
                                  <p:childTnLst>
                                    <p:set>
                                      <p:cBhvr>
                                        <p:cTn id="32" dur="1" fill="hold">
                                          <p:stCondLst>
                                            <p:cond delay="0"/>
                                          </p:stCondLst>
                                        </p:cTn>
                                        <p:tgtEl>
                                          <p:spTgt spid="50"/>
                                        </p:tgtEl>
                                        <p:attrNameLst>
                                          <p:attrName>style.visibility</p:attrName>
                                        </p:attrNameLst>
                                      </p:cBhvr>
                                      <p:to>
                                        <p:strVal val="visible"/>
                                      </p:to>
                                    </p:set>
                                    <p:animEffect transition="in" filter="fade">
                                      <p:cBhvr>
                                        <p:cTn id="33" dur="500"/>
                                        <p:tgtEl>
                                          <p:spTgt spid="50"/>
                                        </p:tgtEl>
                                      </p:cBhvr>
                                    </p:animEffect>
                                  </p:childTnLst>
                                </p:cTn>
                              </p:par>
                            </p:childTnLst>
                          </p:cTn>
                        </p:par>
                        <p:par>
                          <p:cTn id="41" fill="hold">
                            <p:stCondLst>
                              <p:cond delay="2000"/>
                            </p:stCondLst>
                            <p:childTnLst>
                              <p:par>
                                <p:cTn id="40" presetID="53" presetClass="entr" presetSubtype="16"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srcRect/>
          <a:stretch>
            <a:fillRect/>
          </a:stretch>
        </a:blipFill>
        <a:effectLst/>
      </p:bgPr>
    </p:bg>
    <p:spTree>
      <p:nvGrpSpPr>
        <p:cNvPr id="1" name="">
          <a:extLst>
            <a:ext uri="{FF2B5EF4-FFF2-40B4-BE49-F238E27FC236}">
              <a16:creationId xmlns:a16="http://schemas.microsoft.com/office/drawing/2014/main" id="{8CD5D8D0-561D-4967-6C8F-8E20BC27943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F452237-6A54-EEF7-C4C3-FFF956748433}"/>
              </a:ext>
            </a:extLst>
          </p:cNvPr>
          <p:cNvSpPr txBox="1"/>
          <p:nvPr/>
        </p:nvSpPr>
        <p:spPr>
          <a:xfrm>
            <a:off x="0" y="2875002"/>
            <a:ext cx="12192000" cy="1107996"/>
          </a:xfrm>
          <a:prstGeom prst="rect">
            <a:avLst/>
          </a:prstGeom>
          <a:noFill/>
        </p:spPr>
        <p:txBody>
          <a:bodyPr wrap="square" rtlCol="0">
            <a:spAutoFit/>
          </a:bodyPr>
          <a:lstStyle/>
          <a:p>
            <a:pPr algn="ctr" defTabSz="584200" hangingPunct="0"/>
            <a:r>
              <a:rPr lang="en-US" sz="8400" b="1" dirty="0">
                <a:solidFill>
                  <a:schemeClr val="accent2"/>
                </a:solidFill>
                <a:latin typeface="Caveat"/>
                <a:sym typeface="Helvetica Neue"/>
              </a:rPr>
              <a:t>More Points = More $$</a:t>
            </a:r>
          </a:p>
        </p:txBody>
      </p:sp>
      <p:sp>
        <p:nvSpPr>
          <p:cNvPr id="3" name="TextBox 2">
            <a:extLst>
              <a:ext uri="{FF2B5EF4-FFF2-40B4-BE49-F238E27FC236}">
                <a16:creationId xmlns:a16="http://schemas.microsoft.com/office/drawing/2014/main" id="{48BD9C01-22BA-E5B3-C002-7D847AF84931}"/>
              </a:ext>
            </a:extLst>
          </p:cNvPr>
          <p:cNvSpPr txBox="1"/>
          <p:nvPr/>
        </p:nvSpPr>
        <p:spPr>
          <a:xfrm>
            <a:off x="3917359" y="1544320"/>
            <a:ext cx="4357282" cy="830997"/>
          </a:xfrm>
          <a:prstGeom prst="rect">
            <a:avLst/>
          </a:prstGeom>
          <a:noFill/>
        </p:spPr>
        <p:txBody>
          <a:bodyPr wrap="none" rtlCol="0">
            <a:spAutoFit/>
          </a:bodyPr>
          <a:lstStyle/>
          <a:p>
            <a:pPr algn="ctr"/>
            <a:r>
              <a:rPr lang="en-US" sz="3650" dirty="0">
                <a:solidFill>
                  <a:schemeClr val="bg1"/>
                </a:solidFill>
                <a:latin typeface="Poppins"/>
                <a:cs typeface="Calibri Light" panose="020F0302020204030204" pitchFamily="34" charset="0"/>
              </a:rPr>
              <a:t>Just Remember…</a:t>
            </a:r>
          </a:p>
        </p:txBody>
      </p:sp>
      <p:pic>
        <p:nvPicPr>
          <p:cNvPr id="5" name="6 and 1 mark" descr=""/>
          <p:cNvPicPr>
            <a:picLocks noChangeAspect="1"/>
          </p:cNvPicPr>
          <p:nvPr/>
        </p:nvPicPr>
        <p:blipFill>
          <a:blip r:embed="rId5"/>
          <a:stretch>
            <a:fillRect/>
          </a:stretch>
        </p:blipFill>
        <p:spPr>
          <a:xfrm>
            <a:off x="11393424" y="6108192"/>
            <a:ext cx="475488" cy="475488"/>
          </a:xfrm>
          <a:prstGeom prst="rect">
            <a:avLst/>
          </a:prstGeom>
          <a:ln>
            <a:noFill/>
          </a:ln>
        </p:spPr>
      </p:pic>
      <p:sp>
        <p:nvSpPr>
          <p:cNvPr id="4"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3794818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Sp="0" show="0">
  <p:cSld>
    <p:bg>
      <p:bgPr>
        <a:blipFill dpi="0" rotWithShape="1">
          <a:blip r:embed="rId7"/>
          <a:srcRect/>
          <a:stretch>
            <a:fillRect/>
          </a:stretch>
        </a:blipFill>
        <a:effectLst/>
      </p:bgPr>
    </p:bg>
    <p:spTree>
      <p:nvGrpSpPr>
        <p:cNvPr id="1" name=""/>
        <p:cNvGrpSpPr/>
        <p:nvPr/>
      </p:nvGrpSpPr>
      <p:grpSpPr>
        <a:xfrm>
          <a:off x="0" y="0"/>
          <a:ext cx="0" cy="0"/>
          <a:chOff x="0" y="0"/>
          <a:chExt cx="0" cy="0"/>
        </a:xfrm>
      </p:grpSpPr>
      <p:sp>
        <p:nvSpPr>
          <p:cNvPr id="39" name="Oval 38">
            <a:extLst>
              <a:ext uri="{FF2B5EF4-FFF2-40B4-BE49-F238E27FC236}">
                <a16:creationId xmlns:a16="http://schemas.microsoft.com/office/drawing/2014/main" id="{6852060F-438D-4895-B3FB-A7365A6DDF16}"/>
              </a:ext>
            </a:extLst>
          </p:cNvPr>
          <p:cNvSpPr>
            <a:spLocks noChangeAspect="1"/>
          </p:cNvSpPr>
          <p:nvPr/>
        </p:nvSpPr>
        <p:spPr>
          <a:xfrm>
            <a:off x="9834931" y="1565160"/>
            <a:ext cx="1005203" cy="1005203"/>
          </a:xfrm>
          <a:prstGeom prst="ellipse">
            <a:avLst/>
          </a:prstGeom>
          <a:solidFill>
            <a:schemeClr val="bg1"/>
          </a:solidFill>
          <a:ln w="57150">
            <a:solidFill>
              <a:srgbClr val="CCDC1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CCDC10"/>
                </a:solidFill>
                <a:effectLst>
                  <a:outerShdw blurRad="38100" dist="38100" dir="2700000" algn="tl">
                    <a:srgbClr val="000000">
                      <a:alpha val="43137"/>
                    </a:srgbClr>
                  </a:outerShdw>
                </a:effectLst>
                <a:uLnTx/>
                <a:uFillTx/>
                <a:latin typeface="Poppins"/>
                <a:ea typeface="+mn-ea"/>
                <a:cs typeface="+mn-cs"/>
                <a:sym typeface="Myriad Pro"/>
              </a:rPr>
              <a:t>3%</a:t>
            </a:r>
          </a:p>
        </p:txBody>
      </p:sp>
      <p:sp>
        <p:nvSpPr>
          <p:cNvPr id="40" name="Oval 39">
            <a:extLst>
              <a:ext uri="{FF2B5EF4-FFF2-40B4-BE49-F238E27FC236}">
                <a16:creationId xmlns:a16="http://schemas.microsoft.com/office/drawing/2014/main" id="{3B4D673C-FC2C-4F3C-944B-AFB70817B360}"/>
              </a:ext>
            </a:extLst>
          </p:cNvPr>
          <p:cNvSpPr>
            <a:spLocks noChangeAspect="1"/>
          </p:cNvSpPr>
          <p:nvPr/>
        </p:nvSpPr>
        <p:spPr>
          <a:xfrm>
            <a:off x="9834931" y="1565160"/>
            <a:ext cx="1005203" cy="1005203"/>
          </a:xfrm>
          <a:prstGeom prst="ellipse">
            <a:avLst/>
          </a:prstGeom>
          <a:solidFill>
            <a:schemeClr val="bg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2F65A7"/>
                </a:solidFill>
                <a:effectLst>
                  <a:outerShdw blurRad="38100" dist="38100" dir="2700000" algn="tl">
                    <a:srgbClr val="000000">
                      <a:alpha val="43137"/>
                    </a:srgbClr>
                  </a:outerShdw>
                </a:effectLst>
                <a:uLnTx/>
                <a:uFillTx/>
                <a:latin typeface="Poppins"/>
                <a:ea typeface="+mn-ea"/>
                <a:cs typeface="+mn-cs"/>
                <a:sym typeface="Myriad Pro"/>
              </a:rPr>
              <a:t>5%</a:t>
            </a:r>
          </a:p>
        </p:txBody>
      </p:sp>
      <p:sp>
        <p:nvSpPr>
          <p:cNvPr id="41" name="Oval 40">
            <a:extLst>
              <a:ext uri="{FF2B5EF4-FFF2-40B4-BE49-F238E27FC236}">
                <a16:creationId xmlns:a16="http://schemas.microsoft.com/office/drawing/2014/main" id="{E2DF8B90-B941-472F-91DC-6BFF265767AC}"/>
              </a:ext>
            </a:extLst>
          </p:cNvPr>
          <p:cNvSpPr>
            <a:spLocks noChangeAspect="1"/>
          </p:cNvSpPr>
          <p:nvPr/>
        </p:nvSpPr>
        <p:spPr>
          <a:xfrm>
            <a:off x="9834931" y="1565160"/>
            <a:ext cx="1005203" cy="1005203"/>
          </a:xfrm>
          <a:prstGeom prst="ellipse">
            <a:avLst/>
          </a:prstGeom>
          <a:solidFill>
            <a:schemeClr val="bg1"/>
          </a:solidFill>
          <a:ln w="57150">
            <a:solidFill>
              <a:srgbClr val="CCDC1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550" b="1" i="0" u="none" strike="noStrike" kern="1200" cap="none" spc="0" normalizeH="0" baseline="0" noProof="0" dirty="0">
                <a:ln>
                  <a:noFill/>
                </a:ln>
                <a:solidFill>
                  <a:srgbClr val="CCDC10"/>
                </a:solidFill>
                <a:effectLst>
                  <a:outerShdw blurRad="38100" dist="38100" dir="2700000" algn="tl">
                    <a:srgbClr val="000000">
                      <a:alpha val="43137"/>
                    </a:srgbClr>
                  </a:outerShdw>
                </a:effectLst>
                <a:uLnTx/>
                <a:uFillTx/>
                <a:latin typeface="Poppins"/>
                <a:ea typeface="+mn-ea"/>
                <a:cs typeface="+mn-cs"/>
                <a:sym typeface="Myriad Pro"/>
              </a:rPr>
              <a:t>10%</a:t>
            </a:r>
          </a:p>
        </p:txBody>
      </p:sp>
      <p:sp>
        <p:nvSpPr>
          <p:cNvPr id="31" name="Oval 30">
            <a:extLst>
              <a:ext uri="{FF2B5EF4-FFF2-40B4-BE49-F238E27FC236}">
                <a16:creationId xmlns:a16="http://schemas.microsoft.com/office/drawing/2014/main" id="{23D05855-3D57-7FCC-B5CB-CE349A8899B7}"/>
              </a:ext>
            </a:extLst>
          </p:cNvPr>
          <p:cNvSpPr>
            <a:spLocks noChangeAspect="1"/>
          </p:cNvSpPr>
          <p:nvPr/>
        </p:nvSpPr>
        <p:spPr>
          <a:xfrm>
            <a:off x="9834931" y="1565160"/>
            <a:ext cx="1005203" cy="1005203"/>
          </a:xfrm>
          <a:prstGeom prst="ellipse">
            <a:avLst/>
          </a:prstGeom>
          <a:solidFill>
            <a:schemeClr val="bg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550" b="1" i="0" u="none" strike="noStrike" kern="1200" cap="none" spc="0" normalizeH="0" baseline="0" noProof="0" dirty="0">
                <a:ln>
                  <a:noFill/>
                </a:ln>
                <a:solidFill>
                  <a:srgbClr val="2F65A7"/>
                </a:solidFill>
                <a:effectLst>
                  <a:outerShdw blurRad="38100" dist="38100" dir="2700000" algn="tl">
                    <a:srgbClr val="000000">
                      <a:alpha val="43137"/>
                    </a:srgbClr>
                  </a:outerShdw>
                </a:effectLst>
                <a:uLnTx/>
                <a:uFillTx/>
                <a:latin typeface="Poppins"/>
                <a:ea typeface="+mn-ea"/>
                <a:cs typeface="+mn-cs"/>
                <a:sym typeface="Myriad Pro"/>
              </a:rPr>
              <a:t>14%</a:t>
            </a:r>
          </a:p>
        </p:txBody>
      </p:sp>
      <p:sp>
        <p:nvSpPr>
          <p:cNvPr id="37" name="Oval 36">
            <a:extLst>
              <a:ext uri="{FF2B5EF4-FFF2-40B4-BE49-F238E27FC236}">
                <a16:creationId xmlns:a16="http://schemas.microsoft.com/office/drawing/2014/main" id="{B85F8742-6035-5E8B-5428-ED40D3B11ACE}"/>
              </a:ext>
            </a:extLst>
          </p:cNvPr>
          <p:cNvSpPr>
            <a:spLocks noChangeAspect="1"/>
          </p:cNvSpPr>
          <p:nvPr/>
        </p:nvSpPr>
        <p:spPr>
          <a:xfrm>
            <a:off x="9834931" y="1565160"/>
            <a:ext cx="1005203" cy="1005203"/>
          </a:xfrm>
          <a:prstGeom prst="ellipse">
            <a:avLst/>
          </a:prstGeom>
          <a:solidFill>
            <a:schemeClr val="bg1"/>
          </a:solidFill>
          <a:ln w="57150">
            <a:solidFill>
              <a:srgbClr val="CCDC1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CCDC10"/>
                </a:solidFill>
                <a:effectLst>
                  <a:outerShdw blurRad="38100" dist="38100" dir="2700000" algn="tl">
                    <a:srgbClr val="000000">
                      <a:alpha val="43137"/>
                    </a:srgbClr>
                  </a:outerShdw>
                </a:effectLst>
                <a:uLnTx/>
                <a:uFillTx/>
                <a:latin typeface="Poppins"/>
                <a:ea typeface="+mn-ea"/>
                <a:cs typeface="+mn-cs"/>
                <a:sym typeface="Myriad Pro"/>
              </a:rPr>
              <a:t>17%</a:t>
            </a:r>
          </a:p>
        </p:txBody>
      </p:sp>
      <p:sp>
        <p:nvSpPr>
          <p:cNvPr id="38" name="Oval 37">
            <a:extLst>
              <a:ext uri="{FF2B5EF4-FFF2-40B4-BE49-F238E27FC236}">
                <a16:creationId xmlns:a16="http://schemas.microsoft.com/office/drawing/2014/main" id="{D72D390B-B2D7-96AD-805E-C7174174C825}"/>
              </a:ext>
            </a:extLst>
          </p:cNvPr>
          <p:cNvSpPr>
            <a:spLocks noChangeAspect="1"/>
          </p:cNvSpPr>
          <p:nvPr/>
        </p:nvSpPr>
        <p:spPr>
          <a:xfrm>
            <a:off x="9642826" y="1498753"/>
            <a:ext cx="1389412" cy="1389412"/>
          </a:xfrm>
          <a:prstGeom prst="ellipse">
            <a:avLst/>
          </a:pr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2F65A7"/>
                </a:solidFill>
                <a:effectLst>
                  <a:outerShdw blurRad="38100" dist="38100" dir="2700000" algn="tl">
                    <a:srgbClr val="000000">
                      <a:alpha val="43137"/>
                    </a:srgbClr>
                  </a:outerShdw>
                </a:effectLst>
                <a:uLnTx/>
                <a:uFillTx/>
                <a:latin typeface="Poppins"/>
                <a:ea typeface="+mn-ea"/>
                <a:cs typeface="+mn-cs"/>
                <a:sym typeface="Myriad Pro"/>
              </a:rPr>
              <a:t>20%</a:t>
            </a:r>
          </a:p>
        </p:txBody>
      </p:sp>
      <p:pic>
        <p:nvPicPr>
          <p:cNvPr id="56" name="Picture 55" descr="A blue and white background&#10;&#10;Description automatically generated">
            <a:extLst>
              <a:ext uri="{FF2B5EF4-FFF2-40B4-BE49-F238E27FC236}">
                <a16:creationId xmlns:a16="http://schemas.microsoft.com/office/drawing/2014/main" id="{995481F9-E944-2BA7-9410-87FAFDF58650}"/>
              </a:ext>
            </a:extLst>
          </p:cNvPr>
          <p:cNvPicPr>
            <a:picLocks noChangeAspect="1"/>
          </p:cNvPicPr>
          <p:nvPr/>
        </p:nvPicPr>
        <p:blipFill rotWithShape="1">
          <a:blip r:embed="rId2"/>
          <a:srcRect r="22696"/>
          <a:stretch/>
        </p:blipFill>
        <p:spPr>
          <a:xfrm>
            <a:off x="0" y="0"/>
            <a:ext cx="9424863" cy="6858000"/>
          </a:xfrm>
          <a:prstGeom prst="rect">
            <a:avLst/>
          </a:prstGeom>
        </p:spPr>
      </p:pic>
      <p:sp>
        <p:nvSpPr>
          <p:cNvPr id="22" name="Arrow: Down 1">
            <a:extLst>
              <a:ext uri="{FF2B5EF4-FFF2-40B4-BE49-F238E27FC236}">
                <a16:creationId xmlns:a16="http://schemas.microsoft.com/office/drawing/2014/main" id="{454E5E69-EDB9-B5BB-D413-DBB0BB696831}"/>
              </a:ext>
            </a:extLst>
          </p:cNvPr>
          <p:cNvSpPr/>
          <p:nvPr/>
        </p:nvSpPr>
        <p:spPr>
          <a:xfrm rot="16200000">
            <a:off x="5910949" y="-1479348"/>
            <a:ext cx="475689" cy="6470211"/>
          </a:xfrm>
          <a:prstGeom prst="downArrow">
            <a:avLst>
              <a:gd name="adj1" fmla="val 74400"/>
              <a:gd name="adj2" fmla="val 50000"/>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74C"/>
                </a:solidFill>
                <a:effectLst/>
                <a:uLnTx/>
                <a:uFillTx/>
                <a:latin typeface="Poppins"/>
                <a:ea typeface="+mn-ea"/>
                <a:cs typeface="+mn-cs"/>
                <a:sym typeface="Myriad Pro"/>
              </a:rPr>
              <a:t>200!</a:t>
            </a:r>
          </a:p>
        </p:txBody>
      </p:sp>
      <p:sp>
        <p:nvSpPr>
          <p:cNvPr id="20" name="Arrow: Down 1">
            <a:extLst>
              <a:ext uri="{FF2B5EF4-FFF2-40B4-BE49-F238E27FC236}">
                <a16:creationId xmlns:a16="http://schemas.microsoft.com/office/drawing/2014/main" id="{F7025866-1D7A-3B76-407A-63B9A58131FC}"/>
              </a:ext>
            </a:extLst>
          </p:cNvPr>
          <p:cNvSpPr/>
          <p:nvPr/>
        </p:nvSpPr>
        <p:spPr>
          <a:xfrm rot="16200000">
            <a:off x="5312779" y="-881179"/>
            <a:ext cx="475689" cy="5273871"/>
          </a:xfrm>
          <a:prstGeom prst="downArrow">
            <a:avLst>
              <a:gd name="adj1" fmla="val 74400"/>
              <a:gd name="adj2" fmla="val 50000"/>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74C"/>
                </a:solidFill>
                <a:effectLst/>
                <a:uLnTx/>
                <a:uFillTx/>
                <a:latin typeface="Poppins"/>
                <a:ea typeface="+mn-ea"/>
                <a:cs typeface="+mn-cs"/>
                <a:sym typeface="Myriad Pro"/>
              </a:rPr>
              <a:t>150</a:t>
            </a:r>
          </a:p>
        </p:txBody>
      </p:sp>
      <p:sp>
        <p:nvSpPr>
          <p:cNvPr id="19" name="Arrow: Down 1">
            <a:extLst>
              <a:ext uri="{FF2B5EF4-FFF2-40B4-BE49-F238E27FC236}">
                <a16:creationId xmlns:a16="http://schemas.microsoft.com/office/drawing/2014/main" id="{B5CDB03F-C049-0327-8092-F91FAD8824E2}"/>
              </a:ext>
            </a:extLst>
          </p:cNvPr>
          <p:cNvSpPr/>
          <p:nvPr/>
        </p:nvSpPr>
        <p:spPr>
          <a:xfrm rot="16200000">
            <a:off x="4473140" y="-41538"/>
            <a:ext cx="475689" cy="3594592"/>
          </a:xfrm>
          <a:prstGeom prst="downArrow">
            <a:avLst>
              <a:gd name="adj1" fmla="val 74400"/>
              <a:gd name="adj2" fmla="val 50000"/>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74C"/>
                </a:solidFill>
                <a:effectLst/>
                <a:uLnTx/>
                <a:uFillTx/>
                <a:latin typeface="Poppins"/>
                <a:ea typeface="+mn-ea"/>
                <a:cs typeface="+mn-cs"/>
                <a:sym typeface="Myriad Pro"/>
              </a:rPr>
              <a:t>100</a:t>
            </a:r>
          </a:p>
        </p:txBody>
      </p:sp>
      <p:sp>
        <p:nvSpPr>
          <p:cNvPr id="11" name="Arrow: Down 1">
            <a:extLst>
              <a:ext uri="{FF2B5EF4-FFF2-40B4-BE49-F238E27FC236}">
                <a16:creationId xmlns:a16="http://schemas.microsoft.com/office/drawing/2014/main" id="{6CD887AE-8B40-7C2B-B064-3280B00AEB98}"/>
              </a:ext>
            </a:extLst>
          </p:cNvPr>
          <p:cNvSpPr/>
          <p:nvPr/>
        </p:nvSpPr>
        <p:spPr>
          <a:xfrm rot="16200000">
            <a:off x="4156642" y="274959"/>
            <a:ext cx="475689" cy="2961598"/>
          </a:xfrm>
          <a:prstGeom prst="downArrow">
            <a:avLst>
              <a:gd name="adj1" fmla="val 74400"/>
              <a:gd name="adj2" fmla="val 50000"/>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74C"/>
                </a:solidFill>
                <a:effectLst/>
                <a:uLnTx/>
                <a:uFillTx/>
                <a:latin typeface="Poppins"/>
                <a:ea typeface="+mn-ea"/>
                <a:cs typeface="+mn-cs"/>
                <a:sym typeface="Myriad Pro"/>
              </a:rPr>
              <a:t>75</a:t>
            </a:r>
          </a:p>
        </p:txBody>
      </p:sp>
      <p:sp>
        <p:nvSpPr>
          <p:cNvPr id="9" name="Arrow: Down 1">
            <a:extLst>
              <a:ext uri="{FF2B5EF4-FFF2-40B4-BE49-F238E27FC236}">
                <a16:creationId xmlns:a16="http://schemas.microsoft.com/office/drawing/2014/main" id="{31CF5E7D-8DD3-F9DA-147C-DF8C8B19ED85}"/>
              </a:ext>
            </a:extLst>
          </p:cNvPr>
          <p:cNvSpPr/>
          <p:nvPr/>
        </p:nvSpPr>
        <p:spPr>
          <a:xfrm rot="16200000">
            <a:off x="3909648" y="521952"/>
            <a:ext cx="475689" cy="2467609"/>
          </a:xfrm>
          <a:prstGeom prst="downArrow">
            <a:avLst>
              <a:gd name="adj1" fmla="val 74400"/>
              <a:gd name="adj2" fmla="val 50000"/>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74C"/>
                </a:solidFill>
                <a:effectLst/>
                <a:uLnTx/>
                <a:uFillTx/>
                <a:latin typeface="Poppins"/>
                <a:ea typeface="+mn-ea"/>
                <a:cs typeface="+mn-cs"/>
                <a:sym typeface="Myriad Pro"/>
              </a:rPr>
              <a:t>60</a:t>
            </a:r>
          </a:p>
        </p:txBody>
      </p:sp>
      <p:sp>
        <p:nvSpPr>
          <p:cNvPr id="8" name="Arrow: Down 1">
            <a:extLst>
              <a:ext uri="{FF2B5EF4-FFF2-40B4-BE49-F238E27FC236}">
                <a16:creationId xmlns:a16="http://schemas.microsoft.com/office/drawing/2014/main" id="{0CE825CC-B484-C48D-B382-9C4B53D60E89}"/>
              </a:ext>
            </a:extLst>
          </p:cNvPr>
          <p:cNvSpPr/>
          <p:nvPr/>
        </p:nvSpPr>
        <p:spPr>
          <a:xfrm rot="16200000">
            <a:off x="3674113" y="757488"/>
            <a:ext cx="475689" cy="1996540"/>
          </a:xfrm>
          <a:prstGeom prst="downArrow">
            <a:avLst>
              <a:gd name="adj1" fmla="val 74400"/>
              <a:gd name="adj2" fmla="val 50000"/>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74C"/>
                </a:solidFill>
                <a:effectLst/>
                <a:uLnTx/>
                <a:uFillTx/>
                <a:latin typeface="Poppins"/>
                <a:ea typeface="+mn-ea"/>
                <a:cs typeface="+mn-cs"/>
                <a:sym typeface="Myriad Pro"/>
              </a:rPr>
              <a:t>50</a:t>
            </a:r>
          </a:p>
        </p:txBody>
      </p:sp>
      <p:sp>
        <p:nvSpPr>
          <p:cNvPr id="6" name="Arrow: Down 1">
            <a:extLst>
              <a:ext uri="{FF2B5EF4-FFF2-40B4-BE49-F238E27FC236}">
                <a16:creationId xmlns:a16="http://schemas.microsoft.com/office/drawing/2014/main" id="{A03B105B-1060-377E-86EA-B03DCBA8CD0F}"/>
              </a:ext>
            </a:extLst>
          </p:cNvPr>
          <p:cNvSpPr/>
          <p:nvPr/>
        </p:nvSpPr>
        <p:spPr>
          <a:xfrm rot="16200000">
            <a:off x="3378406" y="1053195"/>
            <a:ext cx="475689" cy="1405125"/>
          </a:xfrm>
          <a:prstGeom prst="downArrow">
            <a:avLst>
              <a:gd name="adj1" fmla="val 74400"/>
              <a:gd name="adj2" fmla="val 50000"/>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74C"/>
                </a:solidFill>
                <a:effectLst/>
                <a:uLnTx/>
                <a:uFillTx/>
                <a:latin typeface="Poppins"/>
                <a:ea typeface="+mn-ea"/>
                <a:cs typeface="+mn-cs"/>
                <a:sym typeface="Myriad Pro"/>
              </a:rPr>
              <a:t>40</a:t>
            </a:r>
          </a:p>
        </p:txBody>
      </p:sp>
      <p:sp>
        <p:nvSpPr>
          <p:cNvPr id="2" name="TextBox 1">
            <a:extLst>
              <a:ext uri="{FF2B5EF4-FFF2-40B4-BE49-F238E27FC236}">
                <a16:creationId xmlns:a16="http://schemas.microsoft.com/office/drawing/2014/main" id="{6F6ACCC5-9FEB-4AA0-985B-990E0EE476BB}"/>
              </a:ext>
            </a:extLst>
          </p:cNvPr>
          <p:cNvSpPr txBox="1"/>
          <p:nvPr/>
        </p:nvSpPr>
        <p:spPr>
          <a:xfrm>
            <a:off x="1786762" y="2436427"/>
            <a:ext cx="2785241"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305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Calibri" panose="020F0502020204030204" pitchFamily="34" charset="0"/>
                <a:sym typeface="Myriad Pro"/>
              </a:rPr>
              <a:t>Level 1  = 4%</a:t>
            </a:r>
          </a:p>
        </p:txBody>
      </p:sp>
      <p:sp>
        <p:nvSpPr>
          <p:cNvPr id="15" name="TextBox 14">
            <a:extLst>
              <a:ext uri="{FF2B5EF4-FFF2-40B4-BE49-F238E27FC236}">
                <a16:creationId xmlns:a16="http://schemas.microsoft.com/office/drawing/2014/main" id="{5AA55F17-D0D7-4281-A719-5B7FEA549E40}"/>
              </a:ext>
            </a:extLst>
          </p:cNvPr>
          <p:cNvSpPr txBox="1"/>
          <p:nvPr/>
        </p:nvSpPr>
        <p:spPr>
          <a:xfrm>
            <a:off x="1786762" y="3148460"/>
            <a:ext cx="2785241"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95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Calibri" panose="020F0502020204030204" pitchFamily="34" charset="0"/>
                <a:sym typeface="Myriad Pro"/>
              </a:rPr>
              <a:t>Level 2  = 4%</a:t>
            </a:r>
          </a:p>
        </p:txBody>
      </p:sp>
      <p:sp>
        <p:nvSpPr>
          <p:cNvPr id="16" name="TextBox 15">
            <a:extLst>
              <a:ext uri="{FF2B5EF4-FFF2-40B4-BE49-F238E27FC236}">
                <a16:creationId xmlns:a16="http://schemas.microsoft.com/office/drawing/2014/main" id="{053785A5-1304-4B10-81C6-D4B1A08B9809}"/>
              </a:ext>
            </a:extLst>
          </p:cNvPr>
          <p:cNvSpPr txBox="1"/>
          <p:nvPr/>
        </p:nvSpPr>
        <p:spPr>
          <a:xfrm>
            <a:off x="1786762" y="3860492"/>
            <a:ext cx="2785241"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95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Calibri" panose="020F0502020204030204" pitchFamily="34" charset="0"/>
                <a:sym typeface="Myriad Pro"/>
              </a:rPr>
              <a:t>Level 3  = 4%</a:t>
            </a:r>
          </a:p>
        </p:txBody>
      </p:sp>
      <p:sp>
        <p:nvSpPr>
          <p:cNvPr id="17" name="TextBox 16">
            <a:extLst>
              <a:ext uri="{FF2B5EF4-FFF2-40B4-BE49-F238E27FC236}">
                <a16:creationId xmlns:a16="http://schemas.microsoft.com/office/drawing/2014/main" id="{FB98CCC9-F30A-406B-A837-E76A3D4680C8}"/>
              </a:ext>
            </a:extLst>
          </p:cNvPr>
          <p:cNvSpPr txBox="1"/>
          <p:nvPr/>
        </p:nvSpPr>
        <p:spPr>
          <a:xfrm>
            <a:off x="1786762" y="4572525"/>
            <a:ext cx="2785241"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95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Calibri" panose="020F0502020204030204" pitchFamily="34" charset="0"/>
                <a:sym typeface="Myriad Pro"/>
              </a:rPr>
              <a:t>Level 4  = 4%</a:t>
            </a:r>
          </a:p>
        </p:txBody>
      </p:sp>
      <p:sp>
        <p:nvSpPr>
          <p:cNvPr id="18" name="TextBox 17">
            <a:extLst>
              <a:ext uri="{FF2B5EF4-FFF2-40B4-BE49-F238E27FC236}">
                <a16:creationId xmlns:a16="http://schemas.microsoft.com/office/drawing/2014/main" id="{82C4C1ED-F128-49C5-9C7B-D689E3DC406B}"/>
              </a:ext>
            </a:extLst>
          </p:cNvPr>
          <p:cNvSpPr txBox="1"/>
          <p:nvPr/>
        </p:nvSpPr>
        <p:spPr>
          <a:xfrm>
            <a:off x="1786762" y="5284556"/>
            <a:ext cx="2785241"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95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Calibri" panose="020F0502020204030204" pitchFamily="34" charset="0"/>
                <a:sym typeface="Myriad Pro"/>
              </a:rPr>
              <a:t>Level 5  = 4%</a:t>
            </a:r>
          </a:p>
        </p:txBody>
      </p:sp>
      <p:grpSp>
        <p:nvGrpSpPr>
          <p:cNvPr id="13" name="Group 12">
            <a:extLst>
              <a:ext uri="{FF2B5EF4-FFF2-40B4-BE49-F238E27FC236}">
                <a16:creationId xmlns:a16="http://schemas.microsoft.com/office/drawing/2014/main" id="{AC9561D0-8926-4876-9938-26091A503D6D}"/>
              </a:ext>
            </a:extLst>
          </p:cNvPr>
          <p:cNvGrpSpPr/>
          <p:nvPr/>
        </p:nvGrpSpPr>
        <p:grpSpPr>
          <a:xfrm>
            <a:off x="5074844" y="2501427"/>
            <a:ext cx="4186221" cy="3367906"/>
            <a:chOff x="4833112" y="2513910"/>
            <a:chExt cx="4186221" cy="3367905"/>
          </a:xfrm>
        </p:grpSpPr>
        <p:sp>
          <p:nvSpPr>
            <p:cNvPr id="25" name="Arrow: Down 1">
              <a:extLst>
                <a:ext uri="{FF2B5EF4-FFF2-40B4-BE49-F238E27FC236}">
                  <a16:creationId xmlns:a16="http://schemas.microsoft.com/office/drawing/2014/main" id="{1016330A-F8F5-4E08-AC6E-FF95B340C526}"/>
                </a:ext>
              </a:extLst>
            </p:cNvPr>
            <p:cNvSpPr/>
            <p:nvPr/>
          </p:nvSpPr>
          <p:spPr>
            <a:xfrm>
              <a:off x="4833112" y="2513910"/>
              <a:ext cx="636270" cy="3367905"/>
            </a:xfrm>
            <a:prstGeom prst="downArrow">
              <a:avLst/>
            </a:prstGeom>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62C8C6"/>
                </a:solidFill>
                <a:effectLst/>
                <a:uLnTx/>
                <a:uFillTx/>
                <a:latin typeface="Poppins"/>
                <a:ea typeface="+mn-ea"/>
                <a:cs typeface="+mn-cs"/>
                <a:sym typeface="Myriad Pro"/>
              </a:endParaRPr>
            </a:p>
          </p:txBody>
        </p:sp>
        <p:sp>
          <p:nvSpPr>
            <p:cNvPr id="26" name="TextBox 25">
              <a:extLst>
                <a:ext uri="{FF2B5EF4-FFF2-40B4-BE49-F238E27FC236}">
                  <a16:creationId xmlns:a16="http://schemas.microsoft.com/office/drawing/2014/main" id="{4789DD4D-00DB-432A-ACE1-7BD3D39D05AB}"/>
                </a:ext>
              </a:extLst>
            </p:cNvPr>
            <p:cNvSpPr txBox="1"/>
            <p:nvPr/>
          </p:nvSpPr>
          <p:spPr>
            <a:xfrm>
              <a:off x="5462175" y="5330812"/>
              <a:ext cx="3557158" cy="523220"/>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FFD700"/>
                  </a:solidFill>
                  <a:effectLst>
                    <a:outerShdw blurRad="38100" dist="38100" dir="2700000" algn="tl">
                      <a:srgbClr val="000000">
                        <a:alpha val="43137"/>
                      </a:srgbClr>
                    </a:outerShdw>
                  </a:effectLst>
                  <a:uLnTx/>
                  <a:uFillTx/>
                  <a:latin typeface="Poppins"/>
                  <a:ea typeface="+mn-ea"/>
                  <a:cs typeface="+mn-cs"/>
                  <a:sym typeface="Myriad Pro"/>
                </a:rPr>
                <a:t>Levels 1 – 5 Unlocked</a:t>
              </a:r>
            </a:p>
          </p:txBody>
        </p:sp>
      </p:grpSp>
      <p:grpSp>
        <p:nvGrpSpPr>
          <p:cNvPr id="12" name="Group 11">
            <a:extLst>
              <a:ext uri="{FF2B5EF4-FFF2-40B4-BE49-F238E27FC236}">
                <a16:creationId xmlns:a16="http://schemas.microsoft.com/office/drawing/2014/main" id="{9A93B510-3384-4367-99CD-A9D46EB373FB}"/>
              </a:ext>
            </a:extLst>
          </p:cNvPr>
          <p:cNvGrpSpPr/>
          <p:nvPr/>
        </p:nvGrpSpPr>
        <p:grpSpPr>
          <a:xfrm>
            <a:off x="5067636" y="2436428"/>
            <a:ext cx="4193429" cy="2720876"/>
            <a:chOff x="4825905" y="2448911"/>
            <a:chExt cx="4193428" cy="2720874"/>
          </a:xfrm>
        </p:grpSpPr>
        <p:sp>
          <p:nvSpPr>
            <p:cNvPr id="23" name="Arrow: Down 1">
              <a:extLst>
                <a:ext uri="{FF2B5EF4-FFF2-40B4-BE49-F238E27FC236}">
                  <a16:creationId xmlns:a16="http://schemas.microsoft.com/office/drawing/2014/main" id="{E6448777-4E42-439C-AD07-2722819DC8B6}"/>
                </a:ext>
              </a:extLst>
            </p:cNvPr>
            <p:cNvSpPr/>
            <p:nvPr/>
          </p:nvSpPr>
          <p:spPr>
            <a:xfrm>
              <a:off x="4825905" y="2448911"/>
              <a:ext cx="636270" cy="2720874"/>
            </a:xfrm>
            <a:prstGeom prst="downArrow">
              <a:avLst/>
            </a:prstGeom>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2C8C6"/>
                </a:solidFill>
                <a:effectLst/>
                <a:uLnTx/>
                <a:uFillTx/>
                <a:latin typeface="Poppins"/>
                <a:ea typeface="+mn-ea"/>
                <a:cs typeface="+mn-cs"/>
                <a:sym typeface="Myriad Pro"/>
              </a:endParaRPr>
            </a:p>
          </p:txBody>
        </p:sp>
        <p:sp>
          <p:nvSpPr>
            <p:cNvPr id="24" name="TextBox 23">
              <a:extLst>
                <a:ext uri="{FF2B5EF4-FFF2-40B4-BE49-F238E27FC236}">
                  <a16:creationId xmlns:a16="http://schemas.microsoft.com/office/drawing/2014/main" id="{7F1C0AA9-D6E6-47B8-8F0D-53BF1BA00F0B}"/>
                </a:ext>
              </a:extLst>
            </p:cNvPr>
            <p:cNvSpPr txBox="1"/>
            <p:nvPr/>
          </p:nvSpPr>
          <p:spPr>
            <a:xfrm>
              <a:off x="5462176" y="4619774"/>
              <a:ext cx="3557157" cy="523220"/>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FFD700"/>
                  </a:solidFill>
                  <a:effectLst>
                    <a:outerShdw blurRad="38100" dist="38100" dir="2700000" algn="tl">
                      <a:srgbClr val="000000">
                        <a:alpha val="43137"/>
                      </a:srgbClr>
                    </a:outerShdw>
                  </a:effectLst>
                  <a:uLnTx/>
                  <a:uFillTx/>
                  <a:latin typeface="Poppins"/>
                  <a:ea typeface="+mn-ea"/>
                  <a:cs typeface="+mn-cs"/>
                  <a:sym typeface="Myriad Pro"/>
                </a:rPr>
                <a:t>Levels 1 – 4 Unlocked</a:t>
              </a:r>
            </a:p>
          </p:txBody>
        </p:sp>
      </p:grpSp>
      <p:grpSp>
        <p:nvGrpSpPr>
          <p:cNvPr id="10" name="Group 9">
            <a:extLst>
              <a:ext uri="{FF2B5EF4-FFF2-40B4-BE49-F238E27FC236}">
                <a16:creationId xmlns:a16="http://schemas.microsoft.com/office/drawing/2014/main" id="{23B220E9-D421-4C35-A35B-E62BE8292470}"/>
              </a:ext>
            </a:extLst>
          </p:cNvPr>
          <p:cNvGrpSpPr/>
          <p:nvPr/>
        </p:nvGrpSpPr>
        <p:grpSpPr>
          <a:xfrm>
            <a:off x="5070466" y="2436429"/>
            <a:ext cx="4008812" cy="1296809"/>
            <a:chOff x="4828733" y="2448910"/>
            <a:chExt cx="4008812" cy="1296808"/>
          </a:xfrm>
        </p:grpSpPr>
        <p:sp>
          <p:nvSpPr>
            <p:cNvPr id="21" name="Arrow: Down 1">
              <a:extLst>
                <a:ext uri="{FF2B5EF4-FFF2-40B4-BE49-F238E27FC236}">
                  <a16:creationId xmlns:a16="http://schemas.microsoft.com/office/drawing/2014/main" id="{6155465E-5087-4682-BF82-1426AF253621}"/>
                </a:ext>
              </a:extLst>
            </p:cNvPr>
            <p:cNvSpPr/>
            <p:nvPr/>
          </p:nvSpPr>
          <p:spPr>
            <a:xfrm>
              <a:off x="4828733" y="2448910"/>
              <a:ext cx="636270" cy="1296808"/>
            </a:xfrm>
            <a:prstGeom prst="downArrow">
              <a:avLst/>
            </a:prstGeom>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2C8C6"/>
                </a:solidFill>
                <a:effectLst/>
                <a:uLnTx/>
                <a:uFillTx/>
                <a:latin typeface="Poppins"/>
                <a:ea typeface="+mn-ea"/>
                <a:cs typeface="+mn-cs"/>
                <a:sym typeface="Myriad Pro"/>
              </a:endParaRPr>
            </a:p>
          </p:txBody>
        </p:sp>
        <p:sp>
          <p:nvSpPr>
            <p:cNvPr id="4" name="TextBox 3">
              <a:extLst>
                <a:ext uri="{FF2B5EF4-FFF2-40B4-BE49-F238E27FC236}">
                  <a16:creationId xmlns:a16="http://schemas.microsoft.com/office/drawing/2014/main" id="{56920718-E67F-42DF-8245-41B8AC5CBE59}"/>
                </a:ext>
              </a:extLst>
            </p:cNvPr>
            <p:cNvSpPr txBox="1"/>
            <p:nvPr/>
          </p:nvSpPr>
          <p:spPr>
            <a:xfrm>
              <a:off x="5462174" y="3183561"/>
              <a:ext cx="3375371" cy="523220"/>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D700"/>
                  </a:solidFill>
                  <a:effectLst>
                    <a:outerShdw blurRad="38100" dist="38100" dir="2700000" algn="tl">
                      <a:srgbClr val="000000">
                        <a:alpha val="43137"/>
                      </a:srgbClr>
                    </a:outerShdw>
                  </a:effectLst>
                  <a:uLnTx/>
                  <a:uFillTx/>
                  <a:latin typeface="Poppins"/>
                  <a:ea typeface="+mn-ea"/>
                  <a:cs typeface="+mn-cs"/>
                  <a:sym typeface="Myriad Pro"/>
                </a:rPr>
                <a:t>Levels 1 - 2 Unlocked</a:t>
              </a:r>
            </a:p>
          </p:txBody>
        </p:sp>
      </p:grpSp>
      <p:grpSp>
        <p:nvGrpSpPr>
          <p:cNvPr id="27" name="Group 26">
            <a:extLst>
              <a:ext uri="{FF2B5EF4-FFF2-40B4-BE49-F238E27FC236}">
                <a16:creationId xmlns:a16="http://schemas.microsoft.com/office/drawing/2014/main" id="{CE58CF16-A044-4FD1-A3C3-CEB37146841B}"/>
              </a:ext>
            </a:extLst>
          </p:cNvPr>
          <p:cNvGrpSpPr/>
          <p:nvPr/>
        </p:nvGrpSpPr>
        <p:grpSpPr>
          <a:xfrm>
            <a:off x="1793969" y="2428066"/>
            <a:ext cx="2785241" cy="1358365"/>
            <a:chOff x="1793966" y="2440550"/>
            <a:chExt cx="2785241" cy="1358364"/>
          </a:xfrm>
        </p:grpSpPr>
        <p:sp>
          <p:nvSpPr>
            <p:cNvPr id="29" name="TextBox 28">
              <a:extLst>
                <a:ext uri="{FF2B5EF4-FFF2-40B4-BE49-F238E27FC236}">
                  <a16:creationId xmlns:a16="http://schemas.microsoft.com/office/drawing/2014/main" id="{8F439581-18C9-4B27-8EE7-BD17D4A05AB7}"/>
                </a:ext>
              </a:extLst>
            </p:cNvPr>
            <p:cNvSpPr txBox="1"/>
            <p:nvPr/>
          </p:nvSpPr>
          <p:spPr>
            <a:xfrm>
              <a:off x="1793966" y="2440550"/>
              <a:ext cx="2785241"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3050" b="1" i="0" u="none" strike="noStrike" kern="1200" cap="none" spc="0" normalizeH="0" baseline="0" noProof="0" dirty="0">
                  <a:ln>
                    <a:noFill/>
                  </a:ln>
                  <a:solidFill>
                    <a:srgbClr val="CCDC10"/>
                  </a:solidFill>
                  <a:effectLst>
                    <a:outerShdw blurRad="38100" dist="38100" dir="2700000" algn="tl">
                      <a:srgbClr val="000000">
                        <a:alpha val="43137"/>
                      </a:srgbClr>
                    </a:outerShdw>
                  </a:effectLst>
                  <a:uLnTx/>
                  <a:uFillTx/>
                  <a:latin typeface="Poppins"/>
                  <a:ea typeface="+mn-ea"/>
                  <a:cs typeface="Calibri" panose="020F0502020204030204" pitchFamily="34" charset="0"/>
                  <a:sym typeface="Myriad Pro"/>
                </a:rPr>
                <a:t>Level 1  = 4%</a:t>
              </a:r>
            </a:p>
          </p:txBody>
        </p:sp>
        <p:sp>
          <p:nvSpPr>
            <p:cNvPr id="30" name="TextBox 29">
              <a:extLst>
                <a:ext uri="{FF2B5EF4-FFF2-40B4-BE49-F238E27FC236}">
                  <a16:creationId xmlns:a16="http://schemas.microsoft.com/office/drawing/2014/main" id="{830B9874-31EA-47AB-AFB6-DDB9BB078214}"/>
                </a:ext>
              </a:extLst>
            </p:cNvPr>
            <p:cNvSpPr txBox="1"/>
            <p:nvPr/>
          </p:nvSpPr>
          <p:spPr>
            <a:xfrm>
              <a:off x="1793966" y="3152583"/>
              <a:ext cx="2785241"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950" b="1" i="0" u="none" strike="noStrike" kern="1200" cap="none" spc="0" normalizeH="0" baseline="0" noProof="0" dirty="0">
                  <a:ln>
                    <a:noFill/>
                  </a:ln>
                  <a:solidFill>
                    <a:srgbClr val="CCDC10"/>
                  </a:solidFill>
                  <a:effectLst>
                    <a:outerShdw blurRad="38100" dist="38100" dir="2700000" algn="tl">
                      <a:srgbClr val="000000">
                        <a:alpha val="43137"/>
                      </a:srgbClr>
                    </a:outerShdw>
                  </a:effectLst>
                  <a:uLnTx/>
                  <a:uFillTx/>
                  <a:latin typeface="Poppins"/>
                  <a:ea typeface="+mn-ea"/>
                  <a:cs typeface="Calibri" panose="020F0502020204030204" pitchFamily="34" charset="0"/>
                  <a:sym typeface="Myriad Pro"/>
                </a:rPr>
                <a:t>Level 2  = 4%</a:t>
              </a:r>
            </a:p>
          </p:txBody>
        </p:sp>
      </p:grpSp>
      <p:grpSp>
        <p:nvGrpSpPr>
          <p:cNvPr id="28" name="Group 27">
            <a:extLst>
              <a:ext uri="{FF2B5EF4-FFF2-40B4-BE49-F238E27FC236}">
                <a16:creationId xmlns:a16="http://schemas.microsoft.com/office/drawing/2014/main" id="{4326BA7D-7A5B-4813-99F9-C68C253DD81F}"/>
              </a:ext>
            </a:extLst>
          </p:cNvPr>
          <p:cNvGrpSpPr/>
          <p:nvPr/>
        </p:nvGrpSpPr>
        <p:grpSpPr>
          <a:xfrm>
            <a:off x="1786762" y="3860492"/>
            <a:ext cx="2785241" cy="1358365"/>
            <a:chOff x="1786759" y="3872975"/>
            <a:chExt cx="2785241" cy="1358364"/>
          </a:xfrm>
        </p:grpSpPr>
        <p:sp>
          <p:nvSpPr>
            <p:cNvPr id="32" name="TextBox 31">
              <a:extLst>
                <a:ext uri="{FF2B5EF4-FFF2-40B4-BE49-F238E27FC236}">
                  <a16:creationId xmlns:a16="http://schemas.microsoft.com/office/drawing/2014/main" id="{E2F30181-C8A9-4256-B821-2C99E13C5D30}"/>
                </a:ext>
              </a:extLst>
            </p:cNvPr>
            <p:cNvSpPr txBox="1"/>
            <p:nvPr/>
          </p:nvSpPr>
          <p:spPr>
            <a:xfrm>
              <a:off x="1786759" y="3872975"/>
              <a:ext cx="2785241"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950" b="1" i="0" u="none" strike="noStrike" kern="1200" cap="none" spc="0" normalizeH="0" baseline="0" noProof="0" dirty="0">
                  <a:ln>
                    <a:noFill/>
                  </a:ln>
                  <a:solidFill>
                    <a:srgbClr val="CCDC10"/>
                  </a:solidFill>
                  <a:effectLst>
                    <a:outerShdw blurRad="38100" dist="38100" dir="2700000" algn="tl">
                      <a:srgbClr val="000000">
                        <a:alpha val="43137"/>
                      </a:srgbClr>
                    </a:outerShdw>
                  </a:effectLst>
                  <a:uLnTx/>
                  <a:uFillTx/>
                  <a:latin typeface="Poppins"/>
                  <a:ea typeface="+mn-ea"/>
                  <a:cs typeface="Calibri" panose="020F0502020204030204" pitchFamily="34" charset="0"/>
                  <a:sym typeface="Myriad Pro"/>
                </a:rPr>
                <a:t>Level 3  = 4%</a:t>
              </a:r>
            </a:p>
          </p:txBody>
        </p:sp>
        <p:sp>
          <p:nvSpPr>
            <p:cNvPr id="33" name="TextBox 32">
              <a:extLst>
                <a:ext uri="{FF2B5EF4-FFF2-40B4-BE49-F238E27FC236}">
                  <a16:creationId xmlns:a16="http://schemas.microsoft.com/office/drawing/2014/main" id="{9DA84B4E-6D27-4E50-9586-90B2AF7CF362}"/>
                </a:ext>
              </a:extLst>
            </p:cNvPr>
            <p:cNvSpPr txBox="1"/>
            <p:nvPr/>
          </p:nvSpPr>
          <p:spPr>
            <a:xfrm>
              <a:off x="1786759" y="4585008"/>
              <a:ext cx="2785241"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950" b="1" i="0" u="none" strike="noStrike" kern="1200" cap="none" spc="0" normalizeH="0" baseline="0" noProof="0" dirty="0">
                  <a:ln>
                    <a:noFill/>
                  </a:ln>
                  <a:solidFill>
                    <a:srgbClr val="CCDC10"/>
                  </a:solidFill>
                  <a:effectLst>
                    <a:outerShdw blurRad="38100" dist="38100" dir="2700000" algn="tl">
                      <a:srgbClr val="000000">
                        <a:alpha val="43137"/>
                      </a:srgbClr>
                    </a:outerShdw>
                  </a:effectLst>
                  <a:uLnTx/>
                  <a:uFillTx/>
                  <a:latin typeface="Poppins"/>
                  <a:ea typeface="+mn-ea"/>
                  <a:cs typeface="Calibri" panose="020F0502020204030204" pitchFamily="34" charset="0"/>
                  <a:sym typeface="Myriad Pro"/>
                </a:rPr>
                <a:t>Level 4  = 4%</a:t>
              </a:r>
            </a:p>
          </p:txBody>
        </p:sp>
      </p:grpSp>
      <p:sp>
        <p:nvSpPr>
          <p:cNvPr id="35" name="TextBox 34">
            <a:extLst>
              <a:ext uri="{FF2B5EF4-FFF2-40B4-BE49-F238E27FC236}">
                <a16:creationId xmlns:a16="http://schemas.microsoft.com/office/drawing/2014/main" id="{8ECD064C-1BBE-41F1-8CA8-22681E654743}"/>
              </a:ext>
            </a:extLst>
          </p:cNvPr>
          <p:cNvSpPr txBox="1"/>
          <p:nvPr/>
        </p:nvSpPr>
        <p:spPr>
          <a:xfrm>
            <a:off x="1793969" y="5284556"/>
            <a:ext cx="2785241"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950" b="1" i="0" u="none" strike="noStrike" kern="1200" cap="none" spc="0" normalizeH="0" baseline="0" noProof="0" dirty="0">
                <a:ln>
                  <a:noFill/>
                </a:ln>
                <a:solidFill>
                  <a:srgbClr val="CCDC10"/>
                </a:solidFill>
                <a:effectLst>
                  <a:outerShdw blurRad="38100" dist="38100" dir="2700000" algn="tl">
                    <a:srgbClr val="000000">
                      <a:alpha val="43137"/>
                    </a:srgbClr>
                  </a:outerShdw>
                </a:effectLst>
                <a:uLnTx/>
                <a:uFillTx/>
                <a:latin typeface="Poppins"/>
                <a:ea typeface="+mn-ea"/>
                <a:cs typeface="Calibri" panose="020F0502020204030204" pitchFamily="34" charset="0"/>
                <a:sym typeface="Myriad Pro"/>
              </a:rPr>
              <a:t>Level 5  = 4%</a:t>
            </a:r>
          </a:p>
        </p:txBody>
      </p:sp>
      <p:sp>
        <p:nvSpPr>
          <p:cNvPr id="46" name="Arrow: Down 1">
            <a:extLst>
              <a:ext uri="{FF2B5EF4-FFF2-40B4-BE49-F238E27FC236}">
                <a16:creationId xmlns:a16="http://schemas.microsoft.com/office/drawing/2014/main" id="{703EC69F-9317-4E27-8820-F60B4EBDCA25}"/>
              </a:ext>
            </a:extLst>
          </p:cNvPr>
          <p:cNvSpPr/>
          <p:nvPr/>
        </p:nvSpPr>
        <p:spPr>
          <a:xfrm rot="16200000">
            <a:off x="3105607" y="1325994"/>
            <a:ext cx="475689" cy="859526"/>
          </a:xfrm>
          <a:prstGeom prst="downArrow">
            <a:avLst>
              <a:gd name="adj1" fmla="val 74400"/>
              <a:gd name="adj2" fmla="val 50000"/>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74C"/>
                </a:solidFill>
                <a:effectLst/>
                <a:uLnTx/>
                <a:uFillTx/>
                <a:latin typeface="Poppins"/>
                <a:ea typeface="+mn-ea"/>
                <a:cs typeface="+mn-cs"/>
                <a:sym typeface="Myriad Pro"/>
              </a:rPr>
              <a:t>25</a:t>
            </a:r>
          </a:p>
        </p:txBody>
      </p:sp>
      <p:sp>
        <p:nvSpPr>
          <p:cNvPr id="34" name="TextBox 33">
            <a:extLst>
              <a:ext uri="{FF2B5EF4-FFF2-40B4-BE49-F238E27FC236}">
                <a16:creationId xmlns:a16="http://schemas.microsoft.com/office/drawing/2014/main" id="{E41F6BB1-6136-40F9-8242-354C3A001B3A}"/>
              </a:ext>
            </a:extLst>
          </p:cNvPr>
          <p:cNvSpPr txBox="1"/>
          <p:nvPr/>
        </p:nvSpPr>
        <p:spPr>
          <a:xfrm>
            <a:off x="2195727" y="277517"/>
            <a:ext cx="7703427" cy="701731"/>
          </a:xfrm>
          <a:prstGeom prst="rect">
            <a:avLst/>
          </a:prstGeom>
          <a:noFill/>
        </p:spPr>
        <p:txBody>
          <a:bodyPr wrap="square">
            <a:spAutoFit/>
          </a:bodyPr>
          <a:lstStyle/>
          <a:p>
            <a:pPr marL="0" marR="0" lvl="0" indent="0" algn="ctr" defTabSz="914377" rtl="0" eaLnBrk="1" fontAlgn="auto" latinLnBrk="0" hangingPunct="1">
              <a:lnSpc>
                <a:spcPct val="90000"/>
              </a:lnSpc>
              <a:spcBef>
                <a:spcPts val="0"/>
              </a:spcBef>
              <a:spcAft>
                <a:spcPts val="0"/>
              </a:spcAft>
              <a:buClrTx/>
              <a:buSzTx/>
              <a:buFontTx/>
              <a:buNone/>
              <a:tabLst/>
              <a:defRPr/>
            </a:pPr>
            <a:r>
              <a:rPr kumimoji="0" lang="en-US" sz="3850" b="1" i="0" u="none" strike="noStrike" kern="1200" cap="none" spc="0" normalizeH="0" baseline="0" noProof="0" dirty="0">
                <a:ln>
                  <a:noFill/>
                </a:ln>
                <a:solidFill>
                  <a:prstClr val="white"/>
                </a:solidFill>
                <a:effectLst/>
                <a:uLnTx/>
                <a:uFillTx/>
                <a:latin typeface="Poppins"/>
                <a:ea typeface="+mn-ea"/>
                <a:cs typeface="Calibri" panose="020F0502020204030204" pitchFamily="34" charset="0"/>
                <a:sym typeface="Myriad Pro"/>
              </a:rPr>
              <a:t>Journey to 75 &amp; 200 POINTS!</a:t>
            </a:r>
          </a:p>
        </p:txBody>
      </p:sp>
      <p:sp>
        <p:nvSpPr>
          <p:cNvPr id="36" name="TextBox 35">
            <a:extLst>
              <a:ext uri="{FF2B5EF4-FFF2-40B4-BE49-F238E27FC236}">
                <a16:creationId xmlns:a16="http://schemas.microsoft.com/office/drawing/2014/main" id="{3363A4F2-3F1C-4F09-9553-8C6B9B17F6B8}"/>
              </a:ext>
            </a:extLst>
          </p:cNvPr>
          <p:cNvSpPr txBox="1"/>
          <p:nvPr/>
        </p:nvSpPr>
        <p:spPr>
          <a:xfrm>
            <a:off x="3532691" y="799799"/>
            <a:ext cx="5126619" cy="574901"/>
          </a:xfrm>
          <a:prstGeom prst="rect">
            <a:avLst/>
          </a:prstGeom>
          <a:noFill/>
        </p:spPr>
        <p:txBody>
          <a:bodyPr wrap="square">
            <a:spAutoFit/>
          </a:bodyPr>
          <a:lstStyle/>
          <a:p>
            <a:pPr marL="0" marR="0" lvl="0" indent="0" algn="ctr" defTabSz="914377" rtl="0" eaLnBrk="1" fontAlgn="auto" latinLnBrk="0" hangingPunct="1">
              <a:lnSpc>
                <a:spcPct val="120000"/>
              </a:lnSpc>
              <a:spcBef>
                <a:spcPts val="1800"/>
              </a:spcBef>
              <a:spcAft>
                <a:spcPts val="600"/>
              </a:spcAft>
              <a:buClrTx/>
              <a:buSzTx/>
              <a:buFontTx/>
              <a:buNone/>
              <a:tabLst/>
              <a:defRPr/>
            </a:pPr>
            <a:r>
              <a:rPr kumimoji="0" lang="en-US" sz="2200" b="0" i="1" u="none" strike="noStrike" kern="1200" cap="none" spc="0" normalizeH="0" baseline="0" noProof="0" dirty="0">
                <a:ln>
                  <a:noFill/>
                </a:ln>
                <a:solidFill>
                  <a:srgbClr val="FFD700"/>
                </a:solidFill>
                <a:effectLst>
                  <a:outerShdw blurRad="38100" dist="38100" dir="2700000" algn="tl">
                    <a:srgbClr val="000000">
                      <a:alpha val="43137"/>
                    </a:srgbClr>
                  </a:outerShdw>
                </a:effectLst>
                <a:uLnTx/>
                <a:uFillTx/>
                <a:latin typeface="Poppins"/>
                <a:ea typeface="+mn-ea"/>
                <a:cs typeface="Calibri" panose="020F0502020204030204" pitchFamily="34" charset="0"/>
                <a:sym typeface="Myriad Pro"/>
              </a:rPr>
              <a:t>Why Personal Customers Matter!</a:t>
            </a:r>
          </a:p>
        </p:txBody>
      </p:sp>
      <p:pic>
        <p:nvPicPr>
          <p:cNvPr id="3" name="Picture 2">
            <a:extLst>
              <a:ext uri="{FF2B5EF4-FFF2-40B4-BE49-F238E27FC236}">
                <a16:creationId xmlns:a16="http://schemas.microsoft.com/office/drawing/2014/main" id="{B319FAC2-1931-34AD-23E5-EA6EC7705FA8}"/>
              </a:ext>
            </a:extLst>
          </p:cNvPr>
          <p:cNvPicPr>
            <a:picLocks noChangeAspect="1"/>
          </p:cNvPicPr>
          <p:nvPr/>
        </p:nvPicPr>
        <p:blipFill>
          <a:blip r:embed="rId3"/>
          <a:stretch>
            <a:fillRect/>
          </a:stretch>
        </p:blipFill>
        <p:spPr>
          <a:xfrm>
            <a:off x="461079" y="1156464"/>
            <a:ext cx="924229" cy="1020177"/>
          </a:xfrm>
          <a:prstGeom prst="rect">
            <a:avLst/>
          </a:prstGeom>
        </p:spPr>
      </p:pic>
      <p:sp>
        <p:nvSpPr>
          <p:cNvPr id="43" name="TextBox 42">
            <a:extLst>
              <a:ext uri="{FF2B5EF4-FFF2-40B4-BE49-F238E27FC236}">
                <a16:creationId xmlns:a16="http://schemas.microsoft.com/office/drawing/2014/main" id="{E033D7B6-A386-C556-33DE-4F0DBF561339}"/>
              </a:ext>
            </a:extLst>
          </p:cNvPr>
          <p:cNvSpPr txBox="1"/>
          <p:nvPr/>
        </p:nvSpPr>
        <p:spPr>
          <a:xfrm>
            <a:off x="1462817" y="1117200"/>
            <a:ext cx="1405125"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FFFFF"/>
                </a:solidFill>
                <a:effectLst/>
                <a:uLnTx/>
                <a:uFillTx/>
                <a:latin typeface="Poppins"/>
                <a:ea typeface="+mn-ea"/>
                <a:cs typeface="Calibri" panose="020F0502020204030204" pitchFamily="34" charset="0"/>
              </a:rPr>
              <a:t>Personal Customer Points</a:t>
            </a:r>
          </a:p>
        </p:txBody>
      </p:sp>
      <p:sp>
        <p:nvSpPr>
          <p:cNvPr id="57" name="TextBox 56">
            <a:extLst>
              <a:ext uri="{FF2B5EF4-FFF2-40B4-BE49-F238E27FC236}">
                <a16:creationId xmlns:a16="http://schemas.microsoft.com/office/drawing/2014/main" id="{B9C31849-964E-B3D6-D2A3-4DDED4734FCD}"/>
              </a:ext>
            </a:extLst>
          </p:cNvPr>
          <p:cNvSpPr txBox="1"/>
          <p:nvPr/>
        </p:nvSpPr>
        <p:spPr>
          <a:xfrm rot="16200000">
            <a:off x="-221701" y="3729331"/>
            <a:ext cx="28410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300" b="1" i="0" u="none" strike="noStrike" kern="1200" cap="none" spc="2000" normalizeH="0" baseline="0" noProof="0" dirty="0">
                <a:ln>
                  <a:noFill/>
                </a:ln>
                <a:solidFill>
                  <a:srgbClr val="FFFFFF"/>
                </a:solidFill>
                <a:effectLst/>
                <a:uLnTx/>
                <a:uFillTx/>
                <a:latin typeface="Poppins"/>
                <a:ea typeface="+mn-ea"/>
                <a:cs typeface="Calibri" panose="020F0502020204030204" pitchFamily="34" charset="0"/>
              </a:rPr>
              <a:t>TEA</a:t>
            </a:r>
            <a:r>
              <a:rPr kumimoji="0" lang="en-US" sz="5300" b="1" i="0" u="none" strike="noStrike" kern="1200" cap="none" spc="0" normalizeH="0" baseline="0" noProof="0" dirty="0">
                <a:ln>
                  <a:noFill/>
                </a:ln>
                <a:solidFill>
                  <a:srgbClr val="FFFFFF"/>
                </a:solidFill>
                <a:effectLst/>
                <a:uLnTx/>
                <a:uFillTx/>
                <a:latin typeface="Poppins"/>
                <a:ea typeface="+mn-ea"/>
                <a:cs typeface="Calibri" panose="020F0502020204030204" pitchFamily="34" charset="0"/>
              </a:rPr>
              <a:t>M</a:t>
            </a:r>
          </a:p>
        </p:txBody>
      </p:sp>
      <p:sp>
        <p:nvSpPr>
          <p:cNvPr id="61" name="TextBox 60">
            <a:extLst>
              <a:ext uri="{FF2B5EF4-FFF2-40B4-BE49-F238E27FC236}">
                <a16:creationId xmlns:a16="http://schemas.microsoft.com/office/drawing/2014/main" id="{0A96C724-8A0E-EB9D-3F3C-4F81CD88CBED}"/>
              </a:ext>
            </a:extLst>
          </p:cNvPr>
          <p:cNvSpPr txBox="1"/>
          <p:nvPr/>
        </p:nvSpPr>
        <p:spPr>
          <a:xfrm>
            <a:off x="4190883" y="6197497"/>
            <a:ext cx="463479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50" b="0" i="1" u="none" strike="noStrike" kern="1200" cap="none" spc="0" normalizeH="0" baseline="0" noProof="0" dirty="0">
                <a:ln>
                  <a:noFill/>
                </a:ln>
                <a:solidFill>
                  <a:prstClr val="white"/>
                </a:solidFill>
                <a:effectLst/>
                <a:uLnTx/>
                <a:uFillTx/>
                <a:latin typeface="Poppins"/>
                <a:ea typeface="+mn-ea"/>
                <a:cs typeface="Helvetica"/>
                <a:sym typeface="Myriad Pro"/>
              </a:rPr>
              <a:t>See ACN Compensation Plan for full details</a:t>
            </a:r>
          </a:p>
        </p:txBody>
      </p:sp>
      <p:sp>
        <p:nvSpPr>
          <p:cNvPr id="5" name="TextBox 4">
            <a:extLst>
              <a:ext uri="{FF2B5EF4-FFF2-40B4-BE49-F238E27FC236}">
                <a16:creationId xmlns:a16="http://schemas.microsoft.com/office/drawing/2014/main" id="{FA43D511-3B3F-9EB8-14B8-03AD7996CDE2}"/>
              </a:ext>
            </a:extLst>
          </p:cNvPr>
          <p:cNvSpPr txBox="1"/>
          <p:nvPr/>
        </p:nvSpPr>
        <p:spPr>
          <a:xfrm>
            <a:off x="9261065" y="257253"/>
            <a:ext cx="2152934"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FFFFFF"/>
                </a:solidFill>
                <a:effectLst/>
                <a:uLnTx/>
                <a:uFillTx/>
                <a:latin typeface="Poppins"/>
                <a:ea typeface="Roboto Light" panose="02000000000000000000" pitchFamily="2" charset="0"/>
                <a:cs typeface="+mn-cs"/>
              </a:rPr>
              <a:t>Percentage you earn on your Personal Customers</a:t>
            </a:r>
          </a:p>
        </p:txBody>
      </p:sp>
      <p:sp>
        <p:nvSpPr>
          <p:cNvPr id="7" name="Oval 6">
            <a:extLst>
              <a:ext uri="{FF2B5EF4-FFF2-40B4-BE49-F238E27FC236}">
                <a16:creationId xmlns:a16="http://schemas.microsoft.com/office/drawing/2014/main" id="{965C6A36-A93D-6F43-A51D-2FE48BAFB058}"/>
              </a:ext>
            </a:extLst>
          </p:cNvPr>
          <p:cNvSpPr>
            <a:spLocks noChangeAspect="1"/>
          </p:cNvSpPr>
          <p:nvPr/>
        </p:nvSpPr>
        <p:spPr>
          <a:xfrm>
            <a:off x="4383322" y="1098491"/>
            <a:ext cx="2000631" cy="1389412"/>
          </a:xfrm>
          <a:prstGeom prst="ellipse">
            <a:avLst/>
          </a:prstGeom>
          <a:solidFill>
            <a:schemeClr val="accent1">
              <a:alpha val="68774"/>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Poppins"/>
                <a:ea typeface="+mn-ea"/>
                <a:cs typeface="+mn-cs"/>
                <a:sym typeface="Myriad Pro"/>
              </a:rPr>
              <a:t>75 pts</a:t>
            </a:r>
          </a:p>
        </p:txBody>
      </p:sp>
      <p:sp>
        <p:nvSpPr>
          <p:cNvPr id="14" name="TextBox 13">
            <a:extLst>
              <a:ext uri="{FF2B5EF4-FFF2-40B4-BE49-F238E27FC236}">
                <a16:creationId xmlns:a16="http://schemas.microsoft.com/office/drawing/2014/main" id="{A76E5556-8AFF-933C-AEE1-C45B1B03C196}"/>
              </a:ext>
            </a:extLst>
          </p:cNvPr>
          <p:cNvSpPr txBox="1"/>
          <p:nvPr/>
        </p:nvSpPr>
        <p:spPr>
          <a:xfrm>
            <a:off x="186764" y="6050130"/>
            <a:ext cx="208072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err="1">
                <a:ln>
                  <a:noFill/>
                </a:ln>
                <a:solidFill>
                  <a:prstClr val="white"/>
                </a:solidFill>
                <a:effectLst/>
                <a:uLnTx/>
                <a:uFillTx/>
                <a:latin typeface="Poppins"/>
                <a:ea typeface="Roboto" panose="02000000000000000000" pitchFamily="2" charset="0"/>
                <a:cs typeface="Calibri Light" panose="020F0302020204030204" pitchFamily="34" charset="0"/>
              </a:rPr>
              <a:t>LegacyPartners.biz</a:t>
            </a:r>
            <a:endParaRPr kumimoji="0" lang="en-US" sz="1300" b="0" i="1" u="none" strike="noStrike" kern="1200" cap="none" spc="0" normalizeH="0" baseline="0" noProof="0" dirty="0">
              <a:ln>
                <a:noFill/>
              </a:ln>
              <a:solidFill>
                <a:prstClr val="white"/>
              </a:solidFill>
              <a:effectLst/>
              <a:uLnTx/>
              <a:uFillTx/>
              <a:latin typeface="Poppins"/>
              <a:ea typeface="Roboto" panose="02000000000000000000" pitchFamily="2" charset="0"/>
              <a:cs typeface="Calibri Light" panose="020F03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err="1">
                <a:ln>
                  <a:noFill/>
                </a:ln>
                <a:solidFill>
                  <a:prstClr val="white"/>
                </a:solidFill>
                <a:effectLst/>
                <a:uLnTx/>
                <a:uFillTx/>
                <a:latin typeface="Poppins"/>
                <a:ea typeface="Roboto" panose="02000000000000000000" pitchFamily="2" charset="0"/>
                <a:cs typeface="Calibri Light" panose="020F0302020204030204" pitchFamily="34" charset="0"/>
              </a:rPr>
              <a:t>TheSVPSystem.com</a:t>
            </a:r>
            <a:endParaRPr kumimoji="0" lang="en-US" sz="1300" b="0" i="1" u="none" strike="noStrike" kern="1200" cap="none" spc="0" normalizeH="0" baseline="0" noProof="0" dirty="0">
              <a:ln>
                <a:noFill/>
              </a:ln>
              <a:solidFill>
                <a:prstClr val="white"/>
              </a:solidFill>
              <a:effectLst/>
              <a:uLnTx/>
              <a:uFillTx/>
              <a:latin typeface="Poppins"/>
              <a:ea typeface="Roboto" panose="02000000000000000000" pitchFamily="2" charset="0"/>
              <a:cs typeface="Calibri Light" panose="020F0302020204030204" pitchFamily="34" charset="0"/>
            </a:endParaRPr>
          </a:p>
        </p:txBody>
      </p:sp>
      <p:pic>
        <p:nvPicPr>
          <p:cNvPr id="42" name="Picture 41">
            <a:extLst>
              <a:ext uri="{FF2B5EF4-FFF2-40B4-BE49-F238E27FC236}">
                <a16:creationId xmlns:a16="http://schemas.microsoft.com/office/drawing/2014/main" id="{FE292F56-FEE5-10BA-CBB8-526ED3D12166}"/>
              </a:ext>
            </a:extLst>
          </p:cNvPr>
          <p:cNvPicPr>
            <a:picLocks noChangeAspect="1"/>
          </p:cNvPicPr>
          <p:nvPr/>
        </p:nvPicPr>
        <p:blipFill>
          <a:blip r:embed="rId4"/>
          <a:srcRect t="14626" b="14626"/>
          <a:stretch/>
        </p:blipFill>
        <p:spPr>
          <a:xfrm>
            <a:off x="9201055" y="6438549"/>
            <a:ext cx="1920246" cy="274320"/>
          </a:xfrm>
          <a:prstGeom prst="rect">
            <a:avLst/>
          </a:prstGeom>
        </p:spPr>
      </p:pic>
      <p:pic>
        <p:nvPicPr>
          <p:cNvPr id="44" name="Picture 43">
            <a:extLst>
              <a:ext uri="{FF2B5EF4-FFF2-40B4-BE49-F238E27FC236}">
                <a16:creationId xmlns:a16="http://schemas.microsoft.com/office/drawing/2014/main" id="{DFA05A28-6AEE-D386-A1BA-D4010DE61DAB}"/>
              </a:ext>
            </a:extLst>
          </p:cNvPr>
          <p:cNvPicPr>
            <a:picLocks noChangeAspect="1"/>
          </p:cNvPicPr>
          <p:nvPr/>
        </p:nvPicPr>
        <p:blipFill>
          <a:blip r:embed="rId5"/>
          <a:srcRect/>
          <a:stretch/>
        </p:blipFill>
        <p:spPr>
          <a:xfrm>
            <a:off x="9123898" y="6139846"/>
            <a:ext cx="2080726" cy="378618"/>
          </a:xfrm>
          <a:prstGeom prst="rect">
            <a:avLst/>
          </a:prstGeom>
        </p:spPr>
      </p:pic>
      <p:pic>
        <p:nvPicPr>
          <p:cNvPr id="63" name="6 and 1 mark" descr=""/>
          <p:cNvPicPr>
            <a:picLocks noChangeAspect="1"/>
          </p:cNvPicPr>
          <p:nvPr/>
        </p:nvPicPr>
        <p:blipFill>
          <a:blip r:embed="rId8"/>
          <a:stretch>
            <a:fillRect/>
          </a:stretch>
        </p:blipFill>
        <p:spPr>
          <a:xfrm>
            <a:off x="11393424" y="6108192"/>
            <a:ext cx="475488" cy="475488"/>
          </a:xfrm>
          <a:prstGeom prst="rect">
            <a:avLst/>
          </a:prstGeom>
          <a:ln>
            <a:noFill/>
          </a:ln>
        </p:spPr>
      </p:pic>
      <p:sp>
        <p:nvSpPr>
          <p:cNvPr id="62"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554491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par>
                                <p:cTn id="12" presetID="10" presetClass="entr" presetSubtype="0" fill="hold" nodeType="with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500"/>
                                        <p:tgtEl>
                                          <p:spTgt spid="2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500"/>
                            </p:stCondLst>
                            <p:childTnLst>
                              <p:par>
                                <p:cTn id="21" presetID="53" presetClass="entr" presetSubtype="16" fill="hold" grpId="0" nodeType="after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p:cTn id="23" dur="500" fill="hold"/>
                                        <p:tgtEl>
                                          <p:spTgt spid="40"/>
                                        </p:tgtEl>
                                        <p:attrNameLst>
                                          <p:attrName>ppt_w</p:attrName>
                                        </p:attrNameLst>
                                      </p:cBhvr>
                                      <p:tavLst>
                                        <p:tav tm="0">
                                          <p:val>
                                            <p:fltVal val="0"/>
                                          </p:val>
                                        </p:tav>
                                        <p:tav tm="100000">
                                          <p:val>
                                            <p:strVal val="#ppt_w"/>
                                          </p:val>
                                        </p:tav>
                                      </p:tavLst>
                                    </p:anim>
                                    <p:anim calcmode="lin" valueType="num">
                                      <p:cBhvr>
                                        <p:cTn id="24" dur="500" fill="hold"/>
                                        <p:tgtEl>
                                          <p:spTgt spid="40"/>
                                        </p:tgtEl>
                                        <p:attrNameLst>
                                          <p:attrName>ppt_h</p:attrName>
                                        </p:attrNameLst>
                                      </p:cBhvr>
                                      <p:tavLst>
                                        <p:tav tm="0">
                                          <p:val>
                                            <p:fltVal val="0"/>
                                          </p:val>
                                        </p:tav>
                                        <p:tav tm="100000">
                                          <p:val>
                                            <p:strVal val="#ppt_h"/>
                                          </p:val>
                                        </p:tav>
                                      </p:tavLst>
                                    </p:anim>
                                    <p:animEffect transition="in" filter="fade">
                                      <p:cBhvr>
                                        <p:cTn id="25" dur="500"/>
                                        <p:tgtEl>
                                          <p:spTgt spid="40"/>
                                        </p:tgtEl>
                                      </p:cBhvr>
                                    </p:animEffect>
                                  </p:childTnLst>
                                </p:cTn>
                              </p:par>
                            </p:childTnLst>
                          </p:cTn>
                        </p:par>
                        <p:par>
                          <p:cTn id="26" fill="hold">
                            <p:stCondLst>
                              <p:cond delay="1000"/>
                            </p:stCondLst>
                            <p:childTnLst>
                              <p:par>
                                <p:cTn id="27" presetID="8" presetClass="emph" presetSubtype="0" fill="hold" grpId="1" nodeType="afterEffect">
                                  <p:stCondLst>
                                    <p:cond delay="0"/>
                                  </p:stCondLst>
                                  <p:childTnLst>
                                    <p:animRot by="21600000">
                                      <p:cBhvr>
                                        <p:cTn id="28" dur="2000" fill="hold"/>
                                        <p:tgtEl>
                                          <p:spTgt spid="40"/>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par>
                          <p:cTn id="34" fill="hold">
                            <p:stCondLst>
                              <p:cond delay="500"/>
                            </p:stCondLst>
                            <p:childTnLst>
                              <p:par>
                                <p:cTn id="35" presetID="22" presetClass="entr" presetSubtype="1"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up)">
                                      <p:cBhvr>
                                        <p:cTn id="37" dur="1000"/>
                                        <p:tgtEl>
                                          <p:spTgt spid="12"/>
                                        </p:tgtEl>
                                      </p:cBhvr>
                                    </p:animEffect>
                                  </p:childTnLst>
                                </p:cTn>
                              </p:par>
                              <p:par>
                                <p:cTn id="38" presetID="10" presetClass="entr" presetSubtype="0" fill="hold"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500"/>
                                        <p:tgtEl>
                                          <p:spTgt spid="2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left)">
                                      <p:cBhvr>
                                        <p:cTn id="45" dur="500"/>
                                        <p:tgtEl>
                                          <p:spTgt spid="9"/>
                                        </p:tgtEl>
                                      </p:cBhvr>
                                    </p:animEffect>
                                  </p:childTnLst>
                                </p:cTn>
                              </p:par>
                            </p:childTnLst>
                          </p:cTn>
                        </p:par>
                        <p:par>
                          <p:cTn id="46" fill="hold">
                            <p:stCondLst>
                              <p:cond delay="500"/>
                            </p:stCondLst>
                            <p:childTnLst>
                              <p:par>
                                <p:cTn id="47" presetID="53" presetClass="entr" presetSubtype="16" fill="hold" grpId="0" nodeType="after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p:cTn id="49" dur="500" fill="hold"/>
                                        <p:tgtEl>
                                          <p:spTgt spid="41"/>
                                        </p:tgtEl>
                                        <p:attrNameLst>
                                          <p:attrName>ppt_w</p:attrName>
                                        </p:attrNameLst>
                                      </p:cBhvr>
                                      <p:tavLst>
                                        <p:tav tm="0">
                                          <p:val>
                                            <p:fltVal val="0"/>
                                          </p:val>
                                        </p:tav>
                                        <p:tav tm="100000">
                                          <p:val>
                                            <p:strVal val="#ppt_w"/>
                                          </p:val>
                                        </p:tav>
                                      </p:tavLst>
                                    </p:anim>
                                    <p:anim calcmode="lin" valueType="num">
                                      <p:cBhvr>
                                        <p:cTn id="50" dur="500" fill="hold"/>
                                        <p:tgtEl>
                                          <p:spTgt spid="41"/>
                                        </p:tgtEl>
                                        <p:attrNameLst>
                                          <p:attrName>ppt_h</p:attrName>
                                        </p:attrNameLst>
                                      </p:cBhvr>
                                      <p:tavLst>
                                        <p:tav tm="0">
                                          <p:val>
                                            <p:fltVal val="0"/>
                                          </p:val>
                                        </p:tav>
                                        <p:tav tm="100000">
                                          <p:val>
                                            <p:strVal val="#ppt_h"/>
                                          </p:val>
                                        </p:tav>
                                      </p:tavLst>
                                    </p:anim>
                                    <p:animEffect transition="in" filter="fade">
                                      <p:cBhvr>
                                        <p:cTn id="51" dur="500"/>
                                        <p:tgtEl>
                                          <p:spTgt spid="41"/>
                                        </p:tgtEl>
                                      </p:cBhvr>
                                    </p:animEffect>
                                  </p:childTnLst>
                                </p:cTn>
                              </p:par>
                            </p:childTnLst>
                          </p:cTn>
                        </p:par>
                        <p:par>
                          <p:cTn id="52" fill="hold">
                            <p:stCondLst>
                              <p:cond delay="1000"/>
                            </p:stCondLst>
                            <p:childTnLst>
                              <p:par>
                                <p:cTn id="53" presetID="8" presetClass="emph" presetSubtype="0" fill="hold" grpId="1" nodeType="afterEffect">
                                  <p:stCondLst>
                                    <p:cond delay="0"/>
                                  </p:stCondLst>
                                  <p:childTnLst>
                                    <p:animRot by="21600000">
                                      <p:cBhvr>
                                        <p:cTn id="54" dur="2000" fill="hold"/>
                                        <p:tgtEl>
                                          <p:spTgt spid="41"/>
                                        </p:tgtEl>
                                        <p:attrNameLst>
                                          <p:attrName>r</p:attrName>
                                        </p:attrNameLst>
                                      </p:cBhvr>
                                    </p:animRo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ipe(left)">
                                      <p:cBhvr>
                                        <p:cTn id="59" dur="500"/>
                                        <p:tgtEl>
                                          <p:spTgt spid="11"/>
                                        </p:tgtEl>
                                      </p:cBhvr>
                                    </p:animEffect>
                                  </p:childTnLst>
                                </p:cTn>
                              </p:par>
                              <p:par>
                                <p:cTn id="60" presetID="22" presetClass="entr" presetSubtype="1" fill="hold"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up)">
                                      <p:cBhvr>
                                        <p:cTn id="62" dur="1000"/>
                                        <p:tgtEl>
                                          <p:spTgt spid="13"/>
                                        </p:tgtEl>
                                      </p:cBhvr>
                                    </p:animEffect>
                                  </p:childTnLst>
                                </p:cTn>
                              </p:par>
                            </p:childTnLst>
                          </p:cTn>
                        </p:par>
                        <p:par>
                          <p:cTn id="63" fill="hold">
                            <p:stCondLst>
                              <p:cond delay="1000"/>
                            </p:stCondLst>
                            <p:childTnLst>
                              <p:par>
                                <p:cTn id="64" presetID="10" presetClass="entr" presetSubtype="0"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fade">
                                      <p:cBhvr>
                                        <p:cTn id="66" dur="500"/>
                                        <p:tgtEl>
                                          <p:spTgt spid="35"/>
                                        </p:tgtEl>
                                      </p:cBhvr>
                                    </p:animEffect>
                                  </p:childTnLst>
                                </p:cTn>
                              </p:par>
                            </p:childTnLst>
                          </p:cTn>
                        </p:par>
                        <p:par>
                          <p:cTn id="67" fill="hold">
                            <p:stCondLst>
                              <p:cond delay="1500"/>
                            </p:stCondLst>
                            <p:childTnLst>
                              <p:par>
                                <p:cTn id="68" presetID="53" presetClass="entr" presetSubtype="16" fill="hold" grpId="0" nodeType="afterEffect">
                                  <p:stCondLst>
                                    <p:cond delay="500"/>
                                  </p:stCondLst>
                                  <p:childTnLst>
                                    <p:set>
                                      <p:cBhvr>
                                        <p:cTn id="69" dur="1" fill="hold">
                                          <p:stCondLst>
                                            <p:cond delay="0"/>
                                          </p:stCondLst>
                                        </p:cTn>
                                        <p:tgtEl>
                                          <p:spTgt spid="7"/>
                                        </p:tgtEl>
                                        <p:attrNameLst>
                                          <p:attrName>style.visibility</p:attrName>
                                        </p:attrNameLst>
                                      </p:cBhvr>
                                      <p:to>
                                        <p:strVal val="visible"/>
                                      </p:to>
                                    </p:set>
                                    <p:anim calcmode="lin" valueType="num">
                                      <p:cBhvr>
                                        <p:cTn id="70" dur="500" fill="hold"/>
                                        <p:tgtEl>
                                          <p:spTgt spid="7"/>
                                        </p:tgtEl>
                                        <p:attrNameLst>
                                          <p:attrName>ppt_w</p:attrName>
                                        </p:attrNameLst>
                                      </p:cBhvr>
                                      <p:tavLst>
                                        <p:tav tm="0">
                                          <p:val>
                                            <p:fltVal val="0"/>
                                          </p:val>
                                        </p:tav>
                                        <p:tav tm="100000">
                                          <p:val>
                                            <p:strVal val="#ppt_w"/>
                                          </p:val>
                                        </p:tav>
                                      </p:tavLst>
                                    </p:anim>
                                    <p:anim calcmode="lin" valueType="num">
                                      <p:cBhvr>
                                        <p:cTn id="71" dur="500" fill="hold"/>
                                        <p:tgtEl>
                                          <p:spTgt spid="7"/>
                                        </p:tgtEl>
                                        <p:attrNameLst>
                                          <p:attrName>ppt_h</p:attrName>
                                        </p:attrNameLst>
                                      </p:cBhvr>
                                      <p:tavLst>
                                        <p:tav tm="0">
                                          <p:val>
                                            <p:fltVal val="0"/>
                                          </p:val>
                                        </p:tav>
                                        <p:tav tm="100000">
                                          <p:val>
                                            <p:strVal val="#ppt_h"/>
                                          </p:val>
                                        </p:tav>
                                      </p:tavLst>
                                    </p:anim>
                                    <p:animEffect transition="in" filter="fade">
                                      <p:cBhvr>
                                        <p:cTn id="72" dur="500"/>
                                        <p:tgtEl>
                                          <p:spTgt spid="7"/>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wipe(left)">
                                      <p:cBhvr>
                                        <p:cTn id="77" dur="500"/>
                                        <p:tgtEl>
                                          <p:spTgt spid="19"/>
                                        </p:tgtEl>
                                      </p:cBhvr>
                                    </p:animEffect>
                                  </p:childTnLst>
                                </p:cTn>
                              </p:par>
                              <p:par>
                                <p:cTn id="78" presetID="1" presetClass="exit" presetSubtype="0" fill="hold" grpId="1" nodeType="withEffect">
                                  <p:stCondLst>
                                    <p:cond delay="0"/>
                                  </p:stCondLst>
                                  <p:childTnLst>
                                    <p:set>
                                      <p:cBhvr>
                                        <p:cTn id="79" dur="1" fill="hold">
                                          <p:stCondLst>
                                            <p:cond delay="0"/>
                                          </p:stCondLst>
                                        </p:cTn>
                                        <p:tgtEl>
                                          <p:spTgt spid="7"/>
                                        </p:tgtEl>
                                        <p:attrNameLst>
                                          <p:attrName>style.visibility</p:attrName>
                                        </p:attrNameLst>
                                      </p:cBhvr>
                                      <p:to>
                                        <p:strVal val="hidden"/>
                                      </p:to>
                                    </p:set>
                                  </p:childTnLst>
                                </p:cTn>
                              </p:par>
                            </p:childTnLst>
                          </p:cTn>
                        </p:par>
                        <p:par>
                          <p:cTn id="80" fill="hold">
                            <p:stCondLst>
                              <p:cond delay="500"/>
                            </p:stCondLst>
                            <p:childTnLst>
                              <p:par>
                                <p:cTn id="81" presetID="53" presetClass="entr" presetSubtype="16" fill="hold" grpId="0" nodeType="afterEffect">
                                  <p:stCondLst>
                                    <p:cond delay="0"/>
                                  </p:stCondLst>
                                  <p:childTnLst>
                                    <p:set>
                                      <p:cBhvr>
                                        <p:cTn id="82" dur="1" fill="hold">
                                          <p:stCondLst>
                                            <p:cond delay="0"/>
                                          </p:stCondLst>
                                        </p:cTn>
                                        <p:tgtEl>
                                          <p:spTgt spid="31"/>
                                        </p:tgtEl>
                                        <p:attrNameLst>
                                          <p:attrName>style.visibility</p:attrName>
                                        </p:attrNameLst>
                                      </p:cBhvr>
                                      <p:to>
                                        <p:strVal val="visible"/>
                                      </p:to>
                                    </p:set>
                                    <p:anim calcmode="lin" valueType="num">
                                      <p:cBhvr>
                                        <p:cTn id="83" dur="500" fill="hold"/>
                                        <p:tgtEl>
                                          <p:spTgt spid="31"/>
                                        </p:tgtEl>
                                        <p:attrNameLst>
                                          <p:attrName>ppt_w</p:attrName>
                                        </p:attrNameLst>
                                      </p:cBhvr>
                                      <p:tavLst>
                                        <p:tav tm="0">
                                          <p:val>
                                            <p:fltVal val="0"/>
                                          </p:val>
                                        </p:tav>
                                        <p:tav tm="100000">
                                          <p:val>
                                            <p:strVal val="#ppt_w"/>
                                          </p:val>
                                        </p:tav>
                                      </p:tavLst>
                                    </p:anim>
                                    <p:anim calcmode="lin" valueType="num">
                                      <p:cBhvr>
                                        <p:cTn id="84" dur="500" fill="hold"/>
                                        <p:tgtEl>
                                          <p:spTgt spid="31"/>
                                        </p:tgtEl>
                                        <p:attrNameLst>
                                          <p:attrName>ppt_h</p:attrName>
                                        </p:attrNameLst>
                                      </p:cBhvr>
                                      <p:tavLst>
                                        <p:tav tm="0">
                                          <p:val>
                                            <p:fltVal val="0"/>
                                          </p:val>
                                        </p:tav>
                                        <p:tav tm="100000">
                                          <p:val>
                                            <p:strVal val="#ppt_h"/>
                                          </p:val>
                                        </p:tav>
                                      </p:tavLst>
                                    </p:anim>
                                    <p:animEffect transition="in" filter="fade">
                                      <p:cBhvr>
                                        <p:cTn id="85" dur="500"/>
                                        <p:tgtEl>
                                          <p:spTgt spid="31"/>
                                        </p:tgtEl>
                                      </p:cBhvr>
                                    </p:animEffect>
                                  </p:childTnLst>
                                </p:cTn>
                              </p:par>
                            </p:childTnLst>
                          </p:cTn>
                        </p:par>
                        <p:par>
                          <p:cTn id="86" fill="hold">
                            <p:stCondLst>
                              <p:cond delay="1000"/>
                            </p:stCondLst>
                            <p:childTnLst>
                              <p:par>
                                <p:cTn id="87" presetID="8" presetClass="emph" presetSubtype="0" fill="hold" grpId="1" nodeType="afterEffect">
                                  <p:stCondLst>
                                    <p:cond delay="0"/>
                                  </p:stCondLst>
                                  <p:childTnLst>
                                    <p:animRot by="21600000">
                                      <p:cBhvr>
                                        <p:cTn id="88" dur="2000" fill="hold"/>
                                        <p:tgtEl>
                                          <p:spTgt spid="31"/>
                                        </p:tgtEl>
                                        <p:attrNameLst>
                                          <p:attrName>r</p:attrName>
                                        </p:attrNameLst>
                                      </p:cBhvr>
                                    </p:animRot>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grpId="0" nodeType="clickEffect">
                                  <p:stCondLst>
                                    <p:cond delay="0"/>
                                  </p:stCondLst>
                                  <p:childTnLst>
                                    <p:set>
                                      <p:cBhvr>
                                        <p:cTn id="92" dur="1" fill="hold">
                                          <p:stCondLst>
                                            <p:cond delay="0"/>
                                          </p:stCondLst>
                                        </p:cTn>
                                        <p:tgtEl>
                                          <p:spTgt spid="20"/>
                                        </p:tgtEl>
                                        <p:attrNameLst>
                                          <p:attrName>style.visibility</p:attrName>
                                        </p:attrNameLst>
                                      </p:cBhvr>
                                      <p:to>
                                        <p:strVal val="visible"/>
                                      </p:to>
                                    </p:set>
                                    <p:animEffect transition="in" filter="wipe(left)">
                                      <p:cBhvr>
                                        <p:cTn id="93" dur="500"/>
                                        <p:tgtEl>
                                          <p:spTgt spid="20"/>
                                        </p:tgtEl>
                                      </p:cBhvr>
                                    </p:animEffect>
                                  </p:childTnLst>
                                </p:cTn>
                              </p:par>
                            </p:childTnLst>
                          </p:cTn>
                        </p:par>
                        <p:par>
                          <p:cTn id="94" fill="hold">
                            <p:stCondLst>
                              <p:cond delay="500"/>
                            </p:stCondLst>
                            <p:childTnLst>
                              <p:par>
                                <p:cTn id="95" presetID="53" presetClass="entr" presetSubtype="16" fill="hold" grpId="0" nodeType="afterEffect">
                                  <p:stCondLst>
                                    <p:cond delay="0"/>
                                  </p:stCondLst>
                                  <p:childTnLst>
                                    <p:set>
                                      <p:cBhvr>
                                        <p:cTn id="96" dur="1" fill="hold">
                                          <p:stCondLst>
                                            <p:cond delay="0"/>
                                          </p:stCondLst>
                                        </p:cTn>
                                        <p:tgtEl>
                                          <p:spTgt spid="37"/>
                                        </p:tgtEl>
                                        <p:attrNameLst>
                                          <p:attrName>style.visibility</p:attrName>
                                        </p:attrNameLst>
                                      </p:cBhvr>
                                      <p:to>
                                        <p:strVal val="visible"/>
                                      </p:to>
                                    </p:set>
                                    <p:anim calcmode="lin" valueType="num">
                                      <p:cBhvr>
                                        <p:cTn id="97" dur="500" fill="hold"/>
                                        <p:tgtEl>
                                          <p:spTgt spid="37"/>
                                        </p:tgtEl>
                                        <p:attrNameLst>
                                          <p:attrName>ppt_w</p:attrName>
                                        </p:attrNameLst>
                                      </p:cBhvr>
                                      <p:tavLst>
                                        <p:tav tm="0">
                                          <p:val>
                                            <p:fltVal val="0"/>
                                          </p:val>
                                        </p:tav>
                                        <p:tav tm="100000">
                                          <p:val>
                                            <p:strVal val="#ppt_w"/>
                                          </p:val>
                                        </p:tav>
                                      </p:tavLst>
                                    </p:anim>
                                    <p:anim calcmode="lin" valueType="num">
                                      <p:cBhvr>
                                        <p:cTn id="98" dur="500" fill="hold"/>
                                        <p:tgtEl>
                                          <p:spTgt spid="37"/>
                                        </p:tgtEl>
                                        <p:attrNameLst>
                                          <p:attrName>ppt_h</p:attrName>
                                        </p:attrNameLst>
                                      </p:cBhvr>
                                      <p:tavLst>
                                        <p:tav tm="0">
                                          <p:val>
                                            <p:fltVal val="0"/>
                                          </p:val>
                                        </p:tav>
                                        <p:tav tm="100000">
                                          <p:val>
                                            <p:strVal val="#ppt_h"/>
                                          </p:val>
                                        </p:tav>
                                      </p:tavLst>
                                    </p:anim>
                                    <p:animEffect transition="in" filter="fade">
                                      <p:cBhvr>
                                        <p:cTn id="99" dur="500"/>
                                        <p:tgtEl>
                                          <p:spTgt spid="37"/>
                                        </p:tgtEl>
                                      </p:cBhvr>
                                    </p:animEffect>
                                  </p:childTnLst>
                                </p:cTn>
                              </p:par>
                            </p:childTnLst>
                          </p:cTn>
                        </p:par>
                        <p:par>
                          <p:cTn id="100" fill="hold">
                            <p:stCondLst>
                              <p:cond delay="1000"/>
                            </p:stCondLst>
                            <p:childTnLst>
                              <p:par>
                                <p:cTn id="101" presetID="8" presetClass="emph" presetSubtype="0" fill="hold" grpId="1" nodeType="afterEffect">
                                  <p:stCondLst>
                                    <p:cond delay="0"/>
                                  </p:stCondLst>
                                  <p:childTnLst>
                                    <p:animRot by="21600000">
                                      <p:cBhvr>
                                        <p:cTn id="102" dur="2000" fill="hold"/>
                                        <p:tgtEl>
                                          <p:spTgt spid="37"/>
                                        </p:tgtEl>
                                        <p:attrNameLst>
                                          <p:attrName>r</p:attrName>
                                        </p:attrNameLst>
                                      </p:cBhvr>
                                    </p:animRo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22"/>
                                        </p:tgtEl>
                                        <p:attrNameLst>
                                          <p:attrName>style.visibility</p:attrName>
                                        </p:attrNameLst>
                                      </p:cBhvr>
                                      <p:to>
                                        <p:strVal val="visible"/>
                                      </p:to>
                                    </p:set>
                                    <p:animEffect transition="in" filter="wipe(left)">
                                      <p:cBhvr>
                                        <p:cTn id="107" dur="500"/>
                                        <p:tgtEl>
                                          <p:spTgt spid="22"/>
                                        </p:tgtEl>
                                      </p:cBhvr>
                                    </p:animEffect>
                                  </p:childTnLst>
                                </p:cTn>
                              </p:par>
                            </p:childTnLst>
                          </p:cTn>
                        </p:par>
                        <p:par>
                          <p:cTn id="108" fill="hold">
                            <p:stCondLst>
                              <p:cond delay="500"/>
                            </p:stCondLst>
                            <p:childTnLst>
                              <p:par>
                                <p:cTn id="109" presetID="53" presetClass="entr" presetSubtype="16" fill="hold" grpId="0" nodeType="afterEffect">
                                  <p:stCondLst>
                                    <p:cond delay="0"/>
                                  </p:stCondLst>
                                  <p:childTnLst>
                                    <p:set>
                                      <p:cBhvr>
                                        <p:cTn id="110" dur="1" fill="hold">
                                          <p:stCondLst>
                                            <p:cond delay="0"/>
                                          </p:stCondLst>
                                        </p:cTn>
                                        <p:tgtEl>
                                          <p:spTgt spid="38"/>
                                        </p:tgtEl>
                                        <p:attrNameLst>
                                          <p:attrName>style.visibility</p:attrName>
                                        </p:attrNameLst>
                                      </p:cBhvr>
                                      <p:to>
                                        <p:strVal val="visible"/>
                                      </p:to>
                                    </p:set>
                                    <p:anim calcmode="lin" valueType="num">
                                      <p:cBhvr>
                                        <p:cTn id="111" dur="500" fill="hold"/>
                                        <p:tgtEl>
                                          <p:spTgt spid="38"/>
                                        </p:tgtEl>
                                        <p:attrNameLst>
                                          <p:attrName>ppt_w</p:attrName>
                                        </p:attrNameLst>
                                      </p:cBhvr>
                                      <p:tavLst>
                                        <p:tav tm="0">
                                          <p:val>
                                            <p:fltVal val="0"/>
                                          </p:val>
                                        </p:tav>
                                        <p:tav tm="100000">
                                          <p:val>
                                            <p:strVal val="#ppt_w"/>
                                          </p:val>
                                        </p:tav>
                                      </p:tavLst>
                                    </p:anim>
                                    <p:anim calcmode="lin" valueType="num">
                                      <p:cBhvr>
                                        <p:cTn id="112" dur="500" fill="hold"/>
                                        <p:tgtEl>
                                          <p:spTgt spid="38"/>
                                        </p:tgtEl>
                                        <p:attrNameLst>
                                          <p:attrName>ppt_h</p:attrName>
                                        </p:attrNameLst>
                                      </p:cBhvr>
                                      <p:tavLst>
                                        <p:tav tm="0">
                                          <p:val>
                                            <p:fltVal val="0"/>
                                          </p:val>
                                        </p:tav>
                                        <p:tav tm="100000">
                                          <p:val>
                                            <p:strVal val="#ppt_h"/>
                                          </p:val>
                                        </p:tav>
                                      </p:tavLst>
                                    </p:anim>
                                    <p:animEffect transition="in" filter="fade">
                                      <p:cBhvr>
                                        <p:cTn id="11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0" grpId="1" animBg="1"/>
      <p:bldP spid="41" grpId="0" animBg="1"/>
      <p:bldP spid="41" grpId="1" animBg="1"/>
      <p:bldP spid="31" grpId="0" animBg="1"/>
      <p:bldP spid="31" grpId="1" animBg="1"/>
      <p:bldP spid="37" grpId="0" animBg="1"/>
      <p:bldP spid="37" grpId="1" animBg="1"/>
      <p:bldP spid="38" grpId="0" animBg="1"/>
      <p:bldP spid="22" grpId="0" animBg="1"/>
      <p:bldP spid="20" grpId="0" animBg="1"/>
      <p:bldP spid="19" grpId="0" animBg="1"/>
      <p:bldP spid="11" grpId="0" animBg="1"/>
      <p:bldP spid="9" grpId="0" animBg="1"/>
      <p:bldP spid="8" grpId="0" animBg="1"/>
      <p:bldP spid="6" grpId="0" animBg="1"/>
      <p:bldP spid="35" grpId="0"/>
      <p:bldP spid="46" grpId="0" animBg="1"/>
      <p:bldP spid="7" grpId="0" animBg="1"/>
      <p:bldP spid="7" grpId="1" animBg="1"/>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6"/>
          <a:srcRect/>
          <a:stretch>
            <a:fillRect/>
          </a:stretch>
        </a:blipFill>
        <a:effectLst/>
      </p:bgPr>
    </p:bg>
    <p:spTree>
      <p:nvGrpSpPr>
        <p:cNvPr id="1" name="">
          <a:extLst>
            <a:ext uri="{FF2B5EF4-FFF2-40B4-BE49-F238E27FC236}">
              <a16:creationId xmlns:a16="http://schemas.microsoft.com/office/drawing/2014/main" id="{5EC91717-755B-90BD-370B-666CCDCC5DF1}"/>
            </a:ext>
          </a:extLst>
        </p:cNvPr>
        <p:cNvGrpSpPr/>
        <p:nvPr/>
      </p:nvGrpSpPr>
      <p:grpSpPr>
        <a:xfrm>
          <a:off x="0" y="0"/>
          <a:ext cx="0" cy="0"/>
          <a:chOff x="0" y="0"/>
          <a:chExt cx="0" cy="0"/>
        </a:xfrm>
      </p:grpSpPr>
      <p:sp>
        <p:nvSpPr>
          <p:cNvPr id="39" name="Oval 38">
            <a:extLst>
              <a:ext uri="{FF2B5EF4-FFF2-40B4-BE49-F238E27FC236}">
                <a16:creationId xmlns:a16="http://schemas.microsoft.com/office/drawing/2014/main" id="{0E488BE4-EA60-E28C-CF4E-2D177FD4FA39}"/>
              </a:ext>
            </a:extLst>
          </p:cNvPr>
          <p:cNvSpPr>
            <a:spLocks noChangeAspect="1"/>
          </p:cNvSpPr>
          <p:nvPr/>
        </p:nvSpPr>
        <p:spPr>
          <a:xfrm>
            <a:off x="10036133" y="1584318"/>
            <a:ext cx="1005203" cy="1005203"/>
          </a:xfrm>
          <a:prstGeom prst="ellipse">
            <a:avLst/>
          </a:prstGeom>
          <a:solidFill>
            <a:schemeClr val="bg1"/>
          </a:solidFill>
          <a:ln w="57150">
            <a:solidFill>
              <a:srgbClr val="CCDC1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CCDC10"/>
                </a:solidFill>
                <a:effectLst>
                  <a:outerShdw blurRad="38100" dist="38100" dir="2700000" algn="tl">
                    <a:srgbClr val="000000">
                      <a:alpha val="43137"/>
                    </a:srgbClr>
                  </a:outerShdw>
                </a:effectLst>
                <a:uLnTx/>
                <a:uFillTx/>
                <a:latin typeface="Poppins"/>
                <a:ea typeface="+mn-ea"/>
                <a:cs typeface="+mn-cs"/>
                <a:sym typeface="Myriad Pro"/>
              </a:rPr>
              <a:t>3%</a:t>
            </a:r>
          </a:p>
        </p:txBody>
      </p:sp>
      <p:sp>
        <p:nvSpPr>
          <p:cNvPr id="40" name="Oval 39">
            <a:extLst>
              <a:ext uri="{FF2B5EF4-FFF2-40B4-BE49-F238E27FC236}">
                <a16:creationId xmlns:a16="http://schemas.microsoft.com/office/drawing/2014/main" id="{AFA12EE5-CC3D-1D28-0EB6-185F1EDCCEC3}"/>
              </a:ext>
            </a:extLst>
          </p:cNvPr>
          <p:cNvSpPr>
            <a:spLocks noChangeAspect="1"/>
          </p:cNvSpPr>
          <p:nvPr/>
        </p:nvSpPr>
        <p:spPr>
          <a:xfrm>
            <a:off x="10036133" y="1584318"/>
            <a:ext cx="1005203" cy="1005203"/>
          </a:xfrm>
          <a:prstGeom prst="ellipse">
            <a:avLst/>
          </a:prstGeom>
          <a:solidFill>
            <a:schemeClr val="bg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2F65A7"/>
                </a:solidFill>
                <a:effectLst>
                  <a:outerShdw blurRad="38100" dist="38100" dir="2700000" algn="tl">
                    <a:srgbClr val="000000">
                      <a:alpha val="43137"/>
                    </a:srgbClr>
                  </a:outerShdw>
                </a:effectLst>
                <a:uLnTx/>
                <a:uFillTx/>
                <a:latin typeface="Poppins"/>
                <a:ea typeface="+mn-ea"/>
                <a:cs typeface="+mn-cs"/>
                <a:sym typeface="Myriad Pro"/>
              </a:rPr>
              <a:t>5%</a:t>
            </a:r>
          </a:p>
        </p:txBody>
      </p:sp>
      <p:sp>
        <p:nvSpPr>
          <p:cNvPr id="41" name="Oval 40">
            <a:extLst>
              <a:ext uri="{FF2B5EF4-FFF2-40B4-BE49-F238E27FC236}">
                <a16:creationId xmlns:a16="http://schemas.microsoft.com/office/drawing/2014/main" id="{4198EA29-762C-5DFE-1C69-9BB088F98CD8}"/>
              </a:ext>
            </a:extLst>
          </p:cNvPr>
          <p:cNvSpPr>
            <a:spLocks noChangeAspect="1"/>
          </p:cNvSpPr>
          <p:nvPr/>
        </p:nvSpPr>
        <p:spPr>
          <a:xfrm>
            <a:off x="10036133" y="1584318"/>
            <a:ext cx="1005203" cy="1005203"/>
          </a:xfrm>
          <a:prstGeom prst="ellipse">
            <a:avLst/>
          </a:prstGeom>
          <a:solidFill>
            <a:schemeClr val="bg1"/>
          </a:solidFill>
          <a:ln w="57150">
            <a:solidFill>
              <a:srgbClr val="CCDC1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550" b="1" i="0" u="none" strike="noStrike" kern="1200" cap="none" spc="0" normalizeH="0" baseline="0" noProof="0" dirty="0">
                <a:ln>
                  <a:noFill/>
                </a:ln>
                <a:solidFill>
                  <a:srgbClr val="CCDC10"/>
                </a:solidFill>
                <a:effectLst>
                  <a:outerShdw blurRad="38100" dist="38100" dir="2700000" algn="tl">
                    <a:srgbClr val="000000">
                      <a:alpha val="43137"/>
                    </a:srgbClr>
                  </a:outerShdw>
                </a:effectLst>
                <a:uLnTx/>
                <a:uFillTx/>
                <a:latin typeface="Poppins"/>
                <a:ea typeface="+mn-ea"/>
                <a:cs typeface="+mn-cs"/>
                <a:sym typeface="Myriad Pro"/>
              </a:rPr>
              <a:t>10%</a:t>
            </a:r>
          </a:p>
        </p:txBody>
      </p:sp>
      <p:sp>
        <p:nvSpPr>
          <p:cNvPr id="31" name="Oval 30">
            <a:extLst>
              <a:ext uri="{FF2B5EF4-FFF2-40B4-BE49-F238E27FC236}">
                <a16:creationId xmlns:a16="http://schemas.microsoft.com/office/drawing/2014/main" id="{234B5052-2534-7E69-4F94-42C71B2E4043}"/>
              </a:ext>
            </a:extLst>
          </p:cNvPr>
          <p:cNvSpPr>
            <a:spLocks noChangeAspect="1"/>
          </p:cNvSpPr>
          <p:nvPr/>
        </p:nvSpPr>
        <p:spPr>
          <a:xfrm>
            <a:off x="10036133" y="1584318"/>
            <a:ext cx="1005203" cy="1005203"/>
          </a:xfrm>
          <a:prstGeom prst="ellipse">
            <a:avLst/>
          </a:prstGeom>
          <a:solidFill>
            <a:schemeClr val="bg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550" b="1" i="0" u="none" strike="noStrike" kern="1200" cap="none" spc="0" normalizeH="0" baseline="0" noProof="0" dirty="0">
                <a:ln>
                  <a:noFill/>
                </a:ln>
                <a:solidFill>
                  <a:srgbClr val="2F65A7"/>
                </a:solidFill>
                <a:effectLst>
                  <a:outerShdw blurRad="38100" dist="38100" dir="2700000" algn="tl">
                    <a:srgbClr val="000000">
                      <a:alpha val="43137"/>
                    </a:srgbClr>
                  </a:outerShdw>
                </a:effectLst>
                <a:uLnTx/>
                <a:uFillTx/>
                <a:latin typeface="Poppins"/>
                <a:ea typeface="+mn-ea"/>
                <a:cs typeface="+mn-cs"/>
                <a:sym typeface="Myriad Pro"/>
              </a:rPr>
              <a:t>14%</a:t>
            </a:r>
          </a:p>
        </p:txBody>
      </p:sp>
      <p:sp>
        <p:nvSpPr>
          <p:cNvPr id="37" name="Oval 36">
            <a:extLst>
              <a:ext uri="{FF2B5EF4-FFF2-40B4-BE49-F238E27FC236}">
                <a16:creationId xmlns:a16="http://schemas.microsoft.com/office/drawing/2014/main" id="{A0BC2831-1CCF-B11F-C484-5B29253CECB7}"/>
              </a:ext>
            </a:extLst>
          </p:cNvPr>
          <p:cNvSpPr>
            <a:spLocks noChangeAspect="1"/>
          </p:cNvSpPr>
          <p:nvPr/>
        </p:nvSpPr>
        <p:spPr>
          <a:xfrm>
            <a:off x="10036133" y="1584318"/>
            <a:ext cx="1005203" cy="1005203"/>
          </a:xfrm>
          <a:prstGeom prst="ellipse">
            <a:avLst/>
          </a:prstGeom>
          <a:solidFill>
            <a:schemeClr val="bg1"/>
          </a:solidFill>
          <a:ln w="57150">
            <a:solidFill>
              <a:srgbClr val="CCDC1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CCDC10"/>
                </a:solidFill>
                <a:effectLst>
                  <a:outerShdw blurRad="38100" dist="38100" dir="2700000" algn="tl">
                    <a:srgbClr val="000000">
                      <a:alpha val="43137"/>
                    </a:srgbClr>
                  </a:outerShdw>
                </a:effectLst>
                <a:uLnTx/>
                <a:uFillTx/>
                <a:latin typeface="Poppins"/>
                <a:ea typeface="+mn-ea"/>
                <a:cs typeface="+mn-cs"/>
                <a:sym typeface="Myriad Pro"/>
              </a:rPr>
              <a:t>17%</a:t>
            </a:r>
          </a:p>
        </p:txBody>
      </p:sp>
      <p:sp>
        <p:nvSpPr>
          <p:cNvPr id="38" name="Oval 37">
            <a:extLst>
              <a:ext uri="{FF2B5EF4-FFF2-40B4-BE49-F238E27FC236}">
                <a16:creationId xmlns:a16="http://schemas.microsoft.com/office/drawing/2014/main" id="{93BFE06C-15AF-BE3B-647D-E32EB539903A}"/>
              </a:ext>
            </a:extLst>
          </p:cNvPr>
          <p:cNvSpPr>
            <a:spLocks noChangeAspect="1"/>
          </p:cNvSpPr>
          <p:nvPr/>
        </p:nvSpPr>
        <p:spPr>
          <a:xfrm>
            <a:off x="9844028" y="1517911"/>
            <a:ext cx="1389412" cy="1389412"/>
          </a:xfrm>
          <a:prstGeom prst="ellipse">
            <a:avLst/>
          </a:pr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2F65A7"/>
                </a:solidFill>
                <a:effectLst>
                  <a:outerShdw blurRad="38100" dist="38100" dir="2700000" algn="tl">
                    <a:srgbClr val="000000">
                      <a:alpha val="43137"/>
                    </a:srgbClr>
                  </a:outerShdw>
                </a:effectLst>
                <a:uLnTx/>
                <a:uFillTx/>
                <a:latin typeface="Poppins"/>
                <a:ea typeface="+mn-ea"/>
                <a:cs typeface="+mn-cs"/>
                <a:sym typeface="Myriad Pro"/>
              </a:rPr>
              <a:t>20%</a:t>
            </a:r>
          </a:p>
        </p:txBody>
      </p:sp>
      <p:sp>
        <p:nvSpPr>
          <p:cNvPr id="22" name="Arrow: Down 1">
            <a:extLst>
              <a:ext uri="{FF2B5EF4-FFF2-40B4-BE49-F238E27FC236}">
                <a16:creationId xmlns:a16="http://schemas.microsoft.com/office/drawing/2014/main" id="{1365F652-4B8E-8341-8BF7-E216F9FB6DB8}"/>
              </a:ext>
            </a:extLst>
          </p:cNvPr>
          <p:cNvSpPr/>
          <p:nvPr/>
        </p:nvSpPr>
        <p:spPr>
          <a:xfrm rot="16200000">
            <a:off x="8247776" y="857479"/>
            <a:ext cx="475689" cy="1796556"/>
          </a:xfrm>
          <a:prstGeom prst="downArrow">
            <a:avLst>
              <a:gd name="adj1" fmla="val 74400"/>
              <a:gd name="adj2" fmla="val 50000"/>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74C"/>
                </a:solidFill>
                <a:effectLst/>
                <a:uLnTx/>
                <a:uFillTx/>
                <a:latin typeface="Poppins"/>
                <a:ea typeface="+mn-ea"/>
                <a:cs typeface="+mn-cs"/>
                <a:sym typeface="Myriad Pro"/>
              </a:rPr>
              <a:t>200!</a:t>
            </a:r>
          </a:p>
        </p:txBody>
      </p:sp>
      <p:sp>
        <p:nvSpPr>
          <p:cNvPr id="20" name="Arrow: Down 1">
            <a:extLst>
              <a:ext uri="{FF2B5EF4-FFF2-40B4-BE49-F238E27FC236}">
                <a16:creationId xmlns:a16="http://schemas.microsoft.com/office/drawing/2014/main" id="{F4F8BC4F-E7E7-3824-2894-C1307B7826FB}"/>
              </a:ext>
            </a:extLst>
          </p:cNvPr>
          <p:cNvSpPr/>
          <p:nvPr/>
        </p:nvSpPr>
        <p:spPr>
          <a:xfrm rot="16200000">
            <a:off x="6958363" y="764405"/>
            <a:ext cx="475689" cy="1982702"/>
          </a:xfrm>
          <a:prstGeom prst="downArrow">
            <a:avLst>
              <a:gd name="adj1" fmla="val 74400"/>
              <a:gd name="adj2" fmla="val 50000"/>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74C"/>
                </a:solidFill>
                <a:effectLst/>
                <a:uLnTx/>
                <a:uFillTx/>
                <a:latin typeface="Poppins"/>
                <a:ea typeface="+mn-ea"/>
                <a:cs typeface="+mn-cs"/>
                <a:sym typeface="Myriad Pro"/>
              </a:rPr>
              <a:t>150</a:t>
            </a:r>
          </a:p>
        </p:txBody>
      </p:sp>
      <p:sp>
        <p:nvSpPr>
          <p:cNvPr id="19" name="Arrow: Down 1">
            <a:extLst>
              <a:ext uri="{FF2B5EF4-FFF2-40B4-BE49-F238E27FC236}">
                <a16:creationId xmlns:a16="http://schemas.microsoft.com/office/drawing/2014/main" id="{AD6EB593-0B23-6D26-036E-DF17A25D9637}"/>
              </a:ext>
            </a:extLst>
          </p:cNvPr>
          <p:cNvSpPr/>
          <p:nvPr/>
        </p:nvSpPr>
        <p:spPr>
          <a:xfrm rot="16200000">
            <a:off x="5840673" y="1325995"/>
            <a:ext cx="475689" cy="859526"/>
          </a:xfrm>
          <a:prstGeom prst="downArrow">
            <a:avLst>
              <a:gd name="adj1" fmla="val 74400"/>
              <a:gd name="adj2" fmla="val 50000"/>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74C"/>
                </a:solidFill>
                <a:effectLst/>
                <a:uLnTx/>
                <a:uFillTx/>
                <a:latin typeface="Poppins"/>
                <a:ea typeface="+mn-ea"/>
                <a:cs typeface="+mn-cs"/>
                <a:sym typeface="Myriad Pro"/>
              </a:rPr>
              <a:t>100</a:t>
            </a:r>
          </a:p>
        </p:txBody>
      </p:sp>
      <p:sp>
        <p:nvSpPr>
          <p:cNvPr id="11" name="Arrow: Down 1">
            <a:extLst>
              <a:ext uri="{FF2B5EF4-FFF2-40B4-BE49-F238E27FC236}">
                <a16:creationId xmlns:a16="http://schemas.microsoft.com/office/drawing/2014/main" id="{C4F39AF4-8E7C-9BC0-5C89-2032ECBCC95C}"/>
              </a:ext>
            </a:extLst>
          </p:cNvPr>
          <p:cNvSpPr/>
          <p:nvPr/>
        </p:nvSpPr>
        <p:spPr>
          <a:xfrm rot="16200000">
            <a:off x="5237221" y="1355538"/>
            <a:ext cx="475689" cy="800440"/>
          </a:xfrm>
          <a:prstGeom prst="downArrow">
            <a:avLst>
              <a:gd name="adj1" fmla="val 74400"/>
              <a:gd name="adj2" fmla="val 50000"/>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74C"/>
                </a:solidFill>
                <a:effectLst/>
                <a:uLnTx/>
                <a:uFillTx/>
                <a:latin typeface="Poppins"/>
                <a:ea typeface="+mn-ea"/>
                <a:cs typeface="+mn-cs"/>
                <a:sym typeface="Myriad Pro"/>
              </a:rPr>
              <a:t>75</a:t>
            </a:r>
          </a:p>
        </p:txBody>
      </p:sp>
      <p:sp>
        <p:nvSpPr>
          <p:cNvPr id="9" name="Arrow: Down 1">
            <a:extLst>
              <a:ext uri="{FF2B5EF4-FFF2-40B4-BE49-F238E27FC236}">
                <a16:creationId xmlns:a16="http://schemas.microsoft.com/office/drawing/2014/main" id="{5866B0FC-FB16-A2AA-F780-67A8B54F9426}"/>
              </a:ext>
            </a:extLst>
          </p:cNvPr>
          <p:cNvSpPr/>
          <p:nvPr/>
        </p:nvSpPr>
        <p:spPr>
          <a:xfrm rot="16200000">
            <a:off x="4742409" y="1354712"/>
            <a:ext cx="475689" cy="802087"/>
          </a:xfrm>
          <a:prstGeom prst="downArrow">
            <a:avLst>
              <a:gd name="adj1" fmla="val 74400"/>
              <a:gd name="adj2" fmla="val 50000"/>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74C"/>
                </a:solidFill>
                <a:effectLst/>
                <a:uLnTx/>
                <a:uFillTx/>
                <a:latin typeface="Poppins"/>
                <a:ea typeface="+mn-ea"/>
                <a:cs typeface="+mn-cs"/>
                <a:sym typeface="Myriad Pro"/>
              </a:rPr>
              <a:t>60</a:t>
            </a:r>
          </a:p>
        </p:txBody>
      </p:sp>
      <p:sp>
        <p:nvSpPr>
          <p:cNvPr id="8" name="Arrow: Down 1">
            <a:extLst>
              <a:ext uri="{FF2B5EF4-FFF2-40B4-BE49-F238E27FC236}">
                <a16:creationId xmlns:a16="http://schemas.microsoft.com/office/drawing/2014/main" id="{38FFECB6-B257-5731-9872-B0607DCF1C87}"/>
              </a:ext>
            </a:extLst>
          </p:cNvPr>
          <p:cNvSpPr/>
          <p:nvPr/>
        </p:nvSpPr>
        <p:spPr>
          <a:xfrm rot="16200000">
            <a:off x="4242620" y="1325995"/>
            <a:ext cx="475689" cy="859526"/>
          </a:xfrm>
          <a:prstGeom prst="downArrow">
            <a:avLst>
              <a:gd name="adj1" fmla="val 74400"/>
              <a:gd name="adj2" fmla="val 50000"/>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74C"/>
                </a:solidFill>
                <a:effectLst/>
                <a:uLnTx/>
                <a:uFillTx/>
                <a:latin typeface="Poppins"/>
                <a:ea typeface="+mn-ea"/>
                <a:cs typeface="+mn-cs"/>
                <a:sym typeface="Myriad Pro"/>
              </a:rPr>
              <a:t>50</a:t>
            </a:r>
          </a:p>
        </p:txBody>
      </p:sp>
      <p:sp>
        <p:nvSpPr>
          <p:cNvPr id="6" name="Arrow: Down 1">
            <a:extLst>
              <a:ext uri="{FF2B5EF4-FFF2-40B4-BE49-F238E27FC236}">
                <a16:creationId xmlns:a16="http://schemas.microsoft.com/office/drawing/2014/main" id="{56E551DB-7F7D-7047-1EB5-9F933DEA9B82}"/>
              </a:ext>
            </a:extLst>
          </p:cNvPr>
          <p:cNvSpPr/>
          <p:nvPr/>
        </p:nvSpPr>
        <p:spPr>
          <a:xfrm rot="16200000">
            <a:off x="3687907" y="1362696"/>
            <a:ext cx="475689" cy="786122"/>
          </a:xfrm>
          <a:prstGeom prst="downArrow">
            <a:avLst>
              <a:gd name="adj1" fmla="val 74400"/>
              <a:gd name="adj2" fmla="val 50000"/>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74C"/>
                </a:solidFill>
                <a:effectLst/>
                <a:uLnTx/>
                <a:uFillTx/>
                <a:latin typeface="Poppins"/>
                <a:ea typeface="+mn-ea"/>
                <a:cs typeface="+mn-cs"/>
                <a:sym typeface="Myriad Pro"/>
              </a:rPr>
              <a:t>40</a:t>
            </a:r>
          </a:p>
        </p:txBody>
      </p:sp>
      <p:sp>
        <p:nvSpPr>
          <p:cNvPr id="2" name="TextBox 1">
            <a:extLst>
              <a:ext uri="{FF2B5EF4-FFF2-40B4-BE49-F238E27FC236}">
                <a16:creationId xmlns:a16="http://schemas.microsoft.com/office/drawing/2014/main" id="{0B1E5788-7613-1F7C-5C4C-54786323C431}"/>
              </a:ext>
            </a:extLst>
          </p:cNvPr>
          <p:cNvSpPr txBox="1"/>
          <p:nvPr/>
        </p:nvSpPr>
        <p:spPr>
          <a:xfrm>
            <a:off x="1786762" y="2436427"/>
            <a:ext cx="2785241"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305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Calibri" panose="020F0502020204030204" pitchFamily="34" charset="0"/>
                <a:sym typeface="Myriad Pro"/>
              </a:rPr>
              <a:t>Level 1  = 4%</a:t>
            </a:r>
          </a:p>
        </p:txBody>
      </p:sp>
      <p:sp>
        <p:nvSpPr>
          <p:cNvPr id="15" name="TextBox 14">
            <a:extLst>
              <a:ext uri="{FF2B5EF4-FFF2-40B4-BE49-F238E27FC236}">
                <a16:creationId xmlns:a16="http://schemas.microsoft.com/office/drawing/2014/main" id="{813C5949-66A1-68D3-E510-66B4FC9349D2}"/>
              </a:ext>
            </a:extLst>
          </p:cNvPr>
          <p:cNvSpPr txBox="1"/>
          <p:nvPr/>
        </p:nvSpPr>
        <p:spPr>
          <a:xfrm>
            <a:off x="1786762" y="3148460"/>
            <a:ext cx="2785241"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95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Calibri" panose="020F0502020204030204" pitchFamily="34" charset="0"/>
                <a:sym typeface="Myriad Pro"/>
              </a:rPr>
              <a:t>Level 2  = 4%</a:t>
            </a:r>
          </a:p>
        </p:txBody>
      </p:sp>
      <p:sp>
        <p:nvSpPr>
          <p:cNvPr id="16" name="TextBox 15">
            <a:extLst>
              <a:ext uri="{FF2B5EF4-FFF2-40B4-BE49-F238E27FC236}">
                <a16:creationId xmlns:a16="http://schemas.microsoft.com/office/drawing/2014/main" id="{E6064DB9-290C-9922-7790-A120DEE6F68A}"/>
              </a:ext>
            </a:extLst>
          </p:cNvPr>
          <p:cNvSpPr txBox="1"/>
          <p:nvPr/>
        </p:nvSpPr>
        <p:spPr>
          <a:xfrm>
            <a:off x="1786762" y="3860492"/>
            <a:ext cx="2785241"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95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Calibri" panose="020F0502020204030204" pitchFamily="34" charset="0"/>
                <a:sym typeface="Myriad Pro"/>
              </a:rPr>
              <a:t>Level 3  = 4%</a:t>
            </a:r>
          </a:p>
        </p:txBody>
      </p:sp>
      <p:sp>
        <p:nvSpPr>
          <p:cNvPr id="17" name="TextBox 16">
            <a:extLst>
              <a:ext uri="{FF2B5EF4-FFF2-40B4-BE49-F238E27FC236}">
                <a16:creationId xmlns:a16="http://schemas.microsoft.com/office/drawing/2014/main" id="{DC88BBBB-23DF-1090-C062-1682E880B197}"/>
              </a:ext>
            </a:extLst>
          </p:cNvPr>
          <p:cNvSpPr txBox="1"/>
          <p:nvPr/>
        </p:nvSpPr>
        <p:spPr>
          <a:xfrm>
            <a:off x="1786762" y="4572525"/>
            <a:ext cx="2785241"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95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Calibri" panose="020F0502020204030204" pitchFamily="34" charset="0"/>
                <a:sym typeface="Myriad Pro"/>
              </a:rPr>
              <a:t>Level 4  = 4%</a:t>
            </a:r>
          </a:p>
        </p:txBody>
      </p:sp>
      <p:sp>
        <p:nvSpPr>
          <p:cNvPr id="18" name="TextBox 17">
            <a:extLst>
              <a:ext uri="{FF2B5EF4-FFF2-40B4-BE49-F238E27FC236}">
                <a16:creationId xmlns:a16="http://schemas.microsoft.com/office/drawing/2014/main" id="{38FB53D5-5AE1-9CE5-2335-7ABB406CAAE2}"/>
              </a:ext>
            </a:extLst>
          </p:cNvPr>
          <p:cNvSpPr txBox="1"/>
          <p:nvPr/>
        </p:nvSpPr>
        <p:spPr>
          <a:xfrm>
            <a:off x="1786762" y="5284556"/>
            <a:ext cx="2785241"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95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Calibri" panose="020F0502020204030204" pitchFamily="34" charset="0"/>
                <a:sym typeface="Myriad Pro"/>
              </a:rPr>
              <a:t>Level 5  = 4%</a:t>
            </a:r>
          </a:p>
        </p:txBody>
      </p:sp>
      <p:grpSp>
        <p:nvGrpSpPr>
          <p:cNvPr id="13" name="Group 12">
            <a:extLst>
              <a:ext uri="{FF2B5EF4-FFF2-40B4-BE49-F238E27FC236}">
                <a16:creationId xmlns:a16="http://schemas.microsoft.com/office/drawing/2014/main" id="{E9EEA90F-5D34-CAEE-F19B-626617A9C1B1}"/>
              </a:ext>
            </a:extLst>
          </p:cNvPr>
          <p:cNvGrpSpPr/>
          <p:nvPr/>
        </p:nvGrpSpPr>
        <p:grpSpPr>
          <a:xfrm>
            <a:off x="5074844" y="4773429"/>
            <a:ext cx="4186221" cy="1095901"/>
            <a:chOff x="4833112" y="4785913"/>
            <a:chExt cx="4186221" cy="1095901"/>
          </a:xfrm>
        </p:grpSpPr>
        <p:sp>
          <p:nvSpPr>
            <p:cNvPr id="25" name="Arrow: Down 1">
              <a:extLst>
                <a:ext uri="{FF2B5EF4-FFF2-40B4-BE49-F238E27FC236}">
                  <a16:creationId xmlns:a16="http://schemas.microsoft.com/office/drawing/2014/main" id="{12E2F60D-557C-A28F-87A8-463B24737D93}"/>
                </a:ext>
              </a:extLst>
            </p:cNvPr>
            <p:cNvSpPr/>
            <p:nvPr/>
          </p:nvSpPr>
          <p:spPr>
            <a:xfrm>
              <a:off x="4833112" y="4785913"/>
              <a:ext cx="636270" cy="1095901"/>
            </a:xfrm>
            <a:prstGeom prst="downArrow">
              <a:avLst/>
            </a:prstGeom>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2C8C6"/>
                </a:solidFill>
                <a:effectLst/>
                <a:uLnTx/>
                <a:uFillTx/>
                <a:latin typeface="Poppins"/>
                <a:ea typeface="+mn-ea"/>
                <a:cs typeface="+mn-cs"/>
                <a:sym typeface="Myriad Pro"/>
              </a:endParaRPr>
            </a:p>
          </p:txBody>
        </p:sp>
        <p:sp>
          <p:nvSpPr>
            <p:cNvPr id="26" name="TextBox 25">
              <a:extLst>
                <a:ext uri="{FF2B5EF4-FFF2-40B4-BE49-F238E27FC236}">
                  <a16:creationId xmlns:a16="http://schemas.microsoft.com/office/drawing/2014/main" id="{10FB5EA6-AE78-750E-F736-31221007FF34}"/>
                </a:ext>
              </a:extLst>
            </p:cNvPr>
            <p:cNvSpPr txBox="1"/>
            <p:nvPr/>
          </p:nvSpPr>
          <p:spPr>
            <a:xfrm>
              <a:off x="5462175" y="5330812"/>
              <a:ext cx="3557158" cy="523220"/>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FFD700"/>
                  </a:solidFill>
                  <a:effectLst>
                    <a:outerShdw blurRad="38100" dist="38100" dir="2700000" algn="tl">
                      <a:srgbClr val="000000">
                        <a:alpha val="43137"/>
                      </a:srgbClr>
                    </a:outerShdw>
                  </a:effectLst>
                  <a:uLnTx/>
                  <a:uFillTx/>
                  <a:latin typeface="Poppins"/>
                  <a:ea typeface="+mn-ea"/>
                  <a:cs typeface="+mn-cs"/>
                  <a:sym typeface="Myriad Pro"/>
                </a:rPr>
                <a:t>Levels 1 – 5 Unlocked</a:t>
              </a:r>
            </a:p>
          </p:txBody>
        </p:sp>
      </p:grpSp>
      <p:grpSp>
        <p:nvGrpSpPr>
          <p:cNvPr id="12" name="Group 11">
            <a:extLst>
              <a:ext uri="{FF2B5EF4-FFF2-40B4-BE49-F238E27FC236}">
                <a16:creationId xmlns:a16="http://schemas.microsoft.com/office/drawing/2014/main" id="{39D5337D-138F-25D3-DE44-B87ED1A6A514}"/>
              </a:ext>
            </a:extLst>
          </p:cNvPr>
          <p:cNvGrpSpPr/>
          <p:nvPr/>
        </p:nvGrpSpPr>
        <p:grpSpPr>
          <a:xfrm>
            <a:off x="5067636" y="3428999"/>
            <a:ext cx="4193429" cy="1728304"/>
            <a:chOff x="4825905" y="3441482"/>
            <a:chExt cx="4193428" cy="1728303"/>
          </a:xfrm>
        </p:grpSpPr>
        <p:sp>
          <p:nvSpPr>
            <p:cNvPr id="23" name="Arrow: Down 1">
              <a:extLst>
                <a:ext uri="{FF2B5EF4-FFF2-40B4-BE49-F238E27FC236}">
                  <a16:creationId xmlns:a16="http://schemas.microsoft.com/office/drawing/2014/main" id="{364EEABA-77A7-02C9-FC65-69EF7B5CFE26}"/>
                </a:ext>
              </a:extLst>
            </p:cNvPr>
            <p:cNvSpPr/>
            <p:nvPr/>
          </p:nvSpPr>
          <p:spPr>
            <a:xfrm>
              <a:off x="4825905" y="3441482"/>
              <a:ext cx="636270" cy="1728303"/>
            </a:xfrm>
            <a:prstGeom prst="downArrow">
              <a:avLst/>
            </a:prstGeom>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2C8C6"/>
                </a:solidFill>
                <a:effectLst/>
                <a:uLnTx/>
                <a:uFillTx/>
                <a:latin typeface="Poppins"/>
                <a:ea typeface="+mn-ea"/>
                <a:cs typeface="+mn-cs"/>
                <a:sym typeface="Myriad Pro"/>
              </a:endParaRPr>
            </a:p>
          </p:txBody>
        </p:sp>
        <p:sp>
          <p:nvSpPr>
            <p:cNvPr id="24" name="TextBox 23">
              <a:extLst>
                <a:ext uri="{FF2B5EF4-FFF2-40B4-BE49-F238E27FC236}">
                  <a16:creationId xmlns:a16="http://schemas.microsoft.com/office/drawing/2014/main" id="{6E5323CA-F2BF-A585-30CE-A84BAA8C607D}"/>
                </a:ext>
              </a:extLst>
            </p:cNvPr>
            <p:cNvSpPr txBox="1"/>
            <p:nvPr/>
          </p:nvSpPr>
          <p:spPr>
            <a:xfrm>
              <a:off x="5462176" y="4619774"/>
              <a:ext cx="3557157" cy="523220"/>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FFD700"/>
                  </a:solidFill>
                  <a:effectLst>
                    <a:outerShdw blurRad="38100" dist="38100" dir="2700000" algn="tl">
                      <a:srgbClr val="000000">
                        <a:alpha val="43137"/>
                      </a:srgbClr>
                    </a:outerShdw>
                  </a:effectLst>
                  <a:uLnTx/>
                  <a:uFillTx/>
                  <a:latin typeface="Poppins"/>
                  <a:ea typeface="+mn-ea"/>
                  <a:cs typeface="+mn-cs"/>
                  <a:sym typeface="Myriad Pro"/>
                </a:rPr>
                <a:t>Levels 1 – 4 Unlocked</a:t>
              </a:r>
            </a:p>
          </p:txBody>
        </p:sp>
      </p:grpSp>
      <p:grpSp>
        <p:nvGrpSpPr>
          <p:cNvPr id="10" name="Group 9">
            <a:extLst>
              <a:ext uri="{FF2B5EF4-FFF2-40B4-BE49-F238E27FC236}">
                <a16:creationId xmlns:a16="http://schemas.microsoft.com/office/drawing/2014/main" id="{6F3B17AF-5444-01E3-7EFB-413A2FC58A9A}"/>
              </a:ext>
            </a:extLst>
          </p:cNvPr>
          <p:cNvGrpSpPr/>
          <p:nvPr/>
        </p:nvGrpSpPr>
        <p:grpSpPr>
          <a:xfrm>
            <a:off x="5070466" y="2436429"/>
            <a:ext cx="4008812" cy="1296809"/>
            <a:chOff x="4828733" y="2448910"/>
            <a:chExt cx="4008812" cy="1296808"/>
          </a:xfrm>
        </p:grpSpPr>
        <p:sp>
          <p:nvSpPr>
            <p:cNvPr id="21" name="Arrow: Down 1">
              <a:extLst>
                <a:ext uri="{FF2B5EF4-FFF2-40B4-BE49-F238E27FC236}">
                  <a16:creationId xmlns:a16="http://schemas.microsoft.com/office/drawing/2014/main" id="{EF976345-2AC1-F9CC-7907-9D7D2D9F0574}"/>
                </a:ext>
              </a:extLst>
            </p:cNvPr>
            <p:cNvSpPr/>
            <p:nvPr/>
          </p:nvSpPr>
          <p:spPr>
            <a:xfrm>
              <a:off x="4828733" y="2448910"/>
              <a:ext cx="636270" cy="1296808"/>
            </a:xfrm>
            <a:prstGeom prst="downArrow">
              <a:avLst/>
            </a:prstGeom>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2C8C6"/>
                </a:solidFill>
                <a:effectLst/>
                <a:uLnTx/>
                <a:uFillTx/>
                <a:latin typeface="Poppins"/>
                <a:ea typeface="+mn-ea"/>
                <a:cs typeface="+mn-cs"/>
                <a:sym typeface="Myriad Pro"/>
              </a:endParaRPr>
            </a:p>
          </p:txBody>
        </p:sp>
        <p:sp>
          <p:nvSpPr>
            <p:cNvPr id="4" name="TextBox 3">
              <a:extLst>
                <a:ext uri="{FF2B5EF4-FFF2-40B4-BE49-F238E27FC236}">
                  <a16:creationId xmlns:a16="http://schemas.microsoft.com/office/drawing/2014/main" id="{9C8EF4CD-DEE2-6D9E-7492-5C1CADDF812A}"/>
                </a:ext>
              </a:extLst>
            </p:cNvPr>
            <p:cNvSpPr txBox="1"/>
            <p:nvPr/>
          </p:nvSpPr>
          <p:spPr>
            <a:xfrm>
              <a:off x="5462174" y="3183561"/>
              <a:ext cx="3375371" cy="523220"/>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D700"/>
                  </a:solidFill>
                  <a:effectLst>
                    <a:outerShdw blurRad="38100" dist="38100" dir="2700000" algn="tl">
                      <a:srgbClr val="000000">
                        <a:alpha val="43137"/>
                      </a:srgbClr>
                    </a:outerShdw>
                  </a:effectLst>
                  <a:uLnTx/>
                  <a:uFillTx/>
                  <a:latin typeface="Poppins"/>
                  <a:ea typeface="+mn-ea"/>
                  <a:cs typeface="+mn-cs"/>
                  <a:sym typeface="Myriad Pro"/>
                </a:rPr>
                <a:t>Levels 1 - 2 Unlocked</a:t>
              </a:r>
            </a:p>
          </p:txBody>
        </p:sp>
      </p:grpSp>
      <p:grpSp>
        <p:nvGrpSpPr>
          <p:cNvPr id="27" name="Group 26">
            <a:extLst>
              <a:ext uri="{FF2B5EF4-FFF2-40B4-BE49-F238E27FC236}">
                <a16:creationId xmlns:a16="http://schemas.microsoft.com/office/drawing/2014/main" id="{DD9E8CBD-EC75-3AB8-B1D3-4736A9E51E5C}"/>
              </a:ext>
            </a:extLst>
          </p:cNvPr>
          <p:cNvGrpSpPr/>
          <p:nvPr/>
        </p:nvGrpSpPr>
        <p:grpSpPr>
          <a:xfrm>
            <a:off x="1793969" y="2428066"/>
            <a:ext cx="2785241" cy="1358365"/>
            <a:chOff x="1793966" y="2440550"/>
            <a:chExt cx="2785241" cy="1358364"/>
          </a:xfrm>
        </p:grpSpPr>
        <p:sp>
          <p:nvSpPr>
            <p:cNvPr id="29" name="TextBox 28">
              <a:extLst>
                <a:ext uri="{FF2B5EF4-FFF2-40B4-BE49-F238E27FC236}">
                  <a16:creationId xmlns:a16="http://schemas.microsoft.com/office/drawing/2014/main" id="{39EA0C64-CC66-C662-173D-574808B4F339}"/>
                </a:ext>
              </a:extLst>
            </p:cNvPr>
            <p:cNvSpPr txBox="1"/>
            <p:nvPr/>
          </p:nvSpPr>
          <p:spPr>
            <a:xfrm>
              <a:off x="1793966" y="2440550"/>
              <a:ext cx="2785241"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3050" b="1" i="0" u="none" strike="noStrike" kern="1200" cap="none" spc="0" normalizeH="0" baseline="0" noProof="0" dirty="0">
                  <a:ln>
                    <a:noFill/>
                  </a:ln>
                  <a:solidFill>
                    <a:srgbClr val="CCDC10"/>
                  </a:solidFill>
                  <a:effectLst>
                    <a:outerShdw blurRad="38100" dist="38100" dir="2700000" algn="tl">
                      <a:srgbClr val="000000">
                        <a:alpha val="43137"/>
                      </a:srgbClr>
                    </a:outerShdw>
                  </a:effectLst>
                  <a:uLnTx/>
                  <a:uFillTx/>
                  <a:latin typeface="Poppins"/>
                  <a:ea typeface="+mn-ea"/>
                  <a:cs typeface="Calibri" panose="020F0502020204030204" pitchFamily="34" charset="0"/>
                  <a:sym typeface="Myriad Pro"/>
                </a:rPr>
                <a:t>Level 1  = 4%</a:t>
              </a:r>
            </a:p>
          </p:txBody>
        </p:sp>
        <p:sp>
          <p:nvSpPr>
            <p:cNvPr id="30" name="TextBox 29">
              <a:extLst>
                <a:ext uri="{FF2B5EF4-FFF2-40B4-BE49-F238E27FC236}">
                  <a16:creationId xmlns:a16="http://schemas.microsoft.com/office/drawing/2014/main" id="{C21E27E4-7E6B-617A-62D3-DFAE208B76B4}"/>
                </a:ext>
              </a:extLst>
            </p:cNvPr>
            <p:cNvSpPr txBox="1"/>
            <p:nvPr/>
          </p:nvSpPr>
          <p:spPr>
            <a:xfrm>
              <a:off x="1793966" y="3152583"/>
              <a:ext cx="2785241"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950" b="1" i="0" u="none" strike="noStrike" kern="1200" cap="none" spc="0" normalizeH="0" baseline="0" noProof="0" dirty="0">
                  <a:ln>
                    <a:noFill/>
                  </a:ln>
                  <a:solidFill>
                    <a:srgbClr val="CCDC10"/>
                  </a:solidFill>
                  <a:effectLst>
                    <a:outerShdw blurRad="38100" dist="38100" dir="2700000" algn="tl">
                      <a:srgbClr val="000000">
                        <a:alpha val="43137"/>
                      </a:srgbClr>
                    </a:outerShdw>
                  </a:effectLst>
                  <a:uLnTx/>
                  <a:uFillTx/>
                  <a:latin typeface="Poppins"/>
                  <a:ea typeface="+mn-ea"/>
                  <a:cs typeface="Calibri" panose="020F0502020204030204" pitchFamily="34" charset="0"/>
                  <a:sym typeface="Myriad Pro"/>
                </a:rPr>
                <a:t>Level 2  = 4%</a:t>
              </a:r>
            </a:p>
          </p:txBody>
        </p:sp>
      </p:grpSp>
      <p:grpSp>
        <p:nvGrpSpPr>
          <p:cNvPr id="28" name="Group 27">
            <a:extLst>
              <a:ext uri="{FF2B5EF4-FFF2-40B4-BE49-F238E27FC236}">
                <a16:creationId xmlns:a16="http://schemas.microsoft.com/office/drawing/2014/main" id="{02671209-DEBF-A730-22B4-91A710D7D234}"/>
              </a:ext>
            </a:extLst>
          </p:cNvPr>
          <p:cNvGrpSpPr/>
          <p:nvPr/>
        </p:nvGrpSpPr>
        <p:grpSpPr>
          <a:xfrm>
            <a:off x="1786762" y="3860492"/>
            <a:ext cx="2785241" cy="1358365"/>
            <a:chOff x="1786759" y="3872975"/>
            <a:chExt cx="2785241" cy="1358364"/>
          </a:xfrm>
        </p:grpSpPr>
        <p:sp>
          <p:nvSpPr>
            <p:cNvPr id="32" name="TextBox 31">
              <a:extLst>
                <a:ext uri="{FF2B5EF4-FFF2-40B4-BE49-F238E27FC236}">
                  <a16:creationId xmlns:a16="http://schemas.microsoft.com/office/drawing/2014/main" id="{6F8538D5-C656-3254-EB46-86D484A50091}"/>
                </a:ext>
              </a:extLst>
            </p:cNvPr>
            <p:cNvSpPr txBox="1"/>
            <p:nvPr/>
          </p:nvSpPr>
          <p:spPr>
            <a:xfrm>
              <a:off x="1786759" y="3872975"/>
              <a:ext cx="2785241"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950" b="1" i="0" u="none" strike="noStrike" kern="1200" cap="none" spc="0" normalizeH="0" baseline="0" noProof="0" dirty="0">
                  <a:ln>
                    <a:noFill/>
                  </a:ln>
                  <a:solidFill>
                    <a:srgbClr val="CCDC10"/>
                  </a:solidFill>
                  <a:effectLst>
                    <a:outerShdw blurRad="38100" dist="38100" dir="2700000" algn="tl">
                      <a:srgbClr val="000000">
                        <a:alpha val="43137"/>
                      </a:srgbClr>
                    </a:outerShdw>
                  </a:effectLst>
                  <a:uLnTx/>
                  <a:uFillTx/>
                  <a:latin typeface="Poppins"/>
                  <a:ea typeface="+mn-ea"/>
                  <a:cs typeface="Calibri" panose="020F0502020204030204" pitchFamily="34" charset="0"/>
                  <a:sym typeface="Myriad Pro"/>
                </a:rPr>
                <a:t>Level 3  = 4%</a:t>
              </a:r>
            </a:p>
          </p:txBody>
        </p:sp>
        <p:sp>
          <p:nvSpPr>
            <p:cNvPr id="33" name="TextBox 32">
              <a:extLst>
                <a:ext uri="{FF2B5EF4-FFF2-40B4-BE49-F238E27FC236}">
                  <a16:creationId xmlns:a16="http://schemas.microsoft.com/office/drawing/2014/main" id="{129B8638-DE6E-A214-EDA9-2ACE53214717}"/>
                </a:ext>
              </a:extLst>
            </p:cNvPr>
            <p:cNvSpPr txBox="1"/>
            <p:nvPr/>
          </p:nvSpPr>
          <p:spPr>
            <a:xfrm>
              <a:off x="1786759" y="4585008"/>
              <a:ext cx="2785241"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950" b="1" i="0" u="none" strike="noStrike" kern="1200" cap="none" spc="0" normalizeH="0" baseline="0" noProof="0" dirty="0">
                  <a:ln>
                    <a:noFill/>
                  </a:ln>
                  <a:solidFill>
                    <a:srgbClr val="CCDC10"/>
                  </a:solidFill>
                  <a:effectLst>
                    <a:outerShdw blurRad="38100" dist="38100" dir="2700000" algn="tl">
                      <a:srgbClr val="000000">
                        <a:alpha val="43137"/>
                      </a:srgbClr>
                    </a:outerShdw>
                  </a:effectLst>
                  <a:uLnTx/>
                  <a:uFillTx/>
                  <a:latin typeface="Poppins"/>
                  <a:ea typeface="+mn-ea"/>
                  <a:cs typeface="Calibri" panose="020F0502020204030204" pitchFamily="34" charset="0"/>
                  <a:sym typeface="Myriad Pro"/>
                </a:rPr>
                <a:t>Level 4  = 4%</a:t>
              </a:r>
            </a:p>
          </p:txBody>
        </p:sp>
      </p:grpSp>
      <p:sp>
        <p:nvSpPr>
          <p:cNvPr id="35" name="TextBox 34">
            <a:extLst>
              <a:ext uri="{FF2B5EF4-FFF2-40B4-BE49-F238E27FC236}">
                <a16:creationId xmlns:a16="http://schemas.microsoft.com/office/drawing/2014/main" id="{0D4CE1BB-5813-CDC1-5650-811656B90883}"/>
              </a:ext>
            </a:extLst>
          </p:cNvPr>
          <p:cNvSpPr txBox="1"/>
          <p:nvPr/>
        </p:nvSpPr>
        <p:spPr>
          <a:xfrm>
            <a:off x="1793969" y="5284556"/>
            <a:ext cx="2785241" cy="646331"/>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950" b="1" i="0" u="none" strike="noStrike" kern="1200" cap="none" spc="0" normalizeH="0" baseline="0" noProof="0" dirty="0">
                <a:ln>
                  <a:noFill/>
                </a:ln>
                <a:solidFill>
                  <a:srgbClr val="CCDC10"/>
                </a:solidFill>
                <a:effectLst>
                  <a:outerShdw blurRad="38100" dist="38100" dir="2700000" algn="tl">
                    <a:srgbClr val="000000">
                      <a:alpha val="43137"/>
                    </a:srgbClr>
                  </a:outerShdw>
                </a:effectLst>
                <a:uLnTx/>
                <a:uFillTx/>
                <a:latin typeface="Poppins"/>
                <a:ea typeface="+mn-ea"/>
                <a:cs typeface="Calibri" panose="020F0502020204030204" pitchFamily="34" charset="0"/>
                <a:sym typeface="Myriad Pro"/>
              </a:rPr>
              <a:t>Level 5  = 4%</a:t>
            </a:r>
          </a:p>
        </p:txBody>
      </p:sp>
      <p:sp>
        <p:nvSpPr>
          <p:cNvPr id="46" name="Arrow: Down 1">
            <a:extLst>
              <a:ext uri="{FF2B5EF4-FFF2-40B4-BE49-F238E27FC236}">
                <a16:creationId xmlns:a16="http://schemas.microsoft.com/office/drawing/2014/main" id="{C1319E81-C1C1-9C91-8DC4-F9560B4133BE}"/>
              </a:ext>
            </a:extLst>
          </p:cNvPr>
          <p:cNvSpPr/>
          <p:nvPr/>
        </p:nvSpPr>
        <p:spPr>
          <a:xfrm rot="16200000">
            <a:off x="3105607" y="1325994"/>
            <a:ext cx="475689" cy="859526"/>
          </a:xfrm>
          <a:prstGeom prst="downArrow">
            <a:avLst>
              <a:gd name="adj1" fmla="val 74400"/>
              <a:gd name="adj2" fmla="val 50000"/>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74C"/>
                </a:solidFill>
                <a:effectLst/>
                <a:uLnTx/>
                <a:uFillTx/>
                <a:latin typeface="Poppins"/>
                <a:ea typeface="+mn-ea"/>
                <a:cs typeface="+mn-cs"/>
                <a:sym typeface="Myriad Pro"/>
              </a:rPr>
              <a:t>25</a:t>
            </a:r>
          </a:p>
        </p:txBody>
      </p:sp>
      <p:sp>
        <p:nvSpPr>
          <p:cNvPr id="34" name="TextBox 33">
            <a:extLst>
              <a:ext uri="{FF2B5EF4-FFF2-40B4-BE49-F238E27FC236}">
                <a16:creationId xmlns:a16="http://schemas.microsoft.com/office/drawing/2014/main" id="{CCD6C5DB-FF90-C3E1-005E-EC9ECDB15E8B}"/>
              </a:ext>
            </a:extLst>
          </p:cNvPr>
          <p:cNvSpPr txBox="1"/>
          <p:nvPr/>
        </p:nvSpPr>
        <p:spPr>
          <a:xfrm>
            <a:off x="2195727" y="277517"/>
            <a:ext cx="7703427" cy="701731"/>
          </a:xfrm>
          <a:prstGeom prst="rect">
            <a:avLst/>
          </a:prstGeom>
          <a:noFill/>
        </p:spPr>
        <p:txBody>
          <a:bodyPr wrap="square">
            <a:spAutoFit/>
          </a:bodyPr>
          <a:lstStyle/>
          <a:p>
            <a:pPr marL="0" marR="0" lvl="0" indent="0" algn="ctr" defTabSz="914377" rtl="0" eaLnBrk="1" fontAlgn="auto" latinLnBrk="0" hangingPunct="1">
              <a:lnSpc>
                <a:spcPct val="90000"/>
              </a:lnSpc>
              <a:spcBef>
                <a:spcPts val="0"/>
              </a:spcBef>
              <a:spcAft>
                <a:spcPts val="0"/>
              </a:spcAft>
              <a:buClrTx/>
              <a:buSzTx/>
              <a:buFontTx/>
              <a:buNone/>
              <a:tabLst/>
              <a:defRPr/>
            </a:pPr>
            <a:r>
              <a:rPr kumimoji="0" lang="en-US" sz="3850" b="1" i="0" u="none" strike="noStrike" kern="1200" cap="none" spc="0" normalizeH="0" baseline="0" noProof="0" dirty="0">
                <a:ln>
                  <a:noFill/>
                </a:ln>
                <a:solidFill>
                  <a:prstClr val="white"/>
                </a:solidFill>
                <a:effectLst/>
                <a:uLnTx/>
                <a:uFillTx/>
                <a:latin typeface="Poppins"/>
                <a:ea typeface="+mn-ea"/>
                <a:cs typeface="Calibri" panose="020F0502020204030204" pitchFamily="34" charset="0"/>
                <a:sym typeface="Myriad Pro"/>
              </a:rPr>
              <a:t>Journey to </a:t>
            </a:r>
            <a:r>
              <a:rPr kumimoji="0" lang="en-US" sz="3850" b="1" i="0" u="none" strike="noStrike" kern="1200" cap="none" spc="0" normalizeH="0" baseline="0" noProof="0" dirty="0">
                <a:ln>
                  <a:noFill/>
                </a:ln>
                <a:solidFill>
                  <a:schemeClr val="accent2"/>
                </a:solidFill>
                <a:effectLst/>
                <a:uLnTx/>
                <a:uFillTx/>
                <a:latin typeface="Poppins"/>
                <a:ea typeface="+mn-ea"/>
                <a:cs typeface="Calibri" panose="020F0502020204030204" pitchFamily="34" charset="0"/>
                <a:sym typeface="Myriad Pro"/>
              </a:rPr>
              <a:t>75</a:t>
            </a:r>
            <a:r>
              <a:rPr kumimoji="0" lang="en-US" sz="3850" b="1" i="0" u="none" strike="noStrike" kern="1200" cap="none" spc="0" normalizeH="0" baseline="0" noProof="0" dirty="0">
                <a:ln>
                  <a:noFill/>
                </a:ln>
                <a:solidFill>
                  <a:prstClr val="white"/>
                </a:solidFill>
                <a:effectLst/>
                <a:uLnTx/>
                <a:uFillTx/>
                <a:latin typeface="Poppins"/>
                <a:ea typeface="+mn-ea"/>
                <a:cs typeface="Calibri" panose="020F0502020204030204" pitchFamily="34" charset="0"/>
                <a:sym typeface="Myriad Pro"/>
              </a:rPr>
              <a:t> &amp; </a:t>
            </a:r>
            <a:r>
              <a:rPr kumimoji="0" lang="en-US" sz="3850" b="1" i="0" u="none" strike="noStrike" kern="1200" cap="none" spc="0" normalizeH="0" baseline="0" noProof="0" dirty="0">
                <a:ln>
                  <a:noFill/>
                </a:ln>
                <a:solidFill>
                  <a:schemeClr val="accent2"/>
                </a:solidFill>
                <a:effectLst/>
                <a:uLnTx/>
                <a:uFillTx/>
                <a:latin typeface="Poppins"/>
                <a:ea typeface="+mn-ea"/>
                <a:cs typeface="Calibri" panose="020F0502020204030204" pitchFamily="34" charset="0"/>
                <a:sym typeface="Myriad Pro"/>
              </a:rPr>
              <a:t>200</a:t>
            </a:r>
            <a:r>
              <a:rPr kumimoji="0" lang="en-US" sz="3850" b="1" i="0" u="none" strike="noStrike" kern="1200" cap="none" spc="0" normalizeH="0" baseline="0" noProof="0" dirty="0">
                <a:ln>
                  <a:noFill/>
                </a:ln>
                <a:solidFill>
                  <a:prstClr val="white"/>
                </a:solidFill>
                <a:effectLst/>
                <a:uLnTx/>
                <a:uFillTx/>
                <a:latin typeface="Poppins"/>
                <a:ea typeface="+mn-ea"/>
                <a:cs typeface="Calibri" panose="020F0502020204030204" pitchFamily="34" charset="0"/>
                <a:sym typeface="Myriad Pro"/>
              </a:rPr>
              <a:t> POINTS!</a:t>
            </a:r>
          </a:p>
        </p:txBody>
      </p:sp>
      <p:sp>
        <p:nvSpPr>
          <p:cNvPr id="36" name="TextBox 35">
            <a:extLst>
              <a:ext uri="{FF2B5EF4-FFF2-40B4-BE49-F238E27FC236}">
                <a16:creationId xmlns:a16="http://schemas.microsoft.com/office/drawing/2014/main" id="{855558A9-8DAF-5226-0C98-DFA30DEFEFF2}"/>
              </a:ext>
            </a:extLst>
          </p:cNvPr>
          <p:cNvSpPr txBox="1"/>
          <p:nvPr/>
        </p:nvSpPr>
        <p:spPr>
          <a:xfrm>
            <a:off x="3532691" y="799799"/>
            <a:ext cx="5126619" cy="574901"/>
          </a:xfrm>
          <a:prstGeom prst="rect">
            <a:avLst/>
          </a:prstGeom>
          <a:noFill/>
        </p:spPr>
        <p:txBody>
          <a:bodyPr wrap="square">
            <a:spAutoFit/>
          </a:bodyPr>
          <a:lstStyle/>
          <a:p>
            <a:pPr marL="0" marR="0" lvl="0" indent="0" algn="ctr" defTabSz="914377" rtl="0" eaLnBrk="1" fontAlgn="auto" latinLnBrk="0" hangingPunct="1">
              <a:lnSpc>
                <a:spcPct val="120000"/>
              </a:lnSpc>
              <a:spcBef>
                <a:spcPts val="1800"/>
              </a:spcBef>
              <a:spcAft>
                <a:spcPts val="600"/>
              </a:spcAft>
              <a:buClrTx/>
              <a:buSzTx/>
              <a:buFontTx/>
              <a:buNone/>
              <a:tabLst/>
              <a:defRPr/>
            </a:pPr>
            <a:r>
              <a:rPr kumimoji="0" lang="en-US" sz="2200" b="0" i="1" u="none" strike="noStrike" kern="1200" cap="none" spc="0" normalizeH="0" baseline="0" noProof="0" dirty="0">
                <a:ln>
                  <a:noFill/>
                </a:ln>
                <a:solidFill>
                  <a:srgbClr val="FFD700"/>
                </a:solidFill>
                <a:effectLst>
                  <a:outerShdw blurRad="38100" dist="38100" dir="2700000" algn="tl">
                    <a:srgbClr val="000000">
                      <a:alpha val="43137"/>
                    </a:srgbClr>
                  </a:outerShdw>
                </a:effectLst>
                <a:uLnTx/>
                <a:uFillTx/>
                <a:latin typeface="Poppins"/>
                <a:ea typeface="+mn-ea"/>
                <a:cs typeface="Calibri" panose="020F0502020204030204" pitchFamily="34" charset="0"/>
                <a:sym typeface="Myriad Pro"/>
              </a:rPr>
              <a:t>Why Personal Customers Matter!</a:t>
            </a:r>
          </a:p>
        </p:txBody>
      </p:sp>
      <p:pic>
        <p:nvPicPr>
          <p:cNvPr id="3" name="Picture 2">
            <a:extLst>
              <a:ext uri="{FF2B5EF4-FFF2-40B4-BE49-F238E27FC236}">
                <a16:creationId xmlns:a16="http://schemas.microsoft.com/office/drawing/2014/main" id="{E7B14E56-BEB0-E713-7625-31AA539636EB}"/>
              </a:ext>
            </a:extLst>
          </p:cNvPr>
          <p:cNvPicPr>
            <a:picLocks noChangeAspect="1"/>
          </p:cNvPicPr>
          <p:nvPr/>
        </p:nvPicPr>
        <p:blipFill>
          <a:blip r:embed="rId4"/>
          <a:stretch>
            <a:fillRect/>
          </a:stretch>
        </p:blipFill>
        <p:spPr>
          <a:xfrm>
            <a:off x="461079" y="1156464"/>
            <a:ext cx="924229" cy="1020177"/>
          </a:xfrm>
          <a:prstGeom prst="rect">
            <a:avLst/>
          </a:prstGeom>
        </p:spPr>
      </p:pic>
      <p:sp>
        <p:nvSpPr>
          <p:cNvPr id="43" name="TextBox 42">
            <a:extLst>
              <a:ext uri="{FF2B5EF4-FFF2-40B4-BE49-F238E27FC236}">
                <a16:creationId xmlns:a16="http://schemas.microsoft.com/office/drawing/2014/main" id="{AC4CBE5A-5F79-D9A9-5B85-C872F8B193F4}"/>
              </a:ext>
            </a:extLst>
          </p:cNvPr>
          <p:cNvSpPr txBox="1"/>
          <p:nvPr/>
        </p:nvSpPr>
        <p:spPr>
          <a:xfrm>
            <a:off x="1462817" y="1117200"/>
            <a:ext cx="1405125"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FFFFFF"/>
                </a:solidFill>
                <a:effectLst/>
                <a:uLnTx/>
                <a:uFillTx/>
                <a:latin typeface="Poppins"/>
                <a:ea typeface="+mn-ea"/>
                <a:cs typeface="Calibri" panose="020F0502020204030204" pitchFamily="34" charset="0"/>
              </a:rPr>
              <a:t>Personal Customer Points</a:t>
            </a:r>
          </a:p>
        </p:txBody>
      </p:sp>
      <p:sp>
        <p:nvSpPr>
          <p:cNvPr id="57" name="TextBox 56">
            <a:extLst>
              <a:ext uri="{FF2B5EF4-FFF2-40B4-BE49-F238E27FC236}">
                <a16:creationId xmlns:a16="http://schemas.microsoft.com/office/drawing/2014/main" id="{3BEDE891-8C2B-6563-C04C-DAA204D9A65C}"/>
              </a:ext>
            </a:extLst>
          </p:cNvPr>
          <p:cNvSpPr txBox="1"/>
          <p:nvPr/>
        </p:nvSpPr>
        <p:spPr>
          <a:xfrm rot="16200000">
            <a:off x="-221701" y="3729331"/>
            <a:ext cx="28410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300" b="1" i="0" u="none" strike="noStrike" kern="1200" cap="none" spc="2000" normalizeH="0" baseline="0" noProof="0" dirty="0">
                <a:ln>
                  <a:noFill/>
                </a:ln>
                <a:solidFill>
                  <a:srgbClr val="FFFFFF"/>
                </a:solidFill>
                <a:effectLst/>
                <a:uLnTx/>
                <a:uFillTx/>
                <a:latin typeface="Poppins"/>
                <a:ea typeface="+mn-ea"/>
                <a:cs typeface="Calibri" panose="020F0502020204030204" pitchFamily="34" charset="0"/>
              </a:rPr>
              <a:t>TEA</a:t>
            </a:r>
            <a:r>
              <a:rPr kumimoji="0" lang="en-US" sz="5300" b="1" i="0" u="none" strike="noStrike" kern="1200" cap="none" spc="0" normalizeH="0" baseline="0" noProof="0" dirty="0">
                <a:ln>
                  <a:noFill/>
                </a:ln>
                <a:solidFill>
                  <a:srgbClr val="FFFFFF"/>
                </a:solidFill>
                <a:effectLst/>
                <a:uLnTx/>
                <a:uFillTx/>
                <a:latin typeface="Poppins"/>
                <a:ea typeface="+mn-ea"/>
                <a:cs typeface="Calibri" panose="020F0502020204030204" pitchFamily="34" charset="0"/>
              </a:rPr>
              <a:t>M</a:t>
            </a:r>
          </a:p>
        </p:txBody>
      </p:sp>
      <p:sp>
        <p:nvSpPr>
          <p:cNvPr id="61" name="TextBox 60">
            <a:extLst>
              <a:ext uri="{FF2B5EF4-FFF2-40B4-BE49-F238E27FC236}">
                <a16:creationId xmlns:a16="http://schemas.microsoft.com/office/drawing/2014/main" id="{A48483AE-977B-9419-4D67-EC2110951057}"/>
              </a:ext>
            </a:extLst>
          </p:cNvPr>
          <p:cNvSpPr txBox="1"/>
          <p:nvPr/>
        </p:nvSpPr>
        <p:spPr>
          <a:xfrm>
            <a:off x="4190883" y="6197497"/>
            <a:ext cx="463479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50" b="0" i="1" u="none" strike="noStrike" kern="1200" cap="none" spc="0" normalizeH="0" baseline="0" noProof="0" dirty="0">
                <a:ln>
                  <a:noFill/>
                </a:ln>
                <a:solidFill>
                  <a:prstClr val="white"/>
                </a:solidFill>
                <a:effectLst/>
                <a:uLnTx/>
                <a:uFillTx/>
                <a:latin typeface="Poppins"/>
                <a:ea typeface="+mn-ea"/>
                <a:cs typeface="Helvetica"/>
                <a:sym typeface="Myriad Pro"/>
              </a:rPr>
              <a:t>See ACN Compensation Plan for full details</a:t>
            </a:r>
          </a:p>
        </p:txBody>
      </p:sp>
      <p:sp>
        <p:nvSpPr>
          <p:cNvPr id="5" name="TextBox 4">
            <a:extLst>
              <a:ext uri="{FF2B5EF4-FFF2-40B4-BE49-F238E27FC236}">
                <a16:creationId xmlns:a16="http://schemas.microsoft.com/office/drawing/2014/main" id="{1191D69F-F77B-0CBE-CAD0-A0ACEC2228E9}"/>
              </a:ext>
            </a:extLst>
          </p:cNvPr>
          <p:cNvSpPr txBox="1"/>
          <p:nvPr/>
        </p:nvSpPr>
        <p:spPr>
          <a:xfrm>
            <a:off x="9462267" y="563749"/>
            <a:ext cx="215293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Poppins"/>
                <a:ea typeface="Roboto Light" panose="02000000000000000000" pitchFamily="2" charset="0"/>
                <a:cs typeface="+mn-cs"/>
              </a:rPr>
              <a:t>Percentage you earn on your Personal Customers</a:t>
            </a:r>
          </a:p>
        </p:txBody>
      </p:sp>
      <p:sp>
        <p:nvSpPr>
          <p:cNvPr id="7" name="Oval 6">
            <a:extLst>
              <a:ext uri="{FF2B5EF4-FFF2-40B4-BE49-F238E27FC236}">
                <a16:creationId xmlns:a16="http://schemas.microsoft.com/office/drawing/2014/main" id="{958A709F-9CE7-C9B4-241E-07BC5E620900}"/>
              </a:ext>
            </a:extLst>
          </p:cNvPr>
          <p:cNvSpPr>
            <a:spLocks noChangeAspect="1"/>
          </p:cNvSpPr>
          <p:nvPr/>
        </p:nvSpPr>
        <p:spPr>
          <a:xfrm>
            <a:off x="4383322" y="1098491"/>
            <a:ext cx="2000631" cy="1389412"/>
          </a:xfrm>
          <a:prstGeom prst="ellipse">
            <a:avLst/>
          </a:prstGeom>
          <a:solidFill>
            <a:schemeClr val="accent1">
              <a:alpha val="68774"/>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Poppins"/>
                <a:ea typeface="+mn-ea"/>
                <a:cs typeface="+mn-cs"/>
                <a:sym typeface="Myriad Pro"/>
              </a:rPr>
              <a:t>75 pts</a:t>
            </a:r>
          </a:p>
        </p:txBody>
      </p:sp>
      <p:pic>
        <p:nvPicPr>
          <p:cNvPr id="63" name="6 and 1 mark" descr=""/>
          <p:cNvPicPr>
            <a:picLocks noChangeAspect="1"/>
          </p:cNvPicPr>
          <p:nvPr/>
        </p:nvPicPr>
        <p:blipFill>
          <a:blip r:embed="rId7"/>
          <a:stretch>
            <a:fillRect/>
          </a:stretch>
        </p:blipFill>
        <p:spPr>
          <a:xfrm>
            <a:off x="11393424" y="6108192"/>
            <a:ext cx="475488" cy="475488"/>
          </a:xfrm>
          <a:prstGeom prst="rect">
            <a:avLst/>
          </a:prstGeom>
          <a:ln>
            <a:noFill/>
          </a:ln>
        </p:spPr>
      </p:pic>
      <p:sp>
        <p:nvSpPr>
          <p:cNvPr id="62"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2326180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par>
                                <p:cTn id="12" presetID="10" presetClass="entr" presetSubtype="0" fill="hold" nodeType="with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500"/>
                                        <p:tgtEl>
                                          <p:spTgt spid="2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500"/>
                            </p:stCondLst>
                            <p:childTnLst>
                              <p:par>
                                <p:cTn id="21" presetID="53" presetClass="entr" presetSubtype="16" repeatCount="0" fill="hold" grpId="0" nodeType="after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p:cTn id="23" dur="500" fill="hold"/>
                                        <p:tgtEl>
                                          <p:spTgt spid="40"/>
                                        </p:tgtEl>
                                        <p:attrNameLst>
                                          <p:attrName>ppt_w</p:attrName>
                                        </p:attrNameLst>
                                      </p:cBhvr>
                                      <p:tavLst>
                                        <p:tav tm="0">
                                          <p:val>
                                            <p:fltVal val="0"/>
                                          </p:val>
                                        </p:tav>
                                        <p:tav tm="100000">
                                          <p:val>
                                            <p:strVal val="#ppt_w"/>
                                          </p:val>
                                        </p:tav>
                                      </p:tavLst>
                                    </p:anim>
                                    <p:anim calcmode="lin" valueType="num">
                                      <p:cBhvr>
                                        <p:cTn id="24" dur="500" fill="hold"/>
                                        <p:tgtEl>
                                          <p:spTgt spid="40"/>
                                        </p:tgtEl>
                                        <p:attrNameLst>
                                          <p:attrName>ppt_h</p:attrName>
                                        </p:attrNameLst>
                                      </p:cBhvr>
                                      <p:tavLst>
                                        <p:tav tm="0">
                                          <p:val>
                                            <p:fltVal val="0"/>
                                          </p:val>
                                        </p:tav>
                                        <p:tav tm="100000">
                                          <p:val>
                                            <p:strVal val="#ppt_h"/>
                                          </p:val>
                                        </p:tav>
                                      </p:tavLst>
                                    </p:anim>
                                    <p:animEffect transition="in" filter="fade">
                                      <p:cBhvr>
                                        <p:cTn id="25" dur="500"/>
                                        <p:tgtEl>
                                          <p:spTgt spid="40"/>
                                        </p:tgtEl>
                                      </p:cBhvr>
                                    </p:animEffect>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childTnLst>
                          </p:cTn>
                        </p:par>
                        <p:par>
                          <p:cTn id="30" fill="hold">
                            <p:stCondLst>
                              <p:cond delay="1500"/>
                            </p:stCondLst>
                            <p:childTnLst>
                              <p:par>
                                <p:cTn id="31" presetID="22" presetClass="entr" presetSubtype="1"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up)">
                                      <p:cBhvr>
                                        <p:cTn id="33" dur="1000"/>
                                        <p:tgtEl>
                                          <p:spTgt spid="12"/>
                                        </p:tgtEl>
                                      </p:cBhvr>
                                    </p:animEffect>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childTnLst>
                          </p:cTn>
                        </p:par>
                        <p:par>
                          <p:cTn id="38" fill="hold">
                            <p:stCondLst>
                              <p:cond delay="3000"/>
                            </p:stCondLst>
                            <p:childTnLst>
                              <p:par>
                                <p:cTn id="39" presetID="22" presetClass="entr" presetSubtype="8"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p:cTn id="45" dur="500" fill="hold"/>
                                        <p:tgtEl>
                                          <p:spTgt spid="41"/>
                                        </p:tgtEl>
                                        <p:attrNameLst>
                                          <p:attrName>ppt_w</p:attrName>
                                        </p:attrNameLst>
                                      </p:cBhvr>
                                      <p:tavLst>
                                        <p:tav tm="0">
                                          <p:val>
                                            <p:fltVal val="0"/>
                                          </p:val>
                                        </p:tav>
                                        <p:tav tm="100000">
                                          <p:val>
                                            <p:strVal val="#ppt_w"/>
                                          </p:val>
                                        </p:tav>
                                      </p:tavLst>
                                    </p:anim>
                                    <p:anim calcmode="lin" valueType="num">
                                      <p:cBhvr>
                                        <p:cTn id="46" dur="500" fill="hold"/>
                                        <p:tgtEl>
                                          <p:spTgt spid="41"/>
                                        </p:tgtEl>
                                        <p:attrNameLst>
                                          <p:attrName>ppt_h</p:attrName>
                                        </p:attrNameLst>
                                      </p:cBhvr>
                                      <p:tavLst>
                                        <p:tav tm="0">
                                          <p:val>
                                            <p:fltVal val="0"/>
                                          </p:val>
                                        </p:tav>
                                        <p:tav tm="100000">
                                          <p:val>
                                            <p:strVal val="#ppt_h"/>
                                          </p:val>
                                        </p:tav>
                                      </p:tavLst>
                                    </p:anim>
                                    <p:animEffect transition="in" filter="fade">
                                      <p:cBhvr>
                                        <p:cTn id="47" dur="500"/>
                                        <p:tgtEl>
                                          <p:spTgt spid="41"/>
                                        </p:tgtEl>
                                      </p:cBhvr>
                                    </p:animEffect>
                                  </p:childTnLst>
                                </p:cTn>
                              </p:par>
                            </p:childTnLst>
                          </p:cTn>
                        </p:par>
                        <p:par>
                          <p:cTn id="48" fill="hold">
                            <p:stCondLst>
                              <p:cond delay="4000"/>
                            </p:stCondLst>
                            <p:childTnLst>
                              <p:par>
                                <p:cTn id="49" presetID="32" presetClass="emph" presetSubtype="0" repeatCount="2000" fill="hold" grpId="1" nodeType="afterEffect">
                                  <p:stCondLst>
                                    <p:cond delay="0"/>
                                  </p:stCondLst>
                                  <p:childTnLst>
                                    <p:animRot by="120000">
                                      <p:cBhvr>
                                        <p:cTn id="50" dur="50" fill="hold">
                                          <p:stCondLst>
                                            <p:cond delay="0"/>
                                          </p:stCondLst>
                                        </p:cTn>
                                        <p:tgtEl>
                                          <p:spTgt spid="41"/>
                                        </p:tgtEl>
                                        <p:attrNameLst>
                                          <p:attrName>r</p:attrName>
                                        </p:attrNameLst>
                                      </p:cBhvr>
                                    </p:animRot>
                                    <p:animRot by="-240000">
                                      <p:cBhvr>
                                        <p:cTn id="51" dur="100" fill="hold">
                                          <p:stCondLst>
                                            <p:cond delay="100"/>
                                          </p:stCondLst>
                                        </p:cTn>
                                        <p:tgtEl>
                                          <p:spTgt spid="41"/>
                                        </p:tgtEl>
                                        <p:attrNameLst>
                                          <p:attrName>r</p:attrName>
                                        </p:attrNameLst>
                                      </p:cBhvr>
                                    </p:animRot>
                                    <p:animRot by="240000">
                                      <p:cBhvr>
                                        <p:cTn id="52" dur="100" fill="hold">
                                          <p:stCondLst>
                                            <p:cond delay="200"/>
                                          </p:stCondLst>
                                        </p:cTn>
                                        <p:tgtEl>
                                          <p:spTgt spid="41"/>
                                        </p:tgtEl>
                                        <p:attrNameLst>
                                          <p:attrName>r</p:attrName>
                                        </p:attrNameLst>
                                      </p:cBhvr>
                                    </p:animRot>
                                    <p:animRot by="-240000">
                                      <p:cBhvr>
                                        <p:cTn id="53" dur="100" fill="hold">
                                          <p:stCondLst>
                                            <p:cond delay="300"/>
                                          </p:stCondLst>
                                        </p:cTn>
                                        <p:tgtEl>
                                          <p:spTgt spid="41"/>
                                        </p:tgtEl>
                                        <p:attrNameLst>
                                          <p:attrName>r</p:attrName>
                                        </p:attrNameLst>
                                      </p:cBhvr>
                                    </p:animRot>
                                    <p:animRot by="120000">
                                      <p:cBhvr>
                                        <p:cTn id="54" dur="100" fill="hold">
                                          <p:stCondLst>
                                            <p:cond delay="400"/>
                                          </p:stCondLst>
                                        </p:cTn>
                                        <p:tgtEl>
                                          <p:spTgt spid="41"/>
                                        </p:tgtEl>
                                        <p:attrNameLst>
                                          <p:attrName>r</p:attrName>
                                        </p:attrNameLst>
                                      </p:cBhvr>
                                    </p:animRot>
                                  </p:childTnLst>
                                </p:cTn>
                              </p:par>
                            </p:childTnLst>
                          </p:cTn>
                        </p:par>
                        <p:par>
                          <p:cTn id="55" fill="hold">
                            <p:stCondLst>
                              <p:cond delay="5000"/>
                            </p:stCondLst>
                            <p:childTnLst>
                              <p:par>
                                <p:cTn id="56" presetID="22" presetClass="entr" presetSubtype="8" fill="hold" grpId="0" nodeType="after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wipe(left)">
                                      <p:cBhvr>
                                        <p:cTn id="58" dur="500"/>
                                        <p:tgtEl>
                                          <p:spTgt spid="11"/>
                                        </p:tgtEl>
                                      </p:cBhvr>
                                    </p:animEffect>
                                  </p:childTnLst>
                                </p:cTn>
                              </p:par>
                              <p:par>
                                <p:cTn id="59" presetID="22" presetClass="entr" presetSubtype="1" fill="hold" nodeType="with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wipe(up)">
                                      <p:cBhvr>
                                        <p:cTn id="61" dur="1000"/>
                                        <p:tgtEl>
                                          <p:spTgt spid="13"/>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fade">
                                      <p:cBhvr>
                                        <p:cTn id="65" dur="500"/>
                                        <p:tgtEl>
                                          <p:spTgt spid="35"/>
                                        </p:tgtEl>
                                      </p:cBhvr>
                                    </p:animEffect>
                                  </p:childTnLst>
                                </p:cTn>
                              </p:par>
                            </p:childTnLst>
                          </p:cTn>
                        </p:par>
                        <p:par>
                          <p:cTn id="66" fill="hold">
                            <p:stCondLst>
                              <p:cond delay="6500"/>
                            </p:stCondLst>
                            <p:childTnLst>
                              <p:par>
                                <p:cTn id="67" presetID="53" presetClass="entr" presetSubtype="16" fill="hold" grpId="0" nodeType="afterEffect">
                                  <p:stCondLst>
                                    <p:cond delay="500"/>
                                  </p:stCondLst>
                                  <p:childTnLst>
                                    <p:set>
                                      <p:cBhvr>
                                        <p:cTn id="68" dur="1" fill="hold">
                                          <p:stCondLst>
                                            <p:cond delay="0"/>
                                          </p:stCondLst>
                                        </p:cTn>
                                        <p:tgtEl>
                                          <p:spTgt spid="7"/>
                                        </p:tgtEl>
                                        <p:attrNameLst>
                                          <p:attrName>style.visibility</p:attrName>
                                        </p:attrNameLst>
                                      </p:cBhvr>
                                      <p:to>
                                        <p:strVal val="visible"/>
                                      </p:to>
                                    </p:set>
                                    <p:anim calcmode="lin" valueType="num">
                                      <p:cBhvr>
                                        <p:cTn id="69" dur="500" fill="hold"/>
                                        <p:tgtEl>
                                          <p:spTgt spid="7"/>
                                        </p:tgtEl>
                                        <p:attrNameLst>
                                          <p:attrName>ppt_w</p:attrName>
                                        </p:attrNameLst>
                                      </p:cBhvr>
                                      <p:tavLst>
                                        <p:tav tm="0">
                                          <p:val>
                                            <p:fltVal val="0"/>
                                          </p:val>
                                        </p:tav>
                                        <p:tav tm="100000">
                                          <p:val>
                                            <p:strVal val="#ppt_w"/>
                                          </p:val>
                                        </p:tav>
                                      </p:tavLst>
                                    </p:anim>
                                    <p:anim calcmode="lin" valueType="num">
                                      <p:cBhvr>
                                        <p:cTn id="70" dur="500" fill="hold"/>
                                        <p:tgtEl>
                                          <p:spTgt spid="7"/>
                                        </p:tgtEl>
                                        <p:attrNameLst>
                                          <p:attrName>ppt_h</p:attrName>
                                        </p:attrNameLst>
                                      </p:cBhvr>
                                      <p:tavLst>
                                        <p:tav tm="0">
                                          <p:val>
                                            <p:fltVal val="0"/>
                                          </p:val>
                                        </p:tav>
                                        <p:tav tm="100000">
                                          <p:val>
                                            <p:strVal val="#ppt_h"/>
                                          </p:val>
                                        </p:tav>
                                      </p:tavLst>
                                    </p:anim>
                                    <p:animEffect transition="in" filter="fade">
                                      <p:cBhvr>
                                        <p:cTn id="71" dur="500"/>
                                        <p:tgtEl>
                                          <p:spTgt spid="7"/>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wipe(left)">
                                      <p:cBhvr>
                                        <p:cTn id="76" dur="500"/>
                                        <p:tgtEl>
                                          <p:spTgt spid="19"/>
                                        </p:tgtEl>
                                      </p:cBhvr>
                                    </p:animEffect>
                                  </p:childTnLst>
                                </p:cTn>
                              </p:par>
                              <p:par>
                                <p:cTn id="77" presetID="1" presetClass="exit" presetSubtype="0" fill="hold" grpId="1" nodeType="withEffect">
                                  <p:stCondLst>
                                    <p:cond delay="0"/>
                                  </p:stCondLst>
                                  <p:childTnLst>
                                    <p:set>
                                      <p:cBhvr>
                                        <p:cTn id="78" dur="1" fill="hold">
                                          <p:stCondLst>
                                            <p:cond delay="0"/>
                                          </p:stCondLst>
                                        </p:cTn>
                                        <p:tgtEl>
                                          <p:spTgt spid="7"/>
                                        </p:tgtEl>
                                        <p:attrNameLst>
                                          <p:attrName>style.visibility</p:attrName>
                                        </p:attrNameLst>
                                      </p:cBhvr>
                                      <p:to>
                                        <p:strVal val="hidden"/>
                                      </p:to>
                                    </p:set>
                                  </p:childTnLst>
                                </p:cTn>
                              </p:par>
                            </p:childTnLst>
                          </p:cTn>
                        </p:par>
                        <p:par>
                          <p:cTn id="79" fill="hold">
                            <p:stCondLst>
                              <p:cond delay="500"/>
                            </p:stCondLst>
                            <p:childTnLst>
                              <p:par>
                                <p:cTn id="80" presetID="53" presetClass="entr" presetSubtype="16" fill="hold" grpId="0" nodeType="afterEffect">
                                  <p:stCondLst>
                                    <p:cond delay="0"/>
                                  </p:stCondLst>
                                  <p:childTnLst>
                                    <p:set>
                                      <p:cBhvr>
                                        <p:cTn id="81" dur="1" fill="hold">
                                          <p:stCondLst>
                                            <p:cond delay="0"/>
                                          </p:stCondLst>
                                        </p:cTn>
                                        <p:tgtEl>
                                          <p:spTgt spid="31"/>
                                        </p:tgtEl>
                                        <p:attrNameLst>
                                          <p:attrName>style.visibility</p:attrName>
                                        </p:attrNameLst>
                                      </p:cBhvr>
                                      <p:to>
                                        <p:strVal val="visible"/>
                                      </p:to>
                                    </p:set>
                                    <p:anim calcmode="lin" valueType="num">
                                      <p:cBhvr>
                                        <p:cTn id="82" dur="500" fill="hold"/>
                                        <p:tgtEl>
                                          <p:spTgt spid="31"/>
                                        </p:tgtEl>
                                        <p:attrNameLst>
                                          <p:attrName>ppt_w</p:attrName>
                                        </p:attrNameLst>
                                      </p:cBhvr>
                                      <p:tavLst>
                                        <p:tav tm="0">
                                          <p:val>
                                            <p:fltVal val="0"/>
                                          </p:val>
                                        </p:tav>
                                        <p:tav tm="100000">
                                          <p:val>
                                            <p:strVal val="#ppt_w"/>
                                          </p:val>
                                        </p:tav>
                                      </p:tavLst>
                                    </p:anim>
                                    <p:anim calcmode="lin" valueType="num">
                                      <p:cBhvr>
                                        <p:cTn id="83" dur="500" fill="hold"/>
                                        <p:tgtEl>
                                          <p:spTgt spid="31"/>
                                        </p:tgtEl>
                                        <p:attrNameLst>
                                          <p:attrName>ppt_h</p:attrName>
                                        </p:attrNameLst>
                                      </p:cBhvr>
                                      <p:tavLst>
                                        <p:tav tm="0">
                                          <p:val>
                                            <p:fltVal val="0"/>
                                          </p:val>
                                        </p:tav>
                                        <p:tav tm="100000">
                                          <p:val>
                                            <p:strVal val="#ppt_h"/>
                                          </p:val>
                                        </p:tav>
                                      </p:tavLst>
                                    </p:anim>
                                    <p:animEffect transition="in" filter="fade">
                                      <p:cBhvr>
                                        <p:cTn id="84" dur="500"/>
                                        <p:tgtEl>
                                          <p:spTgt spid="31"/>
                                        </p:tgtEl>
                                      </p:cBhvr>
                                    </p:animEffect>
                                  </p:childTnLst>
                                </p:cTn>
                              </p:par>
                            </p:childTnLst>
                          </p:cTn>
                        </p:par>
                        <p:par>
                          <p:cTn id="85" fill="hold">
                            <p:stCondLst>
                              <p:cond delay="1000"/>
                            </p:stCondLst>
                            <p:childTnLst>
                              <p:par>
                                <p:cTn id="86" presetID="32" presetClass="emph" presetSubtype="0" repeatCount="2000" fill="hold" grpId="1" nodeType="afterEffect">
                                  <p:stCondLst>
                                    <p:cond delay="0"/>
                                  </p:stCondLst>
                                  <p:childTnLst>
                                    <p:animRot by="120000">
                                      <p:cBhvr>
                                        <p:cTn id="87" dur="50" fill="hold">
                                          <p:stCondLst>
                                            <p:cond delay="0"/>
                                          </p:stCondLst>
                                        </p:cTn>
                                        <p:tgtEl>
                                          <p:spTgt spid="31"/>
                                        </p:tgtEl>
                                        <p:attrNameLst>
                                          <p:attrName>r</p:attrName>
                                        </p:attrNameLst>
                                      </p:cBhvr>
                                    </p:animRot>
                                    <p:animRot by="-240000">
                                      <p:cBhvr>
                                        <p:cTn id="88" dur="100" fill="hold">
                                          <p:stCondLst>
                                            <p:cond delay="100"/>
                                          </p:stCondLst>
                                        </p:cTn>
                                        <p:tgtEl>
                                          <p:spTgt spid="31"/>
                                        </p:tgtEl>
                                        <p:attrNameLst>
                                          <p:attrName>r</p:attrName>
                                        </p:attrNameLst>
                                      </p:cBhvr>
                                    </p:animRot>
                                    <p:animRot by="240000">
                                      <p:cBhvr>
                                        <p:cTn id="89" dur="100" fill="hold">
                                          <p:stCondLst>
                                            <p:cond delay="200"/>
                                          </p:stCondLst>
                                        </p:cTn>
                                        <p:tgtEl>
                                          <p:spTgt spid="31"/>
                                        </p:tgtEl>
                                        <p:attrNameLst>
                                          <p:attrName>r</p:attrName>
                                        </p:attrNameLst>
                                      </p:cBhvr>
                                    </p:animRot>
                                    <p:animRot by="-240000">
                                      <p:cBhvr>
                                        <p:cTn id="90" dur="100" fill="hold">
                                          <p:stCondLst>
                                            <p:cond delay="300"/>
                                          </p:stCondLst>
                                        </p:cTn>
                                        <p:tgtEl>
                                          <p:spTgt spid="31"/>
                                        </p:tgtEl>
                                        <p:attrNameLst>
                                          <p:attrName>r</p:attrName>
                                        </p:attrNameLst>
                                      </p:cBhvr>
                                    </p:animRot>
                                    <p:animRot by="120000">
                                      <p:cBhvr>
                                        <p:cTn id="91" dur="100" fill="hold">
                                          <p:stCondLst>
                                            <p:cond delay="400"/>
                                          </p:stCondLst>
                                        </p:cTn>
                                        <p:tgtEl>
                                          <p:spTgt spid="31"/>
                                        </p:tgtEl>
                                        <p:attrNameLst>
                                          <p:attrName>r</p:attrName>
                                        </p:attrNameLst>
                                      </p:cBhvr>
                                    </p:animRot>
                                  </p:childTnLst>
                                </p:cTn>
                              </p:par>
                            </p:childTnLst>
                          </p:cTn>
                        </p:par>
                        <p:par>
                          <p:cTn id="92" fill="hold">
                            <p:stCondLst>
                              <p:cond delay="2000"/>
                            </p:stCondLst>
                            <p:childTnLst>
                              <p:par>
                                <p:cTn id="93" presetID="22" presetClass="entr" presetSubtype="8" fill="hold" grpId="0" nodeType="after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wipe(left)">
                                      <p:cBhvr>
                                        <p:cTn id="95" dur="500"/>
                                        <p:tgtEl>
                                          <p:spTgt spid="20"/>
                                        </p:tgtEl>
                                      </p:cBhvr>
                                    </p:animEffect>
                                  </p:childTnLst>
                                </p:cTn>
                              </p:par>
                            </p:childTnLst>
                          </p:cTn>
                        </p:par>
                        <p:par>
                          <p:cTn id="96" fill="hold">
                            <p:stCondLst>
                              <p:cond delay="2500"/>
                            </p:stCondLst>
                            <p:childTnLst>
                              <p:par>
                                <p:cTn id="97" presetID="53" presetClass="entr" presetSubtype="16" fill="hold" grpId="0" nodeType="afterEffect">
                                  <p:stCondLst>
                                    <p:cond delay="0"/>
                                  </p:stCondLst>
                                  <p:childTnLst>
                                    <p:set>
                                      <p:cBhvr>
                                        <p:cTn id="98" dur="1" fill="hold">
                                          <p:stCondLst>
                                            <p:cond delay="0"/>
                                          </p:stCondLst>
                                        </p:cTn>
                                        <p:tgtEl>
                                          <p:spTgt spid="37"/>
                                        </p:tgtEl>
                                        <p:attrNameLst>
                                          <p:attrName>style.visibility</p:attrName>
                                        </p:attrNameLst>
                                      </p:cBhvr>
                                      <p:to>
                                        <p:strVal val="visible"/>
                                      </p:to>
                                    </p:set>
                                    <p:anim calcmode="lin" valueType="num">
                                      <p:cBhvr>
                                        <p:cTn id="99" dur="500" fill="hold"/>
                                        <p:tgtEl>
                                          <p:spTgt spid="37"/>
                                        </p:tgtEl>
                                        <p:attrNameLst>
                                          <p:attrName>ppt_w</p:attrName>
                                        </p:attrNameLst>
                                      </p:cBhvr>
                                      <p:tavLst>
                                        <p:tav tm="0">
                                          <p:val>
                                            <p:fltVal val="0"/>
                                          </p:val>
                                        </p:tav>
                                        <p:tav tm="100000">
                                          <p:val>
                                            <p:strVal val="#ppt_w"/>
                                          </p:val>
                                        </p:tav>
                                      </p:tavLst>
                                    </p:anim>
                                    <p:anim calcmode="lin" valueType="num">
                                      <p:cBhvr>
                                        <p:cTn id="100" dur="500" fill="hold"/>
                                        <p:tgtEl>
                                          <p:spTgt spid="37"/>
                                        </p:tgtEl>
                                        <p:attrNameLst>
                                          <p:attrName>ppt_h</p:attrName>
                                        </p:attrNameLst>
                                      </p:cBhvr>
                                      <p:tavLst>
                                        <p:tav tm="0">
                                          <p:val>
                                            <p:fltVal val="0"/>
                                          </p:val>
                                        </p:tav>
                                        <p:tav tm="100000">
                                          <p:val>
                                            <p:strVal val="#ppt_h"/>
                                          </p:val>
                                        </p:tav>
                                      </p:tavLst>
                                    </p:anim>
                                    <p:animEffect transition="in" filter="fade">
                                      <p:cBhvr>
                                        <p:cTn id="101" dur="500"/>
                                        <p:tgtEl>
                                          <p:spTgt spid="37"/>
                                        </p:tgtEl>
                                      </p:cBhvr>
                                    </p:animEffect>
                                  </p:childTnLst>
                                </p:cTn>
                              </p:par>
                            </p:childTnLst>
                          </p:cTn>
                        </p:par>
                        <p:par>
                          <p:cTn id="102" fill="hold">
                            <p:stCondLst>
                              <p:cond delay="3000"/>
                            </p:stCondLst>
                            <p:childTnLst>
                              <p:par>
                                <p:cTn id="103" presetID="32" presetClass="emph" presetSubtype="0" fill="hold" grpId="1" nodeType="afterEffect">
                                  <p:stCondLst>
                                    <p:cond delay="0"/>
                                  </p:stCondLst>
                                  <p:childTnLst>
                                    <p:animRot by="120000">
                                      <p:cBhvr>
                                        <p:cTn id="104" dur="50" fill="hold">
                                          <p:stCondLst>
                                            <p:cond delay="0"/>
                                          </p:stCondLst>
                                        </p:cTn>
                                        <p:tgtEl>
                                          <p:spTgt spid="37"/>
                                        </p:tgtEl>
                                        <p:attrNameLst>
                                          <p:attrName>r</p:attrName>
                                        </p:attrNameLst>
                                      </p:cBhvr>
                                    </p:animRot>
                                    <p:animRot by="-240000">
                                      <p:cBhvr>
                                        <p:cTn id="105" dur="100" fill="hold">
                                          <p:stCondLst>
                                            <p:cond delay="100"/>
                                          </p:stCondLst>
                                        </p:cTn>
                                        <p:tgtEl>
                                          <p:spTgt spid="37"/>
                                        </p:tgtEl>
                                        <p:attrNameLst>
                                          <p:attrName>r</p:attrName>
                                        </p:attrNameLst>
                                      </p:cBhvr>
                                    </p:animRot>
                                    <p:animRot by="240000">
                                      <p:cBhvr>
                                        <p:cTn id="106" dur="100" fill="hold">
                                          <p:stCondLst>
                                            <p:cond delay="200"/>
                                          </p:stCondLst>
                                        </p:cTn>
                                        <p:tgtEl>
                                          <p:spTgt spid="37"/>
                                        </p:tgtEl>
                                        <p:attrNameLst>
                                          <p:attrName>r</p:attrName>
                                        </p:attrNameLst>
                                      </p:cBhvr>
                                    </p:animRot>
                                    <p:animRot by="-240000">
                                      <p:cBhvr>
                                        <p:cTn id="107" dur="100" fill="hold">
                                          <p:stCondLst>
                                            <p:cond delay="300"/>
                                          </p:stCondLst>
                                        </p:cTn>
                                        <p:tgtEl>
                                          <p:spTgt spid="37"/>
                                        </p:tgtEl>
                                        <p:attrNameLst>
                                          <p:attrName>r</p:attrName>
                                        </p:attrNameLst>
                                      </p:cBhvr>
                                    </p:animRot>
                                    <p:animRot by="120000">
                                      <p:cBhvr>
                                        <p:cTn id="108" dur="100" fill="hold">
                                          <p:stCondLst>
                                            <p:cond delay="400"/>
                                          </p:stCondLst>
                                        </p:cTn>
                                        <p:tgtEl>
                                          <p:spTgt spid="37"/>
                                        </p:tgtEl>
                                        <p:attrNameLst>
                                          <p:attrName>r</p:attrName>
                                        </p:attrNameLst>
                                      </p:cBhvr>
                                    </p:animRot>
                                  </p:childTnLst>
                                </p:cTn>
                              </p:par>
                            </p:childTnLst>
                          </p:cTn>
                        </p:par>
                        <p:par>
                          <p:cTn id="109" fill="hold">
                            <p:stCondLst>
                              <p:cond delay="3500"/>
                            </p:stCondLst>
                            <p:childTnLst>
                              <p:par>
                                <p:cTn id="110" presetID="22" presetClass="entr" presetSubtype="8" fill="hold" grpId="0" nodeType="afterEffect">
                                  <p:stCondLst>
                                    <p:cond delay="0"/>
                                  </p:stCondLst>
                                  <p:childTnLst>
                                    <p:set>
                                      <p:cBhvr>
                                        <p:cTn id="111" dur="1" fill="hold">
                                          <p:stCondLst>
                                            <p:cond delay="0"/>
                                          </p:stCondLst>
                                        </p:cTn>
                                        <p:tgtEl>
                                          <p:spTgt spid="22"/>
                                        </p:tgtEl>
                                        <p:attrNameLst>
                                          <p:attrName>style.visibility</p:attrName>
                                        </p:attrNameLst>
                                      </p:cBhvr>
                                      <p:to>
                                        <p:strVal val="visible"/>
                                      </p:to>
                                    </p:set>
                                    <p:animEffect transition="in" filter="wipe(left)">
                                      <p:cBhvr>
                                        <p:cTn id="112" dur="500"/>
                                        <p:tgtEl>
                                          <p:spTgt spid="22"/>
                                        </p:tgtEl>
                                      </p:cBhvr>
                                    </p:animEffect>
                                  </p:childTnLst>
                                </p:cTn>
                              </p:par>
                            </p:childTnLst>
                          </p:cTn>
                        </p:par>
                        <p:par>
                          <p:cTn id="113" fill="hold">
                            <p:stCondLst>
                              <p:cond delay="4000"/>
                            </p:stCondLst>
                            <p:childTnLst>
                              <p:par>
                                <p:cTn id="114" presetID="53" presetClass="entr" presetSubtype="16" fill="hold" grpId="0" nodeType="afterEffect">
                                  <p:stCondLst>
                                    <p:cond delay="0"/>
                                  </p:stCondLst>
                                  <p:childTnLst>
                                    <p:set>
                                      <p:cBhvr>
                                        <p:cTn id="115" dur="1" fill="hold">
                                          <p:stCondLst>
                                            <p:cond delay="0"/>
                                          </p:stCondLst>
                                        </p:cTn>
                                        <p:tgtEl>
                                          <p:spTgt spid="38"/>
                                        </p:tgtEl>
                                        <p:attrNameLst>
                                          <p:attrName>style.visibility</p:attrName>
                                        </p:attrNameLst>
                                      </p:cBhvr>
                                      <p:to>
                                        <p:strVal val="visible"/>
                                      </p:to>
                                    </p:set>
                                    <p:anim calcmode="lin" valueType="num">
                                      <p:cBhvr>
                                        <p:cTn id="116" dur="500" fill="hold"/>
                                        <p:tgtEl>
                                          <p:spTgt spid="38"/>
                                        </p:tgtEl>
                                        <p:attrNameLst>
                                          <p:attrName>ppt_w</p:attrName>
                                        </p:attrNameLst>
                                      </p:cBhvr>
                                      <p:tavLst>
                                        <p:tav tm="0">
                                          <p:val>
                                            <p:fltVal val="0"/>
                                          </p:val>
                                        </p:tav>
                                        <p:tav tm="100000">
                                          <p:val>
                                            <p:strVal val="#ppt_w"/>
                                          </p:val>
                                        </p:tav>
                                      </p:tavLst>
                                    </p:anim>
                                    <p:anim calcmode="lin" valueType="num">
                                      <p:cBhvr>
                                        <p:cTn id="117" dur="500" fill="hold"/>
                                        <p:tgtEl>
                                          <p:spTgt spid="38"/>
                                        </p:tgtEl>
                                        <p:attrNameLst>
                                          <p:attrName>ppt_h</p:attrName>
                                        </p:attrNameLst>
                                      </p:cBhvr>
                                      <p:tavLst>
                                        <p:tav tm="0">
                                          <p:val>
                                            <p:fltVal val="0"/>
                                          </p:val>
                                        </p:tav>
                                        <p:tav tm="100000">
                                          <p:val>
                                            <p:strVal val="#ppt_h"/>
                                          </p:val>
                                        </p:tav>
                                      </p:tavLst>
                                    </p:anim>
                                    <p:animEffect transition="in" filter="fade">
                                      <p:cBhvr>
                                        <p:cTn id="11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1" grpId="1" animBg="1"/>
      <p:bldP spid="31" grpId="0" animBg="1"/>
      <p:bldP spid="31" grpId="1" animBg="1"/>
      <p:bldP spid="37" grpId="0" animBg="1"/>
      <p:bldP spid="37" grpId="1" animBg="1"/>
      <p:bldP spid="38" grpId="0" animBg="1"/>
      <p:bldP spid="22" grpId="0" animBg="1"/>
      <p:bldP spid="20" grpId="0" animBg="1"/>
      <p:bldP spid="19" grpId="0" animBg="1"/>
      <p:bldP spid="11" grpId="0" animBg="1"/>
      <p:bldP spid="9" grpId="0" animBg="1"/>
      <p:bldP spid="8" grpId="0" animBg="1"/>
      <p:bldP spid="6" grpId="0" animBg="1"/>
      <p:bldP spid="35" grpId="0"/>
      <p:bldP spid="46" grpId="0" animBg="1"/>
      <p:bldP spid="7" grpId="0" animBg="1"/>
      <p:bldP spid="7" grpId="1" animBg="1"/>
    </p:bldLst>
  </p:timing>
</p:sld>
</file>

<file path=ppt/slides/slide40.xml><?xml version="1.0" encoding="utf-8"?>
<p:sld xmlns:a="http://schemas.openxmlformats.org/drawingml/2006/main" xmlns:r="http://schemas.openxmlformats.org/officeDocument/2006/relationships" xmlns:p="http://schemas.openxmlformats.org/presentationml/2006/main" show="0">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C296BFE-4494-07CC-F555-39FA89E5DD63}"/>
              </a:ext>
            </a:extLst>
          </p:cNvPr>
          <p:cNvSpPr txBox="1"/>
          <p:nvPr/>
        </p:nvSpPr>
        <p:spPr>
          <a:xfrm>
            <a:off x="186764" y="6050130"/>
            <a:ext cx="208072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err="1">
                <a:ln>
                  <a:noFill/>
                </a:ln>
                <a:solidFill>
                  <a:prstClr val="white"/>
                </a:solidFill>
                <a:effectLst/>
                <a:uLnTx/>
                <a:uFillTx/>
                <a:latin typeface="Poppins"/>
                <a:ea typeface="Roboto" panose="02000000000000000000" pitchFamily="2" charset="0"/>
                <a:cs typeface="Calibri Light" panose="020F0302020204030204" pitchFamily="34" charset="0"/>
              </a:rPr>
              <a:t>LegacyPartners.biz</a:t>
            </a:r>
            <a:endParaRPr kumimoji="0" lang="en-US" sz="1300" b="0" i="1" u="none" strike="noStrike" kern="1200" cap="none" spc="0" normalizeH="0" baseline="0" noProof="0" dirty="0">
              <a:ln>
                <a:noFill/>
              </a:ln>
              <a:solidFill>
                <a:prstClr val="white"/>
              </a:solidFill>
              <a:effectLst/>
              <a:uLnTx/>
              <a:uFillTx/>
              <a:latin typeface="Poppins"/>
              <a:ea typeface="Roboto" panose="02000000000000000000" pitchFamily="2" charset="0"/>
              <a:cs typeface="Calibri Light" panose="020F03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err="1">
                <a:ln>
                  <a:noFill/>
                </a:ln>
                <a:solidFill>
                  <a:prstClr val="white"/>
                </a:solidFill>
                <a:effectLst/>
                <a:uLnTx/>
                <a:uFillTx/>
                <a:latin typeface="Poppins"/>
                <a:ea typeface="Roboto" panose="02000000000000000000" pitchFamily="2" charset="0"/>
                <a:cs typeface="Calibri Light" panose="020F0302020204030204" pitchFamily="34" charset="0"/>
              </a:rPr>
              <a:t>TheSVPSystem.com</a:t>
            </a:r>
            <a:endParaRPr kumimoji="0" lang="en-US" sz="1300" b="0" i="1" u="none" strike="noStrike" kern="1200" cap="none" spc="0" normalizeH="0" baseline="0" noProof="0" dirty="0">
              <a:ln>
                <a:noFill/>
              </a:ln>
              <a:solidFill>
                <a:prstClr val="white"/>
              </a:solidFill>
              <a:effectLst/>
              <a:uLnTx/>
              <a:uFillTx/>
              <a:latin typeface="Poppins"/>
              <a:ea typeface="Roboto" panose="02000000000000000000" pitchFamily="2" charset="0"/>
              <a:cs typeface="Calibri Light" panose="020F0302020204030204" pitchFamily="34" charset="0"/>
            </a:endParaRPr>
          </a:p>
        </p:txBody>
      </p:sp>
      <p:pic>
        <p:nvPicPr>
          <p:cNvPr id="6" name="Picture 5">
            <a:extLst>
              <a:ext uri="{FF2B5EF4-FFF2-40B4-BE49-F238E27FC236}">
                <a16:creationId xmlns:a16="http://schemas.microsoft.com/office/drawing/2014/main" id="{2C9E38AA-3C3D-0E54-1F08-3EDF87525F16}"/>
              </a:ext>
            </a:extLst>
          </p:cNvPr>
          <p:cNvPicPr>
            <a:picLocks noChangeAspect="1"/>
          </p:cNvPicPr>
          <p:nvPr/>
        </p:nvPicPr>
        <p:blipFill>
          <a:blip r:embed="rId3"/>
          <a:srcRect t="14626" b="14626"/>
          <a:stretch/>
        </p:blipFill>
        <p:spPr>
          <a:xfrm>
            <a:off x="9201055" y="6438549"/>
            <a:ext cx="1920246" cy="274320"/>
          </a:xfrm>
          <a:prstGeom prst="rect">
            <a:avLst/>
          </a:prstGeom>
        </p:spPr>
      </p:pic>
      <p:pic>
        <p:nvPicPr>
          <p:cNvPr id="11" name="Picture 10">
            <a:extLst>
              <a:ext uri="{FF2B5EF4-FFF2-40B4-BE49-F238E27FC236}">
                <a16:creationId xmlns:a16="http://schemas.microsoft.com/office/drawing/2014/main" id="{E4421999-6785-2015-D77C-7A9A30EA48E9}"/>
              </a:ext>
            </a:extLst>
          </p:cNvPr>
          <p:cNvPicPr>
            <a:picLocks noChangeAspect="1"/>
          </p:cNvPicPr>
          <p:nvPr/>
        </p:nvPicPr>
        <p:blipFill>
          <a:blip r:embed="rId4"/>
          <a:srcRect/>
          <a:stretch/>
        </p:blipFill>
        <p:spPr>
          <a:xfrm>
            <a:off x="9123898" y="6139846"/>
            <a:ext cx="2080726" cy="378618"/>
          </a:xfrm>
          <a:prstGeom prst="rect">
            <a:avLst/>
          </a:prstGeom>
        </p:spPr>
      </p:pic>
      <p:sp>
        <p:nvSpPr>
          <p:cNvPr id="2" name="TextBox 1">
            <a:extLst>
              <a:ext uri="{FF2B5EF4-FFF2-40B4-BE49-F238E27FC236}">
                <a16:creationId xmlns:a16="http://schemas.microsoft.com/office/drawing/2014/main" id="{49F1C463-6992-D2EF-5724-58010D756695}"/>
              </a:ext>
            </a:extLst>
          </p:cNvPr>
          <p:cNvSpPr txBox="1"/>
          <p:nvPr/>
        </p:nvSpPr>
        <p:spPr>
          <a:xfrm>
            <a:off x="0" y="883883"/>
            <a:ext cx="12192000" cy="110799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6600" b="0" i="0" u="none" strike="noStrike" kern="0" cap="none" spc="0" normalizeH="0" baseline="0" noProof="0" dirty="0">
                <a:ln>
                  <a:noFill/>
                </a:ln>
                <a:solidFill>
                  <a:schemeClr val="bg1"/>
                </a:solidFill>
                <a:effectLst/>
                <a:uLnTx/>
                <a:uFillTx/>
                <a:latin typeface="Poppins"/>
                <a:ea typeface="+mn-ea"/>
                <a:cs typeface="Calibri" panose="020F0502020204030204" pitchFamily="34" charset="0"/>
                <a:sym typeface="Arial"/>
              </a:rPr>
              <a:t>Promote from Left to Right</a:t>
            </a:r>
          </a:p>
        </p:txBody>
      </p:sp>
      <p:grpSp>
        <p:nvGrpSpPr>
          <p:cNvPr id="5" name="Group 4">
            <a:extLst>
              <a:ext uri="{FF2B5EF4-FFF2-40B4-BE49-F238E27FC236}">
                <a16:creationId xmlns:a16="http://schemas.microsoft.com/office/drawing/2014/main" id="{967E762E-4469-AE73-5CF0-7175DFCD4DEF}"/>
              </a:ext>
            </a:extLst>
          </p:cNvPr>
          <p:cNvGrpSpPr/>
          <p:nvPr/>
        </p:nvGrpSpPr>
        <p:grpSpPr>
          <a:xfrm>
            <a:off x="1277010" y="2868601"/>
            <a:ext cx="9637983" cy="1807968"/>
            <a:chOff x="2021772" y="8730343"/>
            <a:chExt cx="19275965" cy="3615935"/>
          </a:xfrm>
        </p:grpSpPr>
        <p:sp>
          <p:nvSpPr>
            <p:cNvPr id="7" name="Oval 6">
              <a:extLst>
                <a:ext uri="{FF2B5EF4-FFF2-40B4-BE49-F238E27FC236}">
                  <a16:creationId xmlns:a16="http://schemas.microsoft.com/office/drawing/2014/main" id="{6E61E726-1EF7-22C0-6176-AF37AA572248}"/>
                </a:ext>
              </a:extLst>
            </p:cNvPr>
            <p:cNvSpPr/>
            <p:nvPr/>
          </p:nvSpPr>
          <p:spPr>
            <a:xfrm>
              <a:off x="4889586" y="8730343"/>
              <a:ext cx="2069082" cy="2069082"/>
            </a:xfrm>
            <a:prstGeom prst="ellipse">
              <a:avLst/>
            </a:prstGeom>
            <a:solidFill>
              <a:srgbClr val="407DC9"/>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ETL</a:t>
              </a:r>
            </a:p>
          </p:txBody>
        </p:sp>
        <p:sp>
          <p:nvSpPr>
            <p:cNvPr id="9" name="Oval 8">
              <a:extLst>
                <a:ext uri="{FF2B5EF4-FFF2-40B4-BE49-F238E27FC236}">
                  <a16:creationId xmlns:a16="http://schemas.microsoft.com/office/drawing/2014/main" id="{76A861C7-A2FD-ABD1-C541-FAFF0DA6E882}"/>
                </a:ext>
              </a:extLst>
            </p:cNvPr>
            <p:cNvSpPr/>
            <p:nvPr/>
          </p:nvSpPr>
          <p:spPr>
            <a:xfrm>
              <a:off x="7757400" y="8730343"/>
              <a:ext cx="2069082" cy="2069082"/>
            </a:xfrm>
            <a:prstGeom prst="ellipse">
              <a:avLst/>
            </a:prstGeom>
            <a:solidFill>
              <a:srgbClr val="6F90A0"/>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RC</a:t>
              </a:r>
              <a:endParaRPr kumimoji="0" lang="en-US" sz="2700" b="1" i="0" u="none" strike="noStrike" kern="1200" cap="none" spc="0" normalizeH="0" baseline="0" noProof="0" dirty="0">
                <a:ln>
                  <a:noFill/>
                </a:ln>
                <a:solidFill>
                  <a:srgbClr val="FFFFFF"/>
                </a:solidFill>
                <a:effectLst/>
                <a:highlight>
                  <a:srgbClr val="929292"/>
                </a:highlight>
                <a:uLnTx/>
                <a:uFillTx/>
                <a:latin typeface="Poppins"/>
                <a:ea typeface="+mn-ea"/>
                <a:cs typeface="+mn-cs"/>
                <a:sym typeface="Arial"/>
              </a:endParaRPr>
            </a:p>
          </p:txBody>
        </p:sp>
        <p:sp>
          <p:nvSpPr>
            <p:cNvPr id="10" name="Oval 9">
              <a:extLst>
                <a:ext uri="{FF2B5EF4-FFF2-40B4-BE49-F238E27FC236}">
                  <a16:creationId xmlns:a16="http://schemas.microsoft.com/office/drawing/2014/main" id="{34EDEE7A-B8F9-6E96-4BD0-C51FCA8A5952}"/>
                </a:ext>
              </a:extLst>
            </p:cNvPr>
            <p:cNvSpPr/>
            <p:nvPr/>
          </p:nvSpPr>
          <p:spPr>
            <a:xfrm>
              <a:off x="10625214" y="8730343"/>
              <a:ext cx="2069082" cy="2069082"/>
            </a:xfrm>
            <a:prstGeom prst="ellipse">
              <a:avLst/>
            </a:prstGeom>
            <a:solidFill>
              <a:srgbClr val="012654"/>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RD</a:t>
              </a:r>
            </a:p>
          </p:txBody>
        </p:sp>
        <p:sp>
          <p:nvSpPr>
            <p:cNvPr id="15" name="Oval 14">
              <a:extLst>
                <a:ext uri="{FF2B5EF4-FFF2-40B4-BE49-F238E27FC236}">
                  <a16:creationId xmlns:a16="http://schemas.microsoft.com/office/drawing/2014/main" id="{2865F0AD-20DD-91DE-F2F9-DF87D751B532}"/>
                </a:ext>
              </a:extLst>
            </p:cNvPr>
            <p:cNvSpPr/>
            <p:nvPr/>
          </p:nvSpPr>
          <p:spPr>
            <a:xfrm>
              <a:off x="13493028" y="8730343"/>
              <a:ext cx="2069082" cy="2069082"/>
            </a:xfrm>
            <a:prstGeom prst="ellipse">
              <a:avLst/>
            </a:prstGeom>
            <a:solidFill>
              <a:srgbClr val="FF671F"/>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50" b="1" i="0" u="none" strike="noStrike" kern="0" cap="none" spc="0" normalizeH="0" baseline="0" noProof="0" dirty="0">
                  <a:ln>
                    <a:noFill/>
                  </a:ln>
                  <a:solidFill>
                    <a:srgbClr val="FFFFFF"/>
                  </a:solidFill>
                  <a:effectLst/>
                  <a:uLnTx/>
                  <a:uFillTx/>
                  <a:latin typeface="Poppins"/>
                  <a:ea typeface="Roboto Black" panose="02000000000000000000" pitchFamily="2" charset="0"/>
                  <a:cs typeface="+mn-cs"/>
                  <a:sym typeface="Arial"/>
                </a:rPr>
                <a:t>RVP</a:t>
              </a:r>
              <a:endParaRPr kumimoji="0" lang="en-US" sz="245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endParaRPr>
            </a:p>
          </p:txBody>
        </p:sp>
        <p:sp>
          <p:nvSpPr>
            <p:cNvPr id="16" name="Oval 15">
              <a:extLst>
                <a:ext uri="{FF2B5EF4-FFF2-40B4-BE49-F238E27FC236}">
                  <a16:creationId xmlns:a16="http://schemas.microsoft.com/office/drawing/2014/main" id="{48057B15-BFA7-9A34-062F-34BA1EAB887A}"/>
                </a:ext>
              </a:extLst>
            </p:cNvPr>
            <p:cNvSpPr/>
            <p:nvPr/>
          </p:nvSpPr>
          <p:spPr>
            <a:xfrm>
              <a:off x="16360842" y="8730343"/>
              <a:ext cx="2069082" cy="2069082"/>
            </a:xfrm>
            <a:prstGeom prst="ellipse">
              <a:avLst/>
            </a:prstGeom>
            <a:solidFill>
              <a:srgbClr val="78BE1E"/>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55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SVP</a:t>
              </a:r>
            </a:p>
          </p:txBody>
        </p:sp>
        <p:sp>
          <p:nvSpPr>
            <p:cNvPr id="17" name="Oval 16">
              <a:extLst>
                <a:ext uri="{FF2B5EF4-FFF2-40B4-BE49-F238E27FC236}">
                  <a16:creationId xmlns:a16="http://schemas.microsoft.com/office/drawing/2014/main" id="{642195CB-88B2-0397-9494-1B84DC3F071C}"/>
                </a:ext>
              </a:extLst>
            </p:cNvPr>
            <p:cNvSpPr/>
            <p:nvPr/>
          </p:nvSpPr>
          <p:spPr>
            <a:xfrm>
              <a:off x="19228655" y="8730343"/>
              <a:ext cx="2069082" cy="2069082"/>
            </a:xfrm>
            <a:prstGeom prst="ellipse">
              <a:avLst/>
            </a:prstGeom>
            <a:solidFill>
              <a:srgbClr val="485860"/>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SVP</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srgbClr val="FFFFFF"/>
                  </a:solidFill>
                  <a:effectLst/>
                  <a:uLnTx/>
                  <a:uFillTx/>
                  <a:latin typeface="Poppins"/>
                  <a:ea typeface="Roboto" panose="02000000000000000000" pitchFamily="2" charset="0"/>
                  <a:cs typeface="+mn-cs"/>
                  <a:sym typeface="Arial"/>
                </a:rPr>
                <a:t>Platinum</a:t>
              </a:r>
              <a:endParaRPr kumimoji="0" lang="en-US" sz="700" b="1" i="1" u="none" strike="noStrike" kern="1200" cap="none" spc="0" normalizeH="0" baseline="0" noProof="0" dirty="0">
                <a:ln>
                  <a:noFill/>
                </a:ln>
                <a:solidFill>
                  <a:srgbClr val="FFFFFF"/>
                </a:solidFill>
                <a:effectLst/>
                <a:uLnTx/>
                <a:uFillTx/>
                <a:latin typeface="Poppins"/>
                <a:ea typeface="Roboto" panose="02000000000000000000" pitchFamily="2" charset="0"/>
                <a:cs typeface="+mn-cs"/>
                <a:sym typeface="Arial"/>
              </a:endParaRPr>
            </a:p>
          </p:txBody>
        </p:sp>
        <p:sp>
          <p:nvSpPr>
            <p:cNvPr id="18" name="TextBox 17">
              <a:extLst>
                <a:ext uri="{FF2B5EF4-FFF2-40B4-BE49-F238E27FC236}">
                  <a16:creationId xmlns:a16="http://schemas.microsoft.com/office/drawing/2014/main" id="{A81B2E93-29EC-7F95-0697-8CED5B24864A}"/>
                </a:ext>
              </a:extLst>
            </p:cNvPr>
            <p:cNvSpPr txBox="1"/>
            <p:nvPr/>
          </p:nvSpPr>
          <p:spPr>
            <a:xfrm>
              <a:off x="5176996" y="11269060"/>
              <a:ext cx="1494264" cy="101566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205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$50</a:t>
              </a:r>
            </a:p>
          </p:txBody>
        </p:sp>
        <p:sp>
          <p:nvSpPr>
            <p:cNvPr id="19" name="Oval 18">
              <a:extLst>
                <a:ext uri="{FF2B5EF4-FFF2-40B4-BE49-F238E27FC236}">
                  <a16:creationId xmlns:a16="http://schemas.microsoft.com/office/drawing/2014/main" id="{0544E964-EC76-CB0A-3F69-4D32B23935C8}"/>
                </a:ext>
              </a:extLst>
            </p:cNvPr>
            <p:cNvSpPr/>
            <p:nvPr/>
          </p:nvSpPr>
          <p:spPr>
            <a:xfrm>
              <a:off x="2021772" y="8730343"/>
              <a:ext cx="2069082" cy="2069082"/>
            </a:xfrm>
            <a:prstGeom prst="ellipse">
              <a:avLst/>
            </a:prstGeom>
            <a:solidFill>
              <a:srgbClr val="61CBC8"/>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CQ</a:t>
              </a:r>
            </a:p>
          </p:txBody>
        </p:sp>
        <p:sp>
          <p:nvSpPr>
            <p:cNvPr id="20" name="TextBox 19">
              <a:extLst>
                <a:ext uri="{FF2B5EF4-FFF2-40B4-BE49-F238E27FC236}">
                  <a16:creationId xmlns:a16="http://schemas.microsoft.com/office/drawing/2014/main" id="{64B9E158-E37F-A1B0-E482-15020DED00C0}"/>
                </a:ext>
              </a:extLst>
            </p:cNvPr>
            <p:cNvSpPr txBox="1"/>
            <p:nvPr/>
          </p:nvSpPr>
          <p:spPr>
            <a:xfrm>
              <a:off x="7876676" y="10838172"/>
              <a:ext cx="1883702" cy="150810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Up to</a:t>
              </a:r>
            </a:p>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$150</a:t>
              </a:r>
            </a:p>
          </p:txBody>
        </p:sp>
        <p:sp>
          <p:nvSpPr>
            <p:cNvPr id="21" name="TextBox 20">
              <a:extLst>
                <a:ext uri="{FF2B5EF4-FFF2-40B4-BE49-F238E27FC236}">
                  <a16:creationId xmlns:a16="http://schemas.microsoft.com/office/drawing/2014/main" id="{7CEC7978-BBD3-1DDC-9CB7-F43054E96051}"/>
                </a:ext>
              </a:extLst>
            </p:cNvPr>
            <p:cNvSpPr txBox="1"/>
            <p:nvPr/>
          </p:nvSpPr>
          <p:spPr>
            <a:xfrm>
              <a:off x="10744492" y="10838172"/>
              <a:ext cx="1850088" cy="150810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Up to</a:t>
              </a:r>
            </a:p>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205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$250</a:t>
              </a:r>
            </a:p>
          </p:txBody>
        </p:sp>
        <p:sp>
          <p:nvSpPr>
            <p:cNvPr id="22" name="TextBox 21">
              <a:extLst>
                <a:ext uri="{FF2B5EF4-FFF2-40B4-BE49-F238E27FC236}">
                  <a16:creationId xmlns:a16="http://schemas.microsoft.com/office/drawing/2014/main" id="{94E173FF-8C0A-4C07-8459-A68883375E56}"/>
                </a:ext>
              </a:extLst>
            </p:cNvPr>
            <p:cNvSpPr txBox="1"/>
            <p:nvPr/>
          </p:nvSpPr>
          <p:spPr>
            <a:xfrm>
              <a:off x="13612305" y="10838172"/>
              <a:ext cx="1850088" cy="150810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Up to</a:t>
              </a:r>
            </a:p>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205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$350</a:t>
              </a:r>
            </a:p>
          </p:txBody>
        </p:sp>
        <p:sp>
          <p:nvSpPr>
            <p:cNvPr id="23" name="TextBox 22">
              <a:extLst>
                <a:ext uri="{FF2B5EF4-FFF2-40B4-BE49-F238E27FC236}">
                  <a16:creationId xmlns:a16="http://schemas.microsoft.com/office/drawing/2014/main" id="{04E9BB7D-5D39-FCA9-8016-5A4139F1C3CF}"/>
                </a:ext>
              </a:extLst>
            </p:cNvPr>
            <p:cNvSpPr txBox="1"/>
            <p:nvPr/>
          </p:nvSpPr>
          <p:spPr>
            <a:xfrm>
              <a:off x="16480119" y="10838172"/>
              <a:ext cx="1850088" cy="150810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Up to</a:t>
              </a:r>
            </a:p>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205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$400</a:t>
              </a:r>
            </a:p>
          </p:txBody>
        </p:sp>
        <p:sp>
          <p:nvSpPr>
            <p:cNvPr id="24" name="TextBox 23">
              <a:extLst>
                <a:ext uri="{FF2B5EF4-FFF2-40B4-BE49-F238E27FC236}">
                  <a16:creationId xmlns:a16="http://schemas.microsoft.com/office/drawing/2014/main" id="{D582A8B5-444F-AF09-7E78-A2F7077DFB8A}"/>
                </a:ext>
              </a:extLst>
            </p:cNvPr>
            <p:cNvSpPr txBox="1"/>
            <p:nvPr/>
          </p:nvSpPr>
          <p:spPr>
            <a:xfrm>
              <a:off x="19347931" y="10838172"/>
              <a:ext cx="1883704" cy="150810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Up to</a:t>
              </a:r>
            </a:p>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205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$450</a:t>
              </a:r>
            </a:p>
          </p:txBody>
        </p:sp>
      </p:grpSp>
      <p:sp>
        <p:nvSpPr>
          <p:cNvPr id="25" name="TextBox 24">
            <a:extLst>
              <a:ext uri="{FF2B5EF4-FFF2-40B4-BE49-F238E27FC236}">
                <a16:creationId xmlns:a16="http://schemas.microsoft.com/office/drawing/2014/main" id="{8AD70597-36A9-0799-D568-CE3FA263AB04}"/>
              </a:ext>
            </a:extLst>
          </p:cNvPr>
          <p:cNvSpPr txBox="1"/>
          <p:nvPr/>
        </p:nvSpPr>
        <p:spPr>
          <a:xfrm>
            <a:off x="0" y="1866753"/>
            <a:ext cx="12192000"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dirty="0">
                <a:ln>
                  <a:noFill/>
                </a:ln>
                <a:solidFill>
                  <a:schemeClr val="accent2"/>
                </a:solidFill>
                <a:effectLst/>
                <a:uLnTx/>
                <a:uFillTx/>
                <a:latin typeface="Poppins"/>
                <a:ea typeface="+mn-ea"/>
                <a:cs typeface="Arial"/>
                <a:sym typeface="Arial"/>
              </a:rPr>
              <a:t>Overriding Customer Acquisition Bonuses (CAB)</a:t>
            </a:r>
          </a:p>
        </p:txBody>
      </p:sp>
      <p:sp>
        <p:nvSpPr>
          <p:cNvPr id="4" name="Rectangle: Rounded Corners 3">
            <a:extLst>
              <a:ext uri="{FF2B5EF4-FFF2-40B4-BE49-F238E27FC236}">
                <a16:creationId xmlns:a16="http://schemas.microsoft.com/office/drawing/2014/main" id="{7078F668-5D88-8636-D85C-AC63F0D0F59D}"/>
              </a:ext>
            </a:extLst>
          </p:cNvPr>
          <p:cNvSpPr/>
          <p:nvPr/>
        </p:nvSpPr>
        <p:spPr>
          <a:xfrm>
            <a:off x="960924" y="2645570"/>
            <a:ext cx="6015166" cy="2155030"/>
          </a:xfrm>
          <a:prstGeom prst="roundRect">
            <a:avLst/>
          </a:prstGeom>
          <a:no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oppins"/>
              <a:ea typeface="+mn-ea"/>
              <a:cs typeface="+mn-cs"/>
              <a:sym typeface="Myriad Pro"/>
            </a:endParaRPr>
          </a:p>
        </p:txBody>
      </p:sp>
      <p:sp>
        <p:nvSpPr>
          <p:cNvPr id="8" name="TextBox 7">
            <a:extLst>
              <a:ext uri="{FF2B5EF4-FFF2-40B4-BE49-F238E27FC236}">
                <a16:creationId xmlns:a16="http://schemas.microsoft.com/office/drawing/2014/main" id="{7E80AA52-703C-74C8-27CF-B5AABE1151BE}"/>
              </a:ext>
            </a:extLst>
          </p:cNvPr>
          <p:cNvSpPr txBox="1"/>
          <p:nvPr/>
        </p:nvSpPr>
        <p:spPr>
          <a:xfrm>
            <a:off x="1157628" y="5175508"/>
            <a:ext cx="9893862" cy="584775"/>
          </a:xfrm>
          <a:prstGeom prst="rect">
            <a:avLst/>
          </a:prstGeom>
          <a:noFill/>
        </p:spPr>
        <p:txBody>
          <a:bodyPr wrap="none" rtlCol="0">
            <a:spAutoFit/>
          </a:bodyPr>
          <a:lstStyle/>
          <a:p>
            <a:pPr algn="ctr"/>
            <a:r>
              <a:rPr lang="en-US" sz="2550" dirty="0">
                <a:solidFill>
                  <a:schemeClr val="bg1"/>
                </a:solidFill>
              </a:rPr>
              <a:t>The more customer points you have, the higher your rank!</a:t>
            </a:r>
          </a:p>
        </p:txBody>
      </p:sp>
      <p:sp>
        <p:nvSpPr>
          <p:cNvPr id="14" name="Rectangle: Rounded Corners 3">
            <a:extLst>
              <a:ext uri="{FF2B5EF4-FFF2-40B4-BE49-F238E27FC236}">
                <a16:creationId xmlns:a16="http://schemas.microsoft.com/office/drawing/2014/main" id="{136A8321-5A7E-D87C-BB7E-30099E27D9B9}"/>
              </a:ext>
            </a:extLst>
          </p:cNvPr>
          <p:cNvSpPr/>
          <p:nvPr/>
        </p:nvSpPr>
        <p:spPr>
          <a:xfrm>
            <a:off x="960924" y="2640915"/>
            <a:ext cx="2984543" cy="2155030"/>
          </a:xfrm>
          <a:prstGeom prst="roundRect">
            <a:avLst/>
          </a:prstGeom>
          <a:no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oppins"/>
              <a:ea typeface="+mn-ea"/>
              <a:cs typeface="+mn-cs"/>
              <a:sym typeface="Myriad Pro"/>
            </a:endParaRPr>
          </a:p>
        </p:txBody>
      </p:sp>
      <p:sp>
        <p:nvSpPr>
          <p:cNvPr id="13" name="Oval 12">
            <a:extLst>
              <a:ext uri="{FF2B5EF4-FFF2-40B4-BE49-F238E27FC236}">
                <a16:creationId xmlns:a16="http://schemas.microsoft.com/office/drawing/2014/main" id="{DE4F8FB3-0CEE-1150-A71E-E479FFDF46A4}"/>
              </a:ext>
            </a:extLst>
          </p:cNvPr>
          <p:cNvSpPr/>
          <p:nvPr/>
        </p:nvSpPr>
        <p:spPr>
          <a:xfrm>
            <a:off x="990063" y="2624783"/>
            <a:ext cx="1608433" cy="1608433"/>
          </a:xfrm>
          <a:prstGeom prst="ellipse">
            <a:avLst/>
          </a:prstGeom>
          <a:solidFill>
            <a:srgbClr val="61CBC8"/>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1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CQ</a:t>
            </a:r>
            <a:endParaRPr kumimoji="0" lang="en-US" sz="255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endParaRPr>
          </a:p>
        </p:txBody>
      </p:sp>
      <p:pic>
        <p:nvPicPr>
          <p:cNvPr id="27" name="6 and 1 mark" descr=""/>
          <p:cNvPicPr>
            <a:picLocks noChangeAspect="1"/>
          </p:cNvPicPr>
          <p:nvPr/>
        </p:nvPicPr>
        <p:blipFill>
          <a:blip r:embed="rId7"/>
          <a:stretch>
            <a:fillRect/>
          </a:stretch>
        </p:blipFill>
        <p:spPr>
          <a:xfrm>
            <a:off x="11393424" y="6108192"/>
            <a:ext cx="475488" cy="475488"/>
          </a:xfrm>
          <a:prstGeom prst="rect">
            <a:avLst/>
          </a:prstGeom>
          <a:ln>
            <a:noFill/>
          </a:ln>
        </p:spPr>
      </p:pic>
      <p:sp>
        <p:nvSpPr>
          <p:cNvPr id="26"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4095609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500"/>
                                        <p:tgtEl>
                                          <p:spTgt spid="2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2000"/>
                                        <p:tgtEl>
                                          <p:spTgt spid="5"/>
                                        </p:tgtEl>
                                      </p:cBhvr>
                                    </p:animEffect>
                                  </p:childTnLst>
                                </p:cTn>
                              </p:par>
                            </p:childTnLst>
                          </p:cTn>
                        </p:par>
                        <p:par>
                          <p:cTn id="12" fill="hold">
                            <p:stCondLst>
                              <p:cond delay="2500"/>
                            </p:stCondLst>
                            <p:childTnLst>
                              <p:par>
                                <p:cTn id="13" presetID="21"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2000"/>
                                        <p:tgtEl>
                                          <p:spTgt spid="4"/>
                                        </p:tgtEl>
                                      </p:cBhvr>
                                    </p:animEffect>
                                  </p:childTnLst>
                                </p:cTn>
                              </p:par>
                            </p:childTnLst>
                          </p:cTn>
                        </p:par>
                        <p:par>
                          <p:cTn id="16" fill="hold">
                            <p:stCondLst>
                              <p:cond delay="4500"/>
                            </p:stCondLst>
                            <p:childTnLst>
                              <p:par>
                                <p:cTn id="17" presetID="22" presetClass="entr" presetSubtype="8"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75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dissolve">
                                      <p:cBhvr>
                                        <p:cTn id="24" dur="500"/>
                                        <p:tgtEl>
                                          <p:spTgt spid="14"/>
                                        </p:tgtEl>
                                      </p:cBhvr>
                                    </p:animEffect>
                                  </p:childTnLst>
                                </p:cTn>
                              </p:par>
                              <p:par>
                                <p:cTn id="25" presetID="9" presetClass="exit" presetSubtype="0" fill="hold" grpId="1" nodeType="withEffect">
                                  <p:stCondLst>
                                    <p:cond delay="0"/>
                                  </p:stCondLst>
                                  <p:childTnLst>
                                    <p:animEffect transition="out" filter="dissolve">
                                      <p:cBhvr>
                                        <p:cTn id="26" dur="500"/>
                                        <p:tgtEl>
                                          <p:spTgt spid="4"/>
                                        </p:tgtEl>
                                      </p:cBhvr>
                                    </p:animEffect>
                                    <p:set>
                                      <p:cBhvr>
                                        <p:cTn id="27" dur="1" fill="hold">
                                          <p:stCondLst>
                                            <p:cond delay="499"/>
                                          </p:stCondLst>
                                        </p:cTn>
                                        <p:tgtEl>
                                          <p:spTgt spid="4"/>
                                        </p:tgtEl>
                                        <p:attrNameLst>
                                          <p:attrName>style.visibility</p:attrName>
                                        </p:attrNameLst>
                                      </p:cBhvr>
                                      <p:to>
                                        <p:strVal val="hidden"/>
                                      </p:to>
                                    </p:set>
                                  </p:childTnLst>
                                </p:cTn>
                              </p:par>
                            </p:childTnLst>
                          </p:cTn>
                        </p:par>
                        <p:par>
                          <p:cTn id="28" fill="hold">
                            <p:stCondLst>
                              <p:cond delay="500"/>
                            </p:stCondLst>
                            <p:childTnLst>
                              <p:par>
                                <p:cTn id="29" presetID="53" presetClass="entr" presetSubtype="16"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 grpId="0" animBg="1"/>
      <p:bldP spid="4" grpId="1" animBg="1"/>
      <p:bldP spid="8" grpId="0"/>
      <p:bldP spid="14" grpId="0" animBg="1"/>
      <p:bldP spid="1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a:extLst>
            <a:ext uri="{FF2B5EF4-FFF2-40B4-BE49-F238E27FC236}">
              <a16:creationId xmlns:a16="http://schemas.microsoft.com/office/drawing/2014/main" id="{132B9A9F-6CB8-55DB-E38B-A48D258C22CC}"/>
            </a:ext>
          </a:extLst>
        </p:cNvPr>
        <p:cNvGrpSpPr/>
        <p:nvPr/>
      </p:nvGrpSpPr>
      <p:grpSpPr>
        <a:xfrm>
          <a:off x="0" y="0"/>
          <a:ext cx="0" cy="0"/>
          <a:chOff x="0" y="0"/>
          <a:chExt cx="0" cy="0"/>
        </a:xfrm>
      </p:grpSpPr>
      <p:sp>
        <p:nvSpPr>
          <p:cNvPr id="28" name="Panel"/>
          <p:cNvSpPr/>
          <p:nvPr/>
        </p:nvSpPr>
        <p:spPr>
          <a:xfrm>
            <a:off x="630936" y="2240280"/>
            <a:ext cx="10927080" cy="3520440"/>
          </a:xfrm>
          <a:prstGeom prst="roundRect">
            <a:avLst>
              <a:gd name="adj" fmla="val 7000"/>
            </a:avLst>
          </a:prstGeom>
          <a:solidFill>
            <a:srgbClr val="FFFFFF">
              <a:alpha val="6000"/>
            </a:srgbClr>
          </a:solidFill>
          <a:ln w="12700">
            <a:solidFill>
              <a:srgbClr val="2F65A7"/>
            </a:solidFill>
          </a:ln>
        </p:spPr>
      </p:sp>
      <p:sp>
        <p:nvSpPr>
          <p:cNvPr id="2" name="TextBox 1">
            <a:extLst>
              <a:ext uri="{FF2B5EF4-FFF2-40B4-BE49-F238E27FC236}">
                <a16:creationId xmlns:a16="http://schemas.microsoft.com/office/drawing/2014/main" id="{F477191D-74C8-1D83-80F1-3F4F8C653CFE}"/>
              </a:ext>
            </a:extLst>
          </p:cNvPr>
          <p:cNvSpPr txBox="1"/>
          <p:nvPr/>
        </p:nvSpPr>
        <p:spPr>
          <a:xfrm>
            <a:off x="630936" y="768096"/>
            <a:ext cx="10972800" cy="868680"/>
          </a:xfrm>
          <a:prstGeom prst="rect">
            <a:avLst/>
          </a:prstGeom>
          <a:noFill/>
        </p:spPr>
        <p:txBody>
          <a:bodyPr wrap="square" rtlCol="0" lIns="0" tIns="0" rIns="0" bIns="0" anchor="ctr"/>
          <a:lstStyle/>
          <a:p>
            <a:pPr marL="0" marR="0" lvl="0" indent="0" algn="l" defTabSz="457200" rtl="0" eaLnBrk="1" fontAlgn="auto" latinLnBrk="0" hangingPunct="1">
              <a:lnSpc>
                <a:spcPct val="100000"/>
              </a:lnSpc>
              <a:spcBef>
                <a:spcPts val="0"/>
              </a:spcBef>
              <a:spcAft>
                <a:spcPts val="0"/>
              </a:spcAft>
              <a:buClr>
                <a:srgbClr val="000000"/>
              </a:buClr>
              <a:buSzTx/>
              <a:buFontTx/>
              <a:buNone/>
              <a:tabLst/>
              <a:defRPr/>
            </a:pPr>
            <a:r>
              <a:rPr kumimoji="0" lang="en-US" sz="4400" b="0" i="0" u="none" strike="noStrike" kern="0" cap="none" spc="0" normalizeH="0" baseline="0" noProof="0" dirty="0">
                <a:ln>
                  <a:noFill/>
                </a:ln>
                <a:solidFill>
                  <a:schemeClr val="bg1"/>
                </a:solidFill>
                <a:effectLst/>
                <a:uLnTx/>
                <a:uFillTx/>
                <a:latin typeface="Poppins Black"/>
                <a:sym typeface="Arial"/>
              </a:rPr>
              <a:t>Promote from Left to Right</a:t>
            </a:r>
          </a:p>
        </p:txBody>
      </p:sp>
      <p:grpSp>
        <p:nvGrpSpPr>
          <p:cNvPr id="5" name="Group 4">
            <a:extLst>
              <a:ext uri="{FF2B5EF4-FFF2-40B4-BE49-F238E27FC236}">
                <a16:creationId xmlns:a16="http://schemas.microsoft.com/office/drawing/2014/main" id="{A132F47D-1949-A5C0-A6F4-4953AC065670}"/>
              </a:ext>
            </a:extLst>
          </p:cNvPr>
          <p:cNvGrpSpPr/>
          <p:nvPr/>
        </p:nvGrpSpPr>
        <p:grpSpPr>
          <a:xfrm>
            <a:off x="1277010" y="2868601"/>
            <a:ext cx="9637983" cy="1807968"/>
            <a:chOff x="2021772" y="8730343"/>
            <a:chExt cx="19275965" cy="3615935"/>
          </a:xfrm>
        </p:grpSpPr>
        <p:sp>
          <p:nvSpPr>
            <p:cNvPr id="7" name="Oval 6">
              <a:extLst>
                <a:ext uri="{FF2B5EF4-FFF2-40B4-BE49-F238E27FC236}">
                  <a16:creationId xmlns:a16="http://schemas.microsoft.com/office/drawing/2014/main" id="{7380D311-37C2-D150-561D-F4B46A262436}"/>
                </a:ext>
              </a:extLst>
            </p:cNvPr>
            <p:cNvSpPr/>
            <p:nvPr/>
          </p:nvSpPr>
          <p:spPr>
            <a:xfrm>
              <a:off x="4889586" y="8730343"/>
              <a:ext cx="2069082" cy="2069082"/>
            </a:xfrm>
            <a:prstGeom prst="ellipse">
              <a:avLst/>
            </a:prstGeom>
            <a:solidFill>
              <a:srgbClr val="407DC9"/>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ETL</a:t>
              </a:r>
            </a:p>
          </p:txBody>
        </p:sp>
        <p:sp>
          <p:nvSpPr>
            <p:cNvPr id="9" name="Oval 8">
              <a:extLst>
                <a:ext uri="{FF2B5EF4-FFF2-40B4-BE49-F238E27FC236}">
                  <a16:creationId xmlns:a16="http://schemas.microsoft.com/office/drawing/2014/main" id="{E8EF30B8-3666-9459-55BC-56E5972F90CD}"/>
                </a:ext>
              </a:extLst>
            </p:cNvPr>
            <p:cNvSpPr/>
            <p:nvPr/>
          </p:nvSpPr>
          <p:spPr>
            <a:xfrm>
              <a:off x="7757400" y="8730343"/>
              <a:ext cx="2069082" cy="2069082"/>
            </a:xfrm>
            <a:prstGeom prst="ellipse">
              <a:avLst/>
            </a:prstGeom>
            <a:solidFill>
              <a:srgbClr val="6F90A0"/>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RC</a:t>
              </a:r>
              <a:endParaRPr kumimoji="0" lang="en-US" sz="2700" b="1" i="0" u="none" strike="noStrike" kern="1200" cap="none" spc="0" normalizeH="0" baseline="0" noProof="0" dirty="0">
                <a:ln>
                  <a:noFill/>
                </a:ln>
                <a:solidFill>
                  <a:srgbClr val="FFFFFF"/>
                </a:solidFill>
                <a:effectLst/>
                <a:highlight>
                  <a:srgbClr val="929292"/>
                </a:highlight>
                <a:uLnTx/>
                <a:uFillTx/>
                <a:latin typeface="Poppins"/>
                <a:ea typeface="+mn-ea"/>
                <a:cs typeface="+mn-cs"/>
                <a:sym typeface="Arial"/>
              </a:endParaRPr>
            </a:p>
          </p:txBody>
        </p:sp>
        <p:sp>
          <p:nvSpPr>
            <p:cNvPr id="10" name="Oval 9">
              <a:extLst>
                <a:ext uri="{FF2B5EF4-FFF2-40B4-BE49-F238E27FC236}">
                  <a16:creationId xmlns:a16="http://schemas.microsoft.com/office/drawing/2014/main" id="{828AE8C6-72A5-A43D-4574-DE874DCFD53A}"/>
                </a:ext>
              </a:extLst>
            </p:cNvPr>
            <p:cNvSpPr/>
            <p:nvPr/>
          </p:nvSpPr>
          <p:spPr>
            <a:xfrm>
              <a:off x="10625214" y="8730343"/>
              <a:ext cx="2069082" cy="2069082"/>
            </a:xfrm>
            <a:prstGeom prst="ellipse">
              <a:avLst/>
            </a:prstGeom>
            <a:solidFill>
              <a:srgbClr val="012654"/>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RD</a:t>
              </a:r>
            </a:p>
          </p:txBody>
        </p:sp>
        <p:sp>
          <p:nvSpPr>
            <p:cNvPr id="15" name="Oval 14">
              <a:extLst>
                <a:ext uri="{FF2B5EF4-FFF2-40B4-BE49-F238E27FC236}">
                  <a16:creationId xmlns:a16="http://schemas.microsoft.com/office/drawing/2014/main" id="{CD9DECCB-0F32-BA5C-DEBE-825DF3798160}"/>
                </a:ext>
              </a:extLst>
            </p:cNvPr>
            <p:cNvSpPr/>
            <p:nvPr/>
          </p:nvSpPr>
          <p:spPr>
            <a:xfrm>
              <a:off x="13493028" y="8730343"/>
              <a:ext cx="2069082" cy="2069082"/>
            </a:xfrm>
            <a:prstGeom prst="ellipse">
              <a:avLst/>
            </a:prstGeom>
            <a:solidFill>
              <a:srgbClr val="FF671F"/>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50" b="1" i="0" u="none" strike="noStrike" kern="0" cap="none" spc="0" normalizeH="0" baseline="0" noProof="0" dirty="0">
                  <a:ln>
                    <a:noFill/>
                  </a:ln>
                  <a:solidFill>
                    <a:srgbClr val="FFFFFF"/>
                  </a:solidFill>
                  <a:effectLst/>
                  <a:uLnTx/>
                  <a:uFillTx/>
                  <a:latin typeface="Poppins"/>
                  <a:ea typeface="Roboto Black" panose="02000000000000000000" pitchFamily="2" charset="0"/>
                  <a:cs typeface="+mn-cs"/>
                  <a:sym typeface="Arial"/>
                </a:rPr>
                <a:t>RVP</a:t>
              </a:r>
              <a:endParaRPr kumimoji="0" lang="en-US" sz="245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endParaRPr>
            </a:p>
          </p:txBody>
        </p:sp>
        <p:sp>
          <p:nvSpPr>
            <p:cNvPr id="16" name="Oval 15">
              <a:extLst>
                <a:ext uri="{FF2B5EF4-FFF2-40B4-BE49-F238E27FC236}">
                  <a16:creationId xmlns:a16="http://schemas.microsoft.com/office/drawing/2014/main" id="{A122B538-2F59-E4D8-74CA-7E760AE522D3}"/>
                </a:ext>
              </a:extLst>
            </p:cNvPr>
            <p:cNvSpPr/>
            <p:nvPr/>
          </p:nvSpPr>
          <p:spPr>
            <a:xfrm>
              <a:off x="16360842" y="8730343"/>
              <a:ext cx="2069082" cy="2069082"/>
            </a:xfrm>
            <a:prstGeom prst="ellipse">
              <a:avLst/>
            </a:prstGeom>
            <a:solidFill>
              <a:srgbClr val="78BE1E"/>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55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SVP</a:t>
              </a:r>
            </a:p>
          </p:txBody>
        </p:sp>
        <p:sp>
          <p:nvSpPr>
            <p:cNvPr id="17" name="Oval 16">
              <a:extLst>
                <a:ext uri="{FF2B5EF4-FFF2-40B4-BE49-F238E27FC236}">
                  <a16:creationId xmlns:a16="http://schemas.microsoft.com/office/drawing/2014/main" id="{C654DCE7-FC60-04F7-FC30-2146263E7B34}"/>
                </a:ext>
              </a:extLst>
            </p:cNvPr>
            <p:cNvSpPr/>
            <p:nvPr/>
          </p:nvSpPr>
          <p:spPr>
            <a:xfrm>
              <a:off x="19228655" y="8730343"/>
              <a:ext cx="2069082" cy="2069082"/>
            </a:xfrm>
            <a:prstGeom prst="ellipse">
              <a:avLst/>
            </a:prstGeom>
            <a:solidFill>
              <a:srgbClr val="485860"/>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SVP</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srgbClr val="FFFFFF"/>
                  </a:solidFill>
                  <a:effectLst/>
                  <a:uLnTx/>
                  <a:uFillTx/>
                  <a:latin typeface="Poppins"/>
                  <a:ea typeface="Roboto" panose="02000000000000000000" pitchFamily="2" charset="0"/>
                  <a:cs typeface="+mn-cs"/>
                  <a:sym typeface="Arial"/>
                </a:rPr>
                <a:t>Platinum</a:t>
              </a:r>
              <a:endParaRPr kumimoji="0" lang="en-US" sz="700" b="1" i="1" u="none" strike="noStrike" kern="1200" cap="none" spc="0" normalizeH="0" baseline="0" noProof="0" dirty="0">
                <a:ln>
                  <a:noFill/>
                </a:ln>
                <a:solidFill>
                  <a:srgbClr val="FFFFFF"/>
                </a:solidFill>
                <a:effectLst/>
                <a:uLnTx/>
                <a:uFillTx/>
                <a:latin typeface="Poppins"/>
                <a:ea typeface="Roboto" panose="02000000000000000000" pitchFamily="2" charset="0"/>
                <a:cs typeface="+mn-cs"/>
                <a:sym typeface="Arial"/>
              </a:endParaRPr>
            </a:p>
          </p:txBody>
        </p:sp>
        <p:sp>
          <p:nvSpPr>
            <p:cNvPr id="18" name="TextBox 17">
              <a:extLst>
                <a:ext uri="{FF2B5EF4-FFF2-40B4-BE49-F238E27FC236}">
                  <a16:creationId xmlns:a16="http://schemas.microsoft.com/office/drawing/2014/main" id="{7074F9B3-81D9-06F3-6E33-24FDACC0A148}"/>
                </a:ext>
              </a:extLst>
            </p:cNvPr>
            <p:cNvSpPr txBox="1"/>
            <p:nvPr/>
          </p:nvSpPr>
          <p:spPr>
            <a:xfrm>
              <a:off x="5176996" y="11269060"/>
              <a:ext cx="1494264" cy="101566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205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$50</a:t>
              </a:r>
            </a:p>
          </p:txBody>
        </p:sp>
        <p:sp>
          <p:nvSpPr>
            <p:cNvPr id="19" name="Oval 18">
              <a:extLst>
                <a:ext uri="{FF2B5EF4-FFF2-40B4-BE49-F238E27FC236}">
                  <a16:creationId xmlns:a16="http://schemas.microsoft.com/office/drawing/2014/main" id="{3D88BF17-D0CE-F3BC-24E7-4544591A270E}"/>
                </a:ext>
              </a:extLst>
            </p:cNvPr>
            <p:cNvSpPr/>
            <p:nvPr/>
          </p:nvSpPr>
          <p:spPr>
            <a:xfrm>
              <a:off x="2021772" y="8730343"/>
              <a:ext cx="2069082" cy="2069082"/>
            </a:xfrm>
            <a:prstGeom prst="ellipse">
              <a:avLst/>
            </a:prstGeom>
            <a:solidFill>
              <a:srgbClr val="61CBC8"/>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CQ</a:t>
              </a:r>
            </a:p>
          </p:txBody>
        </p:sp>
        <p:sp>
          <p:nvSpPr>
            <p:cNvPr id="20" name="TextBox 19">
              <a:extLst>
                <a:ext uri="{FF2B5EF4-FFF2-40B4-BE49-F238E27FC236}">
                  <a16:creationId xmlns:a16="http://schemas.microsoft.com/office/drawing/2014/main" id="{7D4F80E4-0381-9299-7957-079E726FC264}"/>
                </a:ext>
              </a:extLst>
            </p:cNvPr>
            <p:cNvSpPr txBox="1"/>
            <p:nvPr/>
          </p:nvSpPr>
          <p:spPr>
            <a:xfrm>
              <a:off x="7876676" y="10838172"/>
              <a:ext cx="1883702" cy="150810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Up to</a:t>
              </a:r>
            </a:p>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$150</a:t>
              </a:r>
            </a:p>
          </p:txBody>
        </p:sp>
        <p:sp>
          <p:nvSpPr>
            <p:cNvPr id="21" name="TextBox 20">
              <a:extLst>
                <a:ext uri="{FF2B5EF4-FFF2-40B4-BE49-F238E27FC236}">
                  <a16:creationId xmlns:a16="http://schemas.microsoft.com/office/drawing/2014/main" id="{8CBF8ADE-4361-2996-9849-2BCBCE19B63B}"/>
                </a:ext>
              </a:extLst>
            </p:cNvPr>
            <p:cNvSpPr txBox="1"/>
            <p:nvPr/>
          </p:nvSpPr>
          <p:spPr>
            <a:xfrm>
              <a:off x="10744492" y="10838172"/>
              <a:ext cx="1850088" cy="150810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Up to</a:t>
              </a:r>
            </a:p>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205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$250</a:t>
              </a:r>
            </a:p>
          </p:txBody>
        </p:sp>
        <p:sp>
          <p:nvSpPr>
            <p:cNvPr id="22" name="TextBox 21">
              <a:extLst>
                <a:ext uri="{FF2B5EF4-FFF2-40B4-BE49-F238E27FC236}">
                  <a16:creationId xmlns:a16="http://schemas.microsoft.com/office/drawing/2014/main" id="{334D2B55-8CDB-16CE-DEB7-03D75BC48465}"/>
                </a:ext>
              </a:extLst>
            </p:cNvPr>
            <p:cNvSpPr txBox="1"/>
            <p:nvPr/>
          </p:nvSpPr>
          <p:spPr>
            <a:xfrm>
              <a:off x="13612305" y="10838172"/>
              <a:ext cx="1850088" cy="150810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Up to</a:t>
              </a:r>
            </a:p>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205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$350</a:t>
              </a:r>
            </a:p>
          </p:txBody>
        </p:sp>
        <p:sp>
          <p:nvSpPr>
            <p:cNvPr id="23" name="TextBox 22">
              <a:extLst>
                <a:ext uri="{FF2B5EF4-FFF2-40B4-BE49-F238E27FC236}">
                  <a16:creationId xmlns:a16="http://schemas.microsoft.com/office/drawing/2014/main" id="{4DDC9AD9-223D-6C3E-43FA-A63C9D8D11E6}"/>
                </a:ext>
              </a:extLst>
            </p:cNvPr>
            <p:cNvSpPr txBox="1"/>
            <p:nvPr/>
          </p:nvSpPr>
          <p:spPr>
            <a:xfrm>
              <a:off x="16480119" y="10838172"/>
              <a:ext cx="1850088" cy="150810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Up to</a:t>
              </a:r>
            </a:p>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205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$400</a:t>
              </a:r>
            </a:p>
          </p:txBody>
        </p:sp>
        <p:sp>
          <p:nvSpPr>
            <p:cNvPr id="24" name="TextBox 23">
              <a:extLst>
                <a:ext uri="{FF2B5EF4-FFF2-40B4-BE49-F238E27FC236}">
                  <a16:creationId xmlns:a16="http://schemas.microsoft.com/office/drawing/2014/main" id="{60EB9A1E-0C67-18C5-B9AC-8A9A611DDC8C}"/>
                </a:ext>
              </a:extLst>
            </p:cNvPr>
            <p:cNvSpPr txBox="1"/>
            <p:nvPr/>
          </p:nvSpPr>
          <p:spPr>
            <a:xfrm>
              <a:off x="19347931" y="10838172"/>
              <a:ext cx="1883704" cy="150810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Up to</a:t>
              </a:r>
            </a:p>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205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$450</a:t>
              </a:r>
            </a:p>
          </p:txBody>
        </p:sp>
      </p:grpSp>
      <p:sp>
        <p:nvSpPr>
          <p:cNvPr id="25" name="TextBox 24">
            <a:extLst>
              <a:ext uri="{FF2B5EF4-FFF2-40B4-BE49-F238E27FC236}">
                <a16:creationId xmlns:a16="http://schemas.microsoft.com/office/drawing/2014/main" id="{60488C19-52CF-A157-B515-2A268816326C}"/>
              </a:ext>
            </a:extLst>
          </p:cNvPr>
          <p:cNvSpPr txBox="1"/>
          <p:nvPr/>
        </p:nvSpPr>
        <p:spPr>
          <a:xfrm>
            <a:off x="630936" y="457200"/>
            <a:ext cx="10972800" cy="310896"/>
          </a:xfrm>
          <a:prstGeom prst="rect">
            <a:avLst/>
          </a:prstGeom>
          <a:noFill/>
        </p:spPr>
        <p:txBody>
          <a:bodyPr wrap="square" rtlCol="0" lIns="0" tIns="0" rIns="0" bIns="0" anchor="ctr">
            <a:spAutoFit/>
          </a:bodyPr>
          <a:lstStyle/>
          <a:p>
            <a:pPr marL="0" marR="0" lvl="0" indent="0" algn="l" defTabSz="457200" rtl="0" eaLnBrk="1" fontAlgn="auto" latinLnBrk="0" hangingPunct="1">
              <a:lnSpc>
                <a:spcPct val="100000"/>
              </a:lnSpc>
              <a:spcBef>
                <a:spcPts val="0"/>
              </a:spcBef>
              <a:spcAft>
                <a:spcPts val="0"/>
              </a:spcAft>
              <a:buClr>
                <a:srgbClr val="000000"/>
              </a:buClr>
              <a:buSzTx/>
              <a:buFontTx/>
              <a:buNone/>
              <a:tabLst/>
              <a:defRPr/>
            </a:pPr>
            <a:r>
              <a:rPr kumimoji="0" lang="en-US" sz="1200" b="1" i="0" u="none" strike="noStrike" kern="0" cap="none" spc="400" normalizeH="0" baseline="0" noProof="0" dirty="0">
                <a:ln>
                  <a:noFill/>
                </a:ln>
                <a:solidFill>
                  <a:srgbClr val="FFD700"/>
                </a:solidFill>
                <a:effectLst/>
                <a:uLnTx/>
                <a:uFillTx/>
                <a:latin typeface="Poppins"/>
                <a:ea typeface="+mn-ea"/>
                <a:cs typeface="Arial"/>
                <a:sym typeface="Arial"/>
              </a:rPr>
              <a:t>OVERRIDING CUSTOMER ACQUISITION BONUSES (CAB)</a:t>
            </a:r>
          </a:p>
        </p:txBody>
      </p:sp>
      <p:sp>
        <p:nvSpPr>
          <p:cNvPr id="8" name="TextBox 7">
            <a:extLst>
              <a:ext uri="{FF2B5EF4-FFF2-40B4-BE49-F238E27FC236}">
                <a16:creationId xmlns:a16="http://schemas.microsoft.com/office/drawing/2014/main" id="{2BF767CB-18EA-AD0F-62C3-A6B603E66B59}"/>
              </a:ext>
            </a:extLst>
          </p:cNvPr>
          <p:cNvSpPr txBox="1"/>
          <p:nvPr/>
        </p:nvSpPr>
        <p:spPr>
          <a:xfrm>
            <a:off x="1157628" y="4983480"/>
            <a:ext cx="9893862" cy="584775"/>
          </a:xfrm>
          <a:prstGeom prst="rect">
            <a:avLst/>
          </a:prstGeom>
          <a:noFill/>
        </p:spPr>
        <p:txBody>
          <a:bodyPr wrap="none" rtlCol="0">
            <a:spAutoFit/>
          </a:bodyPr>
          <a:lstStyle/>
          <a:p>
            <a:pPr algn="ctr"/>
            <a:r>
              <a:rPr lang="en-US" sz="2550" dirty="0">
                <a:solidFill>
                  <a:schemeClr val="bg1"/>
                </a:solidFill>
              </a:rPr>
              <a:t>The more customer points you have, the higher your rank!</a:t>
            </a:r>
          </a:p>
        </p:txBody>
      </p:sp>
      <p:pic>
        <p:nvPicPr>
          <p:cNvPr id="27" name="6 and 1 mark" descr=""/>
          <p:cNvPicPr>
            <a:picLocks noChangeAspect="1"/>
          </p:cNvPicPr>
          <p:nvPr/>
        </p:nvPicPr>
        <p:blipFill>
          <a:blip r:embed="rId6"/>
          <a:stretch>
            <a:fillRect/>
          </a:stretch>
        </p:blipFill>
        <p:spPr>
          <a:xfrm>
            <a:off x="11393424" y="6108192"/>
            <a:ext cx="475488" cy="475488"/>
          </a:xfrm>
          <a:prstGeom prst="rect">
            <a:avLst/>
          </a:prstGeom>
          <a:ln>
            <a:noFill/>
          </a:ln>
        </p:spPr>
      </p:pic>
      <p:sp>
        <p:nvSpPr>
          <p:cNvPr id="26"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1025373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500"/>
                                        <p:tgtEl>
                                          <p:spTgt spid="2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2000"/>
                                        <p:tgtEl>
                                          <p:spTgt spid="5"/>
                                        </p:tgtEl>
                                      </p:cBhvr>
                                    </p:animEffect>
                                  </p:childTnLst>
                                </p:cTn>
                              </p:par>
                            </p:childTnLst>
                          </p:cTn>
                        </p:par>
                        <p:par>
                          <p:cTn id="12" fill="hold">
                            <p:stCondLst>
                              <p:cond delay="25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7"/>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5C250A-7F2A-65EE-FEC4-E2B33562DB86}"/>
              </a:ext>
            </a:extLst>
          </p:cNvPr>
          <p:cNvSpPr txBox="1"/>
          <p:nvPr/>
        </p:nvSpPr>
        <p:spPr>
          <a:xfrm>
            <a:off x="630936" y="6327648"/>
            <a:ext cx="7315200" cy="274320"/>
          </a:xfrm>
          <a:prstGeom prst="rect">
            <a:avLst/>
          </a:prstGeom>
          <a:noFill/>
        </p:spPr>
        <p:txBody>
          <a:bodyPr wrap="none"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A9B8CC"/>
                </a:solidFill>
                <a:effectLst>
                  <a:outerShdw blurRad="38100" dist="38100" dir="2700000" algn="tl">
                    <a:srgbClr val="000000">
                      <a:alpha val="43137"/>
                    </a:srgbClr>
                  </a:outerShdw>
                </a:effectLst>
                <a:uLnTx/>
                <a:uFillTx/>
                <a:latin typeface="Poppins"/>
                <a:ea typeface="Roboto Light" panose="02000000000000000000" pitchFamily="2" charset="0"/>
                <a:cs typeface="Helvetica"/>
                <a:sym typeface="Helvetica"/>
              </a:rPr>
              <a:t>See ACN Compensation Plan for full details. </a:t>
            </a:r>
            <a:endParaRPr kumimoji="0" lang="en-US"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Poppins"/>
              <a:ea typeface="+mn-ea"/>
              <a:cs typeface="+mn-cs"/>
            </a:endParaRPr>
          </a:p>
        </p:txBody>
      </p:sp>
      <p:sp>
        <p:nvSpPr>
          <p:cNvPr id="3" name="Arrow: Down 3">
            <a:extLst>
              <a:ext uri="{FF2B5EF4-FFF2-40B4-BE49-F238E27FC236}">
                <a16:creationId xmlns:a16="http://schemas.microsoft.com/office/drawing/2014/main" id="{05FD32F2-06A6-3D55-2024-ACF34A798325}"/>
              </a:ext>
            </a:extLst>
          </p:cNvPr>
          <p:cNvSpPr/>
          <p:nvPr/>
        </p:nvSpPr>
        <p:spPr>
          <a:xfrm rot="16200000">
            <a:off x="5519979" y="-3270602"/>
            <a:ext cx="1356439" cy="10775914"/>
          </a:xfrm>
          <a:prstGeom prst="downArrow">
            <a:avLst/>
          </a:prstGeom>
          <a:gradFill flip="none" rotWithShape="1">
            <a:gsLst>
              <a:gs pos="100000">
                <a:schemeClr val="accent2">
                  <a:lumMod val="95000"/>
                  <a:lumOff val="5000"/>
                </a:schemeClr>
              </a:gs>
              <a:gs pos="0">
                <a:schemeClr val="accent2">
                  <a:lumMod val="60000"/>
                </a:schemeClr>
              </a:gs>
            </a:gsLst>
            <a:path path="circle">
              <a:fillToRect l="50000" t="130000" r="50000" b="-3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oppins"/>
              <a:ea typeface="+mn-ea"/>
              <a:cs typeface="+mn-cs"/>
              <a:sym typeface="Myriad Pro"/>
            </a:endParaRPr>
          </a:p>
        </p:txBody>
      </p:sp>
      <p:sp>
        <p:nvSpPr>
          <p:cNvPr id="4" name="Rectangle 3">
            <a:extLst>
              <a:ext uri="{FF2B5EF4-FFF2-40B4-BE49-F238E27FC236}">
                <a16:creationId xmlns:a16="http://schemas.microsoft.com/office/drawing/2014/main" id="{5216248B-46CD-9663-88D2-DE3C2C2226E7}"/>
              </a:ext>
            </a:extLst>
          </p:cNvPr>
          <p:cNvSpPr/>
          <p:nvPr/>
        </p:nvSpPr>
        <p:spPr>
          <a:xfrm>
            <a:off x="1156817" y="1756322"/>
            <a:ext cx="1635708" cy="707886"/>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Helvetica"/>
                <a:sym typeface="Myriad Pro"/>
              </a:rPr>
              <a:t>CQ</a:t>
            </a:r>
          </a:p>
        </p:txBody>
      </p:sp>
      <p:sp>
        <p:nvSpPr>
          <p:cNvPr id="5" name="Rectangle 4">
            <a:extLst>
              <a:ext uri="{FF2B5EF4-FFF2-40B4-BE49-F238E27FC236}">
                <a16:creationId xmlns:a16="http://schemas.microsoft.com/office/drawing/2014/main" id="{127AB81E-8CE2-E4A0-449B-C9CC6614200A}"/>
              </a:ext>
            </a:extLst>
          </p:cNvPr>
          <p:cNvSpPr/>
          <p:nvPr/>
        </p:nvSpPr>
        <p:spPr>
          <a:xfrm>
            <a:off x="3949066" y="1756322"/>
            <a:ext cx="1635708" cy="707886"/>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Helvetica"/>
                <a:sym typeface="Myriad Pro"/>
              </a:rPr>
              <a:t>ETL</a:t>
            </a:r>
          </a:p>
        </p:txBody>
      </p:sp>
      <p:sp>
        <p:nvSpPr>
          <p:cNvPr id="7" name="Rectangle 6">
            <a:extLst>
              <a:ext uri="{FF2B5EF4-FFF2-40B4-BE49-F238E27FC236}">
                <a16:creationId xmlns:a16="http://schemas.microsoft.com/office/drawing/2014/main" id="{BDFB75D6-8BF9-4100-0BAB-4B7F4A50A45B}"/>
              </a:ext>
            </a:extLst>
          </p:cNvPr>
          <p:cNvSpPr/>
          <p:nvPr/>
        </p:nvSpPr>
        <p:spPr>
          <a:xfrm>
            <a:off x="9437014" y="1756322"/>
            <a:ext cx="1635708" cy="707886"/>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Helvetica"/>
                <a:sym typeface="Myriad Pro"/>
              </a:rPr>
              <a:t>RD</a:t>
            </a:r>
          </a:p>
        </p:txBody>
      </p:sp>
      <p:grpSp>
        <p:nvGrpSpPr>
          <p:cNvPr id="8" name="Group 7">
            <a:extLst>
              <a:ext uri="{FF2B5EF4-FFF2-40B4-BE49-F238E27FC236}">
                <a16:creationId xmlns:a16="http://schemas.microsoft.com/office/drawing/2014/main" id="{960AFD52-1B1F-E089-5C08-FD71ADDBBE80}"/>
              </a:ext>
            </a:extLst>
          </p:cNvPr>
          <p:cNvGrpSpPr/>
          <p:nvPr/>
        </p:nvGrpSpPr>
        <p:grpSpPr>
          <a:xfrm>
            <a:off x="662765" y="2666194"/>
            <a:ext cx="2623812" cy="2499548"/>
            <a:chOff x="662765" y="2666193"/>
            <a:chExt cx="2623812" cy="2499548"/>
          </a:xfrm>
        </p:grpSpPr>
        <p:sp>
          <p:nvSpPr>
            <p:cNvPr id="12" name="Rectangle: Rounded Corners 3">
              <a:extLst>
                <a:ext uri="{FF2B5EF4-FFF2-40B4-BE49-F238E27FC236}">
                  <a16:creationId xmlns:a16="http://schemas.microsoft.com/office/drawing/2014/main" id="{2D69FB5A-4D1C-2760-557C-391AD278392A}"/>
                </a:ext>
              </a:extLst>
            </p:cNvPr>
            <p:cNvSpPr/>
            <p:nvPr/>
          </p:nvSpPr>
          <p:spPr>
            <a:xfrm>
              <a:off x="662765" y="3809308"/>
              <a:ext cx="2623812" cy="1356433"/>
            </a:xfrm>
            <a:prstGeom prst="roundRect">
              <a:avLst/>
            </a:prstGeom>
            <a:solidFill>
              <a:srgbClr val="61CBC8"/>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oppins"/>
                <a:ea typeface="+mn-ea"/>
                <a:cs typeface="+mn-cs"/>
                <a:sym typeface="Myriad Pro"/>
              </a:endParaRPr>
            </a:p>
          </p:txBody>
        </p:sp>
        <p:sp>
          <p:nvSpPr>
            <p:cNvPr id="10" name="Rectangle 9">
              <a:extLst>
                <a:ext uri="{FF2B5EF4-FFF2-40B4-BE49-F238E27FC236}">
                  <a16:creationId xmlns:a16="http://schemas.microsoft.com/office/drawing/2014/main" id="{825B60E5-AC31-F7B8-76BF-E0F8B1B224B3}"/>
                </a:ext>
              </a:extLst>
            </p:cNvPr>
            <p:cNvSpPr/>
            <p:nvPr/>
          </p:nvSpPr>
          <p:spPr>
            <a:xfrm>
              <a:off x="804825" y="4025753"/>
              <a:ext cx="2339694" cy="954107"/>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2650" dirty="0">
                  <a:solidFill>
                    <a:prstClr val="white"/>
                  </a:solidFill>
                  <a:latin typeface="Poppins"/>
                  <a:cs typeface="Helvetica'"/>
                  <a:sym typeface="Myriad Pro"/>
                </a:rPr>
                <a:t>3</a:t>
              </a:r>
              <a:r>
                <a:rPr kumimoji="0" lang="en-US" sz="2650" b="0" i="0" u="none" strike="noStrike" kern="1200" cap="none" spc="0" normalizeH="0" baseline="0" noProof="0" dirty="0">
                  <a:ln>
                    <a:noFill/>
                  </a:ln>
                  <a:solidFill>
                    <a:prstClr val="white"/>
                  </a:solidFill>
                  <a:effectLst/>
                  <a:uLnTx/>
                  <a:uFillTx/>
                  <a:latin typeface="Poppins"/>
                  <a:ea typeface="+mn-ea"/>
                  <a:cs typeface="Helvetica'"/>
                  <a:sym typeface="Myriad Pro"/>
                </a:rPr>
                <a:t> Services</a:t>
              </a:r>
            </a:p>
            <a:p>
              <a:pPr marL="0" marR="0" lvl="0" indent="0" algn="ctr" defTabSz="914377" rtl="0" eaLnBrk="1" fontAlgn="auto" latinLnBrk="0" hangingPunct="1">
                <a:lnSpc>
                  <a:spcPct val="100000"/>
                </a:lnSpc>
                <a:spcBef>
                  <a:spcPts val="0"/>
                </a:spcBef>
                <a:spcAft>
                  <a:spcPts val="0"/>
                </a:spcAft>
                <a:buClrTx/>
                <a:buSzTx/>
                <a:buFontTx/>
                <a:buNone/>
                <a:tabLst/>
                <a:defRPr/>
              </a:pPr>
              <a:r>
                <a:rPr lang="en-US" sz="2650" dirty="0">
                  <a:solidFill>
                    <a:prstClr val="white"/>
                  </a:solidFill>
                  <a:latin typeface="Poppins"/>
                  <a:cs typeface="Helvetica'"/>
                  <a:sym typeface="Myriad Pro"/>
                </a:rPr>
                <a:t>8</a:t>
              </a:r>
              <a:r>
                <a:rPr kumimoji="0" lang="en-US" sz="2650" b="0" i="0" u="none" strike="noStrike" kern="1200" cap="none" spc="0" normalizeH="0" baseline="0" noProof="0" dirty="0">
                  <a:ln>
                    <a:noFill/>
                  </a:ln>
                  <a:solidFill>
                    <a:prstClr val="white"/>
                  </a:solidFill>
                  <a:effectLst/>
                  <a:uLnTx/>
                  <a:uFillTx/>
                  <a:latin typeface="Poppins"/>
                  <a:ea typeface="+mn-ea"/>
                  <a:cs typeface="Helvetica'"/>
                  <a:sym typeface="Myriad Pro"/>
                </a:rPr>
                <a:t> Cust. Pts.</a:t>
              </a:r>
              <a:endParaRPr kumimoji="0" lang="en-US" sz="1700" b="0" i="0" u="none" strike="noStrike" kern="1200" cap="none" spc="0" normalizeH="0" baseline="0" noProof="0" dirty="0">
                <a:ln>
                  <a:noFill/>
                </a:ln>
                <a:solidFill>
                  <a:prstClr val="white"/>
                </a:solidFill>
                <a:effectLst/>
                <a:uLnTx/>
                <a:uFillTx/>
                <a:latin typeface="Poppins"/>
                <a:ea typeface="+mn-ea"/>
                <a:cs typeface="Helvetica'"/>
                <a:sym typeface="Myriad Pro"/>
              </a:endParaRPr>
            </a:p>
          </p:txBody>
        </p:sp>
        <p:sp>
          <p:nvSpPr>
            <p:cNvPr id="11" name="Title 1">
              <a:extLst>
                <a:ext uri="{FF2B5EF4-FFF2-40B4-BE49-F238E27FC236}">
                  <a16:creationId xmlns:a16="http://schemas.microsoft.com/office/drawing/2014/main" id="{E5B19321-6893-6ACA-E685-5FFF4DF2AD45}"/>
                </a:ext>
              </a:extLst>
            </p:cNvPr>
            <p:cNvSpPr txBox="1">
              <a:spLocks/>
            </p:cNvSpPr>
            <p:nvPr/>
          </p:nvSpPr>
          <p:spPr>
            <a:xfrm>
              <a:off x="688879" y="2666193"/>
              <a:ext cx="2571586" cy="967811"/>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5450" kern="1200">
                  <a:solidFill>
                    <a:schemeClr val="tx1"/>
                  </a:solidFill>
                  <a:latin typeface="+mj-lt"/>
                  <a:ea typeface="+mj-ea"/>
                  <a:cs typeface="+mj-cs"/>
                </a:defRPr>
              </a:lvl1pPr>
            </a:lstStyle>
            <a:p>
              <a:pPr marL="0" marR="0" lvl="0" indent="0" algn="ctr" defTabSz="914377" rtl="0" eaLnBrk="1" fontAlgn="auto" latinLnBrk="0" hangingPunct="1">
                <a:lnSpc>
                  <a:spcPct val="120000"/>
                </a:lnSpc>
                <a:spcBef>
                  <a:spcPct val="0"/>
                </a:spcBef>
                <a:spcAft>
                  <a:spcPts val="0"/>
                </a:spcAft>
                <a:buClrTx/>
                <a:buSzTx/>
                <a:buFontTx/>
                <a:buNone/>
                <a:tabLst/>
                <a:defRPr/>
              </a:pPr>
              <a:r>
                <a:rPr kumimoji="0" lang="en-US" sz="1450" b="1" i="0" u="none" strike="noStrike" kern="1200" cap="none" spc="0" normalizeH="0" baseline="0" noProof="0" dirty="0">
                  <a:ln>
                    <a:noFill/>
                  </a:ln>
                  <a:solidFill>
                    <a:prstClr val="white"/>
                  </a:solidFill>
                  <a:effectLst/>
                  <a:uLnTx/>
                  <a:uFillTx/>
                  <a:latin typeface="Poppins"/>
                  <a:ea typeface="+mj-ea"/>
                  <a:cs typeface="Helvetica"/>
                  <a:sym typeface="Myriad Pro"/>
                </a:rPr>
                <a:t>Minimum Requirement</a:t>
              </a:r>
            </a:p>
            <a:p>
              <a:pPr marL="0" marR="0" lvl="0" indent="0" algn="ctr" defTabSz="914377" rtl="0" eaLnBrk="1" fontAlgn="auto" latinLnBrk="0" hangingPunct="1">
                <a:lnSpc>
                  <a:spcPct val="120000"/>
                </a:lnSpc>
                <a:spcBef>
                  <a:spcPct val="0"/>
                </a:spcBef>
                <a:spcAft>
                  <a:spcPts val="0"/>
                </a:spcAft>
                <a:buClrTx/>
                <a:buSzTx/>
                <a:buFontTx/>
                <a:buNone/>
                <a:tabLst/>
                <a:defRPr/>
              </a:pPr>
              <a:r>
                <a:rPr kumimoji="0" lang="en-US" sz="1450" b="0" i="0" u="none" strike="noStrike" kern="1200" cap="none" spc="0" normalizeH="0" baseline="0" noProof="0" dirty="0">
                  <a:ln>
                    <a:noFill/>
                  </a:ln>
                  <a:solidFill>
                    <a:prstClr val="white"/>
                  </a:solidFill>
                  <a:effectLst/>
                  <a:uLnTx/>
                  <a:uFillTx/>
                  <a:latin typeface="Poppins"/>
                  <a:ea typeface="+mj-ea"/>
                  <a:cs typeface="Helvetica"/>
                  <a:sym typeface="Myriad Pro"/>
                </a:rPr>
                <a:t>to earn all </a:t>
              </a:r>
            </a:p>
            <a:p>
              <a:pPr marL="0" marR="0" lvl="0" indent="0" algn="ctr" defTabSz="914377" rtl="0" eaLnBrk="1" fontAlgn="auto" latinLnBrk="0" hangingPunct="1">
                <a:lnSpc>
                  <a:spcPct val="120000"/>
                </a:lnSpc>
                <a:spcBef>
                  <a:spcPct val="0"/>
                </a:spcBef>
                <a:spcAft>
                  <a:spcPts val="0"/>
                </a:spcAft>
                <a:buClrTx/>
                <a:buSzTx/>
                <a:buFontTx/>
                <a:buNone/>
                <a:tabLst/>
                <a:defRPr/>
              </a:pPr>
              <a:r>
                <a:rPr kumimoji="0" lang="en-US" sz="1450" b="1" i="0" u="none" strike="noStrike" kern="1200" cap="none" spc="0" normalizeH="0" baseline="0" noProof="0" dirty="0">
                  <a:ln>
                    <a:noFill/>
                  </a:ln>
                  <a:solidFill>
                    <a:prstClr val="white"/>
                  </a:solidFill>
                  <a:effectLst/>
                  <a:uLnTx/>
                  <a:uFillTx/>
                  <a:latin typeface="Poppins"/>
                  <a:ea typeface="+mj-ea"/>
                  <a:cs typeface="Helvetica"/>
                  <a:sym typeface="Myriad Pro"/>
                </a:rPr>
                <a:t>ACN</a:t>
              </a:r>
              <a:r>
                <a:rPr kumimoji="0" lang="en-US" sz="1450" b="0" i="0" u="none" strike="noStrike" kern="1200" cap="none" spc="0" normalizeH="0" baseline="0" noProof="0" dirty="0">
                  <a:ln>
                    <a:noFill/>
                  </a:ln>
                  <a:solidFill>
                    <a:prstClr val="white"/>
                  </a:solidFill>
                  <a:effectLst/>
                  <a:uLnTx/>
                  <a:uFillTx/>
                  <a:latin typeface="Poppins"/>
                  <a:ea typeface="+mj-ea"/>
                  <a:cs typeface="Helvetica"/>
                  <a:sym typeface="Myriad Pro"/>
                </a:rPr>
                <a:t> </a:t>
              </a:r>
              <a:r>
                <a:rPr kumimoji="0" lang="en-US" sz="1450" b="1" i="0" u="none" strike="noStrike" kern="1200" cap="none" spc="0" normalizeH="0" baseline="0" noProof="0" dirty="0">
                  <a:ln>
                    <a:noFill/>
                  </a:ln>
                  <a:solidFill>
                    <a:prstClr val="white"/>
                  </a:solidFill>
                  <a:effectLst/>
                  <a:uLnTx/>
                  <a:uFillTx/>
                  <a:latin typeface="Poppins"/>
                  <a:ea typeface="+mj-ea"/>
                  <a:cs typeface="Helvetica"/>
                  <a:sym typeface="Myriad Pro"/>
                </a:rPr>
                <a:t>Compensation</a:t>
              </a:r>
            </a:p>
          </p:txBody>
        </p:sp>
        <p:sp>
          <p:nvSpPr>
            <p:cNvPr id="13" name="Rectangle: Rounded Corners 2">
              <a:extLst>
                <a:ext uri="{FF2B5EF4-FFF2-40B4-BE49-F238E27FC236}">
                  <a16:creationId xmlns:a16="http://schemas.microsoft.com/office/drawing/2014/main" id="{EBBE8BBE-6197-23FB-FF61-454F6C1A98C6}"/>
                </a:ext>
              </a:extLst>
            </p:cNvPr>
            <p:cNvSpPr/>
            <p:nvPr/>
          </p:nvSpPr>
          <p:spPr>
            <a:xfrm>
              <a:off x="826096" y="3680063"/>
              <a:ext cx="2297151" cy="262315"/>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Poppins"/>
                  <a:ea typeface="+mn-ea"/>
                  <a:cs typeface="+mn-cs"/>
                  <a:sym typeface="Myriad Pro"/>
                </a:rPr>
                <a:t>Personal Customers</a:t>
              </a:r>
            </a:p>
          </p:txBody>
        </p:sp>
      </p:grpSp>
      <p:grpSp>
        <p:nvGrpSpPr>
          <p:cNvPr id="14" name="Group 13">
            <a:extLst>
              <a:ext uri="{FF2B5EF4-FFF2-40B4-BE49-F238E27FC236}">
                <a16:creationId xmlns:a16="http://schemas.microsoft.com/office/drawing/2014/main" id="{D72A4F05-94B8-F5AF-DAE9-63E9C5816306}"/>
              </a:ext>
            </a:extLst>
          </p:cNvPr>
          <p:cNvGrpSpPr/>
          <p:nvPr/>
        </p:nvGrpSpPr>
        <p:grpSpPr>
          <a:xfrm>
            <a:off x="3415755" y="2635924"/>
            <a:ext cx="2624328" cy="2529819"/>
            <a:chOff x="3421035" y="2635923"/>
            <a:chExt cx="2624328" cy="2529819"/>
          </a:xfrm>
        </p:grpSpPr>
        <p:sp>
          <p:nvSpPr>
            <p:cNvPr id="18" name="Rectangle: Rounded Corners 36">
              <a:extLst>
                <a:ext uri="{FF2B5EF4-FFF2-40B4-BE49-F238E27FC236}">
                  <a16:creationId xmlns:a16="http://schemas.microsoft.com/office/drawing/2014/main" id="{64EA4373-AA43-581A-7011-371D4C2F56E8}"/>
                </a:ext>
              </a:extLst>
            </p:cNvPr>
            <p:cNvSpPr/>
            <p:nvPr/>
          </p:nvSpPr>
          <p:spPr>
            <a:xfrm>
              <a:off x="3421035" y="3809309"/>
              <a:ext cx="2624328" cy="1356433"/>
            </a:xfrm>
            <a:prstGeom prst="roundRect">
              <a:avLst/>
            </a:prstGeom>
            <a:solidFill>
              <a:srgbClr val="407DC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oppins"/>
                <a:ea typeface="+mn-ea"/>
                <a:cs typeface="+mn-cs"/>
                <a:sym typeface="Myriad Pro"/>
              </a:endParaRPr>
            </a:p>
          </p:txBody>
        </p:sp>
        <p:sp>
          <p:nvSpPr>
            <p:cNvPr id="15" name="Title 1">
              <a:extLst>
                <a:ext uri="{FF2B5EF4-FFF2-40B4-BE49-F238E27FC236}">
                  <a16:creationId xmlns:a16="http://schemas.microsoft.com/office/drawing/2014/main" id="{8A2445F2-043F-BC14-393A-62E20B60D3B2}"/>
                </a:ext>
              </a:extLst>
            </p:cNvPr>
            <p:cNvSpPr txBox="1">
              <a:spLocks/>
            </p:cNvSpPr>
            <p:nvPr/>
          </p:nvSpPr>
          <p:spPr>
            <a:xfrm>
              <a:off x="3585096" y="2635923"/>
              <a:ext cx="2268742" cy="967811"/>
            </a:xfrm>
            <a:prstGeom prst="rect">
              <a:avLst/>
            </a:prstGeom>
          </p:spPr>
          <p:txBody>
            <a:bodyPr vert="horz" lIns="91440" tIns="45720" rIns="91440" bIns="45720" rtlCol="0" anchor="b">
              <a:normAutofit fontScale="90000"/>
            </a:bodyPr>
            <a:lstStyle>
              <a:lvl1pPr algn="ctr" defTabSz="914400" rtl="0" eaLnBrk="1" latinLnBrk="0" hangingPunct="1">
                <a:lnSpc>
                  <a:spcPct val="90000"/>
                </a:lnSpc>
                <a:spcBef>
                  <a:spcPct val="0"/>
                </a:spcBef>
                <a:buNone/>
                <a:defRPr sz="5100" kern="1200">
                  <a:solidFill>
                    <a:schemeClr val="tx1"/>
                  </a:solidFill>
                  <a:latin typeface="+mj-lt"/>
                  <a:ea typeface="+mj-ea"/>
                  <a:cs typeface="+mj-cs"/>
                </a:defRPr>
              </a:lvl1pPr>
            </a:lstStyle>
            <a:p>
              <a:pPr marL="0" marR="0" lvl="0" indent="0" algn="ctr" defTabSz="914377" rtl="0" eaLnBrk="1" fontAlgn="auto" latinLnBrk="0" hangingPunct="1">
                <a:lnSpc>
                  <a:spcPct val="120000"/>
                </a:lnSpc>
                <a:spcBef>
                  <a:spcPct val="0"/>
                </a:spcBef>
                <a:spcAft>
                  <a:spcPts val="0"/>
                </a:spcAft>
                <a:buClrTx/>
                <a:buSzTx/>
                <a:buFontTx/>
                <a:buNone/>
                <a:tabLst/>
                <a:defRPr/>
              </a:pPr>
              <a:r>
                <a:rPr kumimoji="0" lang="en-US" sz="1550" b="1" i="0" u="none" strike="noStrike" kern="1200" cap="none" spc="0" normalizeH="0" baseline="0" noProof="0" dirty="0">
                  <a:ln>
                    <a:noFill/>
                  </a:ln>
                  <a:solidFill>
                    <a:prstClr val="white"/>
                  </a:solidFill>
                  <a:effectLst/>
                  <a:uLnTx/>
                  <a:uFillTx/>
                  <a:latin typeface="Poppins"/>
                  <a:ea typeface="+mj-ea"/>
                  <a:cs typeface="Helvetica"/>
                  <a:sym typeface="Myriad Pro"/>
                </a:rPr>
                <a:t>Personal </a:t>
              </a:r>
            </a:p>
            <a:p>
              <a:pPr marL="0" marR="0" lvl="0" indent="0" algn="ctr" defTabSz="914377" rtl="0" eaLnBrk="1" fontAlgn="auto" latinLnBrk="0" hangingPunct="1">
                <a:lnSpc>
                  <a:spcPct val="120000"/>
                </a:lnSpc>
                <a:spcBef>
                  <a:spcPct val="0"/>
                </a:spcBef>
                <a:spcAft>
                  <a:spcPts val="0"/>
                </a:spcAft>
                <a:buClrTx/>
                <a:buSzTx/>
                <a:buFontTx/>
                <a:buNone/>
                <a:tabLst/>
                <a:defRPr/>
              </a:pPr>
              <a:r>
                <a:rPr kumimoji="0" lang="en-US" sz="1550" b="1" i="0" u="none" strike="noStrike" kern="1200" cap="none" spc="0" normalizeH="0" baseline="0" noProof="0" dirty="0">
                  <a:ln>
                    <a:noFill/>
                  </a:ln>
                  <a:solidFill>
                    <a:prstClr val="white"/>
                  </a:solidFill>
                  <a:effectLst/>
                  <a:uLnTx/>
                  <a:uFillTx/>
                  <a:latin typeface="Poppins"/>
                  <a:ea typeface="+mj-ea"/>
                  <a:cs typeface="Helvetica"/>
                  <a:sym typeface="Myriad Pro"/>
                </a:rPr>
                <a:t>6</a:t>
              </a:r>
              <a:r>
                <a:rPr kumimoji="0" lang="en-US" sz="1550" b="0" i="0" u="none" strike="noStrike" kern="1200" cap="none" spc="0" normalizeH="0" baseline="0" noProof="0" dirty="0">
                  <a:ln>
                    <a:noFill/>
                  </a:ln>
                  <a:solidFill>
                    <a:prstClr val="white"/>
                  </a:solidFill>
                  <a:effectLst/>
                  <a:uLnTx/>
                  <a:uFillTx/>
                  <a:latin typeface="Poppins"/>
                  <a:ea typeface="+mj-ea"/>
                  <a:cs typeface="Helvetica"/>
                  <a:sym typeface="Myriad Pro"/>
                </a:rPr>
                <a:t> Services </a:t>
              </a:r>
            </a:p>
            <a:p>
              <a:pPr marL="0" marR="0" lvl="0" indent="0" algn="ctr" defTabSz="914377" rtl="0" eaLnBrk="1" fontAlgn="auto" latinLnBrk="0" hangingPunct="1">
                <a:lnSpc>
                  <a:spcPct val="120000"/>
                </a:lnSpc>
                <a:spcBef>
                  <a:spcPct val="0"/>
                </a:spcBef>
                <a:spcAft>
                  <a:spcPts val="0"/>
                </a:spcAft>
                <a:buClrTx/>
                <a:buSzTx/>
                <a:buFontTx/>
                <a:buNone/>
                <a:tabLst/>
                <a:defRPr/>
              </a:pPr>
              <a:r>
                <a:rPr lang="en-US" sz="1550" b="1" dirty="0">
                  <a:solidFill>
                    <a:prstClr val="white"/>
                  </a:solidFill>
                  <a:latin typeface="Poppins"/>
                  <a:cs typeface="Helvetica"/>
                  <a:sym typeface="Myriad Pro"/>
                </a:rPr>
                <a:t>16</a:t>
              </a:r>
              <a:r>
                <a:rPr kumimoji="0" lang="en-US" sz="1550" b="1" i="0" u="none" strike="noStrike" kern="1200" cap="none" spc="0" normalizeH="0" baseline="0" noProof="0" dirty="0">
                  <a:ln>
                    <a:noFill/>
                  </a:ln>
                  <a:solidFill>
                    <a:prstClr val="white"/>
                  </a:solidFill>
                  <a:effectLst/>
                  <a:uLnTx/>
                  <a:uFillTx/>
                  <a:latin typeface="Poppins"/>
                  <a:ea typeface="+mj-ea"/>
                  <a:cs typeface="Helvetica"/>
                  <a:sym typeface="Myriad Pro"/>
                </a:rPr>
                <a:t> </a:t>
              </a:r>
              <a:r>
                <a:rPr kumimoji="0" lang="en-US" sz="1550" b="0" i="0" u="none" strike="noStrike" kern="1200" cap="none" spc="0" normalizeH="0" baseline="0" noProof="0" dirty="0">
                  <a:ln>
                    <a:noFill/>
                  </a:ln>
                  <a:solidFill>
                    <a:prstClr val="white"/>
                  </a:solidFill>
                  <a:effectLst/>
                  <a:uLnTx/>
                  <a:uFillTx/>
                  <a:latin typeface="Poppins"/>
                  <a:ea typeface="+mj-ea"/>
                  <a:cs typeface="Helvetica"/>
                  <a:sym typeface="Myriad Pro"/>
                </a:rPr>
                <a:t>Customer Points</a:t>
              </a:r>
            </a:p>
          </p:txBody>
        </p:sp>
        <p:sp>
          <p:nvSpPr>
            <p:cNvPr id="16" name="Rectangle 15">
              <a:extLst>
                <a:ext uri="{FF2B5EF4-FFF2-40B4-BE49-F238E27FC236}">
                  <a16:creationId xmlns:a16="http://schemas.microsoft.com/office/drawing/2014/main" id="{1CAC5060-978D-0A47-65C8-23B2EB3FF291}"/>
                </a:ext>
              </a:extLst>
            </p:cNvPr>
            <p:cNvSpPr/>
            <p:nvPr/>
          </p:nvSpPr>
          <p:spPr>
            <a:xfrm>
              <a:off x="3529940" y="4278544"/>
              <a:ext cx="2427643" cy="769441"/>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550" b="0" i="0" u="none" strike="noStrike" kern="1200" cap="none" spc="0" normalizeH="0" baseline="0" noProof="0" dirty="0">
                  <a:ln>
                    <a:noFill/>
                  </a:ln>
                  <a:solidFill>
                    <a:prstClr val="white"/>
                  </a:solidFill>
                  <a:effectLst/>
                  <a:uLnTx/>
                  <a:uFillTx/>
                  <a:latin typeface="Poppins"/>
                  <a:ea typeface="+mn-ea"/>
                  <a:cs typeface="Helvetica'"/>
                  <a:sym typeface="Myriad Pro"/>
                </a:rPr>
                <a:t>30* Cust. Pts.</a:t>
              </a:r>
            </a:p>
            <a:p>
              <a:pPr marL="0" marR="0" lvl="0" indent="0" algn="ctr" defTabSz="914377" rtl="0" eaLnBrk="1" fontAlgn="auto" latinLnBrk="0" hangingPunct="1">
                <a:lnSpc>
                  <a:spcPct val="100000"/>
                </a:lnSpc>
                <a:spcBef>
                  <a:spcPts val="0"/>
                </a:spcBef>
                <a:spcAft>
                  <a:spcPts val="0"/>
                </a:spcAft>
                <a:buClrTx/>
                <a:buSzTx/>
                <a:buFontTx/>
                <a:buNone/>
                <a:tabLst/>
                <a:defRPr/>
              </a:pPr>
              <a:r>
                <a:rPr lang="en-US" sz="1450" i="1" dirty="0">
                  <a:solidFill>
                    <a:prstClr val="white"/>
                  </a:solidFill>
                  <a:latin typeface="Poppins"/>
                  <a:cs typeface="Helvetica'"/>
                  <a:sym typeface="Myriad Pro"/>
                </a:rPr>
                <a:t>*Minimum 15 Downline</a:t>
              </a:r>
              <a:endParaRPr kumimoji="0" lang="en-US" sz="1000" b="0" i="1" u="none" strike="noStrike" kern="1200" cap="none" spc="0" normalizeH="0" baseline="0" noProof="0" dirty="0">
                <a:ln>
                  <a:noFill/>
                </a:ln>
                <a:solidFill>
                  <a:prstClr val="white"/>
                </a:solidFill>
                <a:effectLst/>
                <a:uLnTx/>
                <a:uFillTx/>
                <a:latin typeface="Poppins"/>
                <a:ea typeface="+mn-ea"/>
                <a:cs typeface="Helvetica'"/>
                <a:sym typeface="Myriad Pro"/>
              </a:endParaRPr>
            </a:p>
          </p:txBody>
        </p:sp>
        <p:sp>
          <p:nvSpPr>
            <p:cNvPr id="19" name="Rectangle: Rounded Corners 37">
              <a:extLst>
                <a:ext uri="{FF2B5EF4-FFF2-40B4-BE49-F238E27FC236}">
                  <a16:creationId xmlns:a16="http://schemas.microsoft.com/office/drawing/2014/main" id="{304CCC34-16C3-5941-3D69-01A89F244148}"/>
                </a:ext>
              </a:extLst>
            </p:cNvPr>
            <p:cNvSpPr/>
            <p:nvPr/>
          </p:nvSpPr>
          <p:spPr>
            <a:xfrm>
              <a:off x="3585095" y="3680063"/>
              <a:ext cx="2297151" cy="523220"/>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prstClr val="white"/>
                  </a:solidFill>
                  <a:effectLst/>
                  <a:uLnTx/>
                  <a:uFillTx/>
                  <a:latin typeface="Poppins"/>
                  <a:ea typeface="+mn-ea"/>
                  <a:cs typeface="+mn-cs"/>
                  <a:sym typeface="Myriad Pro"/>
                </a:rPr>
                <a:t>Personal &amp; Team</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prstClr val="white"/>
                  </a:solidFill>
                  <a:effectLst/>
                  <a:uLnTx/>
                  <a:uFillTx/>
                  <a:latin typeface="Poppins"/>
                  <a:ea typeface="+mn-ea"/>
                  <a:cs typeface="+mn-cs"/>
                  <a:sym typeface="Myriad Pro"/>
                </a:rPr>
                <a:t>Customers</a:t>
              </a:r>
            </a:p>
          </p:txBody>
        </p:sp>
      </p:grpSp>
      <p:grpSp>
        <p:nvGrpSpPr>
          <p:cNvPr id="20" name="Group 19">
            <a:extLst>
              <a:ext uri="{FF2B5EF4-FFF2-40B4-BE49-F238E27FC236}">
                <a16:creationId xmlns:a16="http://schemas.microsoft.com/office/drawing/2014/main" id="{C6D1A265-B293-EBE3-2BD1-747BC77AD997}"/>
              </a:ext>
            </a:extLst>
          </p:cNvPr>
          <p:cNvGrpSpPr/>
          <p:nvPr/>
        </p:nvGrpSpPr>
        <p:grpSpPr>
          <a:xfrm>
            <a:off x="8922768" y="2659351"/>
            <a:ext cx="2624328" cy="2506390"/>
            <a:chOff x="8050891" y="2944577"/>
            <a:chExt cx="2624328" cy="2506390"/>
          </a:xfrm>
        </p:grpSpPr>
        <p:sp>
          <p:nvSpPr>
            <p:cNvPr id="25" name="Rectangle: Rounded Corners 39">
              <a:extLst>
                <a:ext uri="{FF2B5EF4-FFF2-40B4-BE49-F238E27FC236}">
                  <a16:creationId xmlns:a16="http://schemas.microsoft.com/office/drawing/2014/main" id="{30B727C9-010B-DCBB-6102-D413BFA7CE83}"/>
                </a:ext>
              </a:extLst>
            </p:cNvPr>
            <p:cNvSpPr/>
            <p:nvPr/>
          </p:nvSpPr>
          <p:spPr>
            <a:xfrm>
              <a:off x="8050891" y="4094534"/>
              <a:ext cx="2624328" cy="1356433"/>
            </a:xfrm>
            <a:prstGeom prst="roundRect">
              <a:avLst/>
            </a:prstGeom>
            <a:solidFill>
              <a:srgbClr val="01265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oppins"/>
                <a:ea typeface="+mn-ea"/>
                <a:cs typeface="+mn-cs"/>
                <a:sym typeface="Myriad Pro"/>
              </a:endParaRPr>
            </a:p>
          </p:txBody>
        </p:sp>
        <p:sp>
          <p:nvSpPr>
            <p:cNvPr id="21" name="Title 1">
              <a:extLst>
                <a:ext uri="{FF2B5EF4-FFF2-40B4-BE49-F238E27FC236}">
                  <a16:creationId xmlns:a16="http://schemas.microsoft.com/office/drawing/2014/main" id="{462536B2-3E65-B099-077F-8CB9853C617B}"/>
                </a:ext>
              </a:extLst>
            </p:cNvPr>
            <p:cNvSpPr txBox="1">
              <a:spLocks/>
            </p:cNvSpPr>
            <p:nvPr/>
          </p:nvSpPr>
          <p:spPr>
            <a:xfrm>
              <a:off x="8218149" y="2944577"/>
              <a:ext cx="2266966" cy="667498"/>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5450" kern="1200">
                  <a:solidFill>
                    <a:schemeClr val="tx1"/>
                  </a:solidFill>
                  <a:latin typeface="+mj-lt"/>
                  <a:ea typeface="+mj-ea"/>
                  <a:cs typeface="+mj-cs"/>
                </a:defRPr>
              </a:lvl1pPr>
            </a:lstStyle>
            <a:p>
              <a:pPr marL="0" marR="0" lvl="0" indent="0" algn="ctr" defTabSz="914377" rtl="0" eaLnBrk="1" fontAlgn="auto" latinLnBrk="0" hangingPunct="1">
                <a:lnSpc>
                  <a:spcPct val="120000"/>
                </a:lnSpc>
                <a:spcBef>
                  <a:spcPct val="0"/>
                </a:spcBef>
                <a:spcAft>
                  <a:spcPts val="0"/>
                </a:spcAft>
                <a:buClrTx/>
                <a:buSzTx/>
                <a:buFontTx/>
                <a:buNone/>
                <a:tabLst/>
                <a:defRPr/>
              </a:pPr>
              <a:r>
                <a:rPr kumimoji="0" lang="en-US" sz="1450" b="1" i="0" u="none" strike="noStrike" kern="1200" cap="none" spc="0" normalizeH="0" baseline="0" noProof="0" dirty="0">
                  <a:ln>
                    <a:noFill/>
                  </a:ln>
                  <a:solidFill>
                    <a:prstClr val="white"/>
                  </a:solidFill>
                  <a:effectLst/>
                  <a:uLnTx/>
                  <a:uFillTx/>
                  <a:latin typeface="Poppins"/>
                  <a:ea typeface="+mj-ea"/>
                  <a:cs typeface="Helvetica"/>
                  <a:sym typeface="Myriad Pro"/>
                </a:rPr>
                <a:t>Personal </a:t>
              </a:r>
              <a:r>
                <a:rPr kumimoji="0" lang="en-US" sz="1450" b="0" i="0" u="none" strike="noStrike" kern="1200" cap="none" spc="0" normalizeH="0" baseline="0" noProof="0" dirty="0">
                  <a:ln>
                    <a:noFill/>
                  </a:ln>
                  <a:solidFill>
                    <a:prstClr val="white"/>
                  </a:solidFill>
                  <a:effectLst/>
                  <a:uLnTx/>
                  <a:uFillTx/>
                  <a:latin typeface="Poppins"/>
                  <a:ea typeface="+mj-ea"/>
                  <a:cs typeface="Helvetica"/>
                  <a:sym typeface="Myriad Pro"/>
                </a:rPr>
                <a:t> </a:t>
              </a:r>
            </a:p>
            <a:p>
              <a:pPr marL="0" marR="0" lvl="0" indent="0" algn="ctr" defTabSz="914377" rtl="0" eaLnBrk="1" fontAlgn="auto" latinLnBrk="0" hangingPunct="1">
                <a:lnSpc>
                  <a:spcPct val="120000"/>
                </a:lnSpc>
                <a:spcBef>
                  <a:spcPct val="0"/>
                </a:spcBef>
                <a:spcAft>
                  <a:spcPts val="0"/>
                </a:spcAft>
                <a:buClrTx/>
                <a:buSzTx/>
                <a:buFontTx/>
                <a:buNone/>
                <a:tabLst/>
                <a:defRPr/>
              </a:pPr>
              <a:r>
                <a:rPr kumimoji="0" lang="en-US" sz="1450" b="1" i="0" u="none" strike="noStrike" kern="1200" cap="none" spc="0" normalizeH="0" baseline="0" noProof="0" dirty="0">
                  <a:ln>
                    <a:noFill/>
                  </a:ln>
                  <a:solidFill>
                    <a:prstClr val="white"/>
                  </a:solidFill>
                  <a:effectLst/>
                  <a:uLnTx/>
                  <a:uFillTx/>
                  <a:latin typeface="Poppins"/>
                  <a:ea typeface="+mj-ea"/>
                  <a:cs typeface="Helvetica"/>
                  <a:sym typeface="Myriad Pro"/>
                </a:rPr>
                <a:t>16</a:t>
              </a:r>
              <a:r>
                <a:rPr kumimoji="0" lang="en-US" sz="1450" b="0" i="0" u="none" strike="noStrike" kern="1200" cap="none" spc="0" normalizeH="0" baseline="0" noProof="0" dirty="0">
                  <a:ln>
                    <a:noFill/>
                  </a:ln>
                  <a:solidFill>
                    <a:prstClr val="white"/>
                  </a:solidFill>
                  <a:effectLst/>
                  <a:uLnTx/>
                  <a:uFillTx/>
                  <a:latin typeface="Poppins"/>
                  <a:ea typeface="+mj-ea"/>
                  <a:cs typeface="Helvetica"/>
                  <a:sym typeface="Myriad Pro"/>
                </a:rPr>
                <a:t> Customer Points</a:t>
              </a:r>
            </a:p>
          </p:txBody>
        </p:sp>
        <p:sp>
          <p:nvSpPr>
            <p:cNvPr id="24" name="Rectangle 23">
              <a:extLst>
                <a:ext uri="{FF2B5EF4-FFF2-40B4-BE49-F238E27FC236}">
                  <a16:creationId xmlns:a16="http://schemas.microsoft.com/office/drawing/2014/main" id="{C2FEED82-1A7E-1837-49E7-CDC0352D977B}"/>
                </a:ext>
              </a:extLst>
            </p:cNvPr>
            <p:cNvSpPr/>
            <p:nvPr/>
          </p:nvSpPr>
          <p:spPr>
            <a:xfrm>
              <a:off x="8074352" y="4563769"/>
              <a:ext cx="2584742" cy="523220"/>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450" b="0" i="0" u="none" strike="noStrike" kern="1200" cap="none" spc="0" normalizeH="0" baseline="0" noProof="0" dirty="0">
                  <a:ln>
                    <a:noFill/>
                  </a:ln>
                  <a:solidFill>
                    <a:prstClr val="white"/>
                  </a:solidFill>
                  <a:effectLst/>
                  <a:uLnTx/>
                  <a:uFillTx/>
                  <a:latin typeface="Poppins"/>
                  <a:ea typeface="+mn-ea"/>
                  <a:cs typeface="Helvetica'"/>
                  <a:sym typeface="Myriad Pro"/>
                </a:rPr>
                <a:t>600 Cust. Pts.*</a:t>
              </a:r>
              <a:endParaRPr kumimoji="0" lang="en-US" sz="1600" b="0" i="0" u="none" strike="noStrike" kern="1200" cap="none" spc="0" normalizeH="0" baseline="0" noProof="0" dirty="0">
                <a:ln>
                  <a:noFill/>
                </a:ln>
                <a:solidFill>
                  <a:prstClr val="white"/>
                </a:solidFill>
                <a:effectLst/>
                <a:uLnTx/>
                <a:uFillTx/>
                <a:latin typeface="Poppins"/>
                <a:ea typeface="+mn-ea"/>
                <a:cs typeface="Helvetica'"/>
                <a:sym typeface="Myriad Pro"/>
              </a:endParaRPr>
            </a:p>
          </p:txBody>
        </p:sp>
        <p:sp>
          <p:nvSpPr>
            <p:cNvPr id="26" name="Rectangle: Rounded Corners 40">
              <a:extLst>
                <a:ext uri="{FF2B5EF4-FFF2-40B4-BE49-F238E27FC236}">
                  <a16:creationId xmlns:a16="http://schemas.microsoft.com/office/drawing/2014/main" id="{F287FAA1-C44E-04B2-E690-8951D9741CCC}"/>
                </a:ext>
              </a:extLst>
            </p:cNvPr>
            <p:cNvSpPr/>
            <p:nvPr/>
          </p:nvSpPr>
          <p:spPr>
            <a:xfrm>
              <a:off x="8218148" y="3965289"/>
              <a:ext cx="2297151" cy="523220"/>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prstClr val="white"/>
                  </a:solidFill>
                  <a:effectLst/>
                  <a:uLnTx/>
                  <a:uFillTx/>
                  <a:latin typeface="Poppins"/>
                  <a:ea typeface="+mn-ea"/>
                  <a:cs typeface="+mn-cs"/>
                  <a:sym typeface="Myriad Pro"/>
                </a:rPr>
                <a:t>Personal &amp; Team</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prstClr val="white"/>
                  </a:solidFill>
                  <a:effectLst/>
                  <a:uLnTx/>
                  <a:uFillTx/>
                  <a:latin typeface="Poppins"/>
                  <a:ea typeface="+mn-ea"/>
                  <a:cs typeface="+mn-cs"/>
                  <a:sym typeface="Myriad Pro"/>
                </a:rPr>
                <a:t>Customers</a:t>
              </a:r>
            </a:p>
          </p:txBody>
        </p:sp>
      </p:grpSp>
      <p:sp>
        <p:nvSpPr>
          <p:cNvPr id="29" name="Rectangle 28">
            <a:extLst>
              <a:ext uri="{FF2B5EF4-FFF2-40B4-BE49-F238E27FC236}">
                <a16:creationId xmlns:a16="http://schemas.microsoft.com/office/drawing/2014/main" id="{C5538F3B-511E-2F66-5B5D-2CBAA0DFE9BF}"/>
              </a:ext>
            </a:extLst>
          </p:cNvPr>
          <p:cNvSpPr/>
          <p:nvPr/>
        </p:nvSpPr>
        <p:spPr>
          <a:xfrm>
            <a:off x="6681999" y="1763164"/>
            <a:ext cx="1635708" cy="707886"/>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Helvetica"/>
                <a:sym typeface="Myriad Pro"/>
              </a:rPr>
              <a:t>RC</a:t>
            </a:r>
          </a:p>
        </p:txBody>
      </p:sp>
      <p:grpSp>
        <p:nvGrpSpPr>
          <p:cNvPr id="30" name="Group 29">
            <a:extLst>
              <a:ext uri="{FF2B5EF4-FFF2-40B4-BE49-F238E27FC236}">
                <a16:creationId xmlns:a16="http://schemas.microsoft.com/office/drawing/2014/main" id="{D66731AB-DCAA-52B7-1112-0C22B6BFB7A0}"/>
              </a:ext>
            </a:extLst>
          </p:cNvPr>
          <p:cNvGrpSpPr/>
          <p:nvPr/>
        </p:nvGrpSpPr>
        <p:grpSpPr>
          <a:xfrm>
            <a:off x="6169261" y="2666193"/>
            <a:ext cx="2624328" cy="2506390"/>
            <a:chOff x="8050891" y="2944577"/>
            <a:chExt cx="2624328" cy="2506390"/>
          </a:xfrm>
        </p:grpSpPr>
        <p:sp>
          <p:nvSpPr>
            <p:cNvPr id="34" name="Rectangle: Rounded Corners 43">
              <a:extLst>
                <a:ext uri="{FF2B5EF4-FFF2-40B4-BE49-F238E27FC236}">
                  <a16:creationId xmlns:a16="http://schemas.microsoft.com/office/drawing/2014/main" id="{512C250C-F1AE-FBA9-16A7-0886A4832684}"/>
                </a:ext>
              </a:extLst>
            </p:cNvPr>
            <p:cNvSpPr/>
            <p:nvPr/>
          </p:nvSpPr>
          <p:spPr>
            <a:xfrm>
              <a:off x="8050891" y="4094534"/>
              <a:ext cx="2624328" cy="1356433"/>
            </a:xfrm>
            <a:prstGeom prst="roundRect">
              <a:avLst/>
            </a:prstGeom>
            <a:solidFill>
              <a:srgbClr val="6F90A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oppins"/>
                <a:ea typeface="+mn-ea"/>
                <a:cs typeface="+mn-cs"/>
                <a:sym typeface="Myriad Pro"/>
              </a:endParaRPr>
            </a:p>
          </p:txBody>
        </p:sp>
        <p:sp>
          <p:nvSpPr>
            <p:cNvPr id="31" name="Title 1">
              <a:extLst>
                <a:ext uri="{FF2B5EF4-FFF2-40B4-BE49-F238E27FC236}">
                  <a16:creationId xmlns:a16="http://schemas.microsoft.com/office/drawing/2014/main" id="{06D27816-EB90-CA1E-6E81-ACFD3BA405FF}"/>
                </a:ext>
              </a:extLst>
            </p:cNvPr>
            <p:cNvSpPr txBox="1">
              <a:spLocks/>
            </p:cNvSpPr>
            <p:nvPr/>
          </p:nvSpPr>
          <p:spPr>
            <a:xfrm>
              <a:off x="8218149" y="2944577"/>
              <a:ext cx="2266966" cy="667498"/>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5450" kern="1200">
                  <a:solidFill>
                    <a:schemeClr val="tx1"/>
                  </a:solidFill>
                  <a:latin typeface="+mj-lt"/>
                  <a:ea typeface="+mj-ea"/>
                  <a:cs typeface="+mj-cs"/>
                </a:defRPr>
              </a:lvl1pPr>
            </a:lstStyle>
            <a:p>
              <a:pPr marL="0" marR="0" lvl="0" indent="0" algn="ctr" defTabSz="914377" rtl="0" eaLnBrk="1" fontAlgn="auto" latinLnBrk="0" hangingPunct="1">
                <a:lnSpc>
                  <a:spcPct val="120000"/>
                </a:lnSpc>
                <a:spcBef>
                  <a:spcPct val="0"/>
                </a:spcBef>
                <a:spcAft>
                  <a:spcPts val="0"/>
                </a:spcAft>
                <a:buClrTx/>
                <a:buSzTx/>
                <a:buFontTx/>
                <a:buNone/>
                <a:tabLst/>
                <a:defRPr/>
              </a:pPr>
              <a:r>
                <a:rPr kumimoji="0" lang="en-US" sz="1450" b="1" i="0" u="none" strike="noStrike" kern="1200" cap="none" spc="0" normalizeH="0" baseline="0" noProof="0" dirty="0">
                  <a:ln>
                    <a:noFill/>
                  </a:ln>
                  <a:solidFill>
                    <a:prstClr val="white"/>
                  </a:solidFill>
                  <a:effectLst/>
                  <a:uLnTx/>
                  <a:uFillTx/>
                  <a:latin typeface="Poppins"/>
                  <a:ea typeface="+mj-ea"/>
                  <a:cs typeface="Helvetica"/>
                  <a:sym typeface="Myriad Pro"/>
                </a:rPr>
                <a:t>Personal </a:t>
              </a:r>
              <a:r>
                <a:rPr kumimoji="0" lang="en-US" sz="1450" b="0" i="0" u="none" strike="noStrike" kern="1200" cap="none" spc="0" normalizeH="0" baseline="0" noProof="0" dirty="0">
                  <a:ln>
                    <a:noFill/>
                  </a:ln>
                  <a:solidFill>
                    <a:prstClr val="white"/>
                  </a:solidFill>
                  <a:effectLst/>
                  <a:uLnTx/>
                  <a:uFillTx/>
                  <a:latin typeface="Poppins"/>
                  <a:ea typeface="+mj-ea"/>
                  <a:cs typeface="Helvetica"/>
                  <a:sym typeface="Myriad Pro"/>
                </a:rPr>
                <a:t> </a:t>
              </a:r>
            </a:p>
            <a:p>
              <a:pPr marL="0" marR="0" lvl="0" indent="0" algn="ctr" defTabSz="914377" rtl="0" eaLnBrk="1" fontAlgn="auto" latinLnBrk="0" hangingPunct="1">
                <a:lnSpc>
                  <a:spcPct val="120000"/>
                </a:lnSpc>
                <a:spcBef>
                  <a:spcPct val="0"/>
                </a:spcBef>
                <a:spcAft>
                  <a:spcPts val="0"/>
                </a:spcAft>
                <a:buClrTx/>
                <a:buSzTx/>
                <a:buFontTx/>
                <a:buNone/>
                <a:tabLst/>
                <a:defRPr/>
              </a:pPr>
              <a:r>
                <a:rPr kumimoji="0" lang="en-US" sz="1450" b="1" i="0" u="none" strike="noStrike" kern="1200" cap="none" spc="0" normalizeH="0" baseline="0" noProof="0" dirty="0">
                  <a:ln>
                    <a:noFill/>
                  </a:ln>
                  <a:solidFill>
                    <a:prstClr val="white"/>
                  </a:solidFill>
                  <a:effectLst/>
                  <a:uLnTx/>
                  <a:uFillTx/>
                  <a:latin typeface="Poppins"/>
                  <a:ea typeface="+mj-ea"/>
                  <a:cs typeface="Helvetica"/>
                  <a:sym typeface="Myriad Pro"/>
                </a:rPr>
                <a:t>16</a:t>
              </a:r>
              <a:r>
                <a:rPr kumimoji="0" lang="en-US" sz="1450" b="0" i="0" u="none" strike="noStrike" kern="1200" cap="none" spc="0" normalizeH="0" baseline="0" noProof="0" dirty="0">
                  <a:ln>
                    <a:noFill/>
                  </a:ln>
                  <a:solidFill>
                    <a:prstClr val="white"/>
                  </a:solidFill>
                  <a:effectLst/>
                  <a:uLnTx/>
                  <a:uFillTx/>
                  <a:latin typeface="Poppins"/>
                  <a:ea typeface="+mj-ea"/>
                  <a:cs typeface="Helvetica"/>
                  <a:sym typeface="Myriad Pro"/>
                </a:rPr>
                <a:t> Customer Points</a:t>
              </a:r>
            </a:p>
          </p:txBody>
        </p:sp>
        <p:sp>
          <p:nvSpPr>
            <p:cNvPr id="32" name="Title 1">
              <a:extLst>
                <a:ext uri="{FF2B5EF4-FFF2-40B4-BE49-F238E27FC236}">
                  <a16:creationId xmlns:a16="http://schemas.microsoft.com/office/drawing/2014/main" id="{6F3CEF47-8783-09DE-1B0D-3DCDBD3F545D}"/>
                </a:ext>
              </a:extLst>
            </p:cNvPr>
            <p:cNvSpPr txBox="1">
              <a:spLocks/>
            </p:cNvSpPr>
            <p:nvPr/>
          </p:nvSpPr>
          <p:spPr>
            <a:xfrm>
              <a:off x="8085465" y="4919513"/>
              <a:ext cx="2552013" cy="495829"/>
            </a:xfrm>
            <a:prstGeom prst="rect">
              <a:avLst/>
            </a:prstGeom>
          </p:spPr>
          <p:txBody>
            <a:bodyPr vert="horz" lIns="91440" tIns="45720" rIns="91440" bIns="45720" rtlCol="0" anchor="ctr">
              <a:normAutofit fontScale="97500" lnSpcReduction="10000"/>
            </a:bodyPr>
            <a:lstStyle>
              <a:lvl1pPr algn="ctr" defTabSz="914400" rtl="0" eaLnBrk="1" latinLnBrk="0" hangingPunct="1">
                <a:lnSpc>
                  <a:spcPct val="90000"/>
                </a:lnSpc>
                <a:spcBef>
                  <a:spcPct val="0"/>
                </a:spcBef>
                <a:buNone/>
                <a:defRPr sz="5650" kern="1200">
                  <a:solidFill>
                    <a:schemeClr val="tx1"/>
                  </a:solidFill>
                  <a:latin typeface="+mj-lt"/>
                  <a:ea typeface="+mj-ea"/>
                  <a:cs typeface="+mj-cs"/>
                </a:defRPr>
              </a:lvl1pPr>
            </a:lstStyle>
            <a:p>
              <a:pPr marL="0" marR="0" lvl="0" indent="0" algn="ctr" defTabSz="914377" rtl="0" eaLnBrk="1" fontAlgn="auto" latinLnBrk="0" hangingPunct="1">
                <a:lnSpc>
                  <a:spcPct val="120000"/>
                </a:lnSpc>
                <a:spcBef>
                  <a:spcPct val="0"/>
                </a:spcBef>
                <a:spcAft>
                  <a:spcPts val="0"/>
                </a:spcAft>
                <a:buClrTx/>
                <a:buSzTx/>
                <a:buFontTx/>
                <a:buNone/>
                <a:tabLst/>
                <a:defRPr/>
              </a:pPr>
              <a:r>
                <a:rPr kumimoji="0" lang="en-US" sz="1150" b="1" i="1" u="none" strike="noStrike" kern="1200" cap="none" spc="0" normalizeH="0" baseline="0" noProof="0" dirty="0">
                  <a:ln>
                    <a:noFill/>
                  </a:ln>
                  <a:solidFill>
                    <a:prstClr val="white"/>
                  </a:solidFill>
                  <a:effectLst/>
                  <a:uLnTx/>
                  <a:uFillTx/>
                  <a:ea typeface="+mj-ea"/>
                  <a:cs typeface="Helvetica"/>
                  <a:sym typeface="Myriad Pro"/>
                </a:rPr>
                <a:t>* Max Credit </a:t>
              </a:r>
              <a:r>
                <a:rPr kumimoji="0" lang="en-US" sz="1150" b="0" i="1" u="none" strike="noStrike" kern="1200" cap="none" spc="0" normalizeH="0" baseline="0" noProof="0" dirty="0">
                  <a:ln>
                    <a:noFill/>
                  </a:ln>
                  <a:solidFill>
                    <a:prstClr val="white"/>
                  </a:solidFill>
                  <a:effectLst/>
                  <a:uLnTx/>
                  <a:uFillTx/>
                  <a:ea typeface="+mj-ea"/>
                  <a:cs typeface="Helvetica"/>
                  <a:sym typeface="Myriad Pro"/>
                </a:rPr>
                <a:t> </a:t>
              </a:r>
            </a:p>
            <a:p>
              <a:pPr marL="0" marR="0" lvl="0" indent="0" algn="ctr" defTabSz="914377" rtl="0" eaLnBrk="1" fontAlgn="auto" latinLnBrk="0" hangingPunct="1">
                <a:lnSpc>
                  <a:spcPct val="120000"/>
                </a:lnSpc>
                <a:spcBef>
                  <a:spcPct val="0"/>
                </a:spcBef>
                <a:spcAft>
                  <a:spcPts val="0"/>
                </a:spcAft>
                <a:buClrTx/>
                <a:buSzTx/>
                <a:buFontTx/>
                <a:buNone/>
                <a:tabLst/>
                <a:defRPr/>
              </a:pPr>
              <a:r>
                <a:rPr kumimoji="0" lang="en-US" sz="1150" b="1" i="1" u="none" strike="noStrike" kern="1200" cap="none" spc="0" normalizeH="0" baseline="0" noProof="0" dirty="0">
                  <a:ln>
                    <a:noFill/>
                  </a:ln>
                  <a:solidFill>
                    <a:prstClr val="white"/>
                  </a:solidFill>
                  <a:effectLst/>
                  <a:uLnTx/>
                  <a:uFillTx/>
                  <a:ea typeface="+mj-ea"/>
                  <a:cs typeface="Helvetica"/>
                  <a:sym typeface="Myriad Pro"/>
                </a:rPr>
                <a:t>100</a:t>
              </a:r>
              <a:r>
                <a:rPr kumimoji="0" lang="en-US" sz="1150" b="0" i="1" u="none" strike="noStrike" kern="1200" cap="none" spc="0" normalizeH="0" baseline="0" noProof="0" dirty="0">
                  <a:ln>
                    <a:noFill/>
                  </a:ln>
                  <a:solidFill>
                    <a:prstClr val="white"/>
                  </a:solidFill>
                  <a:effectLst/>
                  <a:uLnTx/>
                  <a:uFillTx/>
                  <a:ea typeface="+mj-ea"/>
                  <a:cs typeface="Helvetica"/>
                  <a:sym typeface="Myriad Pro"/>
                </a:rPr>
                <a:t> Customer Points Per Leg</a:t>
              </a:r>
            </a:p>
          </p:txBody>
        </p:sp>
        <p:sp>
          <p:nvSpPr>
            <p:cNvPr id="33" name="Rectangle 32">
              <a:extLst>
                <a:ext uri="{FF2B5EF4-FFF2-40B4-BE49-F238E27FC236}">
                  <a16:creationId xmlns:a16="http://schemas.microsoft.com/office/drawing/2014/main" id="{1B372BB2-24CA-5613-6E0B-70513DD52AB7}"/>
                </a:ext>
              </a:extLst>
            </p:cNvPr>
            <p:cNvSpPr/>
            <p:nvPr/>
          </p:nvSpPr>
          <p:spPr>
            <a:xfrm>
              <a:off x="8072018" y="4563769"/>
              <a:ext cx="2589410" cy="523220"/>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450" b="0" i="0" u="none" strike="noStrike" kern="1200" cap="none" spc="0" normalizeH="0" baseline="0" noProof="0" dirty="0">
                  <a:ln>
                    <a:noFill/>
                  </a:ln>
                  <a:solidFill>
                    <a:prstClr val="white"/>
                  </a:solidFill>
                  <a:effectLst/>
                  <a:uLnTx/>
                  <a:uFillTx/>
                  <a:latin typeface="Poppins"/>
                  <a:ea typeface="+mn-ea"/>
                  <a:cs typeface="Helvetica'"/>
                  <a:sym typeface="Myriad Pro"/>
                </a:rPr>
                <a:t>200 Cust. Pts.*</a:t>
              </a:r>
              <a:endParaRPr kumimoji="0" lang="en-US" sz="1600" b="0" i="0" u="none" strike="noStrike" kern="1200" cap="none" spc="0" normalizeH="0" baseline="0" noProof="0" dirty="0">
                <a:ln>
                  <a:noFill/>
                </a:ln>
                <a:solidFill>
                  <a:prstClr val="white"/>
                </a:solidFill>
                <a:effectLst/>
                <a:uLnTx/>
                <a:uFillTx/>
                <a:latin typeface="Poppins"/>
                <a:ea typeface="+mn-ea"/>
                <a:cs typeface="Helvetica'"/>
                <a:sym typeface="Myriad Pro"/>
              </a:endParaRPr>
            </a:p>
          </p:txBody>
        </p:sp>
        <p:sp>
          <p:nvSpPr>
            <p:cNvPr id="35" name="Rectangle: Rounded Corners 44">
              <a:extLst>
                <a:ext uri="{FF2B5EF4-FFF2-40B4-BE49-F238E27FC236}">
                  <a16:creationId xmlns:a16="http://schemas.microsoft.com/office/drawing/2014/main" id="{A1A725D5-616A-A8EF-8101-3261D660521C}"/>
                </a:ext>
              </a:extLst>
            </p:cNvPr>
            <p:cNvSpPr/>
            <p:nvPr/>
          </p:nvSpPr>
          <p:spPr>
            <a:xfrm>
              <a:off x="8218148" y="3965289"/>
              <a:ext cx="2297151" cy="523220"/>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prstClr val="white"/>
                  </a:solidFill>
                  <a:effectLst/>
                  <a:uLnTx/>
                  <a:uFillTx/>
                  <a:latin typeface="Poppins"/>
                  <a:ea typeface="+mn-ea"/>
                  <a:cs typeface="+mn-cs"/>
                  <a:sym typeface="Myriad Pro"/>
                </a:rPr>
                <a:t>Personal &amp; Team</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prstClr val="white"/>
                  </a:solidFill>
                  <a:effectLst/>
                  <a:uLnTx/>
                  <a:uFillTx/>
                  <a:latin typeface="Poppins"/>
                  <a:ea typeface="+mn-ea"/>
                  <a:cs typeface="+mn-cs"/>
                  <a:sym typeface="Myriad Pro"/>
                </a:rPr>
                <a:t>Customers</a:t>
              </a:r>
            </a:p>
          </p:txBody>
        </p:sp>
      </p:grpSp>
      <p:sp>
        <p:nvSpPr>
          <p:cNvPr id="39" name="Oval 38">
            <a:extLst>
              <a:ext uri="{FF2B5EF4-FFF2-40B4-BE49-F238E27FC236}">
                <a16:creationId xmlns:a16="http://schemas.microsoft.com/office/drawing/2014/main" id="{F4679B53-0A80-5159-9358-27F9A05674B6}"/>
              </a:ext>
            </a:extLst>
          </p:cNvPr>
          <p:cNvSpPr/>
          <p:nvPr/>
        </p:nvSpPr>
        <p:spPr>
          <a:xfrm>
            <a:off x="4196916" y="1588650"/>
            <a:ext cx="1034541" cy="1034541"/>
          </a:xfrm>
          <a:prstGeom prst="ellipse">
            <a:avLst/>
          </a:prstGeom>
          <a:solidFill>
            <a:srgbClr val="407DC9"/>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ETL</a:t>
            </a:r>
          </a:p>
        </p:txBody>
      </p:sp>
      <p:sp>
        <p:nvSpPr>
          <p:cNvPr id="40" name="Oval 39">
            <a:extLst>
              <a:ext uri="{FF2B5EF4-FFF2-40B4-BE49-F238E27FC236}">
                <a16:creationId xmlns:a16="http://schemas.microsoft.com/office/drawing/2014/main" id="{472D3252-EB14-A482-6ADE-76AC617B4113}"/>
              </a:ext>
            </a:extLst>
          </p:cNvPr>
          <p:cNvSpPr/>
          <p:nvPr/>
        </p:nvSpPr>
        <p:spPr>
          <a:xfrm>
            <a:off x="1467529" y="1624810"/>
            <a:ext cx="1034541" cy="1034541"/>
          </a:xfrm>
          <a:prstGeom prst="ellipse">
            <a:avLst/>
          </a:prstGeom>
          <a:solidFill>
            <a:srgbClr val="61CBC8"/>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CQ</a:t>
            </a:r>
          </a:p>
        </p:txBody>
      </p:sp>
      <p:sp>
        <p:nvSpPr>
          <p:cNvPr id="41" name="Oval 40">
            <a:extLst>
              <a:ext uri="{FF2B5EF4-FFF2-40B4-BE49-F238E27FC236}">
                <a16:creationId xmlns:a16="http://schemas.microsoft.com/office/drawing/2014/main" id="{EF977322-8303-FCA8-83F7-4CF2879BFF64}"/>
              </a:ext>
            </a:extLst>
          </p:cNvPr>
          <p:cNvSpPr/>
          <p:nvPr/>
        </p:nvSpPr>
        <p:spPr>
          <a:xfrm>
            <a:off x="6964155" y="1577650"/>
            <a:ext cx="1034541" cy="1034541"/>
          </a:xfrm>
          <a:prstGeom prst="ellipse">
            <a:avLst/>
          </a:prstGeom>
          <a:solidFill>
            <a:srgbClr val="6F90A0"/>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RC</a:t>
            </a:r>
            <a:endParaRPr kumimoji="0" lang="en-US" sz="2700" b="1" i="0" u="none" strike="noStrike" kern="1200" cap="none" spc="0" normalizeH="0" baseline="0" noProof="0" dirty="0">
              <a:ln>
                <a:noFill/>
              </a:ln>
              <a:solidFill>
                <a:srgbClr val="FFFFFF"/>
              </a:solidFill>
              <a:effectLst/>
              <a:highlight>
                <a:srgbClr val="929292"/>
              </a:highlight>
              <a:uLnTx/>
              <a:uFillTx/>
              <a:latin typeface="Poppins"/>
              <a:ea typeface="+mn-ea"/>
              <a:cs typeface="+mn-cs"/>
              <a:sym typeface="Arial"/>
            </a:endParaRPr>
          </a:p>
        </p:txBody>
      </p:sp>
      <p:sp>
        <p:nvSpPr>
          <p:cNvPr id="42" name="Oval 41">
            <a:extLst>
              <a:ext uri="{FF2B5EF4-FFF2-40B4-BE49-F238E27FC236}">
                <a16:creationId xmlns:a16="http://schemas.microsoft.com/office/drawing/2014/main" id="{3F8E2D4E-4E80-5782-146A-53F81F09436F}"/>
              </a:ext>
            </a:extLst>
          </p:cNvPr>
          <p:cNvSpPr/>
          <p:nvPr/>
        </p:nvSpPr>
        <p:spPr>
          <a:xfrm>
            <a:off x="9706238" y="1587180"/>
            <a:ext cx="1034541" cy="1034541"/>
          </a:xfrm>
          <a:prstGeom prst="ellipse">
            <a:avLst/>
          </a:prstGeom>
          <a:solidFill>
            <a:srgbClr val="012654"/>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RD</a:t>
            </a:r>
          </a:p>
        </p:txBody>
      </p:sp>
      <p:sp>
        <p:nvSpPr>
          <p:cNvPr id="27" name="Title 1">
            <a:extLst>
              <a:ext uri="{FF2B5EF4-FFF2-40B4-BE49-F238E27FC236}">
                <a16:creationId xmlns:a16="http://schemas.microsoft.com/office/drawing/2014/main" id="{AF3ABCF8-421F-5EF8-DAF1-5DA44D4A664F}"/>
              </a:ext>
            </a:extLst>
          </p:cNvPr>
          <p:cNvSpPr txBox="1">
            <a:spLocks/>
          </p:cNvSpPr>
          <p:nvPr/>
        </p:nvSpPr>
        <p:spPr>
          <a:xfrm>
            <a:off x="8952262" y="4645624"/>
            <a:ext cx="2552013" cy="495829"/>
          </a:xfrm>
          <a:prstGeom prst="rect">
            <a:avLst/>
          </a:prstGeom>
        </p:spPr>
        <p:txBody>
          <a:bodyPr vert="horz" lIns="91440" tIns="45720" rIns="91440" bIns="45720" rtlCol="0" anchor="ctr">
            <a:normAutofit fontScale="97500" lnSpcReduction="10000"/>
          </a:bodyPr>
          <a:lstStyle>
            <a:lvl1pPr algn="ctr" defTabSz="914400" rtl="0" eaLnBrk="1" latinLnBrk="0" hangingPunct="1">
              <a:lnSpc>
                <a:spcPct val="90000"/>
              </a:lnSpc>
              <a:spcBef>
                <a:spcPct val="0"/>
              </a:spcBef>
              <a:buNone/>
              <a:defRPr sz="5650" kern="1200">
                <a:solidFill>
                  <a:schemeClr val="tx1"/>
                </a:solidFill>
                <a:latin typeface="+mj-lt"/>
                <a:ea typeface="+mj-ea"/>
                <a:cs typeface="+mj-cs"/>
              </a:defRPr>
            </a:lvl1pPr>
          </a:lstStyle>
          <a:p>
            <a:pPr marL="0" marR="0" lvl="0" indent="0" algn="ctr" defTabSz="914377" rtl="0" eaLnBrk="1" fontAlgn="auto" latinLnBrk="0" hangingPunct="1">
              <a:lnSpc>
                <a:spcPct val="120000"/>
              </a:lnSpc>
              <a:spcBef>
                <a:spcPct val="0"/>
              </a:spcBef>
              <a:spcAft>
                <a:spcPts val="0"/>
              </a:spcAft>
              <a:buClrTx/>
              <a:buSzTx/>
              <a:buFontTx/>
              <a:buNone/>
              <a:tabLst/>
              <a:defRPr/>
            </a:pPr>
            <a:r>
              <a:rPr kumimoji="0" lang="en-US" sz="1150" b="1" i="1" u="none" strike="noStrike" kern="1200" cap="none" spc="0" normalizeH="0" baseline="0" noProof="0" dirty="0">
                <a:ln>
                  <a:noFill/>
                </a:ln>
                <a:solidFill>
                  <a:prstClr val="white"/>
                </a:solidFill>
                <a:effectLst/>
                <a:uLnTx/>
                <a:uFillTx/>
                <a:ea typeface="+mj-ea"/>
                <a:cs typeface="Helvetica"/>
                <a:sym typeface="Myriad Pro"/>
              </a:rPr>
              <a:t>* Max Credit </a:t>
            </a:r>
            <a:r>
              <a:rPr kumimoji="0" lang="en-US" sz="1150" b="0" i="1" u="none" strike="noStrike" kern="1200" cap="none" spc="0" normalizeH="0" baseline="0" noProof="0" dirty="0">
                <a:ln>
                  <a:noFill/>
                </a:ln>
                <a:solidFill>
                  <a:prstClr val="white"/>
                </a:solidFill>
                <a:effectLst/>
                <a:uLnTx/>
                <a:uFillTx/>
                <a:ea typeface="+mj-ea"/>
                <a:cs typeface="Helvetica"/>
                <a:sym typeface="Myriad Pro"/>
              </a:rPr>
              <a:t> </a:t>
            </a:r>
          </a:p>
          <a:p>
            <a:pPr marL="0" marR="0" lvl="0" indent="0" algn="ctr" defTabSz="914377" rtl="0" eaLnBrk="1" fontAlgn="auto" latinLnBrk="0" hangingPunct="1">
              <a:lnSpc>
                <a:spcPct val="120000"/>
              </a:lnSpc>
              <a:spcBef>
                <a:spcPct val="0"/>
              </a:spcBef>
              <a:spcAft>
                <a:spcPts val="0"/>
              </a:spcAft>
              <a:buClrTx/>
              <a:buSzTx/>
              <a:buFontTx/>
              <a:buNone/>
              <a:tabLst/>
              <a:defRPr/>
            </a:pPr>
            <a:r>
              <a:rPr lang="en-US" sz="1150" b="1" i="1" dirty="0">
                <a:solidFill>
                  <a:prstClr val="white"/>
                </a:solidFill>
                <a:cs typeface="Helvetica"/>
                <a:sym typeface="Myriad Pro"/>
              </a:rPr>
              <a:t>2</a:t>
            </a:r>
            <a:r>
              <a:rPr kumimoji="0" lang="en-US" sz="1150" b="1" i="1" u="none" strike="noStrike" kern="1200" cap="none" spc="0" normalizeH="0" baseline="0" noProof="0" dirty="0">
                <a:ln>
                  <a:noFill/>
                </a:ln>
                <a:solidFill>
                  <a:prstClr val="white"/>
                </a:solidFill>
                <a:effectLst/>
                <a:uLnTx/>
                <a:uFillTx/>
                <a:ea typeface="+mj-ea"/>
                <a:cs typeface="Helvetica"/>
                <a:sym typeface="Myriad Pro"/>
              </a:rPr>
              <a:t>00</a:t>
            </a:r>
            <a:r>
              <a:rPr kumimoji="0" lang="en-US" sz="1150" b="0" i="1" u="none" strike="noStrike" kern="1200" cap="none" spc="0" normalizeH="0" baseline="0" noProof="0" dirty="0">
                <a:ln>
                  <a:noFill/>
                </a:ln>
                <a:solidFill>
                  <a:prstClr val="white"/>
                </a:solidFill>
                <a:effectLst/>
                <a:uLnTx/>
                <a:uFillTx/>
                <a:ea typeface="+mj-ea"/>
                <a:cs typeface="Helvetica"/>
                <a:sym typeface="Myriad Pro"/>
              </a:rPr>
              <a:t> Customer Points Per Leg</a:t>
            </a:r>
          </a:p>
        </p:txBody>
      </p:sp>
      <p:grpSp>
        <p:nvGrpSpPr>
          <p:cNvPr id="49" name="Group 48">
            <a:extLst>
              <a:ext uri="{FF2B5EF4-FFF2-40B4-BE49-F238E27FC236}">
                <a16:creationId xmlns:a16="http://schemas.microsoft.com/office/drawing/2014/main" id="{BD9E4B72-E2E2-1AAE-13F8-49DED3D165AE}"/>
              </a:ext>
            </a:extLst>
          </p:cNvPr>
          <p:cNvGrpSpPr/>
          <p:nvPr/>
        </p:nvGrpSpPr>
        <p:grpSpPr>
          <a:xfrm>
            <a:off x="6770343" y="5257487"/>
            <a:ext cx="554542" cy="961153"/>
            <a:chOff x="6770343" y="5257487"/>
            <a:chExt cx="554542" cy="961153"/>
          </a:xfrm>
        </p:grpSpPr>
        <p:pic>
          <p:nvPicPr>
            <p:cNvPr id="9" name="Picture 8">
              <a:extLst>
                <a:ext uri="{FF2B5EF4-FFF2-40B4-BE49-F238E27FC236}">
                  <a16:creationId xmlns:a16="http://schemas.microsoft.com/office/drawing/2014/main" id="{FDF959FD-DE70-3982-71F3-310B1C2D0BC8}"/>
                </a:ext>
              </a:extLst>
            </p:cNvPr>
            <p:cNvPicPr>
              <a:picLocks noChangeAspect="1"/>
            </p:cNvPicPr>
            <p:nvPr/>
          </p:nvPicPr>
          <p:blipFill>
            <a:blip r:embed="rId3"/>
            <a:stretch>
              <a:fillRect/>
            </a:stretch>
          </p:blipFill>
          <p:spPr>
            <a:xfrm>
              <a:off x="6770343" y="5257487"/>
              <a:ext cx="554542" cy="558943"/>
            </a:xfrm>
            <a:prstGeom prst="rect">
              <a:avLst/>
            </a:prstGeom>
            <a:ln>
              <a:noFill/>
            </a:ln>
          </p:spPr>
        </p:pic>
        <p:sp>
          <p:nvSpPr>
            <p:cNvPr id="44" name="TextBox 43">
              <a:extLst>
                <a:ext uri="{FF2B5EF4-FFF2-40B4-BE49-F238E27FC236}">
                  <a16:creationId xmlns:a16="http://schemas.microsoft.com/office/drawing/2014/main" id="{BF811F77-EBE3-7754-45B2-9DA012E09540}"/>
                </a:ext>
              </a:extLst>
            </p:cNvPr>
            <p:cNvSpPr txBox="1"/>
            <p:nvPr/>
          </p:nvSpPr>
          <p:spPr>
            <a:xfrm>
              <a:off x="6789161" y="5849308"/>
              <a:ext cx="535724" cy="369332"/>
            </a:xfrm>
            <a:prstGeom prst="rect">
              <a:avLst/>
            </a:prstGeom>
            <a:noFill/>
          </p:spPr>
          <p:txBody>
            <a:bodyPr wrap="none" rtlCol="0">
              <a:spAutoFit/>
            </a:bodyPr>
            <a:lstStyle/>
            <a:p>
              <a:pPr algn="ctr"/>
              <a:r>
                <a:rPr lang="en-US" b="1" dirty="0">
                  <a:solidFill>
                    <a:schemeClr val="bg1"/>
                  </a:solidFill>
                </a:rPr>
                <a:t>100</a:t>
              </a:r>
            </a:p>
          </p:txBody>
        </p:sp>
      </p:grpSp>
      <p:grpSp>
        <p:nvGrpSpPr>
          <p:cNvPr id="50" name="Group 49">
            <a:extLst>
              <a:ext uri="{FF2B5EF4-FFF2-40B4-BE49-F238E27FC236}">
                <a16:creationId xmlns:a16="http://schemas.microsoft.com/office/drawing/2014/main" id="{A2B5EBB6-1DA8-359E-532C-FF1D30C73B36}"/>
              </a:ext>
            </a:extLst>
          </p:cNvPr>
          <p:cNvGrpSpPr/>
          <p:nvPr/>
        </p:nvGrpSpPr>
        <p:grpSpPr>
          <a:xfrm>
            <a:off x="7660510" y="5257487"/>
            <a:ext cx="554542" cy="961153"/>
            <a:chOff x="7660510" y="5257487"/>
            <a:chExt cx="554542" cy="961153"/>
          </a:xfrm>
        </p:grpSpPr>
        <p:pic>
          <p:nvPicPr>
            <p:cNvPr id="23" name="Picture 22" descr="A person smiling with a blue circle around her face&#10;&#10;Description automatically generated">
              <a:extLst>
                <a:ext uri="{FF2B5EF4-FFF2-40B4-BE49-F238E27FC236}">
                  <a16:creationId xmlns:a16="http://schemas.microsoft.com/office/drawing/2014/main" id="{CBEECAC1-9211-D9CC-F940-83B0D861EB34}"/>
                </a:ext>
              </a:extLst>
            </p:cNvPr>
            <p:cNvPicPr>
              <a:picLocks noChangeAspect="1"/>
            </p:cNvPicPr>
            <p:nvPr/>
          </p:nvPicPr>
          <p:blipFill>
            <a:blip r:embed="rId4"/>
            <a:stretch>
              <a:fillRect/>
            </a:stretch>
          </p:blipFill>
          <p:spPr>
            <a:xfrm>
              <a:off x="7660510" y="5257487"/>
              <a:ext cx="554542" cy="558943"/>
            </a:xfrm>
            <a:prstGeom prst="rect">
              <a:avLst/>
            </a:prstGeom>
            <a:ln>
              <a:noFill/>
            </a:ln>
          </p:spPr>
        </p:pic>
        <p:sp>
          <p:nvSpPr>
            <p:cNvPr id="45" name="TextBox 44">
              <a:extLst>
                <a:ext uri="{FF2B5EF4-FFF2-40B4-BE49-F238E27FC236}">
                  <a16:creationId xmlns:a16="http://schemas.microsoft.com/office/drawing/2014/main" id="{C6EAA80E-B2E4-BE24-61B9-55D0F3E4461B}"/>
                </a:ext>
              </a:extLst>
            </p:cNvPr>
            <p:cNvSpPr txBox="1"/>
            <p:nvPr/>
          </p:nvSpPr>
          <p:spPr>
            <a:xfrm>
              <a:off x="7669919" y="5849308"/>
              <a:ext cx="535724" cy="369332"/>
            </a:xfrm>
            <a:prstGeom prst="rect">
              <a:avLst/>
            </a:prstGeom>
            <a:noFill/>
          </p:spPr>
          <p:txBody>
            <a:bodyPr wrap="none" rtlCol="0">
              <a:spAutoFit/>
            </a:bodyPr>
            <a:lstStyle/>
            <a:p>
              <a:pPr algn="ctr"/>
              <a:r>
                <a:rPr lang="en-US" b="1" dirty="0">
                  <a:solidFill>
                    <a:schemeClr val="bg1"/>
                  </a:solidFill>
                </a:rPr>
                <a:t>100</a:t>
              </a:r>
            </a:p>
          </p:txBody>
        </p:sp>
      </p:grpSp>
      <p:grpSp>
        <p:nvGrpSpPr>
          <p:cNvPr id="51" name="Group 50">
            <a:extLst>
              <a:ext uri="{FF2B5EF4-FFF2-40B4-BE49-F238E27FC236}">
                <a16:creationId xmlns:a16="http://schemas.microsoft.com/office/drawing/2014/main" id="{90800F25-6F89-DE4D-0711-B3EAC6970CB1}"/>
              </a:ext>
            </a:extLst>
          </p:cNvPr>
          <p:cNvGrpSpPr/>
          <p:nvPr/>
        </p:nvGrpSpPr>
        <p:grpSpPr>
          <a:xfrm>
            <a:off x="8960286" y="5241001"/>
            <a:ext cx="559751" cy="977639"/>
            <a:chOff x="9070014" y="5241001"/>
            <a:chExt cx="559751" cy="977639"/>
          </a:xfrm>
        </p:grpSpPr>
        <p:pic>
          <p:nvPicPr>
            <p:cNvPr id="36" name="Picture 35">
              <a:extLst>
                <a:ext uri="{FF2B5EF4-FFF2-40B4-BE49-F238E27FC236}">
                  <a16:creationId xmlns:a16="http://schemas.microsoft.com/office/drawing/2014/main" id="{77CB1E99-9677-7007-46E2-CFD797F7EF4B}"/>
                </a:ext>
              </a:extLst>
            </p:cNvPr>
            <p:cNvPicPr>
              <a:picLocks noChangeAspect="1"/>
            </p:cNvPicPr>
            <p:nvPr/>
          </p:nvPicPr>
          <p:blipFill>
            <a:blip r:embed="rId3"/>
            <a:stretch>
              <a:fillRect/>
            </a:stretch>
          </p:blipFill>
          <p:spPr>
            <a:xfrm>
              <a:off x="9070014" y="5241001"/>
              <a:ext cx="554542" cy="558943"/>
            </a:xfrm>
            <a:prstGeom prst="rect">
              <a:avLst/>
            </a:prstGeom>
            <a:ln>
              <a:noFill/>
            </a:ln>
          </p:spPr>
        </p:pic>
        <p:sp>
          <p:nvSpPr>
            <p:cNvPr id="46" name="TextBox 45">
              <a:extLst>
                <a:ext uri="{FF2B5EF4-FFF2-40B4-BE49-F238E27FC236}">
                  <a16:creationId xmlns:a16="http://schemas.microsoft.com/office/drawing/2014/main" id="{B3FA0376-4C66-BA94-A7F7-2F35536B701D}"/>
                </a:ext>
              </a:extLst>
            </p:cNvPr>
            <p:cNvSpPr txBox="1"/>
            <p:nvPr/>
          </p:nvSpPr>
          <p:spPr>
            <a:xfrm>
              <a:off x="9094041" y="5849308"/>
              <a:ext cx="535724" cy="369332"/>
            </a:xfrm>
            <a:prstGeom prst="rect">
              <a:avLst/>
            </a:prstGeom>
            <a:noFill/>
          </p:spPr>
          <p:txBody>
            <a:bodyPr wrap="none" rtlCol="0">
              <a:spAutoFit/>
            </a:bodyPr>
            <a:lstStyle/>
            <a:p>
              <a:pPr algn="ctr"/>
              <a:r>
                <a:rPr lang="en-US" b="1" dirty="0">
                  <a:solidFill>
                    <a:schemeClr val="bg1"/>
                  </a:solidFill>
                </a:rPr>
                <a:t>200</a:t>
              </a:r>
            </a:p>
          </p:txBody>
        </p:sp>
      </p:grpSp>
      <p:grpSp>
        <p:nvGrpSpPr>
          <p:cNvPr id="52" name="Group 51">
            <a:extLst>
              <a:ext uri="{FF2B5EF4-FFF2-40B4-BE49-F238E27FC236}">
                <a16:creationId xmlns:a16="http://schemas.microsoft.com/office/drawing/2014/main" id="{F9735281-D853-39C3-B3C5-B7D7BBEFFC84}"/>
              </a:ext>
            </a:extLst>
          </p:cNvPr>
          <p:cNvGrpSpPr/>
          <p:nvPr/>
        </p:nvGrpSpPr>
        <p:grpSpPr>
          <a:xfrm>
            <a:off x="9865071" y="5241001"/>
            <a:ext cx="555139" cy="977639"/>
            <a:chOff x="9974799" y="5241001"/>
            <a:chExt cx="555139" cy="977639"/>
          </a:xfrm>
        </p:grpSpPr>
        <p:pic>
          <p:nvPicPr>
            <p:cNvPr id="38" name="Picture 37" descr="A person smiling with a blue circle around her face&#10;&#10;Description automatically generated">
              <a:extLst>
                <a:ext uri="{FF2B5EF4-FFF2-40B4-BE49-F238E27FC236}">
                  <a16:creationId xmlns:a16="http://schemas.microsoft.com/office/drawing/2014/main" id="{BF94FE37-C068-B27E-F1D5-7185A50936AC}"/>
                </a:ext>
              </a:extLst>
            </p:cNvPr>
            <p:cNvPicPr>
              <a:picLocks noChangeAspect="1"/>
            </p:cNvPicPr>
            <p:nvPr/>
          </p:nvPicPr>
          <p:blipFill>
            <a:blip r:embed="rId4"/>
            <a:stretch>
              <a:fillRect/>
            </a:stretch>
          </p:blipFill>
          <p:spPr>
            <a:xfrm>
              <a:off x="9975396" y="5241001"/>
              <a:ext cx="554542" cy="558943"/>
            </a:xfrm>
            <a:prstGeom prst="rect">
              <a:avLst/>
            </a:prstGeom>
            <a:ln>
              <a:noFill/>
            </a:ln>
          </p:spPr>
        </p:pic>
        <p:sp>
          <p:nvSpPr>
            <p:cNvPr id="47" name="TextBox 46">
              <a:extLst>
                <a:ext uri="{FF2B5EF4-FFF2-40B4-BE49-F238E27FC236}">
                  <a16:creationId xmlns:a16="http://schemas.microsoft.com/office/drawing/2014/main" id="{3D287D1F-9B3C-24B6-2AB8-77F2E33928DD}"/>
                </a:ext>
              </a:extLst>
            </p:cNvPr>
            <p:cNvSpPr txBox="1"/>
            <p:nvPr/>
          </p:nvSpPr>
          <p:spPr>
            <a:xfrm>
              <a:off x="9974799" y="5849308"/>
              <a:ext cx="535724" cy="369332"/>
            </a:xfrm>
            <a:prstGeom prst="rect">
              <a:avLst/>
            </a:prstGeom>
            <a:noFill/>
          </p:spPr>
          <p:txBody>
            <a:bodyPr wrap="none" rtlCol="0">
              <a:spAutoFit/>
            </a:bodyPr>
            <a:lstStyle/>
            <a:p>
              <a:pPr algn="ctr"/>
              <a:r>
                <a:rPr lang="en-US" b="1" dirty="0">
                  <a:solidFill>
                    <a:schemeClr val="bg1"/>
                  </a:solidFill>
                </a:rPr>
                <a:t>200</a:t>
              </a:r>
            </a:p>
          </p:txBody>
        </p:sp>
      </p:grpSp>
      <p:grpSp>
        <p:nvGrpSpPr>
          <p:cNvPr id="53" name="Group 52">
            <a:extLst>
              <a:ext uri="{FF2B5EF4-FFF2-40B4-BE49-F238E27FC236}">
                <a16:creationId xmlns:a16="http://schemas.microsoft.com/office/drawing/2014/main" id="{2530984C-DC19-9648-DA19-E73A671CB5FB}"/>
              </a:ext>
            </a:extLst>
          </p:cNvPr>
          <p:cNvGrpSpPr/>
          <p:nvPr/>
        </p:nvGrpSpPr>
        <p:grpSpPr>
          <a:xfrm>
            <a:off x="10771051" y="5242930"/>
            <a:ext cx="558943" cy="975710"/>
            <a:chOff x="10880779" y="5242930"/>
            <a:chExt cx="558943" cy="975710"/>
          </a:xfrm>
        </p:grpSpPr>
        <p:pic>
          <p:nvPicPr>
            <p:cNvPr id="17" name="Picture 16" descr="A person with long hair and blue eyes&#10;&#10;Description automatically generated">
              <a:extLst>
                <a:ext uri="{FF2B5EF4-FFF2-40B4-BE49-F238E27FC236}">
                  <a16:creationId xmlns:a16="http://schemas.microsoft.com/office/drawing/2014/main" id="{1C6AE9EC-828F-DA44-2CC6-A34AAD0FB8F9}"/>
                </a:ext>
              </a:extLst>
            </p:cNvPr>
            <p:cNvPicPr>
              <a:picLocks noChangeAspect="1"/>
            </p:cNvPicPr>
            <p:nvPr/>
          </p:nvPicPr>
          <p:blipFill>
            <a:blip r:embed="rId5"/>
            <a:stretch>
              <a:fillRect/>
            </a:stretch>
          </p:blipFill>
          <p:spPr>
            <a:xfrm>
              <a:off x="10880779" y="5242930"/>
              <a:ext cx="558943" cy="558943"/>
            </a:xfrm>
            <a:prstGeom prst="rect">
              <a:avLst/>
            </a:prstGeom>
            <a:ln>
              <a:noFill/>
            </a:ln>
          </p:spPr>
        </p:pic>
        <p:sp>
          <p:nvSpPr>
            <p:cNvPr id="48" name="TextBox 47">
              <a:extLst>
                <a:ext uri="{FF2B5EF4-FFF2-40B4-BE49-F238E27FC236}">
                  <a16:creationId xmlns:a16="http://schemas.microsoft.com/office/drawing/2014/main" id="{1A620ED3-E9E8-345B-FC28-1A6B9FD602F0}"/>
                </a:ext>
              </a:extLst>
            </p:cNvPr>
            <p:cNvSpPr txBox="1"/>
            <p:nvPr/>
          </p:nvSpPr>
          <p:spPr>
            <a:xfrm>
              <a:off x="10892388" y="5849308"/>
              <a:ext cx="535724" cy="369332"/>
            </a:xfrm>
            <a:prstGeom prst="rect">
              <a:avLst/>
            </a:prstGeom>
            <a:noFill/>
          </p:spPr>
          <p:txBody>
            <a:bodyPr wrap="none" rtlCol="0">
              <a:spAutoFit/>
            </a:bodyPr>
            <a:lstStyle/>
            <a:p>
              <a:pPr algn="ctr"/>
              <a:r>
                <a:rPr lang="en-US" b="1" dirty="0">
                  <a:solidFill>
                    <a:schemeClr val="bg1"/>
                  </a:solidFill>
                </a:rPr>
                <a:t>200</a:t>
              </a:r>
            </a:p>
          </p:txBody>
        </p:sp>
      </p:grpSp>
      <p:grpSp>
        <p:nvGrpSpPr>
          <p:cNvPr id="22" name="Group 21">
            <a:extLst>
              <a:ext uri="{FF2B5EF4-FFF2-40B4-BE49-F238E27FC236}">
                <a16:creationId xmlns:a16="http://schemas.microsoft.com/office/drawing/2014/main" id="{B6D3BA1E-9246-C2E9-34D3-AB655496004F}"/>
              </a:ext>
            </a:extLst>
          </p:cNvPr>
          <p:cNvGrpSpPr/>
          <p:nvPr/>
        </p:nvGrpSpPr>
        <p:grpSpPr>
          <a:xfrm>
            <a:off x="4455457" y="5282083"/>
            <a:ext cx="554542" cy="961153"/>
            <a:chOff x="6770343" y="5257487"/>
            <a:chExt cx="554542" cy="961153"/>
          </a:xfrm>
        </p:grpSpPr>
        <p:pic>
          <p:nvPicPr>
            <p:cNvPr id="56" name="Picture 55">
              <a:extLst>
                <a:ext uri="{FF2B5EF4-FFF2-40B4-BE49-F238E27FC236}">
                  <a16:creationId xmlns:a16="http://schemas.microsoft.com/office/drawing/2014/main" id="{6513DD40-BA90-248B-DA2B-806E7F40467D}"/>
                </a:ext>
              </a:extLst>
            </p:cNvPr>
            <p:cNvPicPr>
              <a:picLocks noChangeAspect="1"/>
            </p:cNvPicPr>
            <p:nvPr/>
          </p:nvPicPr>
          <p:blipFill>
            <a:blip r:embed="rId3"/>
            <a:stretch>
              <a:fillRect/>
            </a:stretch>
          </p:blipFill>
          <p:spPr>
            <a:xfrm>
              <a:off x="6770343" y="5257487"/>
              <a:ext cx="554542" cy="558943"/>
            </a:xfrm>
            <a:prstGeom prst="rect">
              <a:avLst/>
            </a:prstGeom>
            <a:ln>
              <a:noFill/>
            </a:ln>
          </p:spPr>
        </p:pic>
        <p:sp>
          <p:nvSpPr>
            <p:cNvPr id="57" name="TextBox 56">
              <a:extLst>
                <a:ext uri="{FF2B5EF4-FFF2-40B4-BE49-F238E27FC236}">
                  <a16:creationId xmlns:a16="http://schemas.microsoft.com/office/drawing/2014/main" id="{DE8C065C-8612-D21D-0185-A94DAAD8B1B8}"/>
                </a:ext>
              </a:extLst>
            </p:cNvPr>
            <p:cNvSpPr txBox="1"/>
            <p:nvPr/>
          </p:nvSpPr>
          <p:spPr>
            <a:xfrm>
              <a:off x="6847671" y="5849308"/>
              <a:ext cx="418704" cy="369332"/>
            </a:xfrm>
            <a:prstGeom prst="rect">
              <a:avLst/>
            </a:prstGeom>
            <a:noFill/>
          </p:spPr>
          <p:txBody>
            <a:bodyPr wrap="none" rtlCol="0">
              <a:spAutoFit/>
            </a:bodyPr>
            <a:lstStyle/>
            <a:p>
              <a:pPr algn="ctr"/>
              <a:r>
                <a:rPr lang="en-US" b="1" dirty="0">
                  <a:solidFill>
                    <a:schemeClr val="bg1"/>
                  </a:solidFill>
                </a:rPr>
                <a:t>15</a:t>
              </a:r>
            </a:p>
          </p:txBody>
        </p:sp>
      </p:grpSp>
      <p:pic>
        <p:nvPicPr>
          <p:cNvPr id="59" name="6 and 1 mark" descr=""/>
          <p:cNvPicPr>
            <a:picLocks noChangeAspect="1"/>
          </p:cNvPicPr>
          <p:nvPr/>
        </p:nvPicPr>
        <p:blipFill>
          <a:blip r:embed="rId8"/>
          <a:stretch>
            <a:fillRect/>
          </a:stretch>
        </p:blipFill>
        <p:spPr>
          <a:xfrm>
            <a:off x="11393424" y="6108192"/>
            <a:ext cx="475488" cy="475488"/>
          </a:xfrm>
          <a:prstGeom prst="rect">
            <a:avLst/>
          </a:prstGeom>
          <a:ln>
            <a:noFill/>
          </a:ln>
        </p:spPr>
      </p:pic>
      <p:sp>
        <p:nvSpPr>
          <p:cNvPr id="60" name="Eyebrow"/>
          <p:cNvSpPr txBox="1"/>
          <p:nvPr/>
        </p:nvSpPr>
        <p:spPr>
          <a:xfrm>
            <a:off x="630936" y="475488"/>
            <a:ext cx="9144000" cy="292608"/>
          </a:xfrm>
          <a:prstGeom prst="rect">
            <a:avLst/>
          </a:prstGeom>
          <a:noFill/>
          <a:ln>
            <a:noFill/>
          </a:ln>
        </p:spPr>
        <p:txBody>
          <a:bodyPr wrap="none" lIns="0" tIns="0" rIns="0" bIns="0" anchor="ctr" rtlCol="0">
            <a:noAutofit/>
          </a:bodyPr>
          <a:lstStyle/>
          <a:p>
            <a:pPr algn="l">
              <a:spcBef>
                <a:spcPts val="0"/>
              </a:spcBef>
              <a:spcAft>
                <a:spcPts val="0"/>
              </a:spcAft>
              <a:buNone/>
            </a:pPr>
            <a:r>
              <a:rPr lang="en-US" sz="1200" b="1" i="0" spc="400" dirty="0">
                <a:solidFill>
                  <a:srgbClr val="FFD700"/>
                </a:solidFill>
                <a:latin typeface="Poppins"/>
                <a:cs typeface="Poppins"/>
              </a:rPr>
              <a:t>EARNED POSITIONS</a:t>
            </a:r>
            <a:endParaRPr lang="en-US" sz="1200" dirty="0"/>
          </a:p>
        </p:txBody>
      </p:sp>
      <p:sp>
        <p:nvSpPr>
          <p:cNvPr id="61" name="Title"/>
          <p:cNvSpPr txBox="1"/>
          <p:nvPr/>
        </p:nvSpPr>
        <p:spPr>
          <a:xfrm>
            <a:off x="630936" y="713232"/>
            <a:ext cx="10607040" cy="868680"/>
          </a:xfrm>
          <a:prstGeom prst="rect">
            <a:avLst/>
          </a:prstGeom>
          <a:noFill/>
          <a:ln>
            <a:noFill/>
          </a:ln>
        </p:spPr>
        <p:txBody>
          <a:bodyPr wrap="square" lIns="0" tIns="0" rIns="0" bIns="0" anchor="ctr" rtlCol="0">
            <a:noAutofit/>
          </a:bodyPr>
          <a:lstStyle/>
          <a:p>
            <a:pPr algn="l">
              <a:lnSpc>
                <a:spcPct val="90000"/>
              </a:lnSpc>
              <a:spcBef>
                <a:spcPts val="0"/>
              </a:spcBef>
              <a:spcAft>
                <a:spcPts val="0"/>
              </a:spcAft>
              <a:buNone/>
            </a:pPr>
            <a:r>
              <a:rPr lang="en-US" sz="3200" b="1" i="0" dirty="0">
                <a:solidFill>
                  <a:srgbClr val="FFFFFF"/>
                </a:solidFill>
                <a:latin typeface="Poppins"/>
                <a:cs typeface="Poppins"/>
              </a:rPr>
              <a:t>Independent Business Owner (IBO)</a:t>
            </a:r>
            <a:endParaRPr lang="en-US" sz="1200" dirty="0"/>
          </a:p>
        </p:txBody>
      </p:sp>
      <p:sp>
        <p:nvSpPr>
          <p:cNvPr id="58"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3017933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1000"/>
                                        <p:tgtEl>
                                          <p:spTgt spid="22"/>
                                        </p:tgtEl>
                                      </p:cBhvr>
                                    </p:animEffect>
                                    <p:anim calcmode="lin" valueType="num">
                                      <p:cBhvr>
                                        <p:cTn id="16" dur="1000" fill="hold"/>
                                        <p:tgtEl>
                                          <p:spTgt spid="22"/>
                                        </p:tgtEl>
                                        <p:attrNameLst>
                                          <p:attrName>ppt_x</p:attrName>
                                        </p:attrNameLst>
                                      </p:cBhvr>
                                      <p:tavLst>
                                        <p:tav tm="0">
                                          <p:val>
                                            <p:strVal val="#ppt_x"/>
                                          </p:val>
                                        </p:tav>
                                        <p:tav tm="100000">
                                          <p:val>
                                            <p:strVal val="#ppt_x"/>
                                          </p:val>
                                        </p:tav>
                                      </p:tavLst>
                                    </p:anim>
                                    <p:anim calcmode="lin" valueType="num">
                                      <p:cBhvr>
                                        <p:cTn id="17" dur="1000" fill="hold"/>
                                        <p:tgtEl>
                                          <p:spTgt spid="22"/>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up)">
                                      <p:cBhvr>
                                        <p:cTn id="21" dur="500"/>
                                        <p:tgtEl>
                                          <p:spTgt spid="30"/>
                                        </p:tgtEl>
                                      </p:cBhvr>
                                    </p:animEffect>
                                  </p:childTnLst>
                                </p:cTn>
                              </p:par>
                            </p:childTnLst>
                          </p:cTn>
                        </p:par>
                        <p:par>
                          <p:cTn id="22" fill="hold">
                            <p:stCondLst>
                              <p:cond delay="2500"/>
                            </p:stCondLst>
                            <p:childTnLst>
                              <p:par>
                                <p:cTn id="23" presetID="47" presetClass="entr" presetSubtype="0" fill="hold" nodeType="after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1000"/>
                                        <p:tgtEl>
                                          <p:spTgt spid="49"/>
                                        </p:tgtEl>
                                      </p:cBhvr>
                                    </p:animEffect>
                                    <p:anim calcmode="lin" valueType="num">
                                      <p:cBhvr>
                                        <p:cTn id="26" dur="1000" fill="hold"/>
                                        <p:tgtEl>
                                          <p:spTgt spid="49"/>
                                        </p:tgtEl>
                                        <p:attrNameLst>
                                          <p:attrName>ppt_x</p:attrName>
                                        </p:attrNameLst>
                                      </p:cBhvr>
                                      <p:tavLst>
                                        <p:tav tm="0">
                                          <p:val>
                                            <p:strVal val="#ppt_x"/>
                                          </p:val>
                                        </p:tav>
                                        <p:tav tm="100000">
                                          <p:val>
                                            <p:strVal val="#ppt_x"/>
                                          </p:val>
                                        </p:tav>
                                      </p:tavLst>
                                    </p:anim>
                                    <p:anim calcmode="lin" valueType="num">
                                      <p:cBhvr>
                                        <p:cTn id="27" dur="1000" fill="hold"/>
                                        <p:tgtEl>
                                          <p:spTgt spid="49"/>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7" presetClass="entr" presetSubtype="0" fill="hold" nodeType="after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1000"/>
                                        <p:tgtEl>
                                          <p:spTgt spid="50"/>
                                        </p:tgtEl>
                                      </p:cBhvr>
                                    </p:animEffect>
                                    <p:anim calcmode="lin" valueType="num">
                                      <p:cBhvr>
                                        <p:cTn id="32" dur="1000" fill="hold"/>
                                        <p:tgtEl>
                                          <p:spTgt spid="50"/>
                                        </p:tgtEl>
                                        <p:attrNameLst>
                                          <p:attrName>ppt_x</p:attrName>
                                        </p:attrNameLst>
                                      </p:cBhvr>
                                      <p:tavLst>
                                        <p:tav tm="0">
                                          <p:val>
                                            <p:strVal val="#ppt_x"/>
                                          </p:val>
                                        </p:tav>
                                        <p:tav tm="100000">
                                          <p:val>
                                            <p:strVal val="#ppt_x"/>
                                          </p:val>
                                        </p:tav>
                                      </p:tavLst>
                                    </p:anim>
                                    <p:anim calcmode="lin" valueType="num">
                                      <p:cBhvr>
                                        <p:cTn id="33" dur="1000" fill="hold"/>
                                        <p:tgtEl>
                                          <p:spTgt spid="50"/>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22" presetClass="entr" presetSubtype="1"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up)">
                                      <p:cBhvr>
                                        <p:cTn id="37" dur="500"/>
                                        <p:tgtEl>
                                          <p:spTgt spid="20"/>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down)">
                                      <p:cBhvr>
                                        <p:cTn id="40" dur="500"/>
                                        <p:tgtEl>
                                          <p:spTgt spid="27"/>
                                        </p:tgtEl>
                                      </p:cBhvr>
                                    </p:animEffect>
                                  </p:childTnLst>
                                </p:cTn>
                              </p:par>
                            </p:childTnLst>
                          </p:cTn>
                        </p:par>
                        <p:par>
                          <p:cTn id="41" fill="hold">
                            <p:stCondLst>
                              <p:cond delay="5000"/>
                            </p:stCondLst>
                            <p:childTnLst>
                              <p:par>
                                <p:cTn id="42" presetID="47" presetClass="entr" presetSubtype="0" fill="hold" nodeType="after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1000"/>
                                        <p:tgtEl>
                                          <p:spTgt spid="51"/>
                                        </p:tgtEl>
                                      </p:cBhvr>
                                    </p:animEffect>
                                    <p:anim calcmode="lin" valueType="num">
                                      <p:cBhvr>
                                        <p:cTn id="45" dur="1000" fill="hold"/>
                                        <p:tgtEl>
                                          <p:spTgt spid="51"/>
                                        </p:tgtEl>
                                        <p:attrNameLst>
                                          <p:attrName>ppt_x</p:attrName>
                                        </p:attrNameLst>
                                      </p:cBhvr>
                                      <p:tavLst>
                                        <p:tav tm="0">
                                          <p:val>
                                            <p:strVal val="#ppt_x"/>
                                          </p:val>
                                        </p:tav>
                                        <p:tav tm="100000">
                                          <p:val>
                                            <p:strVal val="#ppt_x"/>
                                          </p:val>
                                        </p:tav>
                                      </p:tavLst>
                                    </p:anim>
                                    <p:anim calcmode="lin" valueType="num">
                                      <p:cBhvr>
                                        <p:cTn id="46" dur="1000" fill="hold"/>
                                        <p:tgtEl>
                                          <p:spTgt spid="51"/>
                                        </p:tgtEl>
                                        <p:attrNameLst>
                                          <p:attrName>ppt_y</p:attrName>
                                        </p:attrNameLst>
                                      </p:cBhvr>
                                      <p:tavLst>
                                        <p:tav tm="0">
                                          <p:val>
                                            <p:strVal val="#ppt_y-.1"/>
                                          </p:val>
                                        </p:tav>
                                        <p:tav tm="100000">
                                          <p:val>
                                            <p:strVal val="#ppt_y"/>
                                          </p:val>
                                        </p:tav>
                                      </p:tavLst>
                                    </p:anim>
                                  </p:childTnLst>
                                </p:cTn>
                              </p:par>
                            </p:childTnLst>
                          </p:cTn>
                        </p:par>
                        <p:par>
                          <p:cTn id="47" fill="hold">
                            <p:stCondLst>
                              <p:cond delay="6000"/>
                            </p:stCondLst>
                            <p:childTnLst>
                              <p:par>
                                <p:cTn id="48" presetID="47" presetClass="entr" presetSubtype="0" fill="hold" nodeType="after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fade">
                                      <p:cBhvr>
                                        <p:cTn id="50" dur="1000"/>
                                        <p:tgtEl>
                                          <p:spTgt spid="52"/>
                                        </p:tgtEl>
                                      </p:cBhvr>
                                    </p:animEffect>
                                    <p:anim calcmode="lin" valueType="num">
                                      <p:cBhvr>
                                        <p:cTn id="51" dur="1000" fill="hold"/>
                                        <p:tgtEl>
                                          <p:spTgt spid="52"/>
                                        </p:tgtEl>
                                        <p:attrNameLst>
                                          <p:attrName>ppt_x</p:attrName>
                                        </p:attrNameLst>
                                      </p:cBhvr>
                                      <p:tavLst>
                                        <p:tav tm="0">
                                          <p:val>
                                            <p:strVal val="#ppt_x"/>
                                          </p:val>
                                        </p:tav>
                                        <p:tav tm="100000">
                                          <p:val>
                                            <p:strVal val="#ppt_x"/>
                                          </p:val>
                                        </p:tav>
                                      </p:tavLst>
                                    </p:anim>
                                    <p:anim calcmode="lin" valueType="num">
                                      <p:cBhvr>
                                        <p:cTn id="52" dur="1000" fill="hold"/>
                                        <p:tgtEl>
                                          <p:spTgt spid="52"/>
                                        </p:tgtEl>
                                        <p:attrNameLst>
                                          <p:attrName>ppt_y</p:attrName>
                                        </p:attrNameLst>
                                      </p:cBhvr>
                                      <p:tavLst>
                                        <p:tav tm="0">
                                          <p:val>
                                            <p:strVal val="#ppt_y-.1"/>
                                          </p:val>
                                        </p:tav>
                                        <p:tav tm="100000">
                                          <p:val>
                                            <p:strVal val="#ppt_y"/>
                                          </p:val>
                                        </p:tav>
                                      </p:tavLst>
                                    </p:anim>
                                  </p:childTnLst>
                                </p:cTn>
                              </p:par>
                            </p:childTnLst>
                          </p:cTn>
                        </p:par>
                        <p:par>
                          <p:cTn id="53" fill="hold">
                            <p:stCondLst>
                              <p:cond delay="7000"/>
                            </p:stCondLst>
                            <p:childTnLst>
                              <p:par>
                                <p:cTn id="54" presetID="47" presetClass="entr" presetSubtype="0" fill="hold" nodeType="afterEffect">
                                  <p:stCondLst>
                                    <p:cond delay="0"/>
                                  </p:stCondLst>
                                  <p:childTnLst>
                                    <p:set>
                                      <p:cBhvr>
                                        <p:cTn id="55" dur="1" fill="hold">
                                          <p:stCondLst>
                                            <p:cond delay="0"/>
                                          </p:stCondLst>
                                        </p:cTn>
                                        <p:tgtEl>
                                          <p:spTgt spid="53"/>
                                        </p:tgtEl>
                                        <p:attrNameLst>
                                          <p:attrName>style.visibility</p:attrName>
                                        </p:attrNameLst>
                                      </p:cBhvr>
                                      <p:to>
                                        <p:strVal val="visible"/>
                                      </p:to>
                                    </p:set>
                                    <p:animEffect transition="in" filter="fade">
                                      <p:cBhvr>
                                        <p:cTn id="56" dur="1000"/>
                                        <p:tgtEl>
                                          <p:spTgt spid="53"/>
                                        </p:tgtEl>
                                      </p:cBhvr>
                                    </p:animEffect>
                                    <p:anim calcmode="lin" valueType="num">
                                      <p:cBhvr>
                                        <p:cTn id="57" dur="1000" fill="hold"/>
                                        <p:tgtEl>
                                          <p:spTgt spid="53"/>
                                        </p:tgtEl>
                                        <p:attrNameLst>
                                          <p:attrName>ppt_x</p:attrName>
                                        </p:attrNameLst>
                                      </p:cBhvr>
                                      <p:tavLst>
                                        <p:tav tm="0">
                                          <p:val>
                                            <p:strVal val="#ppt_x"/>
                                          </p:val>
                                        </p:tav>
                                        <p:tav tm="100000">
                                          <p:val>
                                            <p:strVal val="#ppt_x"/>
                                          </p:val>
                                        </p:tav>
                                      </p:tavLst>
                                    </p:anim>
                                    <p:anim calcmode="lin" valueType="num">
                                      <p:cBhvr>
                                        <p:cTn id="58"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a:extLst>
            <a:ext uri="{FF2B5EF4-FFF2-40B4-BE49-F238E27FC236}">
              <a16:creationId xmlns:a16="http://schemas.microsoft.com/office/drawing/2014/main" id="{5E22D27C-B560-3DA3-432D-5E5BC36EB6E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49B2137-30C2-794C-FE25-0EBF9DC33E95}"/>
              </a:ext>
            </a:extLst>
          </p:cNvPr>
          <p:cNvSpPr txBox="1"/>
          <p:nvPr/>
        </p:nvSpPr>
        <p:spPr>
          <a:xfrm>
            <a:off x="0" y="798950"/>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600" b="1" i="0" u="none" strike="noStrike" kern="1200" cap="none" spc="0" normalizeH="0" baseline="0" noProof="0" dirty="0">
                <a:solidFill>
                  <a:srgbClr val="FFFFFF"/>
                </a:solidFill>
                <a:effectLst>
                  <a:outerShdw blurRad="50800" dist="38100" dir="2700000" algn="tl" rotWithShape="0">
                    <a:prstClr val="black">
                      <a:alpha val="40000"/>
                    </a:prstClr>
                  </a:outerShdw>
                </a:effectLst>
                <a:uLnTx/>
                <a:uFillTx/>
                <a:latin typeface="Caveat"/>
              </a:rPr>
              <a:t xml:space="preserve">How to Earn Your First </a:t>
            </a:r>
            <a:r>
              <a:rPr kumimoji="0" lang="en-US" sz="7600" b="1" i="0" u="none" strike="noStrike" kern="1200" cap="none" spc="0" normalizeH="0" baseline="0" noProof="0" dirty="0">
                <a:solidFill>
                  <a:srgbClr val="FFD700"/>
                </a:solidFill>
                <a:effectLst>
                  <a:outerShdw blurRad="50800" dist="38100" dir="2700000" algn="tl" rotWithShape="0">
                    <a:prstClr val="black">
                      <a:alpha val="40000"/>
                    </a:prstClr>
                  </a:outerShdw>
                </a:effectLst>
                <a:uLnTx/>
                <a:uFillTx/>
                <a:latin typeface="Caveat"/>
              </a:rPr>
              <a:t>$1,100</a:t>
            </a:r>
          </a:p>
        </p:txBody>
      </p:sp>
      <p:pic>
        <p:nvPicPr>
          <p:cNvPr id="17" name="Hand underline" descr=""/>
          <p:cNvPicPr>
            <a:picLocks noChangeAspect="1"/>
          </p:cNvPicPr>
          <p:nvPr/>
        </p:nvPicPr>
        <p:blipFill>
          <a:blip r:embed="rId7"/>
          <a:stretch>
            <a:fillRect/>
          </a:stretch>
        </p:blipFill>
        <p:spPr>
          <a:xfrm>
            <a:off x="8906254" y="1807838"/>
            <a:ext cx="2472545" cy="401789"/>
          </a:xfrm>
          <a:prstGeom prst="rect">
            <a:avLst/>
          </a:prstGeom>
          <a:ln>
            <a:noFill/>
          </a:ln>
        </p:spPr>
      </p:pic>
      <p:pic>
        <p:nvPicPr>
          <p:cNvPr id="16" name="6 and 1 mark" descr=""/>
          <p:cNvPicPr>
            <a:picLocks noChangeAspect="1"/>
          </p:cNvPicPr>
          <p:nvPr/>
        </p:nvPicPr>
        <p:blipFill>
          <a:blip r:embed="rId6"/>
          <a:stretch>
            <a:fillRect/>
          </a:stretch>
        </p:blipFill>
        <p:spPr>
          <a:xfrm>
            <a:off x="11393424" y="6108192"/>
            <a:ext cx="475488" cy="475488"/>
          </a:xfrm>
          <a:prstGeom prst="rect">
            <a:avLst/>
          </a:prstGeom>
          <a:ln>
            <a:noFill/>
          </a:ln>
        </p:spPr>
      </p:pic>
      <p:pic>
        <p:nvPicPr>
          <p:cNvPr id="18" name="6 and 1 logo (large)" descr=""/>
          <p:cNvPicPr>
            <a:picLocks noChangeAspect="1"/>
          </p:cNvPicPr>
          <p:nvPr/>
        </p:nvPicPr>
        <p:blipFill>
          <a:blip r:embed="rId6"/>
          <a:stretch>
            <a:fillRect/>
          </a:stretch>
        </p:blipFill>
        <p:spPr>
          <a:xfrm>
            <a:off x="777240" y="2240280"/>
            <a:ext cx="3657600" cy="3657600"/>
          </a:xfrm>
          <a:prstGeom prst="rect">
            <a:avLst/>
          </a:prstGeom>
          <a:ln>
            <a:noFill/>
          </a:ln>
        </p:spPr>
      </p:pic>
      <p:grpSp>
        <p:nvGrpSpPr>
          <p:cNvPr id="19" name="Step 1"/>
          <p:cNvGrpSpPr/>
          <p:nvPr/>
        </p:nvGrpSpPr>
        <p:grpSpPr>
          <a:xfrm>
            <a:off x="4892040" y="2240280"/>
            <a:ext cx="6629400" cy="1600200"/>
            <a:chOff x="4892040" y="2240280"/>
            <a:chExt cx="6629400" cy="1600200"/>
          </a:xfrm>
        </p:grpSpPr>
        <p:sp>
          <p:nvSpPr>
            <p:cNvPr id="20" name="Card"/>
            <p:cNvSpPr/>
            <p:nvPr/>
          </p:nvSpPr>
          <p:spPr>
            <a:xfrm>
              <a:off x="4892040" y="2240280"/>
              <a:ext cx="6629400" cy="1600200"/>
            </a:xfrm>
            <a:prstGeom prst="roundRect">
              <a:avLst>
                <a:gd name="adj" fmla="val 7000"/>
              </a:avLst>
            </a:prstGeom>
            <a:solidFill>
              <a:srgbClr val="FFFFFF">
                <a:alpha val="6000"/>
              </a:srgbClr>
            </a:solidFill>
            <a:ln w="12700">
              <a:solidFill>
                <a:srgbClr val="2F65A7"/>
              </a:solidFill>
            </a:ln>
          </p:spPr>
        </p:sp>
        <p:sp>
          <p:nvSpPr>
            <p:cNvPr id="21" name="Badge"/>
            <p:cNvSpPr/>
            <p:nvPr/>
          </p:nvSpPr>
          <p:spPr>
            <a:xfrm>
              <a:off x="5166360" y="2711196"/>
              <a:ext cx="658368" cy="658368"/>
            </a:xfrm>
            <a:prstGeom prst="ellipse">
              <a:avLst/>
            </a:prstGeom>
            <a:solidFill>
              <a:srgbClr val="FFD700"/>
            </a:solidFill>
            <a:ln>
              <a:noFill/>
            </a:ln>
          </p:spPr>
          <p:txBody>
            <a:bodyPr wrap="square" lIns="0" tIns="0" rIns="0" bIns="0" anchor="ctr" rtlCol="0">
              <a:noAutofit/>
            </a:bodyPr>
            <a:lstStyle/>
            <a:p>
              <a:pPr algn="ctr">
                <a:spcBef>
                  <a:spcPts val="0"/>
                </a:spcBef>
                <a:spcAft>
                  <a:spcPts val="0"/>
                </a:spcAft>
                <a:buNone/>
              </a:pPr>
              <a:r>
                <a:rPr lang="en-US" sz="2400" b="1" i="0" dirty="0">
                  <a:solidFill>
                    <a:srgbClr val="00274C"/>
                  </a:solidFill>
                  <a:latin typeface="Poppins"/>
                  <a:cs typeface="Poppins"/>
                </a:rPr>
                <a:t>1</a:t>
              </a:r>
              <a:endParaRPr lang="en-US" sz="1200" dirty="0"/>
            </a:p>
          </p:txBody>
        </p:sp>
        <p:sp>
          <p:nvSpPr>
            <p:cNvPr id="22" name="Step text"/>
            <p:cNvSpPr txBox="1"/>
            <p:nvPr/>
          </p:nvSpPr>
          <p:spPr>
            <a:xfrm>
              <a:off x="6035040" y="2240280"/>
              <a:ext cx="5303520" cy="1600200"/>
            </a:xfrm>
            <a:prstGeom prst="rect">
              <a:avLst/>
            </a:prstGeom>
            <a:noFill/>
            <a:ln>
              <a:noFill/>
            </a:ln>
          </p:spPr>
          <p:txBody>
            <a:bodyPr wrap="square" lIns="0" tIns="0" rIns="0" bIns="0" anchor="ctr" rtlCol="0">
              <a:noAutofit/>
            </a:bodyPr>
            <a:lstStyle/>
            <a:p>
              <a:pPr algn="l">
                <a:lnSpc>
                  <a:spcPct val="95000"/>
                </a:lnSpc>
                <a:spcBef>
                  <a:spcPts val="0"/>
                </a:spcBef>
                <a:spcAft>
                  <a:spcPts val="0"/>
                </a:spcAft>
                <a:buNone/>
              </a:pPr>
              <a:r>
                <a:rPr lang="en-US" sz="3400" b="1" i="0" dirty="0">
                  <a:solidFill>
                    <a:srgbClr val="FFFFFF"/>
                  </a:solidFill>
                  <a:latin typeface="Poppins"/>
                  <a:cs typeface="Poppins"/>
                </a:rPr>
                <a:t xml:space="preserve">YOU Enroll </a:t>
              </a:r>
              <a:r>
                <a:rPr lang="en-US" sz="4420" b="1" i="0" dirty="0">
                  <a:solidFill>
                    <a:srgbClr val="FFD700"/>
                  </a:solidFill>
                  <a:latin typeface="Poppins"/>
                  <a:cs typeface="Poppins"/>
                </a:rPr>
                <a:t>6</a:t>
              </a:r>
              <a:r>
                <a:rPr lang="en-US" sz="3400" b="1" i="0" dirty="0">
                  <a:solidFill>
                    <a:srgbClr val="FFFFFF"/>
                  </a:solidFill>
                  <a:latin typeface="Poppins"/>
                  <a:cs typeface="Poppins"/>
                </a:rPr>
                <a:t xml:space="preserve"> Services</a:t>
              </a:r>
              <a:endParaRPr lang="en-US" sz="1200" dirty="0"/>
            </a:p>
          </p:txBody>
        </p:sp>
      </p:grpSp>
      <p:grpSp>
        <p:nvGrpSpPr>
          <p:cNvPr id="23" name="Step 2"/>
          <p:cNvGrpSpPr/>
          <p:nvPr/>
        </p:nvGrpSpPr>
        <p:grpSpPr>
          <a:xfrm>
            <a:off x="4892040" y="4069080"/>
            <a:ext cx="6629400" cy="1828800"/>
            <a:chOff x="4892040" y="4069080"/>
            <a:chExt cx="6629400" cy="1828800"/>
          </a:xfrm>
        </p:grpSpPr>
        <p:sp>
          <p:nvSpPr>
            <p:cNvPr id="24" name="Card"/>
            <p:cNvSpPr/>
            <p:nvPr/>
          </p:nvSpPr>
          <p:spPr>
            <a:xfrm>
              <a:off x="4892040" y="4069080"/>
              <a:ext cx="6629400" cy="1828800"/>
            </a:xfrm>
            <a:prstGeom prst="roundRect">
              <a:avLst>
                <a:gd name="adj" fmla="val 7000"/>
              </a:avLst>
            </a:prstGeom>
            <a:solidFill>
              <a:srgbClr val="FFFFFF">
                <a:alpha val="6000"/>
              </a:srgbClr>
            </a:solidFill>
            <a:ln w="12700">
              <a:solidFill>
                <a:srgbClr val="2F65A7"/>
              </a:solidFill>
            </a:ln>
          </p:spPr>
        </p:sp>
        <p:sp>
          <p:nvSpPr>
            <p:cNvPr id="25" name="Badge"/>
            <p:cNvSpPr/>
            <p:nvPr/>
          </p:nvSpPr>
          <p:spPr>
            <a:xfrm>
              <a:off x="5166360" y="4654296"/>
              <a:ext cx="658368" cy="658368"/>
            </a:xfrm>
            <a:prstGeom prst="ellipse">
              <a:avLst/>
            </a:prstGeom>
            <a:solidFill>
              <a:srgbClr val="FFD700"/>
            </a:solidFill>
            <a:ln>
              <a:noFill/>
            </a:ln>
          </p:spPr>
          <p:txBody>
            <a:bodyPr wrap="square" lIns="0" tIns="0" rIns="0" bIns="0" anchor="ctr" rtlCol="0">
              <a:noAutofit/>
            </a:bodyPr>
            <a:lstStyle/>
            <a:p>
              <a:pPr algn="ctr">
                <a:spcBef>
                  <a:spcPts val="0"/>
                </a:spcBef>
                <a:spcAft>
                  <a:spcPts val="0"/>
                </a:spcAft>
                <a:buNone/>
              </a:pPr>
              <a:r>
                <a:rPr lang="en-US" sz="2400" b="1" i="0" dirty="0">
                  <a:solidFill>
                    <a:srgbClr val="00274C"/>
                  </a:solidFill>
                  <a:latin typeface="Poppins"/>
                  <a:cs typeface="Poppins"/>
                </a:rPr>
                <a:t>2</a:t>
              </a:r>
              <a:endParaRPr lang="en-US" sz="1200" dirty="0"/>
            </a:p>
          </p:txBody>
        </p:sp>
        <p:sp>
          <p:nvSpPr>
            <p:cNvPr id="26" name="Step text"/>
            <p:cNvSpPr txBox="1"/>
            <p:nvPr/>
          </p:nvSpPr>
          <p:spPr>
            <a:xfrm>
              <a:off x="6035040" y="4069080"/>
              <a:ext cx="5303520" cy="1828800"/>
            </a:xfrm>
            <a:prstGeom prst="rect">
              <a:avLst/>
            </a:prstGeom>
            <a:noFill/>
            <a:ln>
              <a:noFill/>
            </a:ln>
          </p:spPr>
          <p:txBody>
            <a:bodyPr wrap="square" lIns="0" tIns="0" rIns="0" bIns="0" anchor="ctr" rtlCol="0">
              <a:noAutofit/>
            </a:bodyPr>
            <a:lstStyle/>
            <a:p>
              <a:pPr algn="l">
                <a:lnSpc>
                  <a:spcPct val="95000"/>
                </a:lnSpc>
                <a:spcBef>
                  <a:spcPts val="0"/>
                </a:spcBef>
                <a:spcAft>
                  <a:spcPts val="0"/>
                </a:spcAft>
                <a:buNone/>
              </a:pPr>
              <a:r>
                <a:rPr lang="en-US" sz="3400" b="1" i="0" dirty="0">
                  <a:solidFill>
                    <a:srgbClr val="FFFFFF"/>
                  </a:solidFill>
                  <a:latin typeface="Poppins"/>
                  <a:cs typeface="Poppins"/>
                </a:rPr>
                <a:t xml:space="preserve">Teach and Help </a:t>
              </a:r>
              <a:r>
                <a:rPr lang="en-US" sz="4420" b="1" i="0" dirty="0">
                  <a:solidFill>
                    <a:srgbClr val="FFD700"/>
                  </a:solidFill>
                  <a:latin typeface="Poppins"/>
                  <a:cs typeface="Poppins"/>
                </a:rPr>
                <a:t>1</a:t>
              </a:r>
              <a:r>
                <a:rPr lang="en-US" sz="3400" b="1" i="0" dirty="0">
                  <a:solidFill>
                    <a:srgbClr val="FFFFFF"/>
                  </a:solidFill>
                  <a:latin typeface="Poppins"/>
                  <a:cs typeface="Poppins"/>
                </a:rPr>
                <a:t xml:space="preserve"> Other</a:t>
              </a:r>
              <a:endParaRPr lang="en-US" sz="1200" dirty="0"/>
            </a:p>
            <a:p>
              <a:pPr algn="l">
                <a:lnSpc>
                  <a:spcPct val="95000"/>
                </a:lnSpc>
                <a:spcBef>
                  <a:spcPts val="0"/>
                </a:spcBef>
                <a:spcAft>
                  <a:spcPts val="0"/>
                </a:spcAft>
                <a:buNone/>
              </a:pPr>
              <a:r>
                <a:rPr lang="en-US" sz="3400" b="1" i="0" dirty="0">
                  <a:solidFill>
                    <a:srgbClr val="FFFFFF"/>
                  </a:solidFill>
                  <a:latin typeface="Poppins"/>
                  <a:cs typeface="Poppins"/>
                </a:rPr>
                <a:t>To Do the Same</a:t>
              </a:r>
              <a:endParaRPr lang="en-US" sz="1200" dirty="0"/>
            </a:p>
          </p:txBody>
        </p:sp>
      </p:grpSp>
      <p:sp>
        <p:nvSpPr>
          <p:cNvPr id="27" name="Highlight"/>
          <p:cNvSpPr/>
          <p:nvPr/>
        </p:nvSpPr>
        <p:spPr>
          <a:xfrm>
            <a:off x="4818888" y="2167128"/>
            <a:ext cx="6775704" cy="1746504"/>
          </a:xfrm>
          <a:prstGeom prst="roundRect">
            <a:avLst>
              <a:gd name="adj" fmla="val 9000"/>
            </a:avLst>
          </a:prstGeom>
          <a:noFill/>
          <a:ln w="57150">
            <a:solidFill>
              <a:srgbClr val="FFD700"/>
            </a:solidFill>
          </a:ln>
        </p:spPr>
      </p:sp>
      <p:sp>
        <p:nvSpPr>
          <p:cNvPr id="15"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1313689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8" fill="hold">
                      <p:stCondLst>
                        <p:cond delay="indefinite"/>
                        <p:cond evt="onBegin" delay="0">
                          <p:tn val="2"/>
                        </p:cond>
                      </p:stCondLst>
                      <p:childTnLst>
                        <p:par>
                          <p:cTn id="9" fill="hold">
                            <p:stCondLst>
                              <p:cond delay="0"/>
                            </p:stCondLst>
                            <p:childTnLst>
                              <p:par>
                                <p:cTn id="7" presetID="53" presetClass="entr" presetSubtype="16" fill="hold" nodeType="afterEffect">
                                  <p:stCondLst>
                                    <p:cond delay="0"/>
                                  </p:stCondLst>
                                  <p:childTnLst>
                                    <p:set>
                                      <p:cBhvr>
                                        <p:cTn id="3" dur="1" fill="hold">
                                          <p:stCondLst>
                                            <p:cond delay="0"/>
                                          </p:stCondLst>
                                        </p:cTn>
                                        <p:tgtEl>
                                          <p:spTgt spid="27"/>
                                        </p:tgtEl>
                                        <p:attrNameLst>
                                          <p:attrName>style.visibility</p:attrName>
                                        </p:attrNameLst>
                                      </p:cBhvr>
                                      <p:to>
                                        <p:strVal val="visible"/>
                                      </p:to>
                                    </p:set>
                                    <p:anim calcmode="lin" valueType="num">
                                      <p:cBhvr>
                                        <p:cTn id="4" dur="500" fill="hold"/>
                                        <p:tgtEl>
                                          <p:spTgt spid="27"/>
                                        </p:tgtEl>
                                        <p:attrNameLst>
                                          <p:attrName>ppt_w</p:attrName>
                                        </p:attrNameLst>
                                      </p:cBhvr>
                                      <p:tavLst>
                                        <p:tav tm="0">
                                          <p:val>
                                            <p:fltVal val="0"/>
                                          </p:val>
                                        </p:tav>
                                        <p:tav tm="100000">
                                          <p:val>
                                            <p:strVal val="#ppt_w"/>
                                          </p:val>
                                        </p:tav>
                                      </p:tavLst>
                                    </p:anim>
                                    <p:anim calcmode="lin" valueType="num">
                                      <p:cBhvr>
                                        <p:cTn id="5" dur="500" fill="hold"/>
                                        <p:tgtEl>
                                          <p:spTgt spid="27"/>
                                        </p:tgtEl>
                                        <p:attrNameLst>
                                          <p:attrName>ppt_h</p:attrName>
                                        </p:attrNameLst>
                                      </p:cBhvr>
                                      <p:tavLst>
                                        <p:tav tm="0">
                                          <p:val>
                                            <p:fltVal val="0"/>
                                          </p:val>
                                        </p:tav>
                                        <p:tav tm="100000">
                                          <p:val>
                                            <p:strVal val="#ppt_h"/>
                                          </p:val>
                                        </p:tav>
                                      </p:tavLst>
                                    </p:anim>
                                    <p:animEffect transition="in" filter="fade">
                                      <p:cBhvr>
                                        <p:cTn id="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8"/>
          <a:srcRect/>
          <a:stretch>
            <a:fillRect/>
          </a:stretch>
        </a:blipFill>
        <a:effectLst/>
      </p:bgPr>
    </p:bg>
    <p:spTree>
      <p:nvGrpSpPr>
        <p:cNvPr id="1" name=""/>
        <p:cNvGrpSpPr/>
        <p:nvPr/>
      </p:nvGrpSpPr>
      <p:grpSpPr>
        <a:xfrm>
          <a:off x="0" y="0"/>
          <a:ext cx="0" cy="0"/>
          <a:chOff x="0" y="0"/>
          <a:chExt cx="0" cy="0"/>
        </a:xfrm>
      </p:grpSpPr>
      <p:sp>
        <p:nvSpPr>
          <p:cNvPr id="19" name="Card"/>
          <p:cNvSpPr/>
          <p:nvPr/>
        </p:nvSpPr>
        <p:spPr>
          <a:xfrm>
            <a:off x="6254496" y="2011680"/>
            <a:ext cx="5303520" cy="3886200"/>
          </a:xfrm>
          <a:prstGeom prst="roundRect">
            <a:avLst>
              <a:gd name="adj" fmla="val 7000"/>
            </a:avLst>
          </a:prstGeom>
          <a:solidFill>
            <a:srgbClr val="FFFFFF">
              <a:alpha val="6000"/>
            </a:srgbClr>
          </a:solidFill>
          <a:ln w="12700">
            <a:solidFill>
              <a:srgbClr val="2F65A7"/>
            </a:solidFill>
          </a:ln>
        </p:spPr>
        <p:txBody>
          <a:bodyPr wrap="square" lIns="320040" tIns="274320" rIns="274320" bIns="182880" anchor="t" rtlCol="0">
            <a:noAutofit/>
          </a:bodyPr>
          <a:lstStyle/>
          <a:p>
            <a:pPr algn="l">
              <a:spcBef>
                <a:spcPts val="0"/>
              </a:spcBef>
              <a:spcAft>
                <a:spcPts val="0"/>
              </a:spcAft>
              <a:buNone/>
            </a:pPr>
            <a:r>
              <a:rPr lang="en-US" sz="1200" b="1" i="0" spc="300" dirty="0">
                <a:solidFill>
                  <a:srgbClr val="FFD700"/>
                </a:solidFill>
                <a:latin typeface="Poppins"/>
                <a:cs typeface="Poppins"/>
              </a:rPr>
              <a:t>EARN YOUR FIRST BONUS</a:t>
            </a:r>
            <a:endParaRPr lang="en-US" sz="1200" dirty="0"/>
          </a:p>
        </p:txBody>
      </p:sp>
      <p:sp>
        <p:nvSpPr>
          <p:cNvPr id="18" name="Card"/>
          <p:cNvSpPr/>
          <p:nvPr/>
        </p:nvSpPr>
        <p:spPr>
          <a:xfrm>
            <a:off x="630936" y="2011680"/>
            <a:ext cx="5303520" cy="3886200"/>
          </a:xfrm>
          <a:prstGeom prst="roundRect">
            <a:avLst>
              <a:gd name="adj" fmla="val 7000"/>
            </a:avLst>
          </a:prstGeom>
          <a:solidFill>
            <a:srgbClr val="FFFFFF">
              <a:alpha val="6000"/>
            </a:srgbClr>
          </a:solidFill>
          <a:ln w="12700">
            <a:solidFill>
              <a:srgbClr val="2F65A7"/>
            </a:solidFill>
          </a:ln>
        </p:spPr>
        <p:txBody>
          <a:bodyPr wrap="square" lIns="320040" tIns="274320" rIns="274320" bIns="182880" anchor="t" rtlCol="0">
            <a:noAutofit/>
          </a:bodyPr>
          <a:lstStyle/>
          <a:p>
            <a:pPr algn="l">
              <a:spcBef>
                <a:spcPts val="0"/>
              </a:spcBef>
              <a:spcAft>
                <a:spcPts val="0"/>
              </a:spcAft>
              <a:buNone/>
            </a:pPr>
            <a:r>
              <a:rPr lang="en-US" sz="1200" b="1" i="0" spc="300" dirty="0">
                <a:solidFill>
                  <a:srgbClr val="FFD700"/>
                </a:solidFill>
                <a:latin typeface="Poppins"/>
                <a:cs typeface="Poppins"/>
              </a:rPr>
              <a:t>GET CUSTOMER QUALIFIED</a:t>
            </a:r>
            <a:endParaRPr lang="en-US" sz="1200" dirty="0"/>
          </a:p>
        </p:txBody>
      </p:sp>
      <p:grpSp>
        <p:nvGrpSpPr>
          <p:cNvPr id="3" name="CQ in 2"/>
          <p:cNvGrpSpPr/>
          <p:nvPr/>
        </p:nvGrpSpPr>
        <p:grpSpPr>
          <a:xfrm>
            <a:off x="1343563" y="3222718"/>
            <a:ext cx="3878266" cy="2149924"/>
            <a:chOff x="4157172" y="1775223"/>
            <a:chExt cx="3878266" cy="2149924"/>
          </a:xfrm>
        </p:grpSpPr>
        <p:sp>
          <p:nvSpPr>
            <p:cNvPr id="14" name="CQ"/>
            <p:cNvSpPr/>
            <p:nvPr/>
          </p:nvSpPr>
          <p:spPr>
            <a:xfrm>
              <a:off x="4157172" y="2050085"/>
              <a:ext cx="1600200" cy="1600200"/>
            </a:xfrm>
            <a:prstGeom prst="ellipse">
              <a:avLst/>
            </a:prstGeom>
            <a:solidFill>
              <a:srgbClr val="66C7C9"/>
            </a:solidFill>
            <a:ln w="44450">
              <a:solidFill>
                <a:srgbClr val="FFFFFF"/>
              </a:solidFill>
            </a:ln>
            <a:effectLst>
              <a:outerShdw blurRad="152400" dist="38100" dir="5400000" algn="t" rotWithShape="0">
                <a:srgbClr val="000000">
                  <a:alpha val="35000"/>
                </a:srgbClr>
              </a:outerShdw>
            </a:effectLst>
          </p:spPr>
          <p:txBody>
            <a:bodyPr wrap="square" lIns="0" tIns="0" rIns="0" bIns="0" anchor="ctr" rtlCol="0">
              <a:noAutofit/>
            </a:bodyPr>
            <a:lstStyle/>
            <a:p>
              <a:pPr algn="ctr">
                <a:spcBef>
                  <a:spcPts val="0"/>
                </a:spcBef>
                <a:spcAft>
                  <a:spcPts val="0"/>
                </a:spcAft>
                <a:buNone/>
              </a:pPr>
              <a:r>
                <a:rPr lang="en-US" sz="5400" b="1" i="0" dirty="0">
                  <a:solidFill>
                    <a:srgbClr val="FFFFFF"/>
                  </a:solidFill>
                  <a:latin typeface="Poppins"/>
                  <a:cs typeface="Poppins"/>
                </a:rPr>
                <a:t>CQ</a:t>
              </a:r>
              <a:endParaRPr lang="en-US" sz="1200" dirty="0"/>
            </a:p>
          </p:txBody>
        </p:sp>
        <p:sp>
          <p:nvSpPr>
            <p:cNvPr id="15" name="in 2"/>
            <p:cNvSpPr txBox="1"/>
            <p:nvPr/>
          </p:nvSpPr>
          <p:spPr>
            <a:xfrm>
              <a:off x="5985972" y="1775223"/>
              <a:ext cx="2049466" cy="2149924"/>
            </a:xfrm>
            <a:prstGeom prst="rect">
              <a:avLst/>
            </a:prstGeom>
            <a:noFill/>
            <a:ln>
              <a:noFill/>
            </a:ln>
          </p:spPr>
          <p:txBody>
            <a:bodyPr wrap="none" lIns="0" tIns="0" rIns="0" bIns="0" anchor="ctr" rtlCol="0">
              <a:noAutofit/>
            </a:bodyPr>
            <a:lstStyle/>
            <a:p>
              <a:pPr algn="l">
                <a:spcBef>
                  <a:spcPts val="0"/>
                </a:spcBef>
                <a:spcAft>
                  <a:spcPts val="0"/>
                </a:spcAft>
                <a:buNone/>
              </a:pPr>
              <a:r>
                <a:rPr lang="en-US" sz="8800" b="1" i="0" dirty="0">
                  <a:solidFill>
                    <a:srgbClr val="FFFFFF"/>
                  </a:solidFill>
                  <a:latin typeface="Poppins"/>
                  <a:cs typeface="Poppins"/>
                </a:rPr>
                <a:t>in 2</a:t>
              </a:r>
              <a:endParaRPr lang="en-US" sz="1200" dirty="0"/>
            </a:p>
          </p:txBody>
        </p:sp>
      </p:grpSp>
      <p:sp>
        <p:nvSpPr>
          <p:cNvPr id="12" name="TextBox 11">
            <a:extLst>
              <a:ext uri="{FF2B5EF4-FFF2-40B4-BE49-F238E27FC236}">
                <a16:creationId xmlns:a16="http://schemas.microsoft.com/office/drawing/2014/main" id="{2B2344D4-1683-5D09-C311-4665F367BDE9}"/>
              </a:ext>
            </a:extLst>
          </p:cNvPr>
          <p:cNvSpPr txBox="1"/>
          <p:nvPr/>
        </p:nvSpPr>
        <p:spPr>
          <a:xfrm>
            <a:off x="630936" y="658368"/>
            <a:ext cx="7315200" cy="1097280"/>
          </a:xfrm>
          <a:prstGeom prst="rect">
            <a:avLst/>
          </a:prstGeom>
          <a:noFill/>
        </p:spPr>
        <p:txBody>
          <a:bodyPr wrap="square" rtlCol="0"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solidFill>
                  <a:srgbClr val="FFD700"/>
                </a:solidFill>
                <a:effectLst>
                  <a:outerShdw blurRad="50800" dist="38100" dir="2700000" algn="tl" rotWithShape="0">
                    <a:prstClr val="black">
                      <a:alpha val="40000"/>
                    </a:prstClr>
                  </a:outerShdw>
                </a:effectLst>
                <a:uLnTx/>
                <a:uFillTx/>
                <a:latin typeface="Caveat"/>
              </a:rPr>
              <a:t>First Goal</a:t>
            </a:r>
          </a:p>
        </p:txBody>
      </p:sp>
      <p:pic>
        <p:nvPicPr>
          <p:cNvPr id="5" name="Picture 4" descr="A neon sign with a black background&#10;&#10;Description automatically generated">
            <a:extLst>
              <a:ext uri="{FF2B5EF4-FFF2-40B4-BE49-F238E27FC236}">
                <a16:creationId xmlns:a16="http://schemas.microsoft.com/office/drawing/2014/main" id="{7A48EB72-09D6-4261-4763-38B4EB6DB50E}"/>
              </a:ext>
            </a:extLst>
          </p:cNvPr>
          <p:cNvPicPr>
            <a:picLocks noChangeAspect="1"/>
          </p:cNvPicPr>
          <p:nvPr/>
        </p:nvPicPr>
        <p:blipFill>
          <a:blip r:embed="rId5"/>
          <a:stretch>
            <a:fillRect/>
          </a:stretch>
        </p:blipFill>
        <p:spPr>
          <a:xfrm>
            <a:off x="7397496" y="3931920"/>
            <a:ext cx="3017520" cy="1584199"/>
          </a:xfrm>
          <a:prstGeom prst="rect">
            <a:avLst/>
          </a:prstGeom>
        </p:spPr>
      </p:pic>
      <p:sp>
        <p:nvSpPr>
          <p:cNvPr id="4" name="$300 +"/>
          <p:cNvSpPr txBox="1"/>
          <p:nvPr/>
        </p:nvSpPr>
        <p:spPr>
          <a:xfrm>
            <a:off x="6652006" y="2514600"/>
            <a:ext cx="4508500" cy="1371600"/>
          </a:xfrm>
          <a:prstGeom prst="rect">
            <a:avLst/>
          </a:prstGeom>
          <a:noFill/>
          <a:ln>
            <a:noFill/>
          </a:ln>
        </p:spPr>
        <p:txBody>
          <a:bodyPr wrap="none" lIns="0" tIns="0" rIns="0" bIns="0" anchor="ctr" rtlCol="0">
            <a:noAutofit/>
          </a:bodyPr>
          <a:lstStyle/>
          <a:p>
            <a:pPr algn="ctr">
              <a:spcBef>
                <a:spcPts val="0"/>
              </a:spcBef>
              <a:spcAft>
                <a:spcPts val="0"/>
              </a:spcAft>
              <a:buNone/>
            </a:pPr>
            <a:r>
              <a:rPr lang="en-US" sz="9600" b="1" i="0" dirty="0">
                <a:solidFill>
                  <a:srgbClr val="2DBE60"/>
                </a:solidFill>
                <a:latin typeface="Poppins"/>
                <a:cs typeface="Poppins"/>
              </a:rPr>
              <a:t>$300 +</a:t>
            </a:r>
            <a:endParaRPr lang="en-US" sz="1200" dirty="0"/>
          </a:p>
        </p:txBody>
      </p:sp>
      <p:pic>
        <p:nvPicPr>
          <p:cNvPr id="16" name="6 and 1 mark" descr=""/>
          <p:cNvPicPr>
            <a:picLocks noChangeAspect="1"/>
          </p:cNvPicPr>
          <p:nvPr/>
        </p:nvPicPr>
        <p:blipFill>
          <a:blip r:embed="rId9"/>
          <a:stretch>
            <a:fillRect/>
          </a:stretch>
        </p:blipFill>
        <p:spPr>
          <a:xfrm>
            <a:off x="11393424" y="6108192"/>
            <a:ext cx="475488" cy="475488"/>
          </a:xfrm>
          <a:prstGeom prst="rect">
            <a:avLst/>
          </a:prstGeom>
          <a:ln>
            <a:noFill/>
          </a:ln>
        </p:spPr>
      </p:pic>
      <p:sp>
        <p:nvSpPr>
          <p:cNvPr id="17" name="Eyebrow"/>
          <p:cNvSpPr txBox="1"/>
          <p:nvPr/>
        </p:nvSpPr>
        <p:spPr>
          <a:xfrm>
            <a:off x="630936" y="438912"/>
            <a:ext cx="9144000" cy="292608"/>
          </a:xfrm>
          <a:prstGeom prst="rect">
            <a:avLst/>
          </a:prstGeom>
          <a:noFill/>
          <a:ln>
            <a:noFill/>
          </a:ln>
        </p:spPr>
        <p:txBody>
          <a:bodyPr wrap="none" lIns="0" tIns="0" rIns="0" bIns="0" anchor="ctr" rtlCol="0">
            <a:noAutofit/>
          </a:bodyPr>
          <a:lstStyle/>
          <a:p>
            <a:pPr algn="l">
              <a:spcBef>
                <a:spcPts val="0"/>
              </a:spcBef>
              <a:spcAft>
                <a:spcPts val="0"/>
              </a:spcAft>
              <a:buNone/>
            </a:pPr>
            <a:r>
              <a:rPr lang="en-US" sz="1200" b="1" i="0" spc="400" dirty="0">
                <a:solidFill>
                  <a:srgbClr val="FFD700"/>
                </a:solidFill>
                <a:latin typeface="Poppins"/>
                <a:cs typeface="Poppins"/>
              </a:rPr>
              <a:t>YOUR FIRST GOAL</a:t>
            </a:r>
            <a:endParaRPr lang="en-US" sz="1200" dirty="0"/>
          </a:p>
        </p:txBody>
      </p:sp>
      <p:sp>
        <p:nvSpPr>
          <p:cNvPr id="13"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2250431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par>
                          <p:cTn id="12" fill="hold">
                            <p:stCondLst>
                              <p:cond delay="500"/>
                            </p:stCondLst>
                            <p:childTnLst>
                              <p:par>
                                <p:cTn id="13" presetID="1"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par>
                          <p:cTn id="15" fill="hold">
                            <p:stCondLst>
                              <p:cond delay="500"/>
                            </p:stCondLst>
                            <p:childTnLst>
                              <p:par>
                                <p:cTn id="16" presetID="35" presetClass="emph" presetSubtype="0" repeatCount="4000" fill="hold" nodeType="afterEffect">
                                  <p:stCondLst>
                                    <p:cond delay="0"/>
                                  </p:stCondLst>
                                  <p:childTnLst>
                                    <p:anim calcmode="discrete" valueType="str">
                                      <p:cBhvr>
                                        <p:cTn id="17" dur="1000" fill="hold"/>
                                        <p:tgtEl>
                                          <p:spTgt spid="5"/>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5C250A-7F2A-65EE-FEC4-E2B33562DB86}"/>
              </a:ext>
            </a:extLst>
          </p:cNvPr>
          <p:cNvSpPr txBox="1"/>
          <p:nvPr/>
        </p:nvSpPr>
        <p:spPr>
          <a:xfrm>
            <a:off x="630936" y="6327648"/>
            <a:ext cx="7315200" cy="274320"/>
          </a:xfrm>
          <a:prstGeom prst="rect">
            <a:avLst/>
          </a:prstGeom>
          <a:noFill/>
        </p:spPr>
        <p:txBody>
          <a:bodyPr wrap="none"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A9B8CC"/>
                </a:solidFill>
                <a:effectLst>
                  <a:outerShdw blurRad="38100" dist="38100" dir="2700000" algn="tl">
                    <a:srgbClr val="000000">
                      <a:alpha val="43137"/>
                    </a:srgbClr>
                  </a:outerShdw>
                </a:effectLst>
                <a:uLnTx/>
                <a:uFillTx/>
                <a:latin typeface="Poppins"/>
                <a:ea typeface="Roboto Light" panose="02000000000000000000" pitchFamily="2" charset="0"/>
                <a:cs typeface="Helvetica"/>
                <a:sym typeface="Helvetica"/>
              </a:rPr>
              <a:t>See ACN Compensation Plan for full details. </a:t>
            </a:r>
            <a:endParaRPr kumimoji="0" lang="en-US"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Poppins"/>
              <a:ea typeface="+mn-ea"/>
              <a:cs typeface="+mn-cs"/>
            </a:endParaRPr>
          </a:p>
        </p:txBody>
      </p:sp>
      <p:sp>
        <p:nvSpPr>
          <p:cNvPr id="3" name="Arrow: Down 3">
            <a:extLst>
              <a:ext uri="{FF2B5EF4-FFF2-40B4-BE49-F238E27FC236}">
                <a16:creationId xmlns:a16="http://schemas.microsoft.com/office/drawing/2014/main" id="{05FD32F2-06A6-3D55-2024-ACF34A798325}"/>
              </a:ext>
            </a:extLst>
          </p:cNvPr>
          <p:cNvSpPr/>
          <p:nvPr/>
        </p:nvSpPr>
        <p:spPr>
          <a:xfrm rot="16200000">
            <a:off x="5519979" y="-3270602"/>
            <a:ext cx="1356439" cy="10775914"/>
          </a:xfrm>
          <a:prstGeom prst="downArrow">
            <a:avLst/>
          </a:prstGeom>
          <a:gradFill flip="none" rotWithShape="1">
            <a:gsLst>
              <a:gs pos="100000">
                <a:schemeClr val="accent2">
                  <a:lumMod val="95000"/>
                  <a:lumOff val="5000"/>
                </a:schemeClr>
              </a:gs>
              <a:gs pos="0">
                <a:schemeClr val="accent2">
                  <a:lumMod val="60000"/>
                </a:schemeClr>
              </a:gs>
            </a:gsLst>
            <a:path path="circle">
              <a:fillToRect l="50000" t="130000" r="50000" b="-3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oppins"/>
              <a:ea typeface="+mn-ea"/>
              <a:cs typeface="+mn-cs"/>
              <a:sym typeface="Myriad Pro"/>
            </a:endParaRPr>
          </a:p>
        </p:txBody>
      </p:sp>
      <p:sp>
        <p:nvSpPr>
          <p:cNvPr id="4" name="Rectangle 3">
            <a:extLst>
              <a:ext uri="{FF2B5EF4-FFF2-40B4-BE49-F238E27FC236}">
                <a16:creationId xmlns:a16="http://schemas.microsoft.com/office/drawing/2014/main" id="{5216248B-46CD-9663-88D2-DE3C2C2226E7}"/>
              </a:ext>
            </a:extLst>
          </p:cNvPr>
          <p:cNvSpPr/>
          <p:nvPr/>
        </p:nvSpPr>
        <p:spPr>
          <a:xfrm>
            <a:off x="1156817" y="1756322"/>
            <a:ext cx="1635708" cy="707886"/>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Helvetica"/>
                <a:sym typeface="Myriad Pro"/>
              </a:rPr>
              <a:t>CQ</a:t>
            </a:r>
          </a:p>
        </p:txBody>
      </p:sp>
      <p:sp>
        <p:nvSpPr>
          <p:cNvPr id="5" name="Rectangle 4">
            <a:extLst>
              <a:ext uri="{FF2B5EF4-FFF2-40B4-BE49-F238E27FC236}">
                <a16:creationId xmlns:a16="http://schemas.microsoft.com/office/drawing/2014/main" id="{127AB81E-8CE2-E4A0-449B-C9CC6614200A}"/>
              </a:ext>
            </a:extLst>
          </p:cNvPr>
          <p:cNvSpPr/>
          <p:nvPr/>
        </p:nvSpPr>
        <p:spPr>
          <a:xfrm>
            <a:off x="3949066" y="1756322"/>
            <a:ext cx="1635708" cy="707886"/>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Helvetica"/>
                <a:sym typeface="Myriad Pro"/>
              </a:rPr>
              <a:t>ETL</a:t>
            </a:r>
          </a:p>
        </p:txBody>
      </p:sp>
      <p:sp>
        <p:nvSpPr>
          <p:cNvPr id="7" name="Rectangle 6">
            <a:extLst>
              <a:ext uri="{FF2B5EF4-FFF2-40B4-BE49-F238E27FC236}">
                <a16:creationId xmlns:a16="http://schemas.microsoft.com/office/drawing/2014/main" id="{BDFB75D6-8BF9-4100-0BAB-4B7F4A50A45B}"/>
              </a:ext>
            </a:extLst>
          </p:cNvPr>
          <p:cNvSpPr/>
          <p:nvPr/>
        </p:nvSpPr>
        <p:spPr>
          <a:xfrm>
            <a:off x="9437014" y="1756322"/>
            <a:ext cx="1635708" cy="707886"/>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Helvetica"/>
                <a:sym typeface="Myriad Pro"/>
              </a:rPr>
              <a:t>RD</a:t>
            </a:r>
          </a:p>
        </p:txBody>
      </p:sp>
      <p:grpSp>
        <p:nvGrpSpPr>
          <p:cNvPr id="8" name="Group 7">
            <a:extLst>
              <a:ext uri="{FF2B5EF4-FFF2-40B4-BE49-F238E27FC236}">
                <a16:creationId xmlns:a16="http://schemas.microsoft.com/office/drawing/2014/main" id="{960AFD52-1B1F-E089-5C08-FD71ADDBBE80}"/>
              </a:ext>
            </a:extLst>
          </p:cNvPr>
          <p:cNvGrpSpPr/>
          <p:nvPr/>
        </p:nvGrpSpPr>
        <p:grpSpPr>
          <a:xfrm>
            <a:off x="662765" y="2666194"/>
            <a:ext cx="2623812" cy="2499548"/>
            <a:chOff x="662765" y="2666193"/>
            <a:chExt cx="2623812" cy="2499548"/>
          </a:xfrm>
        </p:grpSpPr>
        <p:sp>
          <p:nvSpPr>
            <p:cNvPr id="12" name="Rectangle: Rounded Corners 3">
              <a:extLst>
                <a:ext uri="{FF2B5EF4-FFF2-40B4-BE49-F238E27FC236}">
                  <a16:creationId xmlns:a16="http://schemas.microsoft.com/office/drawing/2014/main" id="{2D69FB5A-4D1C-2760-557C-391AD278392A}"/>
                </a:ext>
              </a:extLst>
            </p:cNvPr>
            <p:cNvSpPr/>
            <p:nvPr/>
          </p:nvSpPr>
          <p:spPr>
            <a:xfrm>
              <a:off x="662765" y="3809308"/>
              <a:ext cx="2623812" cy="1356433"/>
            </a:xfrm>
            <a:prstGeom prst="roundRect">
              <a:avLst/>
            </a:prstGeom>
            <a:solidFill>
              <a:srgbClr val="61CBC8"/>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oppins"/>
                <a:ea typeface="+mn-ea"/>
                <a:cs typeface="+mn-cs"/>
                <a:sym typeface="Myriad Pro"/>
              </a:endParaRPr>
            </a:p>
          </p:txBody>
        </p:sp>
        <p:sp>
          <p:nvSpPr>
            <p:cNvPr id="10" name="Rectangle 9">
              <a:extLst>
                <a:ext uri="{FF2B5EF4-FFF2-40B4-BE49-F238E27FC236}">
                  <a16:creationId xmlns:a16="http://schemas.microsoft.com/office/drawing/2014/main" id="{825B60E5-AC31-F7B8-76BF-E0F8B1B224B3}"/>
                </a:ext>
              </a:extLst>
            </p:cNvPr>
            <p:cNvSpPr/>
            <p:nvPr/>
          </p:nvSpPr>
          <p:spPr>
            <a:xfrm>
              <a:off x="804825" y="4025753"/>
              <a:ext cx="2339694" cy="954107"/>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2650" dirty="0">
                  <a:solidFill>
                    <a:prstClr val="white"/>
                  </a:solidFill>
                  <a:latin typeface="Poppins"/>
                  <a:cs typeface="Helvetica'"/>
                  <a:sym typeface="Myriad Pro"/>
                </a:rPr>
                <a:t>3</a:t>
              </a:r>
              <a:r>
                <a:rPr kumimoji="0" lang="en-US" sz="2650" b="0" i="0" u="none" strike="noStrike" kern="1200" cap="none" spc="0" normalizeH="0" baseline="0" noProof="0" dirty="0">
                  <a:ln>
                    <a:noFill/>
                  </a:ln>
                  <a:solidFill>
                    <a:prstClr val="white"/>
                  </a:solidFill>
                  <a:effectLst/>
                  <a:uLnTx/>
                  <a:uFillTx/>
                  <a:latin typeface="Poppins"/>
                  <a:ea typeface="+mn-ea"/>
                  <a:cs typeface="Helvetica'"/>
                  <a:sym typeface="Myriad Pro"/>
                </a:rPr>
                <a:t> Services</a:t>
              </a:r>
            </a:p>
            <a:p>
              <a:pPr marL="0" marR="0" lvl="0" indent="0" algn="ctr" defTabSz="914377" rtl="0" eaLnBrk="1" fontAlgn="auto" latinLnBrk="0" hangingPunct="1">
                <a:lnSpc>
                  <a:spcPct val="100000"/>
                </a:lnSpc>
                <a:spcBef>
                  <a:spcPts val="0"/>
                </a:spcBef>
                <a:spcAft>
                  <a:spcPts val="0"/>
                </a:spcAft>
                <a:buClrTx/>
                <a:buSzTx/>
                <a:buFontTx/>
                <a:buNone/>
                <a:tabLst/>
                <a:defRPr/>
              </a:pPr>
              <a:r>
                <a:rPr lang="en-US" sz="2650" dirty="0">
                  <a:solidFill>
                    <a:prstClr val="white"/>
                  </a:solidFill>
                  <a:latin typeface="Poppins"/>
                  <a:cs typeface="Helvetica'"/>
                  <a:sym typeface="Myriad Pro"/>
                </a:rPr>
                <a:t>8 </a:t>
              </a:r>
              <a:r>
                <a:rPr kumimoji="0" lang="en-US" sz="2650" b="0" i="0" u="none" strike="noStrike" kern="1200" cap="none" spc="0" normalizeH="0" baseline="0" noProof="0" dirty="0">
                  <a:ln>
                    <a:noFill/>
                  </a:ln>
                  <a:solidFill>
                    <a:prstClr val="white"/>
                  </a:solidFill>
                  <a:effectLst/>
                  <a:uLnTx/>
                  <a:uFillTx/>
                  <a:latin typeface="Poppins"/>
                  <a:ea typeface="+mn-ea"/>
                  <a:cs typeface="Helvetica'"/>
                  <a:sym typeface="Myriad Pro"/>
                </a:rPr>
                <a:t>Cust. Pts.</a:t>
              </a:r>
              <a:endParaRPr kumimoji="0" lang="en-US" sz="1700" b="0" i="0" u="none" strike="noStrike" kern="1200" cap="none" spc="0" normalizeH="0" baseline="0" noProof="0" dirty="0">
                <a:ln>
                  <a:noFill/>
                </a:ln>
                <a:solidFill>
                  <a:prstClr val="white"/>
                </a:solidFill>
                <a:effectLst/>
                <a:uLnTx/>
                <a:uFillTx/>
                <a:latin typeface="Poppins"/>
                <a:ea typeface="+mn-ea"/>
                <a:cs typeface="Helvetica'"/>
                <a:sym typeface="Myriad Pro"/>
              </a:endParaRPr>
            </a:p>
          </p:txBody>
        </p:sp>
        <p:sp>
          <p:nvSpPr>
            <p:cNvPr id="11" name="Title 1">
              <a:extLst>
                <a:ext uri="{FF2B5EF4-FFF2-40B4-BE49-F238E27FC236}">
                  <a16:creationId xmlns:a16="http://schemas.microsoft.com/office/drawing/2014/main" id="{E5B19321-6893-6ACA-E685-5FFF4DF2AD45}"/>
                </a:ext>
              </a:extLst>
            </p:cNvPr>
            <p:cNvSpPr txBox="1">
              <a:spLocks/>
            </p:cNvSpPr>
            <p:nvPr/>
          </p:nvSpPr>
          <p:spPr>
            <a:xfrm>
              <a:off x="688879" y="2666193"/>
              <a:ext cx="2571586" cy="967811"/>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5450" kern="1200">
                  <a:solidFill>
                    <a:schemeClr val="tx1"/>
                  </a:solidFill>
                  <a:latin typeface="+mj-lt"/>
                  <a:ea typeface="+mj-ea"/>
                  <a:cs typeface="+mj-cs"/>
                </a:defRPr>
              </a:lvl1pPr>
            </a:lstStyle>
            <a:p>
              <a:pPr marL="0" marR="0" lvl="0" indent="0" algn="ctr" defTabSz="914377" rtl="0" eaLnBrk="1" fontAlgn="auto" latinLnBrk="0" hangingPunct="1">
                <a:lnSpc>
                  <a:spcPct val="120000"/>
                </a:lnSpc>
                <a:spcBef>
                  <a:spcPct val="0"/>
                </a:spcBef>
                <a:spcAft>
                  <a:spcPts val="0"/>
                </a:spcAft>
                <a:buClrTx/>
                <a:buSzTx/>
                <a:buFontTx/>
                <a:buNone/>
                <a:tabLst/>
                <a:defRPr/>
              </a:pPr>
              <a:r>
                <a:rPr kumimoji="0" lang="en-US" sz="1450" b="1" i="0" u="none" strike="noStrike" kern="1200" cap="none" spc="0" normalizeH="0" baseline="0" noProof="0" dirty="0">
                  <a:ln>
                    <a:noFill/>
                  </a:ln>
                  <a:solidFill>
                    <a:prstClr val="white"/>
                  </a:solidFill>
                  <a:effectLst/>
                  <a:uLnTx/>
                  <a:uFillTx/>
                  <a:latin typeface="Poppins"/>
                  <a:ea typeface="+mj-ea"/>
                  <a:cs typeface="Helvetica"/>
                  <a:sym typeface="Myriad Pro"/>
                </a:rPr>
                <a:t>Minimum Requirement</a:t>
              </a:r>
            </a:p>
            <a:p>
              <a:pPr marL="0" marR="0" lvl="0" indent="0" algn="ctr" defTabSz="914377" rtl="0" eaLnBrk="1" fontAlgn="auto" latinLnBrk="0" hangingPunct="1">
                <a:lnSpc>
                  <a:spcPct val="120000"/>
                </a:lnSpc>
                <a:spcBef>
                  <a:spcPct val="0"/>
                </a:spcBef>
                <a:spcAft>
                  <a:spcPts val="0"/>
                </a:spcAft>
                <a:buClrTx/>
                <a:buSzTx/>
                <a:buFontTx/>
                <a:buNone/>
                <a:tabLst/>
                <a:defRPr/>
              </a:pPr>
              <a:r>
                <a:rPr kumimoji="0" lang="en-US" sz="1450" b="0" i="0" u="none" strike="noStrike" kern="1200" cap="none" spc="0" normalizeH="0" baseline="0" noProof="0" dirty="0">
                  <a:ln>
                    <a:noFill/>
                  </a:ln>
                  <a:solidFill>
                    <a:prstClr val="white"/>
                  </a:solidFill>
                  <a:effectLst/>
                  <a:uLnTx/>
                  <a:uFillTx/>
                  <a:latin typeface="Poppins"/>
                  <a:ea typeface="+mj-ea"/>
                  <a:cs typeface="Helvetica"/>
                  <a:sym typeface="Myriad Pro"/>
                </a:rPr>
                <a:t>to earn all </a:t>
              </a:r>
            </a:p>
            <a:p>
              <a:pPr marL="0" marR="0" lvl="0" indent="0" algn="ctr" defTabSz="914377" rtl="0" eaLnBrk="1" fontAlgn="auto" latinLnBrk="0" hangingPunct="1">
                <a:lnSpc>
                  <a:spcPct val="120000"/>
                </a:lnSpc>
                <a:spcBef>
                  <a:spcPct val="0"/>
                </a:spcBef>
                <a:spcAft>
                  <a:spcPts val="0"/>
                </a:spcAft>
                <a:buClrTx/>
                <a:buSzTx/>
                <a:buFontTx/>
                <a:buNone/>
                <a:tabLst/>
                <a:defRPr/>
              </a:pPr>
              <a:r>
                <a:rPr kumimoji="0" lang="en-US" sz="1450" b="1" i="0" u="none" strike="noStrike" kern="1200" cap="none" spc="0" normalizeH="0" baseline="0" noProof="0" dirty="0">
                  <a:ln>
                    <a:noFill/>
                  </a:ln>
                  <a:solidFill>
                    <a:prstClr val="white"/>
                  </a:solidFill>
                  <a:effectLst/>
                  <a:uLnTx/>
                  <a:uFillTx/>
                  <a:latin typeface="Poppins"/>
                  <a:ea typeface="+mj-ea"/>
                  <a:cs typeface="Helvetica"/>
                  <a:sym typeface="Myriad Pro"/>
                </a:rPr>
                <a:t>ACN</a:t>
              </a:r>
              <a:r>
                <a:rPr kumimoji="0" lang="en-US" sz="1450" b="0" i="0" u="none" strike="noStrike" kern="1200" cap="none" spc="0" normalizeH="0" baseline="0" noProof="0" dirty="0">
                  <a:ln>
                    <a:noFill/>
                  </a:ln>
                  <a:solidFill>
                    <a:prstClr val="white"/>
                  </a:solidFill>
                  <a:effectLst/>
                  <a:uLnTx/>
                  <a:uFillTx/>
                  <a:latin typeface="Poppins"/>
                  <a:ea typeface="+mj-ea"/>
                  <a:cs typeface="Helvetica"/>
                  <a:sym typeface="Myriad Pro"/>
                </a:rPr>
                <a:t> </a:t>
              </a:r>
              <a:r>
                <a:rPr kumimoji="0" lang="en-US" sz="1450" b="1" i="0" u="none" strike="noStrike" kern="1200" cap="none" spc="0" normalizeH="0" baseline="0" noProof="0" dirty="0">
                  <a:ln>
                    <a:noFill/>
                  </a:ln>
                  <a:solidFill>
                    <a:prstClr val="white"/>
                  </a:solidFill>
                  <a:effectLst/>
                  <a:uLnTx/>
                  <a:uFillTx/>
                  <a:latin typeface="Poppins"/>
                  <a:ea typeface="+mj-ea"/>
                  <a:cs typeface="Helvetica"/>
                  <a:sym typeface="Myriad Pro"/>
                </a:rPr>
                <a:t>Compensation</a:t>
              </a:r>
            </a:p>
          </p:txBody>
        </p:sp>
        <p:sp>
          <p:nvSpPr>
            <p:cNvPr id="13" name="Rectangle: Rounded Corners 2">
              <a:extLst>
                <a:ext uri="{FF2B5EF4-FFF2-40B4-BE49-F238E27FC236}">
                  <a16:creationId xmlns:a16="http://schemas.microsoft.com/office/drawing/2014/main" id="{EBBE8BBE-6197-23FB-FF61-454F6C1A98C6}"/>
                </a:ext>
              </a:extLst>
            </p:cNvPr>
            <p:cNvSpPr/>
            <p:nvPr/>
          </p:nvSpPr>
          <p:spPr>
            <a:xfrm>
              <a:off x="826096" y="3680063"/>
              <a:ext cx="2297151" cy="262315"/>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Poppins"/>
                  <a:ea typeface="+mn-ea"/>
                  <a:cs typeface="+mn-cs"/>
                  <a:sym typeface="Myriad Pro"/>
                </a:rPr>
                <a:t>Personal Customers</a:t>
              </a:r>
            </a:p>
          </p:txBody>
        </p:sp>
      </p:grpSp>
      <p:sp>
        <p:nvSpPr>
          <p:cNvPr id="29" name="Rectangle 28">
            <a:extLst>
              <a:ext uri="{FF2B5EF4-FFF2-40B4-BE49-F238E27FC236}">
                <a16:creationId xmlns:a16="http://schemas.microsoft.com/office/drawing/2014/main" id="{C5538F3B-511E-2F66-5B5D-2CBAA0DFE9BF}"/>
              </a:ext>
            </a:extLst>
          </p:cNvPr>
          <p:cNvSpPr/>
          <p:nvPr/>
        </p:nvSpPr>
        <p:spPr>
          <a:xfrm>
            <a:off x="6681999" y="1763164"/>
            <a:ext cx="1635708" cy="707886"/>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Helvetica"/>
                <a:sym typeface="Myriad Pro"/>
              </a:rPr>
              <a:t>RC</a:t>
            </a:r>
          </a:p>
        </p:txBody>
      </p:sp>
      <p:sp>
        <p:nvSpPr>
          <p:cNvPr id="39" name="Oval 38">
            <a:extLst>
              <a:ext uri="{FF2B5EF4-FFF2-40B4-BE49-F238E27FC236}">
                <a16:creationId xmlns:a16="http://schemas.microsoft.com/office/drawing/2014/main" id="{F4679B53-0A80-5159-9358-27F9A05674B6}"/>
              </a:ext>
            </a:extLst>
          </p:cNvPr>
          <p:cNvSpPr/>
          <p:nvPr/>
        </p:nvSpPr>
        <p:spPr>
          <a:xfrm>
            <a:off x="4196916" y="1588650"/>
            <a:ext cx="1034541" cy="1034541"/>
          </a:xfrm>
          <a:prstGeom prst="ellipse">
            <a:avLst/>
          </a:prstGeom>
          <a:solidFill>
            <a:srgbClr val="407DC9"/>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ETL</a:t>
            </a:r>
          </a:p>
        </p:txBody>
      </p:sp>
      <p:sp>
        <p:nvSpPr>
          <p:cNvPr id="40" name="Oval 39">
            <a:extLst>
              <a:ext uri="{FF2B5EF4-FFF2-40B4-BE49-F238E27FC236}">
                <a16:creationId xmlns:a16="http://schemas.microsoft.com/office/drawing/2014/main" id="{472D3252-EB14-A482-6ADE-76AC617B4113}"/>
              </a:ext>
            </a:extLst>
          </p:cNvPr>
          <p:cNvSpPr/>
          <p:nvPr/>
        </p:nvSpPr>
        <p:spPr>
          <a:xfrm>
            <a:off x="1467529" y="1624810"/>
            <a:ext cx="1034541" cy="1034541"/>
          </a:xfrm>
          <a:prstGeom prst="ellipse">
            <a:avLst/>
          </a:prstGeom>
          <a:solidFill>
            <a:srgbClr val="61CBC8"/>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CQ</a:t>
            </a:r>
          </a:p>
        </p:txBody>
      </p:sp>
      <p:sp>
        <p:nvSpPr>
          <p:cNvPr id="41" name="Oval 40">
            <a:extLst>
              <a:ext uri="{FF2B5EF4-FFF2-40B4-BE49-F238E27FC236}">
                <a16:creationId xmlns:a16="http://schemas.microsoft.com/office/drawing/2014/main" id="{EF977322-8303-FCA8-83F7-4CF2879BFF64}"/>
              </a:ext>
            </a:extLst>
          </p:cNvPr>
          <p:cNvSpPr/>
          <p:nvPr/>
        </p:nvSpPr>
        <p:spPr>
          <a:xfrm>
            <a:off x="6964155" y="1577650"/>
            <a:ext cx="1034541" cy="1034541"/>
          </a:xfrm>
          <a:prstGeom prst="ellipse">
            <a:avLst/>
          </a:prstGeom>
          <a:solidFill>
            <a:srgbClr val="6F90A0"/>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RC</a:t>
            </a:r>
            <a:endParaRPr kumimoji="0" lang="en-US" sz="2700" b="1" i="0" u="none" strike="noStrike" kern="1200" cap="none" spc="0" normalizeH="0" baseline="0" noProof="0" dirty="0">
              <a:ln>
                <a:noFill/>
              </a:ln>
              <a:solidFill>
                <a:srgbClr val="FFFFFF"/>
              </a:solidFill>
              <a:effectLst/>
              <a:highlight>
                <a:srgbClr val="929292"/>
              </a:highlight>
              <a:uLnTx/>
              <a:uFillTx/>
              <a:latin typeface="Poppins"/>
              <a:ea typeface="+mn-ea"/>
              <a:cs typeface="+mn-cs"/>
              <a:sym typeface="Arial"/>
            </a:endParaRPr>
          </a:p>
        </p:txBody>
      </p:sp>
      <p:sp>
        <p:nvSpPr>
          <p:cNvPr id="42" name="Oval 41">
            <a:extLst>
              <a:ext uri="{FF2B5EF4-FFF2-40B4-BE49-F238E27FC236}">
                <a16:creationId xmlns:a16="http://schemas.microsoft.com/office/drawing/2014/main" id="{3F8E2D4E-4E80-5782-146A-53F81F09436F}"/>
              </a:ext>
            </a:extLst>
          </p:cNvPr>
          <p:cNvSpPr/>
          <p:nvPr/>
        </p:nvSpPr>
        <p:spPr>
          <a:xfrm>
            <a:off x="9706238" y="1587180"/>
            <a:ext cx="1034541" cy="1034541"/>
          </a:xfrm>
          <a:prstGeom prst="ellipse">
            <a:avLst/>
          </a:prstGeom>
          <a:solidFill>
            <a:srgbClr val="012654"/>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RD</a:t>
            </a:r>
          </a:p>
        </p:txBody>
      </p:sp>
      <p:sp>
        <p:nvSpPr>
          <p:cNvPr id="6" name="Rectangle: Rounded Corners 3">
            <a:extLst>
              <a:ext uri="{FF2B5EF4-FFF2-40B4-BE49-F238E27FC236}">
                <a16:creationId xmlns:a16="http://schemas.microsoft.com/office/drawing/2014/main" id="{F883095D-E5AF-A5C5-5485-6476FE617985}"/>
              </a:ext>
            </a:extLst>
          </p:cNvPr>
          <p:cNvSpPr/>
          <p:nvPr/>
        </p:nvSpPr>
        <p:spPr>
          <a:xfrm>
            <a:off x="593790" y="1477105"/>
            <a:ext cx="2757749" cy="3792245"/>
          </a:xfrm>
          <a:prstGeom prst="roundRect">
            <a:avLst>
              <a:gd name="adj" fmla="val 6631"/>
            </a:avLst>
          </a:prstGeom>
          <a:no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oppins"/>
              <a:ea typeface="+mn-ea"/>
              <a:cs typeface="+mn-cs"/>
              <a:sym typeface="Myriad Pro"/>
            </a:endParaRPr>
          </a:p>
        </p:txBody>
      </p:sp>
      <p:pic>
        <p:nvPicPr>
          <p:cNvPr id="44" name="6 and 1 mark" descr=""/>
          <p:cNvPicPr>
            <a:picLocks noChangeAspect="1"/>
          </p:cNvPicPr>
          <p:nvPr/>
        </p:nvPicPr>
        <p:blipFill>
          <a:blip r:embed="rId5"/>
          <a:stretch>
            <a:fillRect/>
          </a:stretch>
        </p:blipFill>
        <p:spPr>
          <a:xfrm>
            <a:off x="11393424" y="6108192"/>
            <a:ext cx="475488" cy="475488"/>
          </a:xfrm>
          <a:prstGeom prst="rect">
            <a:avLst/>
          </a:prstGeom>
          <a:ln>
            <a:noFill/>
          </a:ln>
        </p:spPr>
      </p:pic>
      <p:sp>
        <p:nvSpPr>
          <p:cNvPr id="45" name="Eyebrow"/>
          <p:cNvSpPr txBox="1"/>
          <p:nvPr/>
        </p:nvSpPr>
        <p:spPr>
          <a:xfrm>
            <a:off x="630936" y="475488"/>
            <a:ext cx="9144000" cy="292608"/>
          </a:xfrm>
          <a:prstGeom prst="rect">
            <a:avLst/>
          </a:prstGeom>
          <a:noFill/>
          <a:ln>
            <a:noFill/>
          </a:ln>
        </p:spPr>
        <p:txBody>
          <a:bodyPr wrap="none" lIns="0" tIns="0" rIns="0" bIns="0" anchor="ctr" rtlCol="0">
            <a:noAutofit/>
          </a:bodyPr>
          <a:lstStyle/>
          <a:p>
            <a:pPr algn="l">
              <a:spcBef>
                <a:spcPts val="0"/>
              </a:spcBef>
              <a:spcAft>
                <a:spcPts val="0"/>
              </a:spcAft>
              <a:buNone/>
            </a:pPr>
            <a:r>
              <a:rPr lang="en-US" sz="1200" b="1" i="0" spc="400" dirty="0">
                <a:solidFill>
                  <a:srgbClr val="FFD700"/>
                </a:solidFill>
                <a:latin typeface="Poppins"/>
                <a:cs typeface="Poppins"/>
              </a:rPr>
              <a:t>EARNED POSITIONS</a:t>
            </a:r>
            <a:endParaRPr lang="en-US" sz="1200" dirty="0"/>
          </a:p>
        </p:txBody>
      </p:sp>
      <p:sp>
        <p:nvSpPr>
          <p:cNvPr id="46" name="Title"/>
          <p:cNvSpPr txBox="1"/>
          <p:nvPr/>
        </p:nvSpPr>
        <p:spPr>
          <a:xfrm>
            <a:off x="630936" y="713232"/>
            <a:ext cx="10607040" cy="868680"/>
          </a:xfrm>
          <a:prstGeom prst="rect">
            <a:avLst/>
          </a:prstGeom>
          <a:noFill/>
          <a:ln>
            <a:noFill/>
          </a:ln>
        </p:spPr>
        <p:txBody>
          <a:bodyPr wrap="square" lIns="0" tIns="0" rIns="0" bIns="0" anchor="ctr" rtlCol="0">
            <a:noAutofit/>
          </a:bodyPr>
          <a:lstStyle/>
          <a:p>
            <a:pPr algn="l">
              <a:lnSpc>
                <a:spcPct val="90000"/>
              </a:lnSpc>
              <a:spcBef>
                <a:spcPts val="0"/>
              </a:spcBef>
              <a:spcAft>
                <a:spcPts val="0"/>
              </a:spcAft>
              <a:buNone/>
            </a:pPr>
            <a:r>
              <a:rPr lang="en-US" sz="3200" b="1" i="0" dirty="0">
                <a:solidFill>
                  <a:srgbClr val="FFFFFF"/>
                </a:solidFill>
                <a:latin typeface="Poppins"/>
                <a:cs typeface="Poppins"/>
              </a:rPr>
              <a:t>Independent Business Owner (IBO)</a:t>
            </a:r>
            <a:endParaRPr lang="en-US" sz="1200" dirty="0"/>
          </a:p>
        </p:txBody>
      </p:sp>
      <p:sp>
        <p:nvSpPr>
          <p:cNvPr id="43"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273397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grpSp>
        <p:nvGrpSpPr>
          <p:cNvPr id="55" name="Group 54">
            <a:extLst>
              <a:ext uri="{FF2B5EF4-FFF2-40B4-BE49-F238E27FC236}">
                <a16:creationId xmlns:a16="http://schemas.microsoft.com/office/drawing/2014/main" id="{F81A4209-7996-9062-269D-D50ADDD1C4BF}"/>
              </a:ext>
            </a:extLst>
          </p:cNvPr>
          <p:cNvGrpSpPr/>
          <p:nvPr/>
        </p:nvGrpSpPr>
        <p:grpSpPr>
          <a:xfrm>
            <a:off x="1389650" y="1783080"/>
            <a:ext cx="9412396" cy="4404411"/>
            <a:chOff x="1397151" y="1418190"/>
            <a:chExt cx="9412396" cy="4404411"/>
          </a:xfrm>
        </p:grpSpPr>
        <p:grpSp>
          <p:nvGrpSpPr>
            <p:cNvPr id="1090" name="Group 1089">
              <a:extLst>
                <a:ext uri="{FF2B5EF4-FFF2-40B4-BE49-F238E27FC236}">
                  <a16:creationId xmlns:a16="http://schemas.microsoft.com/office/drawing/2014/main" id="{7D5DF9BE-A455-E883-AAF0-3F01873A2A01}"/>
                </a:ext>
              </a:extLst>
            </p:cNvPr>
            <p:cNvGrpSpPr/>
            <p:nvPr/>
          </p:nvGrpSpPr>
          <p:grpSpPr>
            <a:xfrm>
              <a:off x="2628911" y="1418190"/>
              <a:ext cx="6839575" cy="468106"/>
              <a:chOff x="5335404" y="1477822"/>
              <a:chExt cx="4249274" cy="468106"/>
            </a:xfrm>
            <a:noFill/>
          </p:grpSpPr>
          <p:sp>
            <p:nvSpPr>
              <p:cNvPr id="1084" name="Left Bracket 1083">
                <a:extLst>
                  <a:ext uri="{FF2B5EF4-FFF2-40B4-BE49-F238E27FC236}">
                    <a16:creationId xmlns:a16="http://schemas.microsoft.com/office/drawing/2014/main" id="{05C98FB9-D35D-61FE-9F3F-60FD044BD65F}"/>
                  </a:ext>
                </a:extLst>
              </p:cNvPr>
              <p:cNvSpPr/>
              <p:nvPr/>
            </p:nvSpPr>
            <p:spPr>
              <a:xfrm rot="5400000">
                <a:off x="7286125" y="-352625"/>
                <a:ext cx="347832" cy="4249274"/>
              </a:xfrm>
              <a:prstGeom prst="leftBracket">
                <a:avLst/>
              </a:prstGeom>
              <a:grpFill/>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85" name="Rounded Rectangle 1084">
                <a:extLst>
                  <a:ext uri="{FF2B5EF4-FFF2-40B4-BE49-F238E27FC236}">
                    <a16:creationId xmlns:a16="http://schemas.microsoft.com/office/drawing/2014/main" id="{4922E45B-C453-9890-1D72-3D7D0507BEBA}"/>
                  </a:ext>
                </a:extLst>
              </p:cNvPr>
              <p:cNvSpPr/>
              <p:nvPr/>
            </p:nvSpPr>
            <p:spPr>
              <a:xfrm>
                <a:off x="6468615" y="1477822"/>
                <a:ext cx="2053075" cy="229584"/>
              </a:xfrm>
              <a:prstGeom prst="round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solidFill>
                  </a:rPr>
                  <a:t>CHOOSE YOUR 3</a:t>
                </a:r>
              </a:p>
            </p:txBody>
          </p:sp>
        </p:grpSp>
        <p:grpSp>
          <p:nvGrpSpPr>
            <p:cNvPr id="30" name="Group 29">
              <a:extLst>
                <a:ext uri="{FF2B5EF4-FFF2-40B4-BE49-F238E27FC236}">
                  <a16:creationId xmlns:a16="http://schemas.microsoft.com/office/drawing/2014/main" id="{491FD71D-5238-CA8A-DDD8-31151CB18FAC}"/>
                </a:ext>
              </a:extLst>
            </p:cNvPr>
            <p:cNvGrpSpPr/>
            <p:nvPr/>
          </p:nvGrpSpPr>
          <p:grpSpPr>
            <a:xfrm>
              <a:off x="8236726" y="1939426"/>
              <a:ext cx="2572821" cy="3883175"/>
              <a:chOff x="8236726" y="1763576"/>
              <a:chExt cx="2572821" cy="3883175"/>
            </a:xfrm>
          </p:grpSpPr>
          <p:sp>
            <p:nvSpPr>
              <p:cNvPr id="8" name="Rounded Rectangle 7">
                <a:extLst>
                  <a:ext uri="{FF2B5EF4-FFF2-40B4-BE49-F238E27FC236}">
                    <a16:creationId xmlns:a16="http://schemas.microsoft.com/office/drawing/2014/main" id="{C3760768-A245-ABA8-F6FA-E8DA45F10F61}"/>
                  </a:ext>
                </a:extLst>
              </p:cNvPr>
              <p:cNvSpPr/>
              <p:nvPr/>
            </p:nvSpPr>
            <p:spPr>
              <a:xfrm>
                <a:off x="8236727" y="2208226"/>
                <a:ext cx="2572820" cy="3438525"/>
              </a:xfrm>
              <a:prstGeom prst="roundRect">
                <a:avLst/>
              </a:prstGeom>
              <a:solidFill>
                <a:schemeClr val="bg2"/>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941D7BD-57E0-5713-806C-1068212E7E44}"/>
                  </a:ext>
                </a:extLst>
              </p:cNvPr>
              <p:cNvSpPr txBox="1"/>
              <p:nvPr/>
            </p:nvSpPr>
            <p:spPr>
              <a:xfrm>
                <a:off x="8236726" y="2572978"/>
                <a:ext cx="2572820" cy="707886"/>
              </a:xfrm>
              <a:prstGeom prst="rect">
                <a:avLst/>
              </a:prstGeom>
              <a:noFill/>
            </p:spPr>
            <p:txBody>
              <a:bodyPr wrap="square" rtlCol="0">
                <a:spAutoFit/>
              </a:bodyPr>
              <a:lstStyle/>
              <a:p>
                <a:pPr algn="ctr"/>
                <a:r>
                  <a:rPr lang="en-US" sz="4000" b="1" dirty="0">
                    <a:latin typeface="Poppins"/>
                    <a:ea typeface="Roboto Black" panose="02000000000000000000" pitchFamily="2" charset="0"/>
                  </a:rPr>
                  <a:t>SERVICE</a:t>
                </a:r>
              </a:p>
            </p:txBody>
          </p:sp>
          <p:pic>
            <p:nvPicPr>
              <p:cNvPr id="14" name="Picture 13" descr="A blue and black logo&#10;&#10;Description automatically generated">
                <a:extLst>
                  <a:ext uri="{FF2B5EF4-FFF2-40B4-BE49-F238E27FC236}">
                    <a16:creationId xmlns:a16="http://schemas.microsoft.com/office/drawing/2014/main" id="{28109A70-8473-F453-AB6F-6FB441E1EEEC}"/>
                  </a:ext>
                </a:extLst>
              </p:cNvPr>
              <p:cNvPicPr>
                <a:picLocks noChangeAspect="1"/>
              </p:cNvPicPr>
              <p:nvPr/>
            </p:nvPicPr>
            <p:blipFill>
              <a:blip r:embed="rId4"/>
              <a:stretch>
                <a:fillRect/>
              </a:stretch>
            </p:blipFill>
            <p:spPr>
              <a:xfrm>
                <a:off x="8516140" y="5230812"/>
                <a:ext cx="793576" cy="145417"/>
              </a:xfrm>
              <a:prstGeom prst="rect">
                <a:avLst/>
              </a:prstGeom>
            </p:spPr>
          </p:pic>
          <p:pic>
            <p:nvPicPr>
              <p:cNvPr id="15" name="Picture 14" descr="A purple logo with black background&#10;&#10;Description automatically generated">
                <a:extLst>
                  <a:ext uri="{FF2B5EF4-FFF2-40B4-BE49-F238E27FC236}">
                    <a16:creationId xmlns:a16="http://schemas.microsoft.com/office/drawing/2014/main" id="{482F5EF2-7730-D5E9-35DB-7ADCC16EBABA}"/>
                  </a:ext>
                </a:extLst>
              </p:cNvPr>
              <p:cNvPicPr>
                <a:picLocks noChangeAspect="1"/>
              </p:cNvPicPr>
              <p:nvPr/>
            </p:nvPicPr>
            <p:blipFill>
              <a:blip r:embed="rId5"/>
              <a:stretch>
                <a:fillRect/>
              </a:stretch>
            </p:blipFill>
            <p:spPr>
              <a:xfrm>
                <a:off x="8623277" y="3898113"/>
                <a:ext cx="579302" cy="360221"/>
              </a:xfrm>
              <a:prstGeom prst="rect">
                <a:avLst/>
              </a:prstGeom>
            </p:spPr>
          </p:pic>
          <p:pic>
            <p:nvPicPr>
              <p:cNvPr id="17" name="Picture 16" descr="A close up of a logo&#10;&#10;Description automatically generated">
                <a:extLst>
                  <a:ext uri="{FF2B5EF4-FFF2-40B4-BE49-F238E27FC236}">
                    <a16:creationId xmlns:a16="http://schemas.microsoft.com/office/drawing/2014/main" id="{66A53BEB-0A36-8EDE-052B-9F19F37C4958}"/>
                  </a:ext>
                </a:extLst>
              </p:cNvPr>
              <p:cNvPicPr>
                <a:picLocks noChangeAspect="1"/>
              </p:cNvPicPr>
              <p:nvPr/>
            </p:nvPicPr>
            <p:blipFill>
              <a:blip r:embed="rId6"/>
              <a:stretch>
                <a:fillRect/>
              </a:stretch>
            </p:blipFill>
            <p:spPr>
              <a:xfrm>
                <a:off x="9640801" y="3970582"/>
                <a:ext cx="935915" cy="215284"/>
              </a:xfrm>
              <a:prstGeom prst="rect">
                <a:avLst/>
              </a:prstGeom>
            </p:spPr>
          </p:pic>
          <p:pic>
            <p:nvPicPr>
              <p:cNvPr id="19" name="Picture 18" descr="A blue and black logo&#10;&#10;Description automatically generated">
                <a:extLst>
                  <a:ext uri="{FF2B5EF4-FFF2-40B4-BE49-F238E27FC236}">
                    <a16:creationId xmlns:a16="http://schemas.microsoft.com/office/drawing/2014/main" id="{3B302514-DE4F-67CC-D481-FF839D61773E}"/>
                  </a:ext>
                </a:extLst>
              </p:cNvPr>
              <p:cNvPicPr>
                <a:picLocks noChangeAspect="1"/>
              </p:cNvPicPr>
              <p:nvPr/>
            </p:nvPicPr>
            <p:blipFill>
              <a:blip r:embed="rId7"/>
              <a:stretch>
                <a:fillRect/>
              </a:stretch>
            </p:blipFill>
            <p:spPr>
              <a:xfrm>
                <a:off x="8480518" y="4385124"/>
                <a:ext cx="864820" cy="227448"/>
              </a:xfrm>
              <a:prstGeom prst="rect">
                <a:avLst/>
              </a:prstGeom>
            </p:spPr>
          </p:pic>
          <p:pic>
            <p:nvPicPr>
              <p:cNvPr id="22" name="Picture 21" descr="A logo with a black background&#10;&#10;Description automatically generated">
                <a:extLst>
                  <a:ext uri="{FF2B5EF4-FFF2-40B4-BE49-F238E27FC236}">
                    <a16:creationId xmlns:a16="http://schemas.microsoft.com/office/drawing/2014/main" id="{8C8701F0-CCB8-99BC-A26D-2579C9360869}"/>
                  </a:ext>
                </a:extLst>
              </p:cNvPr>
              <p:cNvPicPr>
                <a:picLocks noChangeAspect="1"/>
              </p:cNvPicPr>
              <p:nvPr/>
            </p:nvPicPr>
            <p:blipFill>
              <a:blip r:embed="rId8"/>
              <a:stretch>
                <a:fillRect/>
              </a:stretch>
            </p:blipFill>
            <p:spPr>
              <a:xfrm>
                <a:off x="9681197" y="5114597"/>
                <a:ext cx="855122" cy="377845"/>
              </a:xfrm>
              <a:prstGeom prst="rect">
                <a:avLst/>
              </a:prstGeom>
            </p:spPr>
          </p:pic>
          <p:pic>
            <p:nvPicPr>
              <p:cNvPr id="26" name="Picture 25" descr="A close-up of a logo&#10;&#10;Description automatically generated">
                <a:extLst>
                  <a:ext uri="{FF2B5EF4-FFF2-40B4-BE49-F238E27FC236}">
                    <a16:creationId xmlns:a16="http://schemas.microsoft.com/office/drawing/2014/main" id="{2AB65A17-710A-33B9-FE42-4B75036BA3C9}"/>
                  </a:ext>
                </a:extLst>
              </p:cNvPr>
              <p:cNvPicPr>
                <a:picLocks noChangeAspect="1"/>
              </p:cNvPicPr>
              <p:nvPr/>
            </p:nvPicPr>
            <p:blipFill>
              <a:blip r:embed="rId9"/>
              <a:stretch>
                <a:fillRect/>
              </a:stretch>
            </p:blipFill>
            <p:spPr>
              <a:xfrm>
                <a:off x="9742383" y="4797134"/>
                <a:ext cx="732750" cy="208100"/>
              </a:xfrm>
              <a:prstGeom prst="rect">
                <a:avLst/>
              </a:prstGeom>
            </p:spPr>
          </p:pic>
          <p:pic>
            <p:nvPicPr>
              <p:cNvPr id="28" name="Picture 27" descr="A blue and black logo&#10;&#10;Description automatically generated">
                <a:extLst>
                  <a:ext uri="{FF2B5EF4-FFF2-40B4-BE49-F238E27FC236}">
                    <a16:creationId xmlns:a16="http://schemas.microsoft.com/office/drawing/2014/main" id="{CA35153F-DAE4-3F89-22DC-2C1D713420A6}"/>
                  </a:ext>
                </a:extLst>
              </p:cNvPr>
              <p:cNvPicPr>
                <a:picLocks noChangeAspect="1"/>
              </p:cNvPicPr>
              <p:nvPr/>
            </p:nvPicPr>
            <p:blipFill>
              <a:blip r:embed="rId10"/>
              <a:stretch>
                <a:fillRect/>
              </a:stretch>
            </p:blipFill>
            <p:spPr>
              <a:xfrm>
                <a:off x="8544716" y="4747762"/>
                <a:ext cx="736424" cy="306844"/>
              </a:xfrm>
              <a:prstGeom prst="rect">
                <a:avLst/>
              </a:prstGeom>
            </p:spPr>
          </p:pic>
          <p:pic>
            <p:nvPicPr>
              <p:cNvPr id="29" name="Picture 28" descr="A black and white text&#10;&#10;Description automatically generated">
                <a:extLst>
                  <a:ext uri="{FF2B5EF4-FFF2-40B4-BE49-F238E27FC236}">
                    <a16:creationId xmlns:a16="http://schemas.microsoft.com/office/drawing/2014/main" id="{08F84007-E76E-62CF-608D-09C2F1DCDDB5}"/>
                  </a:ext>
                </a:extLst>
              </p:cNvPr>
              <p:cNvPicPr>
                <a:picLocks noChangeAspect="1"/>
              </p:cNvPicPr>
              <p:nvPr/>
            </p:nvPicPr>
            <p:blipFill>
              <a:blip r:embed="rId11"/>
              <a:stretch>
                <a:fillRect/>
              </a:stretch>
            </p:blipFill>
            <p:spPr>
              <a:xfrm>
                <a:off x="9721671" y="4401883"/>
                <a:ext cx="774174" cy="193931"/>
              </a:xfrm>
              <a:prstGeom prst="rect">
                <a:avLst/>
              </a:prstGeom>
            </p:spPr>
          </p:pic>
          <p:sp>
            <p:nvSpPr>
              <p:cNvPr id="12" name="Oval 11">
                <a:extLst>
                  <a:ext uri="{FF2B5EF4-FFF2-40B4-BE49-F238E27FC236}">
                    <a16:creationId xmlns:a16="http://schemas.microsoft.com/office/drawing/2014/main" id="{A736BFB7-B94C-1617-4D27-8E1948AC1E64}"/>
                  </a:ext>
                </a:extLst>
              </p:cNvPr>
              <p:cNvSpPr/>
              <p:nvPr/>
            </p:nvSpPr>
            <p:spPr>
              <a:xfrm>
                <a:off x="9082264" y="1763576"/>
                <a:ext cx="777114" cy="777114"/>
              </a:xfrm>
              <a:prstGeom prst="ellipse">
                <a:avLst/>
              </a:prstGeom>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t>3</a:t>
                </a:r>
              </a:p>
            </p:txBody>
          </p:sp>
          <p:pic>
            <p:nvPicPr>
              <p:cNvPr id="1092" name="DingoBlu" descr=""/>
              <p:cNvPicPr>
                <a:picLocks noChangeAspect="1"/>
              </p:cNvPicPr>
              <p:nvPr/>
            </p:nvPicPr>
            <p:blipFill>
              <a:blip r:embed="rId14"/>
              <a:stretch>
                <a:fillRect/>
              </a:stretch>
            </p:blipFill>
            <p:spPr>
              <a:xfrm>
                <a:off x="8839786" y="3456432"/>
                <a:ext cx="1367380" cy="365760"/>
              </a:xfrm>
              <a:prstGeom prst="rect">
                <a:avLst/>
              </a:prstGeom>
              <a:ln>
                <a:noFill/>
              </a:ln>
            </p:spPr>
          </p:pic>
        </p:grpSp>
        <p:grpSp>
          <p:nvGrpSpPr>
            <p:cNvPr id="31" name="Group 30">
              <a:extLst>
                <a:ext uri="{FF2B5EF4-FFF2-40B4-BE49-F238E27FC236}">
                  <a16:creationId xmlns:a16="http://schemas.microsoft.com/office/drawing/2014/main" id="{4AE16459-1AD0-826D-4B1E-80C219A8E9BB}"/>
                </a:ext>
              </a:extLst>
            </p:cNvPr>
            <p:cNvGrpSpPr/>
            <p:nvPr/>
          </p:nvGrpSpPr>
          <p:grpSpPr>
            <a:xfrm>
              <a:off x="4809590" y="1939426"/>
              <a:ext cx="2572821" cy="3883175"/>
              <a:chOff x="8236726" y="1763576"/>
              <a:chExt cx="2572821" cy="3883175"/>
            </a:xfrm>
          </p:grpSpPr>
          <p:sp>
            <p:nvSpPr>
              <p:cNvPr id="32" name="Rounded Rectangle 31">
                <a:extLst>
                  <a:ext uri="{FF2B5EF4-FFF2-40B4-BE49-F238E27FC236}">
                    <a16:creationId xmlns:a16="http://schemas.microsoft.com/office/drawing/2014/main" id="{A8BF5DBA-197E-B8EB-C9B5-80316FD0B0C0}"/>
                  </a:ext>
                </a:extLst>
              </p:cNvPr>
              <p:cNvSpPr/>
              <p:nvPr/>
            </p:nvSpPr>
            <p:spPr>
              <a:xfrm>
                <a:off x="8236727" y="2208226"/>
                <a:ext cx="2572820" cy="3438525"/>
              </a:xfrm>
              <a:prstGeom prst="roundRect">
                <a:avLst/>
              </a:prstGeom>
              <a:solidFill>
                <a:schemeClr val="bg2"/>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660049DB-667B-2F07-05B6-EF8A8380FCE1}"/>
                  </a:ext>
                </a:extLst>
              </p:cNvPr>
              <p:cNvSpPr txBox="1"/>
              <p:nvPr/>
            </p:nvSpPr>
            <p:spPr>
              <a:xfrm>
                <a:off x="8236726" y="2572978"/>
                <a:ext cx="2572820" cy="707886"/>
              </a:xfrm>
              <a:prstGeom prst="rect">
                <a:avLst/>
              </a:prstGeom>
              <a:noFill/>
            </p:spPr>
            <p:txBody>
              <a:bodyPr wrap="square" rtlCol="0">
                <a:spAutoFit/>
              </a:bodyPr>
              <a:lstStyle/>
              <a:p>
                <a:pPr algn="ctr"/>
                <a:r>
                  <a:rPr lang="en-US" sz="4000" b="1" dirty="0">
                    <a:latin typeface="Poppins"/>
                    <a:ea typeface="Roboto Black" panose="02000000000000000000" pitchFamily="2" charset="0"/>
                  </a:rPr>
                  <a:t>SERVICE</a:t>
                </a:r>
              </a:p>
            </p:txBody>
          </p:sp>
          <p:pic>
            <p:nvPicPr>
              <p:cNvPr id="34" name="Picture 33" descr="A blue and black logo&#10;&#10;Description automatically generated">
                <a:extLst>
                  <a:ext uri="{FF2B5EF4-FFF2-40B4-BE49-F238E27FC236}">
                    <a16:creationId xmlns:a16="http://schemas.microsoft.com/office/drawing/2014/main" id="{43537FF0-24B2-C4EC-6FCF-4ABD4F813633}"/>
                  </a:ext>
                </a:extLst>
              </p:cNvPr>
              <p:cNvPicPr>
                <a:picLocks noChangeAspect="1"/>
              </p:cNvPicPr>
              <p:nvPr/>
            </p:nvPicPr>
            <p:blipFill>
              <a:blip r:embed="rId4"/>
              <a:stretch>
                <a:fillRect/>
              </a:stretch>
            </p:blipFill>
            <p:spPr>
              <a:xfrm>
                <a:off x="8516140" y="5230812"/>
                <a:ext cx="793576" cy="145417"/>
              </a:xfrm>
              <a:prstGeom prst="rect">
                <a:avLst/>
              </a:prstGeom>
            </p:spPr>
          </p:pic>
          <p:pic>
            <p:nvPicPr>
              <p:cNvPr id="35" name="Picture 34" descr="A purple logo with black background&#10;&#10;Description automatically generated">
                <a:extLst>
                  <a:ext uri="{FF2B5EF4-FFF2-40B4-BE49-F238E27FC236}">
                    <a16:creationId xmlns:a16="http://schemas.microsoft.com/office/drawing/2014/main" id="{E10507A6-7CA7-E377-DEF8-863243D062CF}"/>
                  </a:ext>
                </a:extLst>
              </p:cNvPr>
              <p:cNvPicPr>
                <a:picLocks noChangeAspect="1"/>
              </p:cNvPicPr>
              <p:nvPr/>
            </p:nvPicPr>
            <p:blipFill>
              <a:blip r:embed="rId5"/>
              <a:stretch>
                <a:fillRect/>
              </a:stretch>
            </p:blipFill>
            <p:spPr>
              <a:xfrm>
                <a:off x="8623277" y="3898113"/>
                <a:ext cx="579302" cy="360221"/>
              </a:xfrm>
              <a:prstGeom prst="rect">
                <a:avLst/>
              </a:prstGeom>
            </p:spPr>
          </p:pic>
          <p:pic>
            <p:nvPicPr>
              <p:cNvPr id="36" name="Picture 35" descr="A close up of a logo&#10;&#10;Description automatically generated">
                <a:extLst>
                  <a:ext uri="{FF2B5EF4-FFF2-40B4-BE49-F238E27FC236}">
                    <a16:creationId xmlns:a16="http://schemas.microsoft.com/office/drawing/2014/main" id="{A2D77E36-7F84-4B29-96A4-C6B02A8FE5E1}"/>
                  </a:ext>
                </a:extLst>
              </p:cNvPr>
              <p:cNvPicPr>
                <a:picLocks noChangeAspect="1"/>
              </p:cNvPicPr>
              <p:nvPr/>
            </p:nvPicPr>
            <p:blipFill>
              <a:blip r:embed="rId6"/>
              <a:stretch>
                <a:fillRect/>
              </a:stretch>
            </p:blipFill>
            <p:spPr>
              <a:xfrm>
                <a:off x="9640801" y="3970582"/>
                <a:ext cx="935915" cy="215284"/>
              </a:xfrm>
              <a:prstGeom prst="rect">
                <a:avLst/>
              </a:prstGeom>
            </p:spPr>
          </p:pic>
          <p:pic>
            <p:nvPicPr>
              <p:cNvPr id="37" name="Picture 36" descr="A blue and black logo&#10;&#10;Description automatically generated">
                <a:extLst>
                  <a:ext uri="{FF2B5EF4-FFF2-40B4-BE49-F238E27FC236}">
                    <a16:creationId xmlns:a16="http://schemas.microsoft.com/office/drawing/2014/main" id="{496BFF6C-1D2F-3FF7-ED32-2157AD714AEF}"/>
                  </a:ext>
                </a:extLst>
              </p:cNvPr>
              <p:cNvPicPr>
                <a:picLocks noChangeAspect="1"/>
              </p:cNvPicPr>
              <p:nvPr/>
            </p:nvPicPr>
            <p:blipFill>
              <a:blip r:embed="rId7"/>
              <a:stretch>
                <a:fillRect/>
              </a:stretch>
            </p:blipFill>
            <p:spPr>
              <a:xfrm>
                <a:off x="8480518" y="4385124"/>
                <a:ext cx="864820" cy="227448"/>
              </a:xfrm>
              <a:prstGeom prst="rect">
                <a:avLst/>
              </a:prstGeom>
            </p:spPr>
          </p:pic>
          <p:pic>
            <p:nvPicPr>
              <p:cNvPr id="38" name="Picture 37" descr="A logo with a black background&#10;&#10;Description automatically generated">
                <a:extLst>
                  <a:ext uri="{FF2B5EF4-FFF2-40B4-BE49-F238E27FC236}">
                    <a16:creationId xmlns:a16="http://schemas.microsoft.com/office/drawing/2014/main" id="{D96C385F-C42F-DD33-75F3-A3F5D98C46FA}"/>
                  </a:ext>
                </a:extLst>
              </p:cNvPr>
              <p:cNvPicPr>
                <a:picLocks noChangeAspect="1"/>
              </p:cNvPicPr>
              <p:nvPr/>
            </p:nvPicPr>
            <p:blipFill>
              <a:blip r:embed="rId8"/>
              <a:stretch>
                <a:fillRect/>
              </a:stretch>
            </p:blipFill>
            <p:spPr>
              <a:xfrm>
                <a:off x="9681197" y="5114597"/>
                <a:ext cx="855122" cy="377845"/>
              </a:xfrm>
              <a:prstGeom prst="rect">
                <a:avLst/>
              </a:prstGeom>
            </p:spPr>
          </p:pic>
          <p:pic>
            <p:nvPicPr>
              <p:cNvPr id="39" name="Picture 38" descr="A close-up of a logo&#10;&#10;Description automatically generated">
                <a:extLst>
                  <a:ext uri="{FF2B5EF4-FFF2-40B4-BE49-F238E27FC236}">
                    <a16:creationId xmlns:a16="http://schemas.microsoft.com/office/drawing/2014/main" id="{047BA242-CD85-988E-288E-ED013189D5C5}"/>
                  </a:ext>
                </a:extLst>
              </p:cNvPr>
              <p:cNvPicPr>
                <a:picLocks noChangeAspect="1"/>
              </p:cNvPicPr>
              <p:nvPr/>
            </p:nvPicPr>
            <p:blipFill>
              <a:blip r:embed="rId9"/>
              <a:stretch>
                <a:fillRect/>
              </a:stretch>
            </p:blipFill>
            <p:spPr>
              <a:xfrm>
                <a:off x="9742383" y="4797134"/>
                <a:ext cx="732750" cy="208100"/>
              </a:xfrm>
              <a:prstGeom prst="rect">
                <a:avLst/>
              </a:prstGeom>
            </p:spPr>
          </p:pic>
          <p:pic>
            <p:nvPicPr>
              <p:cNvPr id="40" name="Picture 39" descr="A blue and black logo&#10;&#10;Description automatically generated">
                <a:extLst>
                  <a:ext uri="{FF2B5EF4-FFF2-40B4-BE49-F238E27FC236}">
                    <a16:creationId xmlns:a16="http://schemas.microsoft.com/office/drawing/2014/main" id="{BCEE8FC9-6D86-46D5-A3F9-A7785CE10CD9}"/>
                  </a:ext>
                </a:extLst>
              </p:cNvPr>
              <p:cNvPicPr>
                <a:picLocks noChangeAspect="1"/>
              </p:cNvPicPr>
              <p:nvPr/>
            </p:nvPicPr>
            <p:blipFill>
              <a:blip r:embed="rId10"/>
              <a:stretch>
                <a:fillRect/>
              </a:stretch>
            </p:blipFill>
            <p:spPr>
              <a:xfrm>
                <a:off x="8544716" y="4747762"/>
                <a:ext cx="736424" cy="306844"/>
              </a:xfrm>
              <a:prstGeom prst="rect">
                <a:avLst/>
              </a:prstGeom>
            </p:spPr>
          </p:pic>
          <p:pic>
            <p:nvPicPr>
              <p:cNvPr id="41" name="Picture 40" descr="A black and white text&#10;&#10;Description automatically generated">
                <a:extLst>
                  <a:ext uri="{FF2B5EF4-FFF2-40B4-BE49-F238E27FC236}">
                    <a16:creationId xmlns:a16="http://schemas.microsoft.com/office/drawing/2014/main" id="{F6BAA2DD-04CC-216C-1A8E-ED97374C0827}"/>
                  </a:ext>
                </a:extLst>
              </p:cNvPr>
              <p:cNvPicPr>
                <a:picLocks noChangeAspect="1"/>
              </p:cNvPicPr>
              <p:nvPr/>
            </p:nvPicPr>
            <p:blipFill>
              <a:blip r:embed="rId11"/>
              <a:stretch>
                <a:fillRect/>
              </a:stretch>
            </p:blipFill>
            <p:spPr>
              <a:xfrm>
                <a:off x="9721671" y="4401883"/>
                <a:ext cx="774174" cy="193931"/>
              </a:xfrm>
              <a:prstGeom prst="rect">
                <a:avLst/>
              </a:prstGeom>
            </p:spPr>
          </p:pic>
          <p:sp>
            <p:nvSpPr>
              <p:cNvPr id="42" name="Oval 41">
                <a:extLst>
                  <a:ext uri="{FF2B5EF4-FFF2-40B4-BE49-F238E27FC236}">
                    <a16:creationId xmlns:a16="http://schemas.microsoft.com/office/drawing/2014/main" id="{EC957BDB-FEF4-6B81-987C-6BB5A5CEB7FA}"/>
                  </a:ext>
                </a:extLst>
              </p:cNvPr>
              <p:cNvSpPr/>
              <p:nvPr/>
            </p:nvSpPr>
            <p:spPr>
              <a:xfrm>
                <a:off x="9082264" y="1763576"/>
                <a:ext cx="777114" cy="777114"/>
              </a:xfrm>
              <a:prstGeom prst="ellipse">
                <a:avLst/>
              </a:prstGeom>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t>2</a:t>
                </a:r>
              </a:p>
            </p:txBody>
          </p:sp>
          <p:pic>
            <p:nvPicPr>
              <p:cNvPr id="1093" name="DingoBlu" descr=""/>
              <p:cNvPicPr>
                <a:picLocks noChangeAspect="1"/>
              </p:cNvPicPr>
              <p:nvPr/>
            </p:nvPicPr>
            <p:blipFill>
              <a:blip r:embed="rId14"/>
              <a:stretch>
                <a:fillRect/>
              </a:stretch>
            </p:blipFill>
            <p:spPr>
              <a:xfrm>
                <a:off x="8839786" y="3456432"/>
                <a:ext cx="1367380" cy="365760"/>
              </a:xfrm>
              <a:prstGeom prst="rect">
                <a:avLst/>
              </a:prstGeom>
              <a:ln>
                <a:noFill/>
              </a:ln>
            </p:spPr>
          </p:pic>
        </p:grpSp>
        <p:grpSp>
          <p:nvGrpSpPr>
            <p:cNvPr id="43" name="Group 42">
              <a:extLst>
                <a:ext uri="{FF2B5EF4-FFF2-40B4-BE49-F238E27FC236}">
                  <a16:creationId xmlns:a16="http://schemas.microsoft.com/office/drawing/2014/main" id="{896D2859-46DA-BF8F-5015-07E116794B92}"/>
                </a:ext>
              </a:extLst>
            </p:cNvPr>
            <p:cNvGrpSpPr/>
            <p:nvPr/>
          </p:nvGrpSpPr>
          <p:grpSpPr>
            <a:xfrm>
              <a:off x="1397151" y="1939426"/>
              <a:ext cx="2572821" cy="3883175"/>
              <a:chOff x="8236726" y="1763576"/>
              <a:chExt cx="2572821" cy="3883175"/>
            </a:xfrm>
          </p:grpSpPr>
          <p:sp>
            <p:nvSpPr>
              <p:cNvPr id="44" name="Rounded Rectangle 43">
                <a:extLst>
                  <a:ext uri="{FF2B5EF4-FFF2-40B4-BE49-F238E27FC236}">
                    <a16:creationId xmlns:a16="http://schemas.microsoft.com/office/drawing/2014/main" id="{919FB875-174E-11A3-BF4C-BE7449A0372B}"/>
                  </a:ext>
                </a:extLst>
              </p:cNvPr>
              <p:cNvSpPr/>
              <p:nvPr/>
            </p:nvSpPr>
            <p:spPr>
              <a:xfrm>
                <a:off x="8236727" y="2208226"/>
                <a:ext cx="2572820" cy="3438525"/>
              </a:xfrm>
              <a:prstGeom prst="roundRect">
                <a:avLst/>
              </a:prstGeom>
              <a:solidFill>
                <a:schemeClr val="bg2"/>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64F44016-CB02-278E-BE09-D9FBB70EF72D}"/>
                  </a:ext>
                </a:extLst>
              </p:cNvPr>
              <p:cNvSpPr txBox="1"/>
              <p:nvPr/>
            </p:nvSpPr>
            <p:spPr>
              <a:xfrm>
                <a:off x="8236726" y="2572978"/>
                <a:ext cx="2572820" cy="707886"/>
              </a:xfrm>
              <a:prstGeom prst="rect">
                <a:avLst/>
              </a:prstGeom>
              <a:noFill/>
            </p:spPr>
            <p:txBody>
              <a:bodyPr wrap="square" rtlCol="0">
                <a:spAutoFit/>
              </a:bodyPr>
              <a:lstStyle/>
              <a:p>
                <a:pPr algn="ctr"/>
                <a:r>
                  <a:rPr lang="en-US" sz="4000" b="1" dirty="0">
                    <a:latin typeface="Poppins"/>
                    <a:ea typeface="Roboto Black" panose="02000000000000000000" pitchFamily="2" charset="0"/>
                  </a:rPr>
                  <a:t>SERVICE</a:t>
                </a:r>
              </a:p>
            </p:txBody>
          </p:sp>
          <p:pic>
            <p:nvPicPr>
              <p:cNvPr id="46" name="Picture 45" descr="A blue and black logo&#10;&#10;Description automatically generated">
                <a:extLst>
                  <a:ext uri="{FF2B5EF4-FFF2-40B4-BE49-F238E27FC236}">
                    <a16:creationId xmlns:a16="http://schemas.microsoft.com/office/drawing/2014/main" id="{C757991A-641D-9BD9-70C2-B2CD1A2769A1}"/>
                  </a:ext>
                </a:extLst>
              </p:cNvPr>
              <p:cNvPicPr>
                <a:picLocks noChangeAspect="1"/>
              </p:cNvPicPr>
              <p:nvPr/>
            </p:nvPicPr>
            <p:blipFill>
              <a:blip r:embed="rId4"/>
              <a:stretch>
                <a:fillRect/>
              </a:stretch>
            </p:blipFill>
            <p:spPr>
              <a:xfrm>
                <a:off x="8516140" y="5230812"/>
                <a:ext cx="793576" cy="145417"/>
              </a:xfrm>
              <a:prstGeom prst="rect">
                <a:avLst/>
              </a:prstGeom>
            </p:spPr>
          </p:pic>
          <p:pic>
            <p:nvPicPr>
              <p:cNvPr id="47" name="Picture 46" descr="A purple logo with black background&#10;&#10;Description automatically generated">
                <a:extLst>
                  <a:ext uri="{FF2B5EF4-FFF2-40B4-BE49-F238E27FC236}">
                    <a16:creationId xmlns:a16="http://schemas.microsoft.com/office/drawing/2014/main" id="{3935134C-2EB0-ECF3-159E-E7D17464CC6A}"/>
                  </a:ext>
                </a:extLst>
              </p:cNvPr>
              <p:cNvPicPr>
                <a:picLocks noChangeAspect="1"/>
              </p:cNvPicPr>
              <p:nvPr/>
            </p:nvPicPr>
            <p:blipFill>
              <a:blip r:embed="rId5"/>
              <a:stretch>
                <a:fillRect/>
              </a:stretch>
            </p:blipFill>
            <p:spPr>
              <a:xfrm>
                <a:off x="8623277" y="3898113"/>
                <a:ext cx="579302" cy="360221"/>
              </a:xfrm>
              <a:prstGeom prst="rect">
                <a:avLst/>
              </a:prstGeom>
            </p:spPr>
          </p:pic>
          <p:pic>
            <p:nvPicPr>
              <p:cNvPr id="48" name="Picture 47" descr="A close up of a logo&#10;&#10;Description automatically generated">
                <a:extLst>
                  <a:ext uri="{FF2B5EF4-FFF2-40B4-BE49-F238E27FC236}">
                    <a16:creationId xmlns:a16="http://schemas.microsoft.com/office/drawing/2014/main" id="{225803FF-2F2A-219D-2A54-14B17D5F1BCB}"/>
                  </a:ext>
                </a:extLst>
              </p:cNvPr>
              <p:cNvPicPr>
                <a:picLocks noChangeAspect="1"/>
              </p:cNvPicPr>
              <p:nvPr/>
            </p:nvPicPr>
            <p:blipFill>
              <a:blip r:embed="rId6"/>
              <a:stretch>
                <a:fillRect/>
              </a:stretch>
            </p:blipFill>
            <p:spPr>
              <a:xfrm>
                <a:off x="9640801" y="3970582"/>
                <a:ext cx="935915" cy="215284"/>
              </a:xfrm>
              <a:prstGeom prst="rect">
                <a:avLst/>
              </a:prstGeom>
            </p:spPr>
          </p:pic>
          <p:pic>
            <p:nvPicPr>
              <p:cNvPr id="49" name="Picture 48" descr="A blue and black logo&#10;&#10;Description automatically generated">
                <a:extLst>
                  <a:ext uri="{FF2B5EF4-FFF2-40B4-BE49-F238E27FC236}">
                    <a16:creationId xmlns:a16="http://schemas.microsoft.com/office/drawing/2014/main" id="{54B7F6DA-C5FD-A526-0450-186EA3F6C6E7}"/>
                  </a:ext>
                </a:extLst>
              </p:cNvPr>
              <p:cNvPicPr>
                <a:picLocks noChangeAspect="1"/>
              </p:cNvPicPr>
              <p:nvPr/>
            </p:nvPicPr>
            <p:blipFill>
              <a:blip r:embed="rId7"/>
              <a:stretch>
                <a:fillRect/>
              </a:stretch>
            </p:blipFill>
            <p:spPr>
              <a:xfrm>
                <a:off x="8480518" y="4385124"/>
                <a:ext cx="864820" cy="227448"/>
              </a:xfrm>
              <a:prstGeom prst="rect">
                <a:avLst/>
              </a:prstGeom>
            </p:spPr>
          </p:pic>
          <p:pic>
            <p:nvPicPr>
              <p:cNvPr id="50" name="Picture 49" descr="A logo with a black background&#10;&#10;Description automatically generated">
                <a:extLst>
                  <a:ext uri="{FF2B5EF4-FFF2-40B4-BE49-F238E27FC236}">
                    <a16:creationId xmlns:a16="http://schemas.microsoft.com/office/drawing/2014/main" id="{2EDB53DA-0209-A825-9A20-27E1A194CD9E}"/>
                  </a:ext>
                </a:extLst>
              </p:cNvPr>
              <p:cNvPicPr>
                <a:picLocks noChangeAspect="1"/>
              </p:cNvPicPr>
              <p:nvPr/>
            </p:nvPicPr>
            <p:blipFill>
              <a:blip r:embed="rId8"/>
              <a:stretch>
                <a:fillRect/>
              </a:stretch>
            </p:blipFill>
            <p:spPr>
              <a:xfrm>
                <a:off x="9681197" y="5114597"/>
                <a:ext cx="855122" cy="377845"/>
              </a:xfrm>
              <a:prstGeom prst="rect">
                <a:avLst/>
              </a:prstGeom>
            </p:spPr>
          </p:pic>
          <p:pic>
            <p:nvPicPr>
              <p:cNvPr id="51" name="Picture 50" descr="A close-up of a logo&#10;&#10;Description automatically generated">
                <a:extLst>
                  <a:ext uri="{FF2B5EF4-FFF2-40B4-BE49-F238E27FC236}">
                    <a16:creationId xmlns:a16="http://schemas.microsoft.com/office/drawing/2014/main" id="{C4A0D302-0D69-EB7E-19BA-0C4EE713C03B}"/>
                  </a:ext>
                </a:extLst>
              </p:cNvPr>
              <p:cNvPicPr>
                <a:picLocks noChangeAspect="1"/>
              </p:cNvPicPr>
              <p:nvPr/>
            </p:nvPicPr>
            <p:blipFill>
              <a:blip r:embed="rId9"/>
              <a:stretch>
                <a:fillRect/>
              </a:stretch>
            </p:blipFill>
            <p:spPr>
              <a:xfrm>
                <a:off x="9742383" y="4797134"/>
                <a:ext cx="732750" cy="208100"/>
              </a:xfrm>
              <a:prstGeom prst="rect">
                <a:avLst/>
              </a:prstGeom>
            </p:spPr>
          </p:pic>
          <p:pic>
            <p:nvPicPr>
              <p:cNvPr id="52" name="Picture 51" descr="A blue and black logo&#10;&#10;Description automatically generated">
                <a:extLst>
                  <a:ext uri="{FF2B5EF4-FFF2-40B4-BE49-F238E27FC236}">
                    <a16:creationId xmlns:a16="http://schemas.microsoft.com/office/drawing/2014/main" id="{AB3181DA-A259-F040-40EC-345E59B73F60}"/>
                  </a:ext>
                </a:extLst>
              </p:cNvPr>
              <p:cNvPicPr>
                <a:picLocks noChangeAspect="1"/>
              </p:cNvPicPr>
              <p:nvPr/>
            </p:nvPicPr>
            <p:blipFill>
              <a:blip r:embed="rId10"/>
              <a:stretch>
                <a:fillRect/>
              </a:stretch>
            </p:blipFill>
            <p:spPr>
              <a:xfrm>
                <a:off x="8544716" y="4747762"/>
                <a:ext cx="736424" cy="306844"/>
              </a:xfrm>
              <a:prstGeom prst="rect">
                <a:avLst/>
              </a:prstGeom>
            </p:spPr>
          </p:pic>
          <p:pic>
            <p:nvPicPr>
              <p:cNvPr id="53" name="Picture 52" descr="A black and white text&#10;&#10;Description automatically generated">
                <a:extLst>
                  <a:ext uri="{FF2B5EF4-FFF2-40B4-BE49-F238E27FC236}">
                    <a16:creationId xmlns:a16="http://schemas.microsoft.com/office/drawing/2014/main" id="{45B159F3-E4FA-5A94-B6DB-C41E403C38C0}"/>
                  </a:ext>
                </a:extLst>
              </p:cNvPr>
              <p:cNvPicPr>
                <a:picLocks noChangeAspect="1"/>
              </p:cNvPicPr>
              <p:nvPr/>
            </p:nvPicPr>
            <p:blipFill>
              <a:blip r:embed="rId11"/>
              <a:stretch>
                <a:fillRect/>
              </a:stretch>
            </p:blipFill>
            <p:spPr>
              <a:xfrm>
                <a:off x="9721671" y="4401883"/>
                <a:ext cx="774174" cy="193931"/>
              </a:xfrm>
              <a:prstGeom prst="rect">
                <a:avLst/>
              </a:prstGeom>
            </p:spPr>
          </p:pic>
          <p:sp>
            <p:nvSpPr>
              <p:cNvPr id="54" name="Oval 53">
                <a:extLst>
                  <a:ext uri="{FF2B5EF4-FFF2-40B4-BE49-F238E27FC236}">
                    <a16:creationId xmlns:a16="http://schemas.microsoft.com/office/drawing/2014/main" id="{E15D7AF8-EE56-4708-9997-98ED7B6B0706}"/>
                  </a:ext>
                </a:extLst>
              </p:cNvPr>
              <p:cNvSpPr/>
              <p:nvPr/>
            </p:nvSpPr>
            <p:spPr>
              <a:xfrm>
                <a:off x="9082264" y="1763576"/>
                <a:ext cx="777114" cy="777114"/>
              </a:xfrm>
              <a:prstGeom prst="ellipse">
                <a:avLst/>
              </a:prstGeom>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t>1</a:t>
                </a:r>
              </a:p>
            </p:txBody>
          </p:sp>
          <p:pic>
            <p:nvPicPr>
              <p:cNvPr id="1094" name="DingoBlu" descr=""/>
              <p:cNvPicPr>
                <a:picLocks noChangeAspect="1"/>
              </p:cNvPicPr>
              <p:nvPr/>
            </p:nvPicPr>
            <p:blipFill>
              <a:blip r:embed="rId14"/>
              <a:stretch>
                <a:fillRect/>
              </a:stretch>
            </p:blipFill>
            <p:spPr>
              <a:xfrm>
                <a:off x="8839786" y="3456432"/>
                <a:ext cx="1367380" cy="365760"/>
              </a:xfrm>
              <a:prstGeom prst="rect">
                <a:avLst/>
              </a:prstGeom>
              <a:ln>
                <a:noFill/>
              </a:ln>
            </p:spPr>
          </p:pic>
        </p:grpSp>
      </p:grpSp>
      <p:pic>
        <p:nvPicPr>
          <p:cNvPr id="1095" name="6 and 1 mark" descr=""/>
          <p:cNvPicPr>
            <a:picLocks noChangeAspect="1"/>
          </p:cNvPicPr>
          <p:nvPr/>
        </p:nvPicPr>
        <p:blipFill>
          <a:blip r:embed="rId15"/>
          <a:stretch>
            <a:fillRect/>
          </a:stretch>
        </p:blipFill>
        <p:spPr>
          <a:xfrm>
            <a:off x="11393424" y="6108192"/>
            <a:ext cx="475488" cy="475488"/>
          </a:xfrm>
          <a:prstGeom prst="rect">
            <a:avLst/>
          </a:prstGeom>
          <a:ln>
            <a:noFill/>
          </a:ln>
        </p:spPr>
      </p:pic>
      <p:sp>
        <p:nvSpPr>
          <p:cNvPr id="1096" name="Eyebrow"/>
          <p:cNvSpPr txBox="1"/>
          <p:nvPr/>
        </p:nvSpPr>
        <p:spPr>
          <a:xfrm>
            <a:off x="630936" y="475488"/>
            <a:ext cx="9144000" cy="292608"/>
          </a:xfrm>
          <a:prstGeom prst="rect">
            <a:avLst/>
          </a:prstGeom>
          <a:noFill/>
          <a:ln>
            <a:noFill/>
          </a:ln>
        </p:spPr>
        <p:txBody>
          <a:bodyPr wrap="none" lIns="0" tIns="0" rIns="0" bIns="0" anchor="ctr" rtlCol="0">
            <a:noAutofit/>
          </a:bodyPr>
          <a:lstStyle/>
          <a:p>
            <a:pPr algn="l">
              <a:spcBef>
                <a:spcPts val="0"/>
              </a:spcBef>
              <a:spcAft>
                <a:spcPts val="0"/>
              </a:spcAft>
              <a:buNone/>
            </a:pPr>
            <a:r>
              <a:rPr lang="en-US" sz="1200" b="1" i="0" spc="400" dirty="0">
                <a:solidFill>
                  <a:srgbClr val="FFD700"/>
                </a:solidFill>
                <a:latin typeface="Poppins"/>
                <a:cs typeface="Poppins"/>
              </a:rPr>
              <a:t>STEP 01</a:t>
            </a:r>
            <a:endParaRPr lang="en-US" sz="1200" dirty="0"/>
          </a:p>
        </p:txBody>
      </p:sp>
      <p:sp>
        <p:nvSpPr>
          <p:cNvPr id="1097" name="Title"/>
          <p:cNvSpPr txBox="1"/>
          <p:nvPr/>
        </p:nvSpPr>
        <p:spPr>
          <a:xfrm>
            <a:off x="630936" y="768096"/>
            <a:ext cx="10607040" cy="868680"/>
          </a:xfrm>
          <a:prstGeom prst="rect">
            <a:avLst/>
          </a:prstGeom>
          <a:noFill/>
          <a:ln>
            <a:noFill/>
          </a:ln>
        </p:spPr>
        <p:txBody>
          <a:bodyPr wrap="square" lIns="0" tIns="0" rIns="0" bIns="0" anchor="ctr" rtlCol="0">
            <a:noAutofit/>
          </a:bodyPr>
          <a:lstStyle/>
          <a:p>
            <a:pPr algn="l">
              <a:lnSpc>
                <a:spcPct val="90000"/>
              </a:lnSpc>
              <a:spcBef>
                <a:spcPts val="0"/>
              </a:spcBef>
              <a:spcAft>
                <a:spcPts val="0"/>
              </a:spcAft>
              <a:buNone/>
            </a:pPr>
            <a:r>
              <a:rPr lang="en-US" sz="4000" b="1" i="0" dirty="0">
                <a:solidFill>
                  <a:srgbClr val="FFFFFF"/>
                </a:solidFill>
                <a:latin typeface="Poppins"/>
                <a:cs typeface="Poppins"/>
              </a:rPr>
              <a:t xml:space="preserve">Your First </a:t>
            </a:r>
            <a:r>
              <a:rPr lang="en-US" sz="4000" b="1" i="0" dirty="0">
                <a:solidFill>
                  <a:srgbClr val="FFD700"/>
                </a:solidFill>
                <a:latin typeface="Poppins"/>
                <a:cs typeface="Poppins"/>
              </a:rPr>
              <a:t>3</a:t>
            </a:r>
            <a:r>
              <a:rPr lang="en-US" sz="4000" b="1" i="0" dirty="0">
                <a:solidFill>
                  <a:srgbClr val="FFFFFF"/>
                </a:solidFill>
                <a:latin typeface="Poppins"/>
                <a:cs typeface="Poppins"/>
              </a:rPr>
              <a:t xml:space="preserve"> Services</a:t>
            </a:r>
            <a:endParaRPr lang="en-US" sz="1200" dirty="0"/>
          </a:p>
        </p:txBody>
      </p:sp>
      <p:sp>
        <p:nvSpPr>
          <p:cNvPr id="1091"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2291622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300"/>
                                  </p:stCondLst>
                                  <p:childTnLst>
                                    <p:set>
                                      <p:cBhvr>
                                        <p:cTn id="6" dur="1" fill="hold">
                                          <p:stCondLst>
                                            <p:cond delay="0"/>
                                          </p:stCondLst>
                                        </p:cTn>
                                        <p:tgtEl>
                                          <p:spTgt spid="55"/>
                                        </p:tgtEl>
                                        <p:attrNameLst>
                                          <p:attrName>style.visibility</p:attrName>
                                        </p:attrNameLst>
                                      </p:cBhvr>
                                      <p:to>
                                        <p:strVal val="visible"/>
                                      </p:to>
                                    </p:set>
                                    <p:animEffect transition="in" filter="wipe(up)">
                                      <p:cBhvr>
                                        <p:cTn id="7"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11"/>
          <a:srcRect/>
          <a:stretch>
            <a:fillRect/>
          </a:stretch>
        </a:blipFill>
        <a:effectLst/>
      </p:bgPr>
    </p:bg>
    <p:spTree>
      <p:nvGrpSpPr>
        <p:cNvPr id="1" name=""/>
        <p:cNvGrpSpPr/>
        <p:nvPr/>
      </p:nvGrpSpPr>
      <p:grpSpPr>
        <a:xfrm>
          <a:off x="0" y="0"/>
          <a:ext cx="0" cy="0"/>
          <a:chOff x="0" y="0"/>
          <a:chExt cx="0" cy="0"/>
        </a:xfrm>
      </p:grpSpPr>
      <p:sp>
        <p:nvSpPr>
          <p:cNvPr id="72" name="Card"/>
          <p:cNvSpPr/>
          <p:nvPr/>
        </p:nvSpPr>
        <p:spPr>
          <a:xfrm>
            <a:off x="630936" y="2240280"/>
            <a:ext cx="5074920" cy="2240280"/>
          </a:xfrm>
          <a:prstGeom prst="roundRect">
            <a:avLst>
              <a:gd name="adj" fmla="val 7000"/>
            </a:avLst>
          </a:prstGeom>
          <a:solidFill>
            <a:srgbClr val="FFFFFF">
              <a:alpha val="6000"/>
            </a:srgbClr>
          </a:solidFill>
          <a:ln w="12700">
            <a:solidFill>
              <a:srgbClr val="2F65A7"/>
            </a:solidFill>
          </a:ln>
        </p:spPr>
      </p:sp>
      <p:pic>
        <p:nvPicPr>
          <p:cNvPr id="25" name="Picture 24" descr="A group of people standing together&#10;&#10;Description automatically generated">
            <a:extLst>
              <a:ext uri="{FF2B5EF4-FFF2-40B4-BE49-F238E27FC236}">
                <a16:creationId xmlns:a16="http://schemas.microsoft.com/office/drawing/2014/main" id="{D6DB6526-D35B-994E-2022-1ADA7E161C58}"/>
              </a:ext>
            </a:extLst>
          </p:cNvPr>
          <p:cNvPicPr>
            <a:picLocks noChangeAspect="1"/>
          </p:cNvPicPr>
          <p:nvPr/>
        </p:nvPicPr>
        <p:blipFill rotWithShape="1">
          <a:blip r:embed="rId4">
            <a:clrChange>
              <a:clrFrom>
                <a:srgbClr val="FFFFFF"/>
              </a:clrFrom>
              <a:clrTo>
                <a:srgbClr val="FFFFFF">
                  <a:alpha val="0"/>
                </a:srgbClr>
              </a:clrTo>
            </a:clrChange>
          </a:blip>
          <a:srcRect l="4307" r="1"/>
          <a:stretch/>
        </p:blipFill>
        <p:spPr>
          <a:xfrm>
            <a:off x="0" y="4769953"/>
            <a:ext cx="5836214" cy="2088047"/>
          </a:xfrm>
          <a:prstGeom prst="rect">
            <a:avLst/>
          </a:prstGeom>
        </p:spPr>
      </p:pic>
      <p:pic>
        <p:nvPicPr>
          <p:cNvPr id="5" name="Picture 4" descr="A blue and grey color palette&#10;&#10;Description automatically generated">
            <a:extLst>
              <a:ext uri="{FF2B5EF4-FFF2-40B4-BE49-F238E27FC236}">
                <a16:creationId xmlns:a16="http://schemas.microsoft.com/office/drawing/2014/main" id="{37056220-FBC1-554A-A590-72BE549A5586}"/>
              </a:ext>
            </a:extLst>
          </p:cNvPr>
          <p:cNvPicPr>
            <a:picLocks noChangeAspect="1"/>
          </p:cNvPicPr>
          <p:nvPr/>
        </p:nvPicPr>
        <p:blipFill>
          <a:blip r:embed="rId5"/>
          <a:stretch>
            <a:fillRect/>
          </a:stretch>
        </p:blipFill>
        <p:spPr>
          <a:xfrm rot="16200000">
            <a:off x="-1681171" y="3696354"/>
            <a:ext cx="2427832" cy="753017"/>
          </a:xfrm>
          <a:prstGeom prst="rect">
            <a:avLst/>
          </a:prstGeom>
          <a:gradFill>
            <a:gsLst>
              <a:gs pos="0">
                <a:srgbClr val="75BF43"/>
              </a:gs>
              <a:gs pos="100000">
                <a:srgbClr val="63C7C8"/>
              </a:gs>
            </a:gsLst>
            <a:lin ang="5400000" scaled="1"/>
          </a:gradFill>
        </p:spPr>
      </p:pic>
      <p:sp>
        <p:nvSpPr>
          <p:cNvPr id="30" name="Oval 29">
            <a:extLst>
              <a:ext uri="{FF2B5EF4-FFF2-40B4-BE49-F238E27FC236}">
                <a16:creationId xmlns:a16="http://schemas.microsoft.com/office/drawing/2014/main" id="{BACA5F56-B901-1DCF-E3EF-FF3B506C9217}"/>
              </a:ext>
            </a:extLst>
          </p:cNvPr>
          <p:cNvSpPr/>
          <p:nvPr/>
        </p:nvSpPr>
        <p:spPr>
          <a:xfrm>
            <a:off x="6289863" y="713211"/>
            <a:ext cx="5172502" cy="5172501"/>
          </a:xfrm>
          <a:prstGeom prst="ellipse">
            <a:avLst/>
          </a:prstGeom>
          <a:noFill/>
          <a:ln w="38100">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endParaRPr kumimoji="0" lang="en-US" sz="700" b="0" i="0" u="none" strike="noStrike" kern="0" cap="none" spc="0" normalizeH="0" baseline="0" noProof="0">
              <a:ln>
                <a:noFill/>
              </a:ln>
              <a:solidFill>
                <a:schemeClr val="accent1"/>
              </a:solidFill>
              <a:effectLst/>
              <a:uLnTx/>
              <a:uFillTx/>
              <a:latin typeface="Poppins"/>
              <a:ea typeface="+mn-ea"/>
              <a:cs typeface="+mn-cs"/>
              <a:sym typeface="Arial"/>
            </a:endParaRPr>
          </a:p>
        </p:txBody>
      </p:sp>
      <p:grpSp>
        <p:nvGrpSpPr>
          <p:cNvPr id="35" name="Group 34">
            <a:extLst>
              <a:ext uri="{FF2B5EF4-FFF2-40B4-BE49-F238E27FC236}">
                <a16:creationId xmlns:a16="http://schemas.microsoft.com/office/drawing/2014/main" id="{72A252BC-34C9-660A-C3D3-A7C19628F0FC}"/>
              </a:ext>
            </a:extLst>
          </p:cNvPr>
          <p:cNvGrpSpPr>
            <a:grpSpLocks noChangeAspect="1"/>
          </p:cNvGrpSpPr>
          <p:nvPr/>
        </p:nvGrpSpPr>
        <p:grpSpPr>
          <a:xfrm>
            <a:off x="6502799" y="5043140"/>
            <a:ext cx="1463792" cy="1005840"/>
            <a:chOff x="17495464" y="4016555"/>
            <a:chExt cx="2048256" cy="1407457"/>
          </a:xfrm>
        </p:grpSpPr>
        <p:pic>
          <p:nvPicPr>
            <p:cNvPr id="65" name="Google Shape;86;p3">
              <a:extLst>
                <a:ext uri="{FF2B5EF4-FFF2-40B4-BE49-F238E27FC236}">
                  <a16:creationId xmlns:a16="http://schemas.microsoft.com/office/drawing/2014/main" id="{450BBF8E-D163-CF12-0921-454D2C58A1DF}"/>
                </a:ext>
              </a:extLst>
            </p:cNvPr>
            <p:cNvPicPr preferRelativeResize="0"/>
            <p:nvPr/>
          </p:nvPicPr>
          <p:blipFill rotWithShape="1">
            <a:blip r:embed="rId6">
              <a:alphaModFix/>
              <a:duotone>
                <a:schemeClr val="accent3">
                  <a:shade val="45000"/>
                  <a:satMod val="135000"/>
                </a:schemeClr>
                <a:prstClr val="white"/>
              </a:duotone>
            </a:blip>
            <a:srcRect l="94267" t="9760" r="1889" b="50043"/>
            <a:stretch/>
          </p:blipFill>
          <p:spPr>
            <a:xfrm>
              <a:off x="18103958" y="4016555"/>
              <a:ext cx="831268" cy="821590"/>
            </a:xfrm>
            <a:prstGeom prst="rect">
              <a:avLst/>
            </a:prstGeom>
            <a:noFill/>
            <a:ln>
              <a:noFill/>
            </a:ln>
          </p:spPr>
        </p:pic>
        <p:sp>
          <p:nvSpPr>
            <p:cNvPr id="66" name="TextBox 65">
              <a:extLst>
                <a:ext uri="{FF2B5EF4-FFF2-40B4-BE49-F238E27FC236}">
                  <a16:creationId xmlns:a16="http://schemas.microsoft.com/office/drawing/2014/main" id="{56C30EEF-EE0D-CB19-F2EC-E2D5AD15E025}"/>
                </a:ext>
              </a:extLst>
            </p:cNvPr>
            <p:cNvSpPr txBox="1"/>
            <p:nvPr/>
          </p:nvSpPr>
          <p:spPr>
            <a:xfrm>
              <a:off x="17495464" y="4754389"/>
              <a:ext cx="2048256" cy="66962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1200" b="1" i="0" u="none" strike="noStrike" kern="0" cap="none" spc="0" normalizeH="0" baseline="0" noProof="0" dirty="0">
                  <a:ln>
                    <a:noFill/>
                  </a:ln>
                  <a:solidFill>
                    <a:schemeClr val="bg1"/>
                  </a:solidFill>
                  <a:effectLst/>
                  <a:uLnTx/>
                  <a:uFillTx/>
                  <a:latin typeface="Poppins"/>
                  <a:ea typeface="+mn-ea"/>
                  <a:cs typeface="Calibri" panose="020F0502020204030204" pitchFamily="34" charset="0"/>
                  <a:sym typeface="Arial"/>
                </a:rPr>
                <a:t>ID THEFT</a:t>
              </a:r>
            </a:p>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1200" b="1" i="0" u="none" strike="noStrike" kern="0" cap="none" spc="0" normalizeH="0" baseline="0" noProof="0" dirty="0">
                  <a:ln>
                    <a:noFill/>
                  </a:ln>
                  <a:solidFill>
                    <a:schemeClr val="bg1"/>
                  </a:solidFill>
                  <a:effectLst/>
                  <a:uLnTx/>
                  <a:uFillTx/>
                  <a:latin typeface="Poppins"/>
                  <a:ea typeface="+mn-ea"/>
                  <a:cs typeface="Calibri" panose="020F0502020204030204" pitchFamily="34" charset="0"/>
                  <a:sym typeface="Arial"/>
                </a:rPr>
                <a:t>PROTECTION</a:t>
              </a:r>
            </a:p>
          </p:txBody>
        </p:sp>
      </p:grpSp>
      <p:grpSp>
        <p:nvGrpSpPr>
          <p:cNvPr id="37" name="Group 36">
            <a:extLst>
              <a:ext uri="{FF2B5EF4-FFF2-40B4-BE49-F238E27FC236}">
                <a16:creationId xmlns:a16="http://schemas.microsoft.com/office/drawing/2014/main" id="{75B92E83-C574-F010-9330-F1071836AF92}"/>
              </a:ext>
            </a:extLst>
          </p:cNvPr>
          <p:cNvGrpSpPr>
            <a:grpSpLocks noChangeAspect="1"/>
          </p:cNvGrpSpPr>
          <p:nvPr/>
        </p:nvGrpSpPr>
        <p:grpSpPr>
          <a:xfrm>
            <a:off x="10038299" y="4693832"/>
            <a:ext cx="1293479" cy="1036178"/>
            <a:chOff x="13290182" y="3879963"/>
            <a:chExt cx="2048256" cy="1577094"/>
          </a:xfrm>
        </p:grpSpPr>
        <p:pic>
          <p:nvPicPr>
            <p:cNvPr id="61" name="Google Shape;86;p3">
              <a:extLst>
                <a:ext uri="{FF2B5EF4-FFF2-40B4-BE49-F238E27FC236}">
                  <a16:creationId xmlns:a16="http://schemas.microsoft.com/office/drawing/2014/main" id="{42617384-5168-185C-D1A1-F2406261EF9C}"/>
                </a:ext>
              </a:extLst>
            </p:cNvPr>
            <p:cNvPicPr preferRelativeResize="0"/>
            <p:nvPr/>
          </p:nvPicPr>
          <p:blipFill rotWithShape="1">
            <a:blip r:embed="rId6">
              <a:alphaModFix/>
            </a:blip>
            <a:srcRect l="72714" t="5078" r="22198" b="48043"/>
            <a:stretch/>
          </p:blipFill>
          <p:spPr>
            <a:xfrm>
              <a:off x="13764338" y="3879963"/>
              <a:ext cx="1099944" cy="958182"/>
            </a:xfrm>
            <a:prstGeom prst="rect">
              <a:avLst/>
            </a:prstGeom>
            <a:noFill/>
            <a:ln>
              <a:noFill/>
            </a:ln>
          </p:spPr>
        </p:pic>
        <p:sp>
          <p:nvSpPr>
            <p:cNvPr id="62" name="TextBox 61">
              <a:extLst>
                <a:ext uri="{FF2B5EF4-FFF2-40B4-BE49-F238E27FC236}">
                  <a16:creationId xmlns:a16="http://schemas.microsoft.com/office/drawing/2014/main" id="{1873AF9B-04E5-93C6-D5A1-BFA65E2748FD}"/>
                </a:ext>
              </a:extLst>
            </p:cNvPr>
            <p:cNvSpPr txBox="1"/>
            <p:nvPr/>
          </p:nvSpPr>
          <p:spPr>
            <a:xfrm>
              <a:off x="13290182" y="4754389"/>
              <a:ext cx="2048256" cy="70266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1150" b="1" i="0" u="none" strike="noStrike" kern="0" cap="none" spc="0" normalizeH="0" baseline="0" noProof="0" dirty="0">
                  <a:ln>
                    <a:noFill/>
                  </a:ln>
                  <a:solidFill>
                    <a:schemeClr val="bg1"/>
                  </a:solidFill>
                  <a:effectLst/>
                  <a:uLnTx/>
                  <a:uFillTx/>
                  <a:latin typeface="Poppins"/>
                  <a:ea typeface="+mn-ea"/>
                  <a:cs typeface="Calibri" panose="020F0502020204030204" pitchFamily="34" charset="0"/>
                  <a:sym typeface="Arial"/>
                </a:rPr>
                <a:t>PAYMENT</a:t>
              </a:r>
            </a:p>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1150" b="1" i="0" u="none" strike="noStrike" kern="0" cap="none" spc="0" normalizeH="0" baseline="0" noProof="0" dirty="0">
                  <a:ln>
                    <a:noFill/>
                  </a:ln>
                  <a:solidFill>
                    <a:schemeClr val="bg1"/>
                  </a:solidFill>
                  <a:effectLst/>
                  <a:uLnTx/>
                  <a:uFillTx/>
                  <a:latin typeface="Poppins"/>
                  <a:ea typeface="+mn-ea"/>
                  <a:cs typeface="Calibri" panose="020F0502020204030204" pitchFamily="34" charset="0"/>
                  <a:sym typeface="Arial"/>
                </a:rPr>
                <a:t>PROCESSING</a:t>
              </a:r>
            </a:p>
          </p:txBody>
        </p:sp>
      </p:grpSp>
      <p:grpSp>
        <p:nvGrpSpPr>
          <p:cNvPr id="38" name="Group 37">
            <a:extLst>
              <a:ext uri="{FF2B5EF4-FFF2-40B4-BE49-F238E27FC236}">
                <a16:creationId xmlns:a16="http://schemas.microsoft.com/office/drawing/2014/main" id="{B9341589-09D3-BBCD-DC83-CF075865DDA3}"/>
              </a:ext>
            </a:extLst>
          </p:cNvPr>
          <p:cNvGrpSpPr/>
          <p:nvPr/>
        </p:nvGrpSpPr>
        <p:grpSpPr>
          <a:xfrm>
            <a:off x="10748375" y="3287282"/>
            <a:ext cx="1345108" cy="1054635"/>
            <a:chOff x="11187230" y="3792665"/>
            <a:chExt cx="2048567" cy="1710486"/>
          </a:xfrm>
        </p:grpSpPr>
        <p:pic>
          <p:nvPicPr>
            <p:cNvPr id="59" name="Google Shape;86;p3">
              <a:extLst>
                <a:ext uri="{FF2B5EF4-FFF2-40B4-BE49-F238E27FC236}">
                  <a16:creationId xmlns:a16="http://schemas.microsoft.com/office/drawing/2014/main" id="{73B77388-5B24-2D11-651D-DD23D4E2685F}"/>
                </a:ext>
              </a:extLst>
            </p:cNvPr>
            <p:cNvPicPr preferRelativeResize="0"/>
            <p:nvPr/>
          </p:nvPicPr>
          <p:blipFill rotWithShape="1">
            <a:blip r:embed="rId6">
              <a:alphaModFix/>
            </a:blip>
            <a:srcRect l="62007" r="33830" b="49732"/>
            <a:stretch/>
          </p:blipFill>
          <p:spPr>
            <a:xfrm>
              <a:off x="11761403" y="3792665"/>
              <a:ext cx="900220" cy="1027443"/>
            </a:xfrm>
            <a:prstGeom prst="rect">
              <a:avLst/>
            </a:prstGeom>
            <a:noFill/>
            <a:ln>
              <a:noFill/>
            </a:ln>
          </p:spPr>
        </p:pic>
        <p:sp>
          <p:nvSpPr>
            <p:cNvPr id="60" name="TextBox 59">
              <a:extLst>
                <a:ext uri="{FF2B5EF4-FFF2-40B4-BE49-F238E27FC236}">
                  <a16:creationId xmlns:a16="http://schemas.microsoft.com/office/drawing/2014/main" id="{EFEC43E9-6391-A553-2A04-75BCF8A88DD9}"/>
                </a:ext>
              </a:extLst>
            </p:cNvPr>
            <p:cNvSpPr txBox="1"/>
            <p:nvPr/>
          </p:nvSpPr>
          <p:spPr>
            <a:xfrm>
              <a:off x="11187230" y="4754388"/>
              <a:ext cx="2048567" cy="74876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1150" b="1" i="0" u="none" strike="noStrike" kern="0" cap="none" spc="0" normalizeH="0" baseline="0" noProof="0" dirty="0">
                  <a:ln>
                    <a:noFill/>
                  </a:ln>
                  <a:solidFill>
                    <a:schemeClr val="bg1"/>
                  </a:solidFill>
                  <a:effectLst/>
                  <a:uLnTx/>
                  <a:uFillTx/>
                  <a:latin typeface="Poppins"/>
                  <a:ea typeface="+mn-ea"/>
                  <a:cs typeface="Calibri" panose="020F0502020204030204" pitchFamily="34" charset="0"/>
                  <a:sym typeface="Arial"/>
                </a:rPr>
                <a:t>SECURITY &amp;</a:t>
              </a:r>
            </a:p>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1150" b="1" i="0" u="none" strike="noStrike" kern="0" cap="none" spc="0" normalizeH="0" baseline="0" noProof="0" dirty="0">
                  <a:ln>
                    <a:noFill/>
                  </a:ln>
                  <a:solidFill>
                    <a:schemeClr val="bg1"/>
                  </a:solidFill>
                  <a:effectLst/>
                  <a:uLnTx/>
                  <a:uFillTx/>
                  <a:latin typeface="Poppins"/>
                  <a:ea typeface="+mn-ea"/>
                  <a:cs typeface="Calibri" panose="020F0502020204030204" pitchFamily="34" charset="0"/>
                  <a:sym typeface="Arial"/>
                </a:rPr>
                <a:t>AUTOMATION</a:t>
              </a:r>
            </a:p>
          </p:txBody>
        </p:sp>
      </p:grpSp>
      <p:grpSp>
        <p:nvGrpSpPr>
          <p:cNvPr id="39" name="Group 38">
            <a:extLst>
              <a:ext uri="{FF2B5EF4-FFF2-40B4-BE49-F238E27FC236}">
                <a16:creationId xmlns:a16="http://schemas.microsoft.com/office/drawing/2014/main" id="{CBBAE72D-96E1-6C14-1458-C8746FDCB43F}"/>
              </a:ext>
            </a:extLst>
          </p:cNvPr>
          <p:cNvGrpSpPr>
            <a:grpSpLocks noChangeAspect="1"/>
          </p:cNvGrpSpPr>
          <p:nvPr/>
        </p:nvGrpSpPr>
        <p:grpSpPr>
          <a:xfrm>
            <a:off x="10425992" y="1569320"/>
            <a:ext cx="1209967" cy="1064087"/>
            <a:chOff x="9084278" y="3774048"/>
            <a:chExt cx="2048567" cy="1731621"/>
          </a:xfrm>
        </p:grpSpPr>
        <p:pic>
          <p:nvPicPr>
            <p:cNvPr id="57" name="Google Shape;86;p3">
              <a:extLst>
                <a:ext uri="{FF2B5EF4-FFF2-40B4-BE49-F238E27FC236}">
                  <a16:creationId xmlns:a16="http://schemas.microsoft.com/office/drawing/2014/main" id="{31A90DD6-49C8-DA3B-2924-547606A4F66D}"/>
                </a:ext>
              </a:extLst>
            </p:cNvPr>
            <p:cNvPicPr preferRelativeResize="0">
              <a:picLocks noChangeAspect="1"/>
            </p:cNvPicPr>
            <p:nvPr/>
          </p:nvPicPr>
          <p:blipFill rotWithShape="1">
            <a:blip r:embed="rId6">
              <a:alphaModFix/>
            </a:blip>
            <a:srcRect l="50159" r="44114" b="54284"/>
            <a:stretch/>
          </p:blipFill>
          <p:spPr>
            <a:xfrm>
              <a:off x="9448340" y="3774048"/>
              <a:ext cx="1320442" cy="996414"/>
            </a:xfrm>
            <a:prstGeom prst="rect">
              <a:avLst/>
            </a:prstGeom>
            <a:noFill/>
            <a:ln>
              <a:noFill/>
            </a:ln>
          </p:spPr>
        </p:pic>
        <p:sp>
          <p:nvSpPr>
            <p:cNvPr id="58" name="TextBox 57">
              <a:extLst>
                <a:ext uri="{FF2B5EF4-FFF2-40B4-BE49-F238E27FC236}">
                  <a16:creationId xmlns:a16="http://schemas.microsoft.com/office/drawing/2014/main" id="{789885B9-1281-678F-642D-6A932B7ED7DD}"/>
                </a:ext>
              </a:extLst>
            </p:cNvPr>
            <p:cNvSpPr txBox="1"/>
            <p:nvPr/>
          </p:nvSpPr>
          <p:spPr>
            <a:xfrm>
              <a:off x="9084278" y="4754388"/>
              <a:ext cx="2048567" cy="75128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1150" b="1" i="0" u="none" strike="noStrike" kern="0" cap="none" spc="0" normalizeH="0" baseline="0" noProof="0" dirty="0">
                  <a:ln>
                    <a:noFill/>
                  </a:ln>
                  <a:solidFill>
                    <a:schemeClr val="bg1"/>
                  </a:solidFill>
                  <a:effectLst/>
                  <a:uLnTx/>
                  <a:uFillTx/>
                  <a:latin typeface="Poppins"/>
                  <a:ea typeface="+mn-ea"/>
                  <a:cs typeface="Calibri" panose="020F0502020204030204" pitchFamily="34" charset="0"/>
                  <a:sym typeface="Arial"/>
                </a:rPr>
                <a:t>HEALTH</a:t>
              </a:r>
            </a:p>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1150" b="1" i="0" u="none" strike="noStrike" kern="0" cap="none" spc="0" normalizeH="0" baseline="0" noProof="0" dirty="0">
                  <a:ln>
                    <a:noFill/>
                  </a:ln>
                  <a:solidFill>
                    <a:schemeClr val="bg1"/>
                  </a:solidFill>
                  <a:effectLst/>
                  <a:uLnTx/>
                  <a:uFillTx/>
                  <a:latin typeface="Poppins"/>
                  <a:ea typeface="+mn-ea"/>
                  <a:cs typeface="Calibri" panose="020F0502020204030204" pitchFamily="34" charset="0"/>
                  <a:sym typeface="Arial"/>
                </a:rPr>
                <a:t>COVERAGE</a:t>
              </a:r>
            </a:p>
          </p:txBody>
        </p:sp>
      </p:grpSp>
      <p:grpSp>
        <p:nvGrpSpPr>
          <p:cNvPr id="40" name="Group 39">
            <a:extLst>
              <a:ext uri="{FF2B5EF4-FFF2-40B4-BE49-F238E27FC236}">
                <a16:creationId xmlns:a16="http://schemas.microsoft.com/office/drawing/2014/main" id="{9345A33A-2012-974C-BD2A-77746F4B7F5D}"/>
              </a:ext>
            </a:extLst>
          </p:cNvPr>
          <p:cNvGrpSpPr>
            <a:grpSpLocks noChangeAspect="1"/>
          </p:cNvGrpSpPr>
          <p:nvPr/>
        </p:nvGrpSpPr>
        <p:grpSpPr>
          <a:xfrm>
            <a:off x="9011243" y="393346"/>
            <a:ext cx="1454849" cy="991801"/>
            <a:chOff x="6981326" y="3786967"/>
            <a:chExt cx="2048567" cy="1342316"/>
          </a:xfrm>
        </p:grpSpPr>
        <p:pic>
          <p:nvPicPr>
            <p:cNvPr id="55" name="Google Shape;86;p3">
              <a:extLst>
                <a:ext uri="{FF2B5EF4-FFF2-40B4-BE49-F238E27FC236}">
                  <a16:creationId xmlns:a16="http://schemas.microsoft.com/office/drawing/2014/main" id="{21D917F5-2234-31A7-1AA4-DCF73390125C}"/>
                </a:ext>
              </a:extLst>
            </p:cNvPr>
            <p:cNvPicPr preferRelativeResize="0"/>
            <p:nvPr/>
          </p:nvPicPr>
          <p:blipFill rotWithShape="1">
            <a:blip r:embed="rId6">
              <a:alphaModFix/>
            </a:blip>
            <a:srcRect l="40737" t="1" r="54739" b="48465"/>
            <a:stretch/>
          </p:blipFill>
          <p:spPr>
            <a:xfrm>
              <a:off x="7516511" y="3786967"/>
              <a:ext cx="978197" cy="1053320"/>
            </a:xfrm>
            <a:prstGeom prst="rect">
              <a:avLst/>
            </a:prstGeom>
            <a:noFill/>
            <a:ln>
              <a:noFill/>
            </a:ln>
          </p:spPr>
        </p:pic>
        <p:sp>
          <p:nvSpPr>
            <p:cNvPr id="56" name="TextBox 55">
              <a:extLst>
                <a:ext uri="{FF2B5EF4-FFF2-40B4-BE49-F238E27FC236}">
                  <a16:creationId xmlns:a16="http://schemas.microsoft.com/office/drawing/2014/main" id="{CC64C62E-058D-C00F-CB8A-72C89CC61804}"/>
                </a:ext>
              </a:extLst>
            </p:cNvPr>
            <p:cNvSpPr txBox="1"/>
            <p:nvPr/>
          </p:nvSpPr>
          <p:spPr>
            <a:xfrm>
              <a:off x="6981326" y="4754389"/>
              <a:ext cx="2048567" cy="37489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1200" b="1" i="0" u="none" strike="noStrike" kern="0" cap="none" spc="0" normalizeH="0" baseline="0" noProof="0" dirty="0">
                  <a:ln>
                    <a:noFill/>
                  </a:ln>
                  <a:solidFill>
                    <a:schemeClr val="bg1"/>
                  </a:solidFill>
                  <a:effectLst/>
                  <a:uLnTx/>
                  <a:uFillTx/>
                  <a:latin typeface="Poppins"/>
                  <a:ea typeface="+mn-ea"/>
                  <a:cs typeface="Calibri" panose="020F0502020204030204" pitchFamily="34" charset="0"/>
                  <a:sym typeface="Arial"/>
                </a:rPr>
                <a:t>ENERGY</a:t>
              </a:r>
            </a:p>
          </p:txBody>
        </p:sp>
      </p:grpSp>
      <p:grpSp>
        <p:nvGrpSpPr>
          <p:cNvPr id="41" name="Group 40">
            <a:extLst>
              <a:ext uri="{FF2B5EF4-FFF2-40B4-BE49-F238E27FC236}">
                <a16:creationId xmlns:a16="http://schemas.microsoft.com/office/drawing/2014/main" id="{16FBDE4D-78E4-3741-4E8C-4F206865962A}"/>
              </a:ext>
            </a:extLst>
          </p:cNvPr>
          <p:cNvGrpSpPr>
            <a:grpSpLocks noChangeAspect="1"/>
          </p:cNvGrpSpPr>
          <p:nvPr/>
        </p:nvGrpSpPr>
        <p:grpSpPr>
          <a:xfrm>
            <a:off x="6851310" y="627004"/>
            <a:ext cx="1786653" cy="925424"/>
            <a:chOff x="4878374" y="4039780"/>
            <a:chExt cx="2048567" cy="1019878"/>
          </a:xfrm>
        </p:grpSpPr>
        <p:pic>
          <p:nvPicPr>
            <p:cNvPr id="53" name="Google Shape;86;p3">
              <a:extLst>
                <a:ext uri="{FF2B5EF4-FFF2-40B4-BE49-F238E27FC236}">
                  <a16:creationId xmlns:a16="http://schemas.microsoft.com/office/drawing/2014/main" id="{D1440B64-F423-12D4-FE00-4E7DC569F0E8}"/>
                </a:ext>
              </a:extLst>
            </p:cNvPr>
            <p:cNvPicPr preferRelativeResize="0"/>
            <p:nvPr/>
          </p:nvPicPr>
          <p:blipFill rotWithShape="1">
            <a:blip r:embed="rId6">
              <a:alphaModFix/>
            </a:blip>
            <a:srcRect l="30612" t="12090" r="64863" b="51250"/>
            <a:stretch/>
          </p:blipFill>
          <p:spPr>
            <a:xfrm>
              <a:off x="5413559" y="4039780"/>
              <a:ext cx="978197" cy="749301"/>
            </a:xfrm>
            <a:prstGeom prst="rect">
              <a:avLst/>
            </a:prstGeom>
            <a:noFill/>
            <a:ln>
              <a:noFill/>
            </a:ln>
          </p:spPr>
        </p:pic>
        <p:sp>
          <p:nvSpPr>
            <p:cNvPr id="54" name="TextBox 53">
              <a:extLst>
                <a:ext uri="{FF2B5EF4-FFF2-40B4-BE49-F238E27FC236}">
                  <a16:creationId xmlns:a16="http://schemas.microsoft.com/office/drawing/2014/main" id="{3DAB2304-CB3E-836B-8AA7-FAC042EA5D6F}"/>
                </a:ext>
              </a:extLst>
            </p:cNvPr>
            <p:cNvSpPr txBox="1"/>
            <p:nvPr/>
          </p:nvSpPr>
          <p:spPr>
            <a:xfrm>
              <a:off x="4878374" y="4754387"/>
              <a:ext cx="2048567" cy="30527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1200" b="1" i="0" u="none" strike="noStrike" kern="0" cap="none" spc="0" normalizeH="0" baseline="0" noProof="0" dirty="0">
                  <a:ln>
                    <a:noFill/>
                  </a:ln>
                  <a:solidFill>
                    <a:schemeClr val="bg1"/>
                  </a:solidFill>
                  <a:effectLst/>
                  <a:uLnTx/>
                  <a:uFillTx/>
                  <a:latin typeface="Poppins"/>
                  <a:ea typeface="+mn-ea"/>
                  <a:cs typeface="Calibri" panose="020F0502020204030204" pitchFamily="34" charset="0"/>
                  <a:sym typeface="Arial"/>
                </a:rPr>
                <a:t>TELEVISION</a:t>
              </a:r>
            </a:p>
          </p:txBody>
        </p:sp>
      </p:grpSp>
      <p:grpSp>
        <p:nvGrpSpPr>
          <p:cNvPr id="42" name="Group 41">
            <a:extLst>
              <a:ext uri="{FF2B5EF4-FFF2-40B4-BE49-F238E27FC236}">
                <a16:creationId xmlns:a16="http://schemas.microsoft.com/office/drawing/2014/main" id="{1A8D9CD7-867C-8049-C36B-56DADC6F61DA}"/>
              </a:ext>
            </a:extLst>
          </p:cNvPr>
          <p:cNvGrpSpPr>
            <a:grpSpLocks noChangeAspect="1"/>
          </p:cNvGrpSpPr>
          <p:nvPr/>
        </p:nvGrpSpPr>
        <p:grpSpPr>
          <a:xfrm>
            <a:off x="5733921" y="3516352"/>
            <a:ext cx="1339932" cy="1020757"/>
            <a:chOff x="2775422" y="3932808"/>
            <a:chExt cx="2048567" cy="1499992"/>
          </a:xfrm>
        </p:grpSpPr>
        <p:pic>
          <p:nvPicPr>
            <p:cNvPr id="51" name="Google Shape;86;p3">
              <a:extLst>
                <a:ext uri="{FF2B5EF4-FFF2-40B4-BE49-F238E27FC236}">
                  <a16:creationId xmlns:a16="http://schemas.microsoft.com/office/drawing/2014/main" id="{9FDAA182-7BDC-CE72-D75D-B5BD935166C2}"/>
                </a:ext>
              </a:extLst>
            </p:cNvPr>
            <p:cNvPicPr preferRelativeResize="0"/>
            <p:nvPr/>
          </p:nvPicPr>
          <p:blipFill rotWithShape="1">
            <a:blip r:embed="rId6">
              <a:alphaModFix/>
              <a:duotone>
                <a:schemeClr val="accent2">
                  <a:shade val="45000"/>
                  <a:satMod val="135000"/>
                </a:schemeClr>
                <a:prstClr val="white"/>
              </a:duotone>
            </a:blip>
            <a:srcRect l="9952" t="8545" r="84731" b="49924"/>
            <a:stretch/>
          </p:blipFill>
          <p:spPr>
            <a:xfrm>
              <a:off x="3240043" y="3932808"/>
              <a:ext cx="1119324" cy="848853"/>
            </a:xfrm>
            <a:prstGeom prst="rect">
              <a:avLst/>
            </a:prstGeom>
            <a:noFill/>
            <a:ln>
              <a:noFill/>
            </a:ln>
          </p:spPr>
        </p:pic>
        <p:sp>
          <p:nvSpPr>
            <p:cNvPr id="52" name="TextBox 51">
              <a:extLst>
                <a:ext uri="{FF2B5EF4-FFF2-40B4-BE49-F238E27FC236}">
                  <a16:creationId xmlns:a16="http://schemas.microsoft.com/office/drawing/2014/main" id="{DDE9201A-6E25-28F3-DE9E-86D1E0704ABA}"/>
                </a:ext>
              </a:extLst>
            </p:cNvPr>
            <p:cNvSpPr txBox="1"/>
            <p:nvPr/>
          </p:nvSpPr>
          <p:spPr>
            <a:xfrm>
              <a:off x="2775422" y="4754388"/>
              <a:ext cx="2048567" cy="67841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1150" b="1" i="0" u="none" strike="noStrike" kern="0" cap="none" spc="0" normalizeH="0" baseline="0" noProof="0" dirty="0">
                  <a:ln>
                    <a:noFill/>
                  </a:ln>
                  <a:solidFill>
                    <a:schemeClr val="bg1"/>
                  </a:solidFill>
                  <a:effectLst/>
                  <a:uLnTx/>
                  <a:uFillTx/>
                  <a:latin typeface="Poppins"/>
                  <a:ea typeface="+mn-ea"/>
                  <a:cs typeface="Calibri" panose="020F0502020204030204" pitchFamily="34" charset="0"/>
                  <a:sym typeface="Arial"/>
                </a:rPr>
                <a:t>HIGH SPEED</a:t>
              </a:r>
              <a:br>
                <a:rPr kumimoji="0" lang="en-US" sz="1150" b="1" i="0" u="none" strike="noStrike" kern="0" cap="none" spc="0" normalizeH="0" baseline="0" noProof="0" dirty="0">
                  <a:ln>
                    <a:noFill/>
                  </a:ln>
                  <a:solidFill>
                    <a:schemeClr val="bg1"/>
                  </a:solidFill>
                  <a:effectLst/>
                  <a:uLnTx/>
                  <a:uFillTx/>
                  <a:latin typeface="Poppins"/>
                  <a:ea typeface="+mn-ea"/>
                  <a:cs typeface="Calibri" panose="020F0502020204030204" pitchFamily="34" charset="0"/>
                  <a:sym typeface="Arial"/>
                </a:rPr>
              </a:br>
              <a:r>
                <a:rPr kumimoji="0" lang="en-US" sz="1150" b="1" i="0" u="none" strike="noStrike" kern="0" cap="none" spc="0" normalizeH="0" baseline="0" noProof="0" dirty="0">
                  <a:ln>
                    <a:noFill/>
                  </a:ln>
                  <a:solidFill>
                    <a:schemeClr val="bg1"/>
                  </a:solidFill>
                  <a:effectLst/>
                  <a:uLnTx/>
                  <a:uFillTx/>
                  <a:latin typeface="Poppins"/>
                  <a:ea typeface="+mn-ea"/>
                  <a:cs typeface="Calibri" panose="020F0502020204030204" pitchFamily="34" charset="0"/>
                  <a:sym typeface="Arial"/>
                </a:rPr>
                <a:t>INTERNET</a:t>
              </a:r>
            </a:p>
          </p:txBody>
        </p:sp>
      </p:grpSp>
      <p:grpSp>
        <p:nvGrpSpPr>
          <p:cNvPr id="43" name="Group 42">
            <a:extLst>
              <a:ext uri="{FF2B5EF4-FFF2-40B4-BE49-F238E27FC236}">
                <a16:creationId xmlns:a16="http://schemas.microsoft.com/office/drawing/2014/main" id="{D739CB4A-6004-B9ED-32B9-5F38F29E0E53}"/>
              </a:ext>
            </a:extLst>
          </p:cNvPr>
          <p:cNvGrpSpPr>
            <a:grpSpLocks noChangeAspect="1"/>
          </p:cNvGrpSpPr>
          <p:nvPr/>
        </p:nvGrpSpPr>
        <p:grpSpPr>
          <a:xfrm>
            <a:off x="5810655" y="1737229"/>
            <a:ext cx="1253208" cy="1032138"/>
            <a:chOff x="672470" y="3567933"/>
            <a:chExt cx="2048567" cy="1621670"/>
          </a:xfrm>
        </p:grpSpPr>
        <p:pic>
          <p:nvPicPr>
            <p:cNvPr id="49" name="Google Shape;86;p3">
              <a:extLst>
                <a:ext uri="{FF2B5EF4-FFF2-40B4-BE49-F238E27FC236}">
                  <a16:creationId xmlns:a16="http://schemas.microsoft.com/office/drawing/2014/main" id="{313524F0-4394-3329-66C3-C8011B2DCC08}"/>
                </a:ext>
              </a:extLst>
            </p:cNvPr>
            <p:cNvPicPr preferRelativeResize="0"/>
            <p:nvPr/>
          </p:nvPicPr>
          <p:blipFill rotWithShape="1">
            <a:blip r:embed="rId6">
              <a:alphaModFix/>
            </a:blip>
            <a:srcRect l="928" t="4657" r="95718" b="48464"/>
            <a:stretch/>
          </p:blipFill>
          <p:spPr>
            <a:xfrm>
              <a:off x="1187944" y="3567933"/>
              <a:ext cx="1050514" cy="1198977"/>
            </a:xfrm>
            <a:prstGeom prst="rect">
              <a:avLst/>
            </a:prstGeom>
            <a:noFill/>
            <a:ln>
              <a:noFill/>
            </a:ln>
          </p:spPr>
        </p:pic>
        <p:sp>
          <p:nvSpPr>
            <p:cNvPr id="50" name="TextBox 49">
              <a:extLst>
                <a:ext uri="{FF2B5EF4-FFF2-40B4-BE49-F238E27FC236}">
                  <a16:creationId xmlns:a16="http://schemas.microsoft.com/office/drawing/2014/main" id="{5A3436CB-A220-480F-F59B-EECE1B1578AA}"/>
                </a:ext>
              </a:extLst>
            </p:cNvPr>
            <p:cNvSpPr txBox="1"/>
            <p:nvPr/>
          </p:nvSpPr>
          <p:spPr>
            <a:xfrm>
              <a:off x="672470" y="4754389"/>
              <a:ext cx="2048567" cy="43521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1200" b="1" i="0" u="none" strike="noStrike" kern="0" cap="none" spc="0" normalizeH="0" baseline="0" noProof="0" dirty="0">
                  <a:ln>
                    <a:noFill/>
                  </a:ln>
                  <a:solidFill>
                    <a:schemeClr val="bg1"/>
                  </a:solidFill>
                  <a:effectLst/>
                  <a:uLnTx/>
                  <a:uFillTx/>
                  <a:latin typeface="Poppins"/>
                  <a:ea typeface="+mn-ea"/>
                  <a:cs typeface="Calibri" panose="020F0502020204030204" pitchFamily="34" charset="0"/>
                  <a:sym typeface="Arial"/>
                </a:rPr>
                <a:t>MOBILE</a:t>
              </a:r>
            </a:p>
          </p:txBody>
        </p:sp>
      </p:grpSp>
      <p:pic>
        <p:nvPicPr>
          <p:cNvPr id="45" name="Picture 44" descr="A person in a white shirt&#10;&#10;Description automatically generated with medium confidence">
            <a:extLst>
              <a:ext uri="{FF2B5EF4-FFF2-40B4-BE49-F238E27FC236}">
                <a16:creationId xmlns:a16="http://schemas.microsoft.com/office/drawing/2014/main" id="{927E34C0-B06A-EBB0-96A8-64773E2F12C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197558" y="1482228"/>
            <a:ext cx="1375885" cy="3287725"/>
          </a:xfrm>
          <a:prstGeom prst="rect">
            <a:avLst/>
          </a:prstGeom>
          <a:ln>
            <a:noFill/>
          </a:ln>
          <a:effectLst>
            <a:outerShdw blurRad="292100" dist="139700" dir="2700000" algn="tl" rotWithShape="0">
              <a:srgbClr val="333333">
                <a:alpha val="65000"/>
              </a:srgbClr>
            </a:outerShdw>
          </a:effectLst>
        </p:spPr>
      </p:pic>
      <p:grpSp>
        <p:nvGrpSpPr>
          <p:cNvPr id="9" name="Group 8">
            <a:extLst>
              <a:ext uri="{FF2B5EF4-FFF2-40B4-BE49-F238E27FC236}">
                <a16:creationId xmlns:a16="http://schemas.microsoft.com/office/drawing/2014/main" id="{6771F615-9EB8-B671-AEF5-AE68CA77AB3A}"/>
              </a:ext>
            </a:extLst>
          </p:cNvPr>
          <p:cNvGrpSpPr/>
          <p:nvPr/>
        </p:nvGrpSpPr>
        <p:grpSpPr>
          <a:xfrm>
            <a:off x="8457314" y="5432709"/>
            <a:ext cx="920127" cy="1102178"/>
            <a:chOff x="6191113" y="4037133"/>
            <a:chExt cx="920127" cy="1392827"/>
          </a:xfrm>
        </p:grpSpPr>
        <p:pic>
          <p:nvPicPr>
            <p:cNvPr id="7" name="Graphic 6" descr="Bank with solid fill">
              <a:extLst>
                <a:ext uri="{FF2B5EF4-FFF2-40B4-BE49-F238E27FC236}">
                  <a16:creationId xmlns:a16="http://schemas.microsoft.com/office/drawing/2014/main" id="{B6446B98-EEB4-C064-F8BD-95937F91DD4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191113" y="4037133"/>
              <a:ext cx="914400" cy="914400"/>
            </a:xfrm>
            <a:prstGeom prst="rect">
              <a:avLst/>
            </a:prstGeom>
          </p:spPr>
        </p:pic>
        <p:sp>
          <p:nvSpPr>
            <p:cNvPr id="8" name="TextBox 7">
              <a:extLst>
                <a:ext uri="{FF2B5EF4-FFF2-40B4-BE49-F238E27FC236}">
                  <a16:creationId xmlns:a16="http://schemas.microsoft.com/office/drawing/2014/main" id="{85B284EC-7191-1DE4-B6EF-EE21EECC43C6}"/>
                </a:ext>
              </a:extLst>
            </p:cNvPr>
            <p:cNvSpPr txBox="1"/>
            <p:nvPr/>
          </p:nvSpPr>
          <p:spPr>
            <a:xfrm>
              <a:off x="6196840" y="4846552"/>
              <a:ext cx="914400" cy="58340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1050" b="1" i="0" u="none" strike="noStrike" kern="0" cap="none" spc="0" normalizeH="0" baseline="0" noProof="0" dirty="0">
                  <a:ln>
                    <a:noFill/>
                  </a:ln>
                  <a:solidFill>
                    <a:schemeClr val="bg1"/>
                  </a:solidFill>
                  <a:effectLst/>
                  <a:uLnTx/>
                  <a:uFillTx/>
                  <a:latin typeface="Poppins"/>
                  <a:ea typeface="+mn-ea"/>
                  <a:cs typeface="Calibri" panose="020F0502020204030204" pitchFamily="34" charset="0"/>
                  <a:sym typeface="Arial"/>
                </a:rPr>
                <a:t>FINANCIAL</a:t>
              </a:r>
            </a:p>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lang="en-US" sz="1050" b="1" kern="0" dirty="0">
                  <a:solidFill>
                    <a:schemeClr val="bg1"/>
                  </a:solidFill>
                  <a:latin typeface="Poppins"/>
                  <a:cs typeface="Calibri" panose="020F0502020204030204" pitchFamily="34" charset="0"/>
                  <a:sym typeface="Arial"/>
                </a:rPr>
                <a:t>SERVICES</a:t>
              </a:r>
              <a:endParaRPr kumimoji="0" lang="en-US" sz="1050" b="1" i="0" u="none" strike="noStrike" kern="0" cap="none" spc="0" normalizeH="0" baseline="0" noProof="0" dirty="0">
                <a:ln>
                  <a:noFill/>
                </a:ln>
                <a:solidFill>
                  <a:schemeClr val="bg1"/>
                </a:solidFill>
                <a:effectLst/>
                <a:uLnTx/>
                <a:uFillTx/>
                <a:latin typeface="Poppins"/>
                <a:ea typeface="+mn-ea"/>
                <a:cs typeface="Calibri" panose="020F0502020204030204" pitchFamily="34" charset="0"/>
                <a:sym typeface="Arial"/>
              </a:endParaRPr>
            </a:p>
          </p:txBody>
        </p:sp>
      </p:grpSp>
      <p:sp>
        <p:nvSpPr>
          <p:cNvPr id="3" name="TextBox 2">
            <a:extLst>
              <a:ext uri="{FF2B5EF4-FFF2-40B4-BE49-F238E27FC236}">
                <a16:creationId xmlns:a16="http://schemas.microsoft.com/office/drawing/2014/main" id="{E1781958-C5A6-2E89-ED66-BCCDA2C01450}"/>
              </a:ext>
            </a:extLst>
          </p:cNvPr>
          <p:cNvSpPr txBox="1"/>
          <p:nvPr/>
        </p:nvSpPr>
        <p:spPr>
          <a:xfrm>
            <a:off x="608076" y="2514600"/>
            <a:ext cx="5120640" cy="1600200"/>
          </a:xfrm>
          <a:prstGeom prst="rect">
            <a:avLst/>
          </a:prstGeom>
          <a:noFill/>
        </p:spPr>
        <p:txBody>
          <a:bodyPr wrap="none" rtlCol="0" anchor="t">
            <a:spAutoFit/>
          </a:bodyPr>
          <a:lstStyle/>
          <a:p>
            <a:pPr algn="ctr">
              <a:lnSpc>
                <a:spcPct val="90000"/>
              </a:lnSpc>
              <a:spcBef>
                <a:spcPts val="0"/>
              </a:spcBef>
              <a:spcAft>
                <a:spcPts val="0"/>
              </a:spcAft>
              <a:buNone/>
            </a:pPr>
            <a:r>
              <a:rPr lang="en-US" sz="4000" b="0" i="0" dirty="0">
                <a:solidFill>
                  <a:srgbClr val="FFFFFF"/>
                </a:solidFill>
                <a:latin typeface="Poppins"/>
                <a:cs typeface="Poppins"/>
              </a:rPr>
              <a:t>Earn Another</a:t>
            </a:r>
            <a:endParaRPr lang="en-US" sz="1200" dirty="0"/>
          </a:p>
          <a:p>
            <a:pPr algn="ctr">
              <a:lnSpc>
                <a:spcPct val="90000"/>
              </a:lnSpc>
              <a:spcBef>
                <a:spcPts val="0"/>
              </a:spcBef>
              <a:spcAft>
                <a:spcPts val="0"/>
              </a:spcAft>
              <a:buNone/>
            </a:pPr>
            <a:r>
              <a:rPr lang="en-US" sz="6000" b="1" i="0" dirty="0">
                <a:solidFill>
                  <a:srgbClr val="00B050"/>
                </a:solidFill>
                <a:latin typeface="Poppins"/>
                <a:cs typeface="Poppins"/>
              </a:rPr>
              <a:t>$400!</a:t>
            </a:r>
            <a:endParaRPr lang="en-US" sz="1200" dirty="0"/>
          </a:p>
        </p:txBody>
      </p:sp>
      <p:sp>
        <p:nvSpPr>
          <p:cNvPr id="4" name="Oval 3">
            <a:extLst>
              <a:ext uri="{FF2B5EF4-FFF2-40B4-BE49-F238E27FC236}">
                <a16:creationId xmlns:a16="http://schemas.microsoft.com/office/drawing/2014/main" id="{9A1625FD-AC79-6700-FA26-A324A87CCBB9}"/>
              </a:ext>
            </a:extLst>
          </p:cNvPr>
          <p:cNvSpPr/>
          <p:nvPr/>
        </p:nvSpPr>
        <p:spPr>
          <a:xfrm rot="21334030">
            <a:off x="1693554" y="3058668"/>
            <a:ext cx="2949684" cy="1024128"/>
          </a:xfrm>
          <a:prstGeom prst="ellipse">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8" name="6 and 1 mark" descr=""/>
          <p:cNvPicPr>
            <a:picLocks noChangeAspect="1"/>
          </p:cNvPicPr>
          <p:nvPr/>
        </p:nvPicPr>
        <p:blipFill>
          <a:blip r:embed="rId13"/>
          <a:stretch>
            <a:fillRect/>
          </a:stretch>
        </p:blipFill>
        <p:spPr>
          <a:xfrm>
            <a:off x="11393424" y="6108192"/>
            <a:ext cx="475488" cy="475488"/>
          </a:xfrm>
          <a:prstGeom prst="rect">
            <a:avLst/>
          </a:prstGeom>
          <a:ln>
            <a:noFill/>
          </a:ln>
        </p:spPr>
      </p:pic>
      <p:sp>
        <p:nvSpPr>
          <p:cNvPr id="69" name="Eyebrow"/>
          <p:cNvSpPr txBox="1"/>
          <p:nvPr/>
        </p:nvSpPr>
        <p:spPr>
          <a:xfrm>
            <a:off x="630936" y="475488"/>
            <a:ext cx="9144000" cy="292608"/>
          </a:xfrm>
          <a:prstGeom prst="rect">
            <a:avLst/>
          </a:prstGeom>
          <a:noFill/>
          <a:ln>
            <a:noFill/>
          </a:ln>
        </p:spPr>
        <p:txBody>
          <a:bodyPr wrap="none" lIns="0" tIns="0" rIns="0" bIns="0" anchor="ctr" rtlCol="0">
            <a:noAutofit/>
          </a:bodyPr>
          <a:lstStyle/>
          <a:p>
            <a:pPr algn="l">
              <a:spcBef>
                <a:spcPts val="0"/>
              </a:spcBef>
              <a:spcAft>
                <a:spcPts val="0"/>
              </a:spcAft>
              <a:buNone/>
            </a:pPr>
            <a:r>
              <a:rPr lang="en-US" sz="1200" b="1" i="0" spc="400" dirty="0">
                <a:solidFill>
                  <a:srgbClr val="FFD700"/>
                </a:solidFill>
                <a:latin typeface="Poppins"/>
                <a:cs typeface="Poppins"/>
              </a:rPr>
              <a:t>STEP 02</a:t>
            </a:r>
            <a:endParaRPr lang="en-US" sz="1200" dirty="0"/>
          </a:p>
        </p:txBody>
      </p:sp>
      <p:sp>
        <p:nvSpPr>
          <p:cNvPr id="70" name="Title"/>
          <p:cNvSpPr txBox="1"/>
          <p:nvPr/>
        </p:nvSpPr>
        <p:spPr>
          <a:xfrm>
            <a:off x="630936" y="768096"/>
            <a:ext cx="10607040" cy="868680"/>
          </a:xfrm>
          <a:prstGeom prst="rect">
            <a:avLst/>
          </a:prstGeom>
          <a:noFill/>
          <a:ln>
            <a:noFill/>
          </a:ln>
        </p:spPr>
        <p:txBody>
          <a:bodyPr wrap="square" lIns="0" tIns="0" rIns="0" bIns="0" anchor="ctr" rtlCol="0">
            <a:noAutofit/>
          </a:bodyPr>
          <a:lstStyle/>
          <a:p>
            <a:pPr algn="l">
              <a:lnSpc>
                <a:spcPct val="90000"/>
              </a:lnSpc>
              <a:spcBef>
                <a:spcPts val="0"/>
              </a:spcBef>
              <a:spcAft>
                <a:spcPts val="0"/>
              </a:spcAft>
              <a:buNone/>
            </a:pPr>
            <a:r>
              <a:rPr lang="en-US" sz="3800" b="1" i="0" dirty="0">
                <a:solidFill>
                  <a:srgbClr val="FFFFFF"/>
                </a:solidFill>
                <a:latin typeface="Poppins"/>
                <a:cs typeface="Poppins"/>
              </a:rPr>
              <a:t>Acquire 3 More Services</a:t>
            </a:r>
            <a:endParaRPr lang="en-US" sz="1200" dirty="0"/>
          </a:p>
        </p:txBody>
      </p:sp>
      <p:sp>
        <p:nvSpPr>
          <p:cNvPr id="71" name="Subtitle"/>
          <p:cNvSpPr txBox="1"/>
          <p:nvPr/>
        </p:nvSpPr>
        <p:spPr>
          <a:xfrm>
            <a:off x="630936" y="1572768"/>
            <a:ext cx="5486400" cy="411480"/>
          </a:xfrm>
          <a:prstGeom prst="rect">
            <a:avLst/>
          </a:prstGeom>
          <a:noFill/>
          <a:ln>
            <a:noFill/>
          </a:ln>
        </p:spPr>
        <p:txBody>
          <a:bodyPr wrap="square" lIns="0" tIns="0" rIns="0" bIns="0" anchor="ctr" rtlCol="0">
            <a:noAutofit/>
          </a:bodyPr>
          <a:lstStyle/>
          <a:p>
            <a:pPr algn="l">
              <a:spcBef>
                <a:spcPts val="0"/>
              </a:spcBef>
              <a:spcAft>
                <a:spcPts val="0"/>
              </a:spcAft>
              <a:buNone/>
            </a:pPr>
            <a:r>
              <a:rPr lang="en-US" sz="2000" b="0" i="0" dirty="0">
                <a:solidFill>
                  <a:srgbClr val="DCE6F2"/>
                </a:solidFill>
                <a:latin typeface="Poppins"/>
                <a:cs typeface="Poppins"/>
              </a:rPr>
              <a:t xml:space="preserve">For a total of </a:t>
            </a:r>
            <a:r>
              <a:rPr lang="en-US" sz="2000" b="1" i="0" dirty="0">
                <a:solidFill>
                  <a:srgbClr val="FFD700"/>
                </a:solidFill>
                <a:latin typeface="Poppins"/>
                <a:cs typeface="Poppins"/>
              </a:rPr>
              <a:t>6</a:t>
            </a:r>
            <a:r>
              <a:rPr lang="en-US" sz="2000" b="0" i="0" dirty="0">
                <a:solidFill>
                  <a:srgbClr val="DCE6F2"/>
                </a:solidFill>
                <a:latin typeface="Poppins"/>
                <a:cs typeface="Poppins"/>
              </a:rPr>
              <a:t xml:space="preserve"> services</a:t>
            </a:r>
            <a:endParaRPr lang="en-US" sz="1200" dirty="0"/>
          </a:p>
        </p:txBody>
      </p:sp>
      <p:sp>
        <p:nvSpPr>
          <p:cNvPr id="67"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3130455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11" name="Eyebrow"/>
          <p:cNvSpPr txBox="1"/>
          <p:nvPr/>
        </p:nvSpPr>
        <p:spPr>
          <a:xfrm>
            <a:off x="630936" y="475488"/>
            <a:ext cx="9144000" cy="292608"/>
          </a:xfrm>
          <a:prstGeom prst="rect">
            <a:avLst/>
          </a:prstGeom>
          <a:noFill/>
          <a:ln>
            <a:noFill/>
          </a:ln>
        </p:spPr>
        <p:txBody>
          <a:bodyPr wrap="none" lIns="0" tIns="0" rIns="0" bIns="0" anchor="ctr" rtlCol="0">
            <a:noAutofit/>
          </a:bodyPr>
          <a:lstStyle/>
          <a:p>
            <a:pPr algn="l">
              <a:spcBef>
                <a:spcPts val="0"/>
              </a:spcBef>
              <a:spcAft>
                <a:spcPts val="0"/>
              </a:spcAft>
              <a:buNone/>
            </a:pPr>
            <a:r>
              <a:rPr lang="en-US" sz="1200" b="1" i="0" spc="400" dirty="0">
                <a:solidFill>
                  <a:srgbClr val="FFD700"/>
                </a:solidFill>
                <a:latin typeface="Poppins"/>
                <a:cs typeface="Poppins"/>
              </a:rPr>
              <a:t>MONTHLY PERSONAL CUSTOMER BONUSES</a:t>
            </a:r>
            <a:endParaRPr lang="en-US" sz="1200" dirty="0"/>
          </a:p>
        </p:txBody>
      </p:sp>
      <p:sp>
        <p:nvSpPr>
          <p:cNvPr id="12" name="Title"/>
          <p:cNvSpPr txBox="1"/>
          <p:nvPr/>
        </p:nvSpPr>
        <p:spPr>
          <a:xfrm>
            <a:off x="630936" y="768096"/>
            <a:ext cx="10607040" cy="868680"/>
          </a:xfrm>
          <a:prstGeom prst="rect">
            <a:avLst/>
          </a:prstGeom>
          <a:noFill/>
          <a:ln>
            <a:noFill/>
          </a:ln>
        </p:spPr>
        <p:txBody>
          <a:bodyPr wrap="square" lIns="0" tIns="0" rIns="0" bIns="0" anchor="ctr" rtlCol="0">
            <a:noAutofit/>
          </a:bodyPr>
          <a:lstStyle/>
          <a:p>
            <a:pPr algn="l">
              <a:lnSpc>
                <a:spcPct val="90000"/>
              </a:lnSpc>
              <a:spcBef>
                <a:spcPts val="0"/>
              </a:spcBef>
              <a:spcAft>
                <a:spcPts val="0"/>
              </a:spcAft>
              <a:buNone/>
            </a:pPr>
            <a:r>
              <a:rPr lang="en-US" sz="4000" b="1" i="0" dirty="0">
                <a:solidFill>
                  <a:srgbClr val="FFFFFF"/>
                </a:solidFill>
                <a:latin typeface="Poppins"/>
                <a:cs typeface="Poppins"/>
              </a:rPr>
              <a:t>Decide How Much You Want to Earn</a:t>
            </a:r>
            <a:endParaRPr lang="en-US" sz="1200" dirty="0"/>
          </a:p>
        </p:txBody>
      </p:sp>
      <p:sp>
        <p:nvSpPr>
          <p:cNvPr id="13" name="Subtitle"/>
          <p:cNvSpPr txBox="1"/>
          <p:nvPr/>
        </p:nvSpPr>
        <p:spPr>
          <a:xfrm>
            <a:off x="630936" y="1572768"/>
            <a:ext cx="10058400" cy="365760"/>
          </a:xfrm>
          <a:prstGeom prst="rect">
            <a:avLst/>
          </a:prstGeom>
          <a:noFill/>
          <a:ln>
            <a:noFill/>
          </a:ln>
        </p:spPr>
        <p:txBody>
          <a:bodyPr wrap="none" lIns="0" tIns="0" rIns="0" bIns="0" anchor="ctr" rtlCol="0">
            <a:noAutofit/>
          </a:bodyPr>
          <a:lstStyle/>
          <a:p>
            <a:pPr algn="l">
              <a:spcBef>
                <a:spcPts val="0"/>
              </a:spcBef>
              <a:spcAft>
                <a:spcPts val="0"/>
              </a:spcAft>
              <a:buNone/>
            </a:pPr>
            <a:r>
              <a:rPr lang="en-US" sz="1600" b="0" i="0" dirty="0">
                <a:solidFill>
                  <a:srgbClr val="DCE6F2"/>
                </a:solidFill>
                <a:latin typeface="Poppins"/>
                <a:cs typeface="Poppins"/>
              </a:rPr>
              <a:t xml:space="preserve">Paid on any services </a:t>
            </a:r>
            <a:r>
              <a:rPr lang="en-US" sz="1600" b="1" i="0" dirty="0">
                <a:solidFill>
                  <a:srgbClr val="FFD700"/>
                </a:solidFill>
                <a:latin typeface="Poppins"/>
                <a:cs typeface="Poppins"/>
              </a:rPr>
              <a:t>YOU</a:t>
            </a:r>
            <a:r>
              <a:rPr lang="en-US" sz="1600" b="0" i="0" dirty="0">
                <a:solidFill>
                  <a:srgbClr val="DCE6F2"/>
                </a:solidFill>
                <a:latin typeface="Poppins"/>
                <a:cs typeface="Poppins"/>
              </a:rPr>
              <a:t xml:space="preserve"> acquire*</a:t>
            </a:r>
            <a:endParaRPr lang="en-US" sz="1200" dirty="0"/>
          </a:p>
        </p:txBody>
      </p:sp>
      <p:sp>
        <p:nvSpPr>
          <p:cNvPr id="14" name="Tier 1"/>
          <p:cNvSpPr/>
          <p:nvPr/>
        </p:nvSpPr>
        <p:spPr>
          <a:xfrm>
            <a:off x="630936" y="2194560"/>
            <a:ext cx="3459480" cy="2606040"/>
          </a:xfrm>
          <a:prstGeom prst="roundRect">
            <a:avLst>
              <a:gd name="adj" fmla="val 7000"/>
            </a:avLst>
          </a:prstGeom>
          <a:solidFill>
            <a:srgbClr val="FFFFFF">
              <a:alpha val="6000"/>
            </a:srgbClr>
          </a:solidFill>
          <a:ln w="12700">
            <a:solidFill>
              <a:srgbClr val="2F65A7"/>
            </a:solidFill>
          </a:ln>
        </p:spPr>
        <p:txBody>
          <a:bodyPr wrap="square" lIns="292608" tIns="228600" rIns="274320" bIns="182880" anchor="t" rtlCol="0">
            <a:noAutofit/>
          </a:bodyPr>
          <a:lstStyle/>
          <a:p>
            <a:pPr algn="l">
              <a:spcBef>
                <a:spcPts val="0"/>
              </a:spcBef>
              <a:spcAft>
                <a:spcPts val="0"/>
              </a:spcAft>
              <a:buNone/>
            </a:pPr>
            <a:r>
              <a:rPr lang="en-US" sz="1400" b="1" i="0" dirty="0">
                <a:solidFill>
                  <a:srgbClr val="FFD700"/>
                </a:solidFill>
                <a:latin typeface="Poppins"/>
                <a:cs typeface="Poppins"/>
              </a:rPr>
              <a:t>01</a:t>
            </a:r>
            <a:endParaRPr lang="en-US" sz="1400" dirty="0"/>
          </a:p>
          <a:p>
            <a:pPr algn="l">
              <a:spcBef>
                <a:spcPts val="600"/>
              </a:spcBef>
              <a:spcAft>
                <a:spcPts val="0"/>
              </a:spcAft>
              <a:buNone/>
            </a:pPr>
            <a:r>
              <a:rPr lang="en-US" sz="2800" b="1" i="0" dirty="0">
                <a:solidFill>
                  <a:srgbClr val="FFFFFF"/>
                </a:solidFill>
                <a:latin typeface="Poppins"/>
                <a:cs typeface="Poppins"/>
              </a:rPr>
              <a:t>3 Services</a:t>
            </a:r>
            <a:endParaRPr lang="en-US" sz="1200" dirty="0"/>
          </a:p>
          <a:p>
            <a:pPr algn="l">
              <a:spcBef>
                <a:spcPts val="0"/>
              </a:spcBef>
              <a:spcAft>
                <a:spcPts val="0"/>
              </a:spcAft>
              <a:buNone/>
            </a:pPr>
            <a:r>
              <a:rPr lang="en-US" sz="1700" b="0" i="0" dirty="0">
                <a:solidFill>
                  <a:srgbClr val="DCE6F2"/>
                </a:solidFill>
                <a:latin typeface="Poppins"/>
                <a:cs typeface="Poppins"/>
              </a:rPr>
              <a:t>&amp; 8 Points</a:t>
            </a:r>
            <a:endParaRPr lang="en-US" sz="1200" dirty="0"/>
          </a:p>
          <a:p>
            <a:pPr algn="l">
              <a:lnSpc>
                <a:spcPct val="90000"/>
              </a:lnSpc>
              <a:spcBef>
                <a:spcPts val="1400"/>
              </a:spcBef>
              <a:spcAft>
                <a:spcPts val="0"/>
              </a:spcAft>
              <a:buNone/>
            </a:pPr>
            <a:r>
              <a:rPr lang="en-US" sz="5400" b="1" i="0" dirty="0">
                <a:solidFill>
                  <a:srgbClr val="FFD700"/>
                </a:solidFill>
                <a:latin typeface="Poppins"/>
                <a:cs typeface="Poppins"/>
              </a:rPr>
              <a:t>$300</a:t>
            </a:r>
            <a:endParaRPr lang="en-US" sz="1200" dirty="0"/>
          </a:p>
          <a:p>
            <a:pPr algn="l">
              <a:spcBef>
                <a:spcPts val="0"/>
              </a:spcBef>
              <a:spcAft>
                <a:spcPts val="0"/>
              </a:spcAft>
              <a:buNone/>
            </a:pPr>
            <a:r>
              <a:rPr lang="en-US" sz="1200" b="0" i="0" dirty="0">
                <a:solidFill>
                  <a:srgbClr val="DCE6F2"/>
                </a:solidFill>
                <a:latin typeface="Poppins"/>
                <a:cs typeface="Poppins"/>
              </a:rPr>
              <a:t>per month</a:t>
            </a:r>
            <a:endParaRPr lang="en-US" sz="1200" dirty="0"/>
          </a:p>
        </p:txBody>
      </p:sp>
      <p:sp>
        <p:nvSpPr>
          <p:cNvPr id="15" name="Tier 2"/>
          <p:cNvSpPr/>
          <p:nvPr/>
        </p:nvSpPr>
        <p:spPr>
          <a:xfrm>
            <a:off x="4364736" y="2194560"/>
            <a:ext cx="3459480" cy="2606040"/>
          </a:xfrm>
          <a:prstGeom prst="roundRect">
            <a:avLst>
              <a:gd name="adj" fmla="val 7000"/>
            </a:avLst>
          </a:prstGeom>
          <a:solidFill>
            <a:srgbClr val="2F65A7"/>
          </a:solidFill>
          <a:ln w="44450">
            <a:solidFill>
              <a:srgbClr val="FFD700"/>
            </a:solidFill>
          </a:ln>
        </p:spPr>
        <p:txBody>
          <a:bodyPr wrap="square" lIns="292608" tIns="228600" rIns="274320" bIns="182880" anchor="t" rtlCol="0">
            <a:noAutofit/>
          </a:bodyPr>
          <a:lstStyle/>
          <a:p>
            <a:pPr algn="l">
              <a:spcBef>
                <a:spcPts val="0"/>
              </a:spcBef>
              <a:spcAft>
                <a:spcPts val="0"/>
              </a:spcAft>
              <a:buNone/>
            </a:pPr>
            <a:r>
              <a:rPr lang="en-US" sz="1400" b="1" i="0" dirty="0">
                <a:solidFill>
                  <a:srgbClr val="FFD700"/>
                </a:solidFill>
                <a:latin typeface="Poppins"/>
                <a:cs typeface="Poppins"/>
              </a:rPr>
              <a:t>02</a:t>
            </a:r>
            <a:endParaRPr lang="en-US" sz="1400" dirty="0"/>
          </a:p>
          <a:p>
            <a:pPr algn="l">
              <a:spcBef>
                <a:spcPts val="600"/>
              </a:spcBef>
              <a:spcAft>
                <a:spcPts val="0"/>
              </a:spcAft>
              <a:buNone/>
            </a:pPr>
            <a:r>
              <a:rPr lang="en-US" sz="2800" b="1" i="0" dirty="0">
                <a:solidFill>
                  <a:srgbClr val="FFFFFF"/>
                </a:solidFill>
                <a:latin typeface="Poppins"/>
                <a:cs typeface="Poppins"/>
              </a:rPr>
              <a:t>6 Services</a:t>
            </a:r>
            <a:endParaRPr lang="en-US" sz="1200" dirty="0"/>
          </a:p>
          <a:p>
            <a:pPr algn="l">
              <a:spcBef>
                <a:spcPts val="0"/>
              </a:spcBef>
              <a:spcAft>
                <a:spcPts val="0"/>
              </a:spcAft>
              <a:buNone/>
            </a:pPr>
            <a:r>
              <a:rPr lang="en-US" sz="1700" b="0" i="0" dirty="0">
                <a:solidFill>
                  <a:srgbClr val="FFFFFF"/>
                </a:solidFill>
                <a:latin typeface="Poppins"/>
                <a:cs typeface="Poppins"/>
              </a:rPr>
              <a:t>&amp; 16 Points</a:t>
            </a:r>
            <a:endParaRPr lang="en-US" sz="1200" dirty="0"/>
          </a:p>
          <a:p>
            <a:pPr algn="l">
              <a:lnSpc>
                <a:spcPct val="90000"/>
              </a:lnSpc>
              <a:spcBef>
                <a:spcPts val="1400"/>
              </a:spcBef>
              <a:spcAft>
                <a:spcPts val="0"/>
              </a:spcAft>
              <a:buNone/>
            </a:pPr>
            <a:r>
              <a:rPr lang="en-US" sz="5400" b="1" i="0" dirty="0">
                <a:solidFill>
                  <a:srgbClr val="FFD700"/>
                </a:solidFill>
                <a:latin typeface="Poppins"/>
                <a:cs typeface="Poppins"/>
              </a:rPr>
              <a:t>$700</a:t>
            </a:r>
            <a:endParaRPr lang="en-US" sz="1200" dirty="0"/>
          </a:p>
          <a:p>
            <a:pPr algn="l">
              <a:spcBef>
                <a:spcPts val="0"/>
              </a:spcBef>
              <a:spcAft>
                <a:spcPts val="0"/>
              </a:spcAft>
              <a:buNone/>
            </a:pPr>
            <a:r>
              <a:rPr lang="en-US" sz="1200" b="0" i="0" dirty="0">
                <a:solidFill>
                  <a:srgbClr val="FFFFFF"/>
                </a:solidFill>
                <a:latin typeface="Poppins"/>
                <a:cs typeface="Poppins"/>
              </a:rPr>
              <a:t>per month</a:t>
            </a:r>
            <a:endParaRPr lang="en-US" sz="1200" dirty="0"/>
          </a:p>
        </p:txBody>
      </p:sp>
      <p:sp>
        <p:nvSpPr>
          <p:cNvPr id="16" name="Tier 3"/>
          <p:cNvSpPr/>
          <p:nvPr/>
        </p:nvSpPr>
        <p:spPr>
          <a:xfrm>
            <a:off x="8098536" y="2194560"/>
            <a:ext cx="3459480" cy="2606040"/>
          </a:xfrm>
          <a:prstGeom prst="roundRect">
            <a:avLst>
              <a:gd name="adj" fmla="val 7000"/>
            </a:avLst>
          </a:prstGeom>
          <a:solidFill>
            <a:srgbClr val="FFFFFF">
              <a:alpha val="6000"/>
            </a:srgbClr>
          </a:solidFill>
          <a:ln w="12700">
            <a:solidFill>
              <a:srgbClr val="2F65A7"/>
            </a:solidFill>
          </a:ln>
        </p:spPr>
        <p:txBody>
          <a:bodyPr wrap="square" lIns="292608" tIns="228600" rIns="274320" bIns="182880" anchor="t" rtlCol="0">
            <a:noAutofit/>
          </a:bodyPr>
          <a:lstStyle/>
          <a:p>
            <a:pPr algn="l">
              <a:spcBef>
                <a:spcPts val="0"/>
              </a:spcBef>
              <a:spcAft>
                <a:spcPts val="0"/>
              </a:spcAft>
              <a:buNone/>
            </a:pPr>
            <a:r>
              <a:rPr lang="en-US" sz="1400" b="1" i="0" dirty="0">
                <a:solidFill>
                  <a:srgbClr val="FFD700"/>
                </a:solidFill>
                <a:latin typeface="Poppins"/>
                <a:cs typeface="Poppins"/>
              </a:rPr>
              <a:t>03</a:t>
            </a:r>
            <a:endParaRPr lang="en-US" sz="1400" dirty="0"/>
          </a:p>
          <a:p>
            <a:pPr algn="l">
              <a:spcBef>
                <a:spcPts val="600"/>
              </a:spcBef>
              <a:spcAft>
                <a:spcPts val="0"/>
              </a:spcAft>
              <a:buNone/>
            </a:pPr>
            <a:r>
              <a:rPr lang="en-US" sz="2800" b="1" i="0" dirty="0">
                <a:solidFill>
                  <a:srgbClr val="FFFFFF"/>
                </a:solidFill>
                <a:latin typeface="Poppins"/>
                <a:cs typeface="Poppins"/>
              </a:rPr>
              <a:t>9 Services</a:t>
            </a:r>
            <a:endParaRPr lang="en-US" sz="1200" dirty="0"/>
          </a:p>
          <a:p>
            <a:pPr algn="l">
              <a:spcBef>
                <a:spcPts val="0"/>
              </a:spcBef>
              <a:spcAft>
                <a:spcPts val="0"/>
              </a:spcAft>
              <a:buNone/>
            </a:pPr>
            <a:r>
              <a:rPr lang="en-US" sz="1700" b="0" i="0" dirty="0">
                <a:solidFill>
                  <a:srgbClr val="DCE6F2"/>
                </a:solidFill>
                <a:latin typeface="Poppins"/>
                <a:cs typeface="Poppins"/>
              </a:rPr>
              <a:t>&amp; 24 Points</a:t>
            </a:r>
            <a:endParaRPr lang="en-US" sz="1200" dirty="0"/>
          </a:p>
          <a:p>
            <a:pPr algn="l">
              <a:lnSpc>
                <a:spcPct val="90000"/>
              </a:lnSpc>
              <a:spcBef>
                <a:spcPts val="1400"/>
              </a:spcBef>
              <a:spcAft>
                <a:spcPts val="0"/>
              </a:spcAft>
              <a:buNone/>
            </a:pPr>
            <a:r>
              <a:rPr lang="en-US" sz="5400" b="1" i="0" dirty="0">
                <a:solidFill>
                  <a:srgbClr val="FFD700"/>
                </a:solidFill>
                <a:latin typeface="Poppins"/>
                <a:cs typeface="Poppins"/>
              </a:rPr>
              <a:t>$1,100</a:t>
            </a:r>
            <a:endParaRPr lang="en-US" sz="1200" dirty="0"/>
          </a:p>
          <a:p>
            <a:pPr algn="l">
              <a:spcBef>
                <a:spcPts val="0"/>
              </a:spcBef>
              <a:spcAft>
                <a:spcPts val="0"/>
              </a:spcAft>
              <a:buNone/>
            </a:pPr>
            <a:r>
              <a:rPr lang="en-US" sz="1200" b="0" i="0" dirty="0">
                <a:solidFill>
                  <a:srgbClr val="DCE6F2"/>
                </a:solidFill>
                <a:latin typeface="Poppins"/>
                <a:cs typeface="Poppins"/>
              </a:rPr>
              <a:t>per month</a:t>
            </a:r>
            <a:endParaRPr lang="en-US" sz="1200" dirty="0"/>
          </a:p>
        </p:txBody>
      </p:sp>
      <p:sp>
        <p:nvSpPr>
          <p:cNvPr id="17" name="Plus bar"/>
          <p:cNvSpPr/>
          <p:nvPr/>
        </p:nvSpPr>
        <p:spPr>
          <a:xfrm>
            <a:off x="630936" y="5029200"/>
            <a:ext cx="10927080" cy="868680"/>
          </a:xfrm>
          <a:prstGeom prst="roundRect">
            <a:avLst>
              <a:gd name="adj" fmla="val 50000"/>
            </a:avLst>
          </a:prstGeom>
          <a:solidFill>
            <a:srgbClr val="FFD700"/>
          </a:solidFill>
          <a:ln>
            <a:noFill/>
          </a:ln>
        </p:spPr>
        <p:txBody>
          <a:bodyPr wrap="square" lIns="0" tIns="0" rIns="0" bIns="0" anchor="ctr" rtlCol="0">
            <a:noAutofit/>
          </a:bodyPr>
          <a:lstStyle/>
          <a:p>
            <a:pPr algn="ctr">
              <a:spcBef>
                <a:spcPts val="0"/>
              </a:spcBef>
              <a:spcAft>
                <a:spcPts val="0"/>
              </a:spcAft>
              <a:buNone/>
            </a:pPr>
            <a:r>
              <a:rPr lang="en-US" sz="2200" b="1" i="0" dirty="0">
                <a:solidFill>
                  <a:srgbClr val="00274C"/>
                </a:solidFill>
                <a:latin typeface="Poppins"/>
                <a:cs typeface="Poppins"/>
              </a:rPr>
              <a:t xml:space="preserve">PLUS </a:t>
            </a:r>
            <a:r>
              <a:rPr lang="en-US" sz="3000" b="1" i="0" dirty="0">
                <a:solidFill>
                  <a:srgbClr val="00274C"/>
                </a:solidFill>
                <a:latin typeface="Poppins"/>
                <a:cs typeface="Poppins"/>
              </a:rPr>
              <a:t>$400</a:t>
            </a:r>
            <a:r>
              <a:rPr lang="en-US" sz="2000" b="0" i="0" dirty="0">
                <a:solidFill>
                  <a:srgbClr val="00274C"/>
                </a:solidFill>
                <a:latin typeface="Poppins"/>
                <a:cs typeface="Poppins"/>
              </a:rPr>
              <a:t xml:space="preserve">  for every additional </a:t>
            </a:r>
            <a:r>
              <a:rPr lang="en-US" sz="2200" b="1" i="0" dirty="0">
                <a:solidFill>
                  <a:srgbClr val="00274C"/>
                </a:solidFill>
                <a:latin typeface="Poppins"/>
                <a:cs typeface="Poppins"/>
              </a:rPr>
              <a:t>3 Services &amp; 8 Points</a:t>
            </a:r>
            <a:endParaRPr lang="en-US" sz="1200" dirty="0"/>
          </a:p>
        </p:txBody>
      </p:sp>
      <p:sp>
        <p:nvSpPr>
          <p:cNvPr id="18" name="Disclaimer"/>
          <p:cNvSpPr txBox="1"/>
          <p:nvPr/>
        </p:nvSpPr>
        <p:spPr>
          <a:xfrm>
            <a:off x="630936" y="6327648"/>
            <a:ext cx="7315200" cy="274320"/>
          </a:xfrm>
          <a:prstGeom prst="rect">
            <a:avLst/>
          </a:prstGeom>
          <a:noFill/>
          <a:ln>
            <a:noFill/>
          </a:ln>
        </p:spPr>
        <p:txBody>
          <a:bodyPr wrap="none" lIns="0" tIns="0" rIns="0" bIns="0" anchor="ctr" rtlCol="0">
            <a:noAutofit/>
          </a:bodyPr>
          <a:lstStyle/>
          <a:p>
            <a:pPr algn="l">
              <a:spcBef>
                <a:spcPts val="0"/>
              </a:spcBef>
              <a:spcAft>
                <a:spcPts val="0"/>
              </a:spcAft>
              <a:buNone/>
            </a:pPr>
            <a:r>
              <a:rPr lang="en-US" sz="900" b="0" i="1" dirty="0">
                <a:solidFill>
                  <a:srgbClr val="A9B8CC"/>
                </a:solidFill>
                <a:latin typeface="Poppins"/>
                <a:cs typeface="Poppins"/>
              </a:rPr>
              <a:t>*Refer to the ACN Compensation Plan for complete details.</a:t>
            </a:r>
            <a:endParaRPr lang="en-US" sz="1200" dirty="0"/>
          </a:p>
        </p:txBody>
      </p:sp>
      <p:pic>
        <p:nvPicPr>
          <p:cNvPr id="19" name="6 and 1 mark" descr=""/>
          <p:cNvPicPr>
            <a:picLocks noChangeAspect="1"/>
          </p:cNvPicPr>
          <p:nvPr/>
        </p:nvPicPr>
        <p:blipFill>
          <a:blip r:embed="rId7"/>
          <a:stretch>
            <a:fillRect/>
          </a:stretch>
        </p:blipFill>
        <p:spPr>
          <a:xfrm>
            <a:off x="11393424" y="6108192"/>
            <a:ext cx="475488" cy="475488"/>
          </a:xfrm>
          <a:prstGeom prst="rect">
            <a:avLst/>
          </a:prstGeom>
          <a:ln>
            <a:noFill/>
          </a:ln>
        </p:spPr>
      </p:pic>
      <p:sp>
        <p:nvSpPr>
          <p:cNvPr id="10"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1347437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27" fill="hold">
                      <p:stCondLst>
                        <p:cond delay="indefinite"/>
                        <p:cond evt="onBegin" delay="0">
                          <p:tn val="2"/>
                        </p:cond>
                      </p:stCondLst>
                      <p:childTnLst>
                        <p:par>
                          <p:cTn id="8" fill="hold">
                            <p:stCondLst>
                              <p:cond delay="0"/>
                            </p:stCondLst>
                            <p:childTnLst>
                              <p:par>
                                <p:cTn id="7" presetID="42" presetClass="entr" presetSubtype="0" fill="hold" nodeType="afterEffect">
                                  <p:stCondLst>
                                    <p:cond delay="0"/>
                                  </p:stCondLst>
                                  <p:childTnLst>
                                    <p:set>
                                      <p:cBhvr>
                                        <p:cTn id="3" dur="1" fill="hold">
                                          <p:stCondLst>
                                            <p:cond delay="0"/>
                                          </p:stCondLst>
                                        </p:cTn>
                                        <p:tgtEl>
                                          <p:spTgt spid="14"/>
                                        </p:tgtEl>
                                        <p:attrNameLst>
                                          <p:attrName>style.visibility</p:attrName>
                                        </p:attrNameLst>
                                      </p:cBhvr>
                                      <p:to>
                                        <p:strVal val="visible"/>
                                      </p:to>
                                    </p:set>
                                    <p:animEffect transition="in" filter="fade">
                                      <p:cBhvr>
                                        <p:cTn id="4" dur="500"/>
                                        <p:tgtEl>
                                          <p:spTgt spid="14"/>
                                        </p:tgtEl>
                                      </p:cBhvr>
                                    </p:animEffect>
                                    <p:anim calcmode="lin" valueType="num">
                                      <p:cBhvr>
                                        <p:cTn id="5" dur="500" fill="hold"/>
                                        <p:tgtEl>
                                          <p:spTgt spid="14"/>
                                        </p:tgtEl>
                                        <p:attrNameLst>
                                          <p:attrName>ppt_x</p:attrName>
                                        </p:attrNameLst>
                                      </p:cBhvr>
                                      <p:tavLst>
                                        <p:tav tm="0">
                                          <p:val>
                                            <p:strVal val="#ppt_x"/>
                                          </p:val>
                                        </p:tav>
                                        <p:tav tm="100000">
                                          <p:val>
                                            <p:strVal val="#ppt_x"/>
                                          </p:val>
                                        </p:tav>
                                      </p:tavLst>
                                    </p:anim>
                                    <p:anim calcmode="lin" valueType="num">
                                      <p:cBhvr>
                                        <p:cTn id="6" dur="500" decel="100000" fill="hold"/>
                                        <p:tgtEl>
                                          <p:spTgt spid="14"/>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3" presetID="42" presetClass="entr" presetSubtype="0" fill="hold" nodeType="after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anim calcmode="lin" valueType="num">
                                      <p:cBhvr>
                                        <p:cTn id="11" dur="500" fill="hold"/>
                                        <p:tgtEl>
                                          <p:spTgt spid="15"/>
                                        </p:tgtEl>
                                        <p:attrNameLst>
                                          <p:attrName>ppt_x</p:attrName>
                                        </p:attrNameLst>
                                      </p:cBhvr>
                                      <p:tavLst>
                                        <p:tav tm="0">
                                          <p:val>
                                            <p:strVal val="#ppt_x"/>
                                          </p:val>
                                        </p:tav>
                                        <p:tav tm="100000">
                                          <p:val>
                                            <p:strVal val="#ppt_x"/>
                                          </p:val>
                                        </p:tav>
                                      </p:tavLst>
                                    </p:anim>
                                    <p:anim calcmode="lin" valueType="num">
                                      <p:cBhvr>
                                        <p:cTn id="12" dur="500" decel="10000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19" presetID="42"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anim calcmode="lin" valueType="num">
                                      <p:cBhvr>
                                        <p:cTn id="17" dur="500" fill="hold"/>
                                        <p:tgtEl>
                                          <p:spTgt spid="16"/>
                                        </p:tgtEl>
                                        <p:attrNameLst>
                                          <p:attrName>ppt_x</p:attrName>
                                        </p:attrNameLst>
                                      </p:cBhvr>
                                      <p:tavLst>
                                        <p:tav tm="0">
                                          <p:val>
                                            <p:strVal val="#ppt_x"/>
                                          </p:val>
                                        </p:tav>
                                        <p:tav tm="100000">
                                          <p:val>
                                            <p:strVal val="#ppt_x"/>
                                          </p:val>
                                        </p:tav>
                                      </p:tavLst>
                                    </p:anim>
                                    <p:anim calcmode="lin" valueType="num">
                                      <p:cBhvr>
                                        <p:cTn id="18" dur="500" decel="100000" fill="hold"/>
                                        <p:tgtEl>
                                          <p:spTgt spid="16"/>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5" presetID="42" presetClass="entr" presetSubtype="0"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anim calcmode="lin" valueType="num">
                                      <p:cBhvr>
                                        <p:cTn id="23" dur="500" fill="hold"/>
                                        <p:tgtEl>
                                          <p:spTgt spid="17"/>
                                        </p:tgtEl>
                                        <p:attrNameLst>
                                          <p:attrName>ppt_x</p:attrName>
                                        </p:attrNameLst>
                                      </p:cBhvr>
                                      <p:tavLst>
                                        <p:tav tm="0">
                                          <p:val>
                                            <p:strVal val="#ppt_x"/>
                                          </p:val>
                                        </p:tav>
                                        <p:tav tm="100000">
                                          <p:val>
                                            <p:strVal val="#ppt_x"/>
                                          </p:val>
                                        </p:tav>
                                      </p:tavLst>
                                    </p:anim>
                                    <p:anim calcmode="lin" valueType="num">
                                      <p:cBhvr>
                                        <p:cTn id="24" dur="500" decel="100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6"/>
          <a:srcRect/>
          <a:stretch>
            <a:fillRect/>
          </a:stretch>
        </a:blipFill>
        <a:effectLst/>
      </p:bgPr>
    </p:bg>
    <p:spTree>
      <p:nvGrpSpPr>
        <p:cNvPr id="1" name=""/>
        <p:cNvGrpSpPr/>
        <p:nvPr/>
      </p:nvGrpSpPr>
      <p:grpSpPr>
        <a:xfrm>
          <a:off x="0" y="0"/>
          <a:ext cx="0" cy="0"/>
          <a:chOff x="0" y="0"/>
          <a:chExt cx="0" cy="0"/>
        </a:xfrm>
      </p:grpSpPr>
      <p:pic>
        <p:nvPicPr>
          <p:cNvPr id="2" name="People" descr="Row of diverse people"/>
          <p:cNvPicPr>
            <a:picLocks noChangeAspect="1"/>
          </p:cNvPicPr>
          <p:nvPr/>
        </p:nvPicPr>
        <p:blipFill>
          <a:blip r:embed="rId10"/>
          <a:stretch>
            <a:fillRect/>
          </a:stretch>
        </p:blipFill>
        <p:spPr>
          <a:xfrm>
            <a:off x="0" y="4892040"/>
            <a:ext cx="12191695" cy="1951767"/>
          </a:xfrm>
          <a:prstGeom prst="rect">
            <a:avLst/>
          </a:prstGeom>
        </p:spPr>
      </p:pic>
      <p:grpSp>
        <p:nvGrpSpPr>
          <p:cNvPr id="3" name="Eyebrow"/>
          <p:cNvGrpSpPr/>
          <p:nvPr/>
        </p:nvGrpSpPr>
        <p:grpSpPr>
          <a:xfrm>
            <a:off x="621792" y="502920"/>
            <a:ext cx="8247888" cy="274320"/>
            <a:chOff x="621792" y="502920"/>
            <a:chExt cx="8247888" cy="274320"/>
          </a:xfrm>
        </p:grpSpPr>
        <p:pic>
          <p:nvPicPr>
            <p:cNvPr id="6003" name="Eyebrow (text)"/>
            <p:cNvPicPr>
              <a:picLocks noChangeAspect="1"/>
            </p:cNvPicPr>
            <p:nvPr/>
          </p:nvPicPr>
          <p:blipFill>
            <a:blip r:embed="rId11"/>
            <a:stretch>
              <a:fillRect/>
            </a:stretch>
          </p:blipFill>
          <p:spPr>
            <a:xfrm>
              <a:off x="621792" y="524256"/>
              <a:ext cx="2191512" cy="149352"/>
            </a:xfrm>
            <a:prstGeom prst="rect">
              <a:avLst/>
            </a:prstGeom>
          </p:spPr>
        </p:pic>
      </p:grpSp>
      <p:grpSp>
        <p:nvGrpSpPr>
          <p:cNvPr id="4" name="Title"/>
          <p:cNvGrpSpPr/>
          <p:nvPr/>
        </p:nvGrpSpPr>
        <p:grpSpPr>
          <a:xfrm>
            <a:off x="627888" y="804672"/>
            <a:ext cx="10070592" cy="822960"/>
            <a:chOff x="627888" y="804672"/>
            <a:chExt cx="10070592" cy="822960"/>
          </a:xfrm>
        </p:grpSpPr>
        <p:pic>
          <p:nvPicPr>
            <p:cNvPr id="6004" name="Title (text)"/>
            <p:cNvPicPr>
              <a:picLocks noChangeAspect="1"/>
            </p:cNvPicPr>
            <p:nvPr/>
          </p:nvPicPr>
          <p:blipFill>
            <a:blip r:embed="rId12"/>
            <a:stretch>
              <a:fillRect/>
            </a:stretch>
          </p:blipFill>
          <p:spPr>
            <a:xfrm>
              <a:off x="627888" y="862584"/>
              <a:ext cx="8269224" cy="381000"/>
            </a:xfrm>
            <a:prstGeom prst="rect">
              <a:avLst/>
            </a:prstGeom>
          </p:spPr>
        </p:pic>
      </p:grpSp>
      <p:grpSp>
        <p:nvGrpSpPr>
          <p:cNvPr id="9" name="YOU"/>
          <p:cNvGrpSpPr/>
          <p:nvPr/>
        </p:nvGrpSpPr>
        <p:grpSpPr>
          <a:xfrm>
            <a:off x="640080" y="1828800"/>
            <a:ext cx="2606040" cy="2697480"/>
            <a:chOff x="640080" y="1828800"/>
            <a:chExt cx="2606040" cy="2697480"/>
          </a:xfrm>
        </p:grpSpPr>
        <p:sp>
          <p:nvSpPr>
            <p:cNvPr id="5" name="Shape 5"/>
            <p:cNvSpPr/>
            <p:nvPr/>
          </p:nvSpPr>
          <p:spPr>
            <a:xfrm>
              <a:off x="640080" y="1828800"/>
              <a:ext cx="2606040" cy="2697480"/>
            </a:xfrm>
            <a:prstGeom prst="roundRect">
              <a:avLst>
                <a:gd name="adj" fmla="val 9000"/>
              </a:avLst>
            </a:prstGeom>
            <a:solidFill>
              <a:srgbClr val="2F65A7"/>
            </a:solidFill>
            <a:ln w="44450">
              <a:solidFill>
                <a:srgbClr val="FFD700"/>
              </a:solidFill>
            </a:ln>
          </p:spPr>
        </p:sp>
        <p:pic>
          <p:nvPicPr>
            <p:cNvPr id="6" name="Picture 6" descr="YOU avatar"/>
            <p:cNvPicPr>
              <a:picLocks noChangeAspect="1"/>
            </p:cNvPicPr>
            <p:nvPr/>
          </p:nvPicPr>
          <p:blipFill>
            <a:blip r:embed="rId13"/>
            <a:stretch>
              <a:fillRect/>
            </a:stretch>
          </p:blipFill>
          <p:spPr>
            <a:xfrm>
              <a:off x="868680" y="2011680"/>
              <a:ext cx="1097280" cy="1097280"/>
            </a:xfrm>
            <a:prstGeom prst="ellipse">
              <a:avLst/>
            </a:prstGeom>
            <a:ln w="38100">
              <a:solidFill>
                <a:srgbClr val="FFD700"/>
              </a:solidFill>
            </a:ln>
          </p:spPr>
        </p:pic>
        <p:grpSp>
          <p:nvGrpSpPr>
            <p:cNvPr id="7" name="Text 7"/>
            <p:cNvGrpSpPr/>
            <p:nvPr/>
          </p:nvGrpSpPr>
          <p:grpSpPr>
            <a:xfrm>
              <a:off x="1965960" y="1965960"/>
              <a:ext cx="1005840" cy="685800"/>
              <a:chOff x="1965960" y="1965960"/>
              <a:chExt cx="1005840" cy="685800"/>
            </a:xfrm>
          </p:grpSpPr>
          <p:pic>
            <p:nvPicPr>
              <p:cNvPr id="6007" name="Text 7 (text)"/>
              <p:cNvPicPr>
                <a:picLocks noChangeAspect="1"/>
              </p:cNvPicPr>
              <p:nvPr/>
            </p:nvPicPr>
            <p:blipFill>
              <a:blip r:embed="rId14"/>
              <a:stretch>
                <a:fillRect/>
              </a:stretch>
            </p:blipFill>
            <p:spPr>
              <a:xfrm>
                <a:off x="2505456" y="2139696"/>
                <a:ext cx="463296" cy="359664"/>
              </a:xfrm>
              <a:prstGeom prst="rect">
                <a:avLst/>
              </a:prstGeom>
            </p:spPr>
          </p:pic>
        </p:grpSp>
        <p:grpSp>
          <p:nvGrpSpPr>
            <p:cNvPr id="8" name="Text 8"/>
            <p:cNvGrpSpPr/>
            <p:nvPr/>
          </p:nvGrpSpPr>
          <p:grpSpPr>
            <a:xfrm>
              <a:off x="917448" y="2834640"/>
              <a:ext cx="2072640" cy="1508760"/>
              <a:chOff x="917448" y="2834640"/>
              <a:chExt cx="2072640" cy="1508760"/>
            </a:xfrm>
          </p:grpSpPr>
          <p:pic>
            <p:nvPicPr>
              <p:cNvPr id="6008" name="Text 8 (text)"/>
              <p:cNvPicPr>
                <a:picLocks noChangeAspect="1"/>
              </p:cNvPicPr>
              <p:nvPr/>
            </p:nvPicPr>
            <p:blipFill>
              <a:blip r:embed="rId15"/>
              <a:stretch>
                <a:fillRect/>
              </a:stretch>
            </p:blipFill>
            <p:spPr>
              <a:xfrm>
                <a:off x="917448" y="3813048"/>
                <a:ext cx="1210056" cy="441960"/>
              </a:xfrm>
              <a:prstGeom prst="rect">
                <a:avLst/>
              </a:prstGeom>
            </p:spPr>
          </p:pic>
        </p:grpSp>
      </p:grpSp>
      <p:grpSp>
        <p:nvGrpSpPr>
          <p:cNvPr id="14" name="Family &amp; Friends"/>
          <p:cNvGrpSpPr/>
          <p:nvPr/>
        </p:nvGrpSpPr>
        <p:grpSpPr>
          <a:xfrm>
            <a:off x="3451860" y="1828800"/>
            <a:ext cx="2606040" cy="2697480"/>
            <a:chOff x="3451860" y="1828800"/>
            <a:chExt cx="2606040" cy="2697480"/>
          </a:xfrm>
        </p:grpSpPr>
        <p:sp>
          <p:nvSpPr>
            <p:cNvPr id="10" name="Shape 10"/>
            <p:cNvSpPr/>
            <p:nvPr/>
          </p:nvSpPr>
          <p:spPr>
            <a:xfrm>
              <a:off x="3451860" y="1828800"/>
              <a:ext cx="2606040" cy="2697480"/>
            </a:xfrm>
            <a:prstGeom prst="roundRect">
              <a:avLst>
                <a:gd name="adj" fmla="val 9000"/>
              </a:avLst>
            </a:prstGeom>
            <a:solidFill>
              <a:srgbClr val="0E3A66"/>
            </a:solidFill>
            <a:ln w="12700">
              <a:solidFill>
                <a:srgbClr val="2F65A7"/>
              </a:solidFill>
            </a:ln>
          </p:spPr>
        </p:sp>
        <p:pic>
          <p:nvPicPr>
            <p:cNvPr id="11" name="Picture 11" descr="Family &amp; Friends avatar"/>
            <p:cNvPicPr>
              <a:picLocks noChangeAspect="1"/>
            </p:cNvPicPr>
            <p:nvPr/>
          </p:nvPicPr>
          <p:blipFill>
            <a:blip r:embed="rId16"/>
            <a:stretch>
              <a:fillRect/>
            </a:stretch>
          </p:blipFill>
          <p:spPr>
            <a:xfrm>
              <a:off x="3680460" y="2011680"/>
              <a:ext cx="1097280" cy="1097280"/>
            </a:xfrm>
            <a:prstGeom prst="ellipse">
              <a:avLst/>
            </a:prstGeom>
            <a:ln w="38100">
              <a:solidFill>
                <a:srgbClr val="FFD700"/>
              </a:solidFill>
            </a:ln>
          </p:spPr>
        </p:pic>
        <p:grpSp>
          <p:nvGrpSpPr>
            <p:cNvPr id="12" name="Text 12"/>
            <p:cNvGrpSpPr/>
            <p:nvPr/>
          </p:nvGrpSpPr>
          <p:grpSpPr>
            <a:xfrm>
              <a:off x="4777740" y="1965960"/>
              <a:ext cx="1016508" cy="685800"/>
              <a:chOff x="4777740" y="1965960"/>
              <a:chExt cx="1016508" cy="685800"/>
            </a:xfrm>
          </p:grpSpPr>
          <p:pic>
            <p:nvPicPr>
              <p:cNvPr id="6012" name="Text 12 (text)"/>
              <p:cNvPicPr>
                <a:picLocks noChangeAspect="1"/>
              </p:cNvPicPr>
              <p:nvPr/>
            </p:nvPicPr>
            <p:blipFill>
              <a:blip r:embed="rId17"/>
              <a:stretch>
                <a:fillRect/>
              </a:stretch>
            </p:blipFill>
            <p:spPr>
              <a:xfrm>
                <a:off x="5245608" y="2139696"/>
                <a:ext cx="548640" cy="359664"/>
              </a:xfrm>
              <a:prstGeom prst="rect">
                <a:avLst/>
              </a:prstGeom>
            </p:spPr>
          </p:pic>
        </p:grpSp>
        <p:grpSp>
          <p:nvGrpSpPr>
            <p:cNvPr id="13" name="Text 13"/>
            <p:cNvGrpSpPr/>
            <p:nvPr/>
          </p:nvGrpSpPr>
          <p:grpSpPr>
            <a:xfrm>
              <a:off x="3739896" y="2834640"/>
              <a:ext cx="2061972" cy="1508760"/>
              <a:chOff x="3739896" y="2834640"/>
              <a:chExt cx="2061972" cy="1508760"/>
            </a:xfrm>
          </p:grpSpPr>
          <p:pic>
            <p:nvPicPr>
              <p:cNvPr id="6013" name="Text 13 (text)"/>
              <p:cNvPicPr>
                <a:picLocks noChangeAspect="1"/>
              </p:cNvPicPr>
              <p:nvPr/>
            </p:nvPicPr>
            <p:blipFill>
              <a:blip r:embed="rId18"/>
              <a:stretch>
                <a:fillRect/>
              </a:stretch>
            </p:blipFill>
            <p:spPr>
              <a:xfrm>
                <a:off x="3739896" y="3764280"/>
                <a:ext cx="1170432" cy="548640"/>
              </a:xfrm>
              <a:prstGeom prst="rect">
                <a:avLst/>
              </a:prstGeom>
            </p:spPr>
          </p:pic>
        </p:grpSp>
      </p:grpSp>
      <p:grpSp>
        <p:nvGrpSpPr>
          <p:cNvPr id="19" name="Prospects Who Don’t Become IBOs"/>
          <p:cNvGrpSpPr/>
          <p:nvPr/>
        </p:nvGrpSpPr>
        <p:grpSpPr>
          <a:xfrm>
            <a:off x="6263640" y="1828800"/>
            <a:ext cx="2606040" cy="2697480"/>
            <a:chOff x="6263640" y="1828800"/>
            <a:chExt cx="2606040" cy="2697480"/>
          </a:xfrm>
        </p:grpSpPr>
        <p:sp>
          <p:nvSpPr>
            <p:cNvPr id="15" name="Shape 15"/>
            <p:cNvSpPr/>
            <p:nvPr/>
          </p:nvSpPr>
          <p:spPr>
            <a:xfrm>
              <a:off x="6263640" y="1828800"/>
              <a:ext cx="2606040" cy="2697480"/>
            </a:xfrm>
            <a:prstGeom prst="roundRect">
              <a:avLst>
                <a:gd name="adj" fmla="val 9000"/>
              </a:avLst>
            </a:prstGeom>
            <a:solidFill>
              <a:srgbClr val="0E3A66"/>
            </a:solidFill>
            <a:ln w="12700">
              <a:solidFill>
                <a:srgbClr val="2F65A7"/>
              </a:solidFill>
            </a:ln>
          </p:spPr>
        </p:sp>
        <p:pic>
          <p:nvPicPr>
            <p:cNvPr id="16" name="Picture 16" descr="Prospects Who Don’t Become IBOs avatar"/>
            <p:cNvPicPr>
              <a:picLocks noChangeAspect="1"/>
            </p:cNvPicPr>
            <p:nvPr/>
          </p:nvPicPr>
          <p:blipFill>
            <a:blip r:embed="rId19"/>
            <a:stretch>
              <a:fillRect/>
            </a:stretch>
          </p:blipFill>
          <p:spPr>
            <a:xfrm>
              <a:off x="6492240" y="2011680"/>
              <a:ext cx="1097280" cy="1097280"/>
            </a:xfrm>
            <a:prstGeom prst="ellipse">
              <a:avLst/>
            </a:prstGeom>
            <a:ln w="38100">
              <a:solidFill>
                <a:srgbClr val="FFD700"/>
              </a:solidFill>
            </a:ln>
          </p:spPr>
        </p:pic>
        <p:grpSp>
          <p:nvGrpSpPr>
            <p:cNvPr id="17" name="Text 17"/>
            <p:cNvGrpSpPr/>
            <p:nvPr/>
          </p:nvGrpSpPr>
          <p:grpSpPr>
            <a:xfrm>
              <a:off x="7589520" y="1965960"/>
              <a:ext cx="1005840" cy="685800"/>
              <a:chOff x="7589520" y="1965960"/>
              <a:chExt cx="1005840" cy="685800"/>
            </a:xfrm>
          </p:grpSpPr>
          <p:pic>
            <p:nvPicPr>
              <p:cNvPr id="6017" name="Text 17 (text)"/>
              <p:cNvPicPr>
                <a:picLocks noChangeAspect="1"/>
              </p:cNvPicPr>
              <p:nvPr/>
            </p:nvPicPr>
            <p:blipFill>
              <a:blip r:embed="rId20"/>
              <a:stretch>
                <a:fillRect/>
              </a:stretch>
            </p:blipFill>
            <p:spPr>
              <a:xfrm>
                <a:off x="8037576" y="2139696"/>
                <a:ext cx="551688" cy="362712"/>
              </a:xfrm>
              <a:prstGeom prst="rect">
                <a:avLst/>
              </a:prstGeom>
            </p:spPr>
          </p:pic>
        </p:grpSp>
        <p:grpSp>
          <p:nvGrpSpPr>
            <p:cNvPr id="18" name="Text 18"/>
            <p:cNvGrpSpPr/>
            <p:nvPr/>
          </p:nvGrpSpPr>
          <p:grpSpPr>
            <a:xfrm>
              <a:off x="6553200" y="2834640"/>
              <a:ext cx="2060448" cy="1508760"/>
              <a:chOff x="6553200" y="2834640"/>
              <a:chExt cx="2060448" cy="1508760"/>
            </a:xfrm>
          </p:grpSpPr>
          <p:pic>
            <p:nvPicPr>
              <p:cNvPr id="6018" name="Text 18 (text)"/>
              <p:cNvPicPr>
                <a:picLocks noChangeAspect="1"/>
              </p:cNvPicPr>
              <p:nvPr/>
            </p:nvPicPr>
            <p:blipFill>
              <a:blip r:embed="rId21"/>
              <a:stretch>
                <a:fillRect/>
              </a:stretch>
            </p:blipFill>
            <p:spPr>
              <a:xfrm>
                <a:off x="6553200" y="3474720"/>
                <a:ext cx="1969008" cy="838200"/>
              </a:xfrm>
              <a:prstGeom prst="rect">
                <a:avLst/>
              </a:prstGeom>
            </p:spPr>
          </p:pic>
        </p:grpSp>
      </p:grpSp>
      <p:grpSp>
        <p:nvGrpSpPr>
          <p:cNvPr id="24" name="People You Do Business With"/>
          <p:cNvGrpSpPr/>
          <p:nvPr/>
        </p:nvGrpSpPr>
        <p:grpSpPr>
          <a:xfrm>
            <a:off x="9075420" y="1828800"/>
            <a:ext cx="2606040" cy="2697480"/>
            <a:chOff x="9075420" y="1828800"/>
            <a:chExt cx="2606040" cy="2697480"/>
          </a:xfrm>
        </p:grpSpPr>
        <p:sp>
          <p:nvSpPr>
            <p:cNvPr id="20" name="Shape 20"/>
            <p:cNvSpPr/>
            <p:nvPr/>
          </p:nvSpPr>
          <p:spPr>
            <a:xfrm>
              <a:off x="9075420" y="1828800"/>
              <a:ext cx="2606040" cy="2697480"/>
            </a:xfrm>
            <a:prstGeom prst="roundRect">
              <a:avLst>
                <a:gd name="adj" fmla="val 9000"/>
              </a:avLst>
            </a:prstGeom>
            <a:solidFill>
              <a:srgbClr val="0E3A66"/>
            </a:solidFill>
            <a:ln w="12700">
              <a:solidFill>
                <a:srgbClr val="2F65A7"/>
              </a:solidFill>
            </a:ln>
          </p:spPr>
        </p:sp>
        <p:pic>
          <p:nvPicPr>
            <p:cNvPr id="21" name="Picture 21" descr="People You Do Business With avatar"/>
            <p:cNvPicPr>
              <a:picLocks noChangeAspect="1"/>
            </p:cNvPicPr>
            <p:nvPr/>
          </p:nvPicPr>
          <p:blipFill>
            <a:blip r:embed="rId22"/>
            <a:stretch>
              <a:fillRect/>
            </a:stretch>
          </p:blipFill>
          <p:spPr>
            <a:xfrm>
              <a:off x="9304020" y="2011680"/>
              <a:ext cx="1097280" cy="1097280"/>
            </a:xfrm>
            <a:prstGeom prst="ellipse">
              <a:avLst/>
            </a:prstGeom>
            <a:ln w="38100">
              <a:solidFill>
                <a:srgbClr val="FFD700"/>
              </a:solidFill>
            </a:ln>
          </p:spPr>
        </p:pic>
        <p:grpSp>
          <p:nvGrpSpPr>
            <p:cNvPr id="22" name="Text 22"/>
            <p:cNvGrpSpPr/>
            <p:nvPr/>
          </p:nvGrpSpPr>
          <p:grpSpPr>
            <a:xfrm>
              <a:off x="10401300" y="1965960"/>
              <a:ext cx="1005840" cy="685800"/>
              <a:chOff x="10401300" y="1965960"/>
              <a:chExt cx="1005840" cy="685800"/>
            </a:xfrm>
          </p:grpSpPr>
          <p:pic>
            <p:nvPicPr>
              <p:cNvPr id="6022" name="Text 22 (text)"/>
              <p:cNvPicPr>
                <a:picLocks noChangeAspect="1"/>
              </p:cNvPicPr>
              <p:nvPr/>
            </p:nvPicPr>
            <p:blipFill>
              <a:blip r:embed="rId23"/>
              <a:stretch>
                <a:fillRect/>
              </a:stretch>
            </p:blipFill>
            <p:spPr>
              <a:xfrm>
                <a:off x="10811256" y="2139696"/>
                <a:ext cx="594360" cy="359664"/>
              </a:xfrm>
              <a:prstGeom prst="rect">
                <a:avLst/>
              </a:prstGeom>
            </p:spPr>
          </p:pic>
        </p:grpSp>
        <p:grpSp>
          <p:nvGrpSpPr>
            <p:cNvPr id="23" name="Text 23"/>
            <p:cNvGrpSpPr/>
            <p:nvPr/>
          </p:nvGrpSpPr>
          <p:grpSpPr>
            <a:xfrm>
              <a:off x="9363456" y="2834640"/>
              <a:ext cx="2061972" cy="1508760"/>
              <a:chOff x="9363456" y="2834640"/>
              <a:chExt cx="2061972" cy="1508760"/>
            </a:xfrm>
          </p:grpSpPr>
          <p:pic>
            <p:nvPicPr>
              <p:cNvPr id="6023" name="Text 23 (text)"/>
              <p:cNvPicPr>
                <a:picLocks noChangeAspect="1"/>
              </p:cNvPicPr>
              <p:nvPr/>
            </p:nvPicPr>
            <p:blipFill>
              <a:blip r:embed="rId24"/>
              <a:stretch>
                <a:fillRect/>
              </a:stretch>
            </p:blipFill>
            <p:spPr>
              <a:xfrm>
                <a:off x="9363456" y="3779520"/>
                <a:ext cx="1856232" cy="533400"/>
              </a:xfrm>
              <a:prstGeom prst="rect">
                <a:avLst/>
              </a:prstGeom>
            </p:spPr>
          </p:pic>
        </p:grpSp>
      </p:grpSp>
      <p:pic>
        <p:nvPicPr>
          <p:cNvPr id="25" name="6 and 1 mark" descr="6 and 1"/>
          <p:cNvPicPr>
            <a:picLocks noChangeAspect="1"/>
          </p:cNvPicPr>
          <p:nvPr/>
        </p:nvPicPr>
        <p:blipFill>
          <a:blip r:embed="rId25"/>
          <a:stretch>
            <a:fillRect/>
          </a:stretch>
        </p:blipFill>
        <p:spPr>
          <a:xfrm>
            <a:off x="11393424" y="6108192"/>
            <a:ext cx="475488" cy="475488"/>
          </a:xfrm>
          <a:prstGeom prst="rect">
            <a:avLst/>
          </a:prstGeom>
        </p:spPr>
      </p:pic>
      <p:sp>
        <p:nvSpPr>
          <p:cNvPr id="6024"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9" presetID="42" presetClass="entr" presetSubtype="0" fill="hold" grpId="0" nodeType="afterEffect">
                                  <p:stCondLst>
                                    <p:cond delay="0"/>
                                  </p:stCondLst>
                                  <p:childTnLst>
                                    <p:set>
                                      <p:cBhvr>
                                        <p:cTn id="5" dur="1" fill="hold">
                                          <p:stCondLst>
                                            <p:cond delay="0"/>
                                          </p:stCondLst>
                                        </p:cTn>
                                        <p:tgtEl>
                                          <p:spTgt spid="9"/>
                                        </p:tgtEl>
                                        <p:attrNameLst>
                                          <p:attrName>style.visibility</p:attrName>
                                        </p:attrNameLst>
                                      </p:cBhvr>
                                      <p:to>
                                        <p:strVal val="visible"/>
                                      </p:to>
                                    </p:set>
                                    <p:animEffect transition="in" filter="fade">
                                      <p:cBhvr>
                                        <p:cTn id="6" dur="550"/>
                                        <p:tgtEl>
                                          <p:spTgt spid="9"/>
                                        </p:tgtEl>
                                      </p:cBhvr>
                                    </p:animEffect>
                                    <p:anim calcmode="lin" valueType="num">
                                      <p:cBhvr additive="base">
                                        <p:cTn id="7" dur="550" fill="hold"/>
                                        <p:tgtEl>
                                          <p:spTgt spid="9"/>
                                        </p:tgtEl>
                                        <p:attrNameLst>
                                          <p:attrName>ppt_x</p:attrName>
                                        </p:attrNameLst>
                                      </p:cBhvr>
                                      <p:tavLst>
                                        <p:tav tm="0">
                                          <p:val>
                                            <p:strVal val="#ppt_x"/>
                                          </p:val>
                                        </p:tav>
                                        <p:tav tm="100000">
                                          <p:val>
                                            <p:strVal val="#ppt_x"/>
                                          </p:val>
                                        </p:tav>
                                      </p:tavLst>
                                    </p:anim>
                                    <p:anim calcmode="lin" valueType="num">
                                      <p:cBhvr additive="base">
                                        <p:cTn id="8" dur="5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550"/>
                            </p:stCondLst>
                            <p:childTnLst>
                              <p:par>
                                <p:cTn id="15" presetID="42"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50"/>
                                        <p:tgtEl>
                                          <p:spTgt spid="14"/>
                                        </p:tgtEl>
                                      </p:cBhvr>
                                    </p:animEffect>
                                    <p:anim calcmode="lin" valueType="num">
                                      <p:cBhvr additive="base">
                                        <p:cTn id="13" dur="550" fill="hold"/>
                                        <p:tgtEl>
                                          <p:spTgt spid="14"/>
                                        </p:tgtEl>
                                        <p:attrNameLst>
                                          <p:attrName>ppt_x</p:attrName>
                                        </p:attrNameLst>
                                      </p:cBhvr>
                                      <p:tavLst>
                                        <p:tav tm="0">
                                          <p:val>
                                            <p:strVal val="#ppt_x"/>
                                          </p:val>
                                        </p:tav>
                                        <p:tav tm="100000">
                                          <p:val>
                                            <p:strVal val="#ppt_x"/>
                                          </p:val>
                                        </p:tav>
                                      </p:tavLst>
                                    </p:anim>
                                    <p:anim calcmode="lin" valueType="num">
                                      <p:cBhvr additive="base">
                                        <p:cTn id="14" dur="55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100"/>
                            </p:stCondLst>
                            <p:childTnLst>
                              <p:par>
                                <p:cTn id="21" presetID="42"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50"/>
                                        <p:tgtEl>
                                          <p:spTgt spid="19"/>
                                        </p:tgtEl>
                                      </p:cBhvr>
                                    </p:animEffect>
                                    <p:anim calcmode="lin" valueType="num">
                                      <p:cBhvr additive="base">
                                        <p:cTn id="19" dur="550" fill="hold"/>
                                        <p:tgtEl>
                                          <p:spTgt spid="19"/>
                                        </p:tgtEl>
                                        <p:attrNameLst>
                                          <p:attrName>ppt_x</p:attrName>
                                        </p:attrNameLst>
                                      </p:cBhvr>
                                      <p:tavLst>
                                        <p:tav tm="0">
                                          <p:val>
                                            <p:strVal val="#ppt_x"/>
                                          </p:val>
                                        </p:tav>
                                        <p:tav tm="100000">
                                          <p:val>
                                            <p:strVal val="#ppt_x"/>
                                          </p:val>
                                        </p:tav>
                                      </p:tavLst>
                                    </p:anim>
                                    <p:anim calcmode="lin" valueType="num">
                                      <p:cBhvr additive="base">
                                        <p:cTn id="20" dur="550" fill="hold"/>
                                        <p:tgtEl>
                                          <p:spTgt spid="19"/>
                                        </p:tgtEl>
                                        <p:attrNameLst>
                                          <p:attrName>ppt_y</p:attrName>
                                        </p:attrNameLst>
                                      </p:cBhvr>
                                      <p:tavLst>
                                        <p:tav tm="0">
                                          <p:val>
                                            <p:strVal val="#ppt_y+.1"/>
                                          </p:val>
                                        </p:tav>
                                        <p:tav tm="100000">
                                          <p:val>
                                            <p:strVal val="#ppt_y"/>
                                          </p:val>
                                        </p:tav>
                                      </p:tavLst>
                                    </p:anim>
                                  </p:childTnLst>
                                </p:cTn>
                              </p:par>
                            </p:childTnLst>
                          </p:cTn>
                        </p:par>
                        <p:par>
                          <p:cTn id="22" fill="hold">
                            <p:stCondLst>
                              <p:cond delay="1650"/>
                            </p:stCondLst>
                            <p:childTnLst>
                              <p:par>
                                <p:cTn id="27" presetID="42" presetClass="entr" presetSubtype="0"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50"/>
                                        <p:tgtEl>
                                          <p:spTgt spid="24"/>
                                        </p:tgtEl>
                                      </p:cBhvr>
                                    </p:animEffect>
                                    <p:anim calcmode="lin" valueType="num">
                                      <p:cBhvr additive="base">
                                        <p:cTn id="25" dur="550" fill="hold"/>
                                        <p:tgtEl>
                                          <p:spTgt spid="24"/>
                                        </p:tgtEl>
                                        <p:attrNameLst>
                                          <p:attrName>ppt_x</p:attrName>
                                        </p:attrNameLst>
                                      </p:cBhvr>
                                      <p:tavLst>
                                        <p:tav tm="0">
                                          <p:val>
                                            <p:strVal val="#ppt_x"/>
                                          </p:val>
                                        </p:tav>
                                        <p:tav tm="100000">
                                          <p:val>
                                            <p:strVal val="#ppt_x"/>
                                          </p:val>
                                        </p:tav>
                                      </p:tavLst>
                                    </p:anim>
                                    <p:anim calcmode="lin" valueType="num">
                                      <p:cBhvr additive="base">
                                        <p:cTn id="26" dur="5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6"/>
          <a:srcRect/>
          <a:stretch>
            <a:fillRect/>
          </a:stretch>
        </a:blipFill>
        <a:effectLst/>
      </p:bgPr>
    </p:bg>
    <p:spTree>
      <p:nvGrpSpPr>
        <p:cNvPr id="1" name=""/>
        <p:cNvGrpSpPr/>
        <p:nvPr/>
      </p:nvGrpSpPr>
      <p:grpSpPr>
        <a:xfrm>
          <a:off x="0" y="0"/>
          <a:ext cx="0" cy="0"/>
          <a:chOff x="0" y="0"/>
          <a:chExt cx="0" cy="0"/>
        </a:xfrm>
      </p:grpSpPr>
      <p:pic>
        <p:nvPicPr>
          <p:cNvPr id="2" name="Caller" descr="Man calling on his phone"/>
          <p:cNvPicPr>
            <a:picLocks noChangeAspect="1"/>
          </p:cNvPicPr>
          <p:nvPr/>
        </p:nvPicPr>
        <p:blipFill>
          <a:blip r:embed="rId10"/>
          <a:srcRect l="0" t="0" r="0" b="0"/>
          <a:stretch>
            <a:fillRect/>
          </a:stretch>
        </p:blipFill>
        <p:spPr>
          <a:xfrm>
            <a:off x="0" y="2377440"/>
            <a:ext cx="3255874" cy="4480560"/>
          </a:xfrm>
          <a:prstGeom prst="rect">
            <a:avLst/>
          </a:prstGeom>
        </p:spPr>
      </p:pic>
      <p:pic>
        <p:nvPicPr>
          <p:cNvPr id="3" name="Friend" descr="Woman answering her phone"/>
          <p:cNvPicPr>
            <a:picLocks noChangeAspect="1"/>
          </p:cNvPicPr>
          <p:nvPr/>
        </p:nvPicPr>
        <p:blipFill>
          <a:blip r:embed="rId11"/>
          <a:srcRect l="0" t="0" r="0" b="0"/>
          <a:stretch>
            <a:fillRect/>
          </a:stretch>
        </p:blipFill>
        <p:spPr>
          <a:xfrm>
            <a:off x="9001536" y="2377440"/>
            <a:ext cx="3190159" cy="4480560"/>
          </a:xfrm>
          <a:prstGeom prst="rect">
            <a:avLst/>
          </a:prstGeom>
        </p:spPr>
      </p:pic>
      <p:grpSp>
        <p:nvGrpSpPr>
          <p:cNvPr id="4" name="Eyebrow"/>
          <p:cNvGrpSpPr/>
          <p:nvPr/>
        </p:nvGrpSpPr>
        <p:grpSpPr>
          <a:xfrm>
            <a:off x="621792" y="502920"/>
            <a:ext cx="8247888" cy="274320"/>
            <a:chOff x="621792" y="502920"/>
            <a:chExt cx="8247888" cy="274320"/>
          </a:xfrm>
        </p:grpSpPr>
        <p:pic>
          <p:nvPicPr>
            <p:cNvPr id="6004" name="Eyebrow (text)"/>
            <p:cNvPicPr>
              <a:picLocks noChangeAspect="1"/>
            </p:cNvPicPr>
            <p:nvPr/>
          </p:nvPicPr>
          <p:blipFill>
            <a:blip r:embed="rId12"/>
            <a:stretch>
              <a:fillRect/>
            </a:stretch>
          </p:blipFill>
          <p:spPr>
            <a:xfrm>
              <a:off x="621792" y="524256"/>
              <a:ext cx="2365248" cy="149352"/>
            </a:xfrm>
            <a:prstGeom prst="rect">
              <a:avLst/>
            </a:prstGeom>
          </p:spPr>
        </p:pic>
      </p:grpSp>
      <p:grpSp>
        <p:nvGrpSpPr>
          <p:cNvPr id="5" name="Title"/>
          <p:cNvGrpSpPr/>
          <p:nvPr/>
        </p:nvGrpSpPr>
        <p:grpSpPr>
          <a:xfrm>
            <a:off x="624840" y="804672"/>
            <a:ext cx="6416040" cy="822960"/>
            <a:chOff x="624840" y="804672"/>
            <a:chExt cx="6416040" cy="822960"/>
          </a:xfrm>
        </p:grpSpPr>
        <p:pic>
          <p:nvPicPr>
            <p:cNvPr id="6005" name="Title (text)"/>
            <p:cNvPicPr>
              <a:picLocks noChangeAspect="1"/>
            </p:cNvPicPr>
            <p:nvPr/>
          </p:nvPicPr>
          <p:blipFill>
            <a:blip r:embed="rId13"/>
            <a:stretch>
              <a:fillRect/>
            </a:stretch>
          </p:blipFill>
          <p:spPr>
            <a:xfrm>
              <a:off x="624840" y="847344"/>
              <a:ext cx="3861816" cy="441960"/>
            </a:xfrm>
            <a:prstGeom prst="rect">
              <a:avLst/>
            </a:prstGeom>
          </p:spPr>
        </p:pic>
      </p:grpSp>
      <p:grpSp>
        <p:nvGrpSpPr>
          <p:cNvPr id="8" name="Favor Script"/>
          <p:cNvGrpSpPr/>
          <p:nvPr/>
        </p:nvGrpSpPr>
        <p:grpSpPr>
          <a:xfrm>
            <a:off x="5562295" y="502920"/>
            <a:ext cx="6126480" cy="1389888"/>
            <a:chOff x="5562295" y="502920"/>
            <a:chExt cx="6126480" cy="1389888"/>
          </a:xfrm>
        </p:grpSpPr>
        <p:grpSp>
          <p:nvGrpSpPr>
            <p:cNvPr id="6" name="Text 6"/>
            <p:cNvGrpSpPr/>
            <p:nvPr/>
          </p:nvGrpSpPr>
          <p:grpSpPr>
            <a:xfrm>
              <a:off x="5562295" y="502920"/>
              <a:ext cx="6142025" cy="320040"/>
              <a:chOff x="5562295" y="502920"/>
              <a:chExt cx="6142025" cy="320040"/>
            </a:xfrm>
          </p:grpSpPr>
          <p:pic>
            <p:nvPicPr>
              <p:cNvPr id="6006" name="Text 6 (text)"/>
              <p:cNvPicPr>
                <a:picLocks noChangeAspect="1"/>
              </p:cNvPicPr>
              <p:nvPr/>
            </p:nvPicPr>
            <p:blipFill>
              <a:blip r:embed="rId14"/>
              <a:stretch>
                <a:fillRect/>
              </a:stretch>
            </p:blipFill>
            <p:spPr>
              <a:xfrm>
                <a:off x="7665720" y="524256"/>
                <a:ext cx="4038600" cy="207264"/>
              </a:xfrm>
              <a:prstGeom prst="rect">
                <a:avLst/>
              </a:prstGeom>
            </p:spPr>
          </p:pic>
        </p:grpSp>
        <p:grpSp>
          <p:nvGrpSpPr>
            <p:cNvPr id="7" name="Text 7"/>
            <p:cNvGrpSpPr/>
            <p:nvPr/>
          </p:nvGrpSpPr>
          <p:grpSpPr>
            <a:xfrm>
              <a:off x="5562295" y="841248"/>
              <a:ext cx="6160313" cy="1051560"/>
              <a:chOff x="5562295" y="841248"/>
              <a:chExt cx="6160313" cy="1051560"/>
            </a:xfrm>
          </p:grpSpPr>
          <p:pic>
            <p:nvPicPr>
              <p:cNvPr id="6007" name="Text 7 (text)"/>
              <p:cNvPicPr>
                <a:picLocks noChangeAspect="1"/>
              </p:cNvPicPr>
              <p:nvPr/>
            </p:nvPicPr>
            <p:blipFill>
              <a:blip r:embed="rId15"/>
              <a:stretch>
                <a:fillRect/>
              </a:stretch>
            </p:blipFill>
            <p:spPr>
              <a:xfrm>
                <a:off x="5815584" y="890016"/>
                <a:ext cx="5907024" cy="947928"/>
              </a:xfrm>
              <a:prstGeom prst="rect">
                <a:avLst/>
              </a:prstGeom>
            </p:spPr>
          </p:pic>
        </p:grpSp>
      </p:grpSp>
      <p:grpSp>
        <p:nvGrpSpPr>
          <p:cNvPr id="12" name="Favor"/>
          <p:cNvGrpSpPr/>
          <p:nvPr/>
        </p:nvGrpSpPr>
        <p:grpSpPr>
          <a:xfrm>
            <a:off x="3979865" y="1847088"/>
            <a:ext cx="1965960" cy="1965960"/>
            <a:chOff x="3979865" y="1847088"/>
            <a:chExt cx="1965960" cy="1965960"/>
          </a:xfrm>
        </p:grpSpPr>
        <p:sp>
          <p:nvSpPr>
            <p:cNvPr id="9" name="Shape 9"/>
            <p:cNvSpPr/>
            <p:nvPr/>
          </p:nvSpPr>
          <p:spPr>
            <a:xfrm>
              <a:off x="3979865" y="1847088"/>
              <a:ext cx="1965960" cy="1965960"/>
            </a:xfrm>
            <a:prstGeom prst="ellipse">
              <a:avLst/>
            </a:prstGeom>
            <a:solidFill>
              <a:srgbClr val="0E3A66"/>
            </a:solidFill>
            <a:ln w="25400">
              <a:solidFill>
                <a:srgbClr val="FFD700"/>
              </a:solidFill>
            </a:ln>
          </p:spPr>
        </p:sp>
        <p:pic>
          <p:nvPicPr>
            <p:cNvPr id="10" name="Picture 10" descr=""/>
            <p:cNvPicPr>
              <a:picLocks noChangeAspect="1"/>
            </p:cNvPicPr>
            <p:nvPr/>
          </p:nvPicPr>
          <p:blipFill>
            <a:blip r:embed="rId16"/>
            <a:stretch>
              <a:fillRect/>
            </a:stretch>
          </p:blipFill>
          <p:spPr>
            <a:xfrm>
              <a:off x="4706813" y="2121408"/>
              <a:ext cx="512064" cy="512064"/>
            </a:xfrm>
            <a:prstGeom prst="rect">
              <a:avLst/>
            </a:prstGeom>
          </p:spPr>
        </p:pic>
        <p:grpSp>
          <p:nvGrpSpPr>
            <p:cNvPr id="11" name="Text 11"/>
            <p:cNvGrpSpPr/>
            <p:nvPr/>
          </p:nvGrpSpPr>
          <p:grpSpPr>
            <a:xfrm>
              <a:off x="4025585" y="2670048"/>
              <a:ext cx="1874520" cy="914400"/>
              <a:chOff x="4025585" y="2670048"/>
              <a:chExt cx="1874520" cy="914400"/>
            </a:xfrm>
          </p:grpSpPr>
          <p:pic>
            <p:nvPicPr>
              <p:cNvPr id="6011" name="Text 11 (text)"/>
              <p:cNvPicPr>
                <a:picLocks noChangeAspect="1"/>
              </p:cNvPicPr>
              <p:nvPr/>
            </p:nvPicPr>
            <p:blipFill>
              <a:blip r:embed="rId17"/>
              <a:stretch>
                <a:fillRect/>
              </a:stretch>
            </p:blipFill>
            <p:spPr>
              <a:xfrm>
                <a:off x="4309872" y="2935224"/>
                <a:ext cx="1316736" cy="347472"/>
              </a:xfrm>
              <a:prstGeom prst="rect">
                <a:avLst/>
              </a:prstGeom>
            </p:spPr>
          </p:pic>
        </p:grpSp>
      </p:grpSp>
      <p:grpSp>
        <p:nvGrpSpPr>
          <p:cNvPr id="16" name="Why"/>
          <p:cNvGrpSpPr/>
          <p:nvPr/>
        </p:nvGrpSpPr>
        <p:grpSpPr>
          <a:xfrm>
            <a:off x="6311585" y="1847088"/>
            <a:ext cx="1965960" cy="1965960"/>
            <a:chOff x="6311585" y="1847088"/>
            <a:chExt cx="1965960" cy="1965960"/>
          </a:xfrm>
        </p:grpSpPr>
        <p:sp>
          <p:nvSpPr>
            <p:cNvPr id="13" name="Shape 13"/>
            <p:cNvSpPr/>
            <p:nvPr/>
          </p:nvSpPr>
          <p:spPr>
            <a:xfrm>
              <a:off x="6311585" y="1847088"/>
              <a:ext cx="1965960" cy="1965960"/>
            </a:xfrm>
            <a:prstGeom prst="ellipse">
              <a:avLst/>
            </a:prstGeom>
            <a:solidFill>
              <a:srgbClr val="0E3A66"/>
            </a:solidFill>
            <a:ln w="25400">
              <a:solidFill>
                <a:srgbClr val="FFD700"/>
              </a:solidFill>
            </a:ln>
          </p:spPr>
        </p:sp>
        <p:pic>
          <p:nvPicPr>
            <p:cNvPr id="14" name="Picture 14" descr=""/>
            <p:cNvPicPr>
              <a:picLocks noChangeAspect="1"/>
            </p:cNvPicPr>
            <p:nvPr/>
          </p:nvPicPr>
          <p:blipFill>
            <a:blip r:embed="rId18"/>
            <a:stretch>
              <a:fillRect/>
            </a:stretch>
          </p:blipFill>
          <p:spPr>
            <a:xfrm>
              <a:off x="7038533" y="2121408"/>
              <a:ext cx="512064" cy="512064"/>
            </a:xfrm>
            <a:prstGeom prst="rect">
              <a:avLst/>
            </a:prstGeom>
          </p:spPr>
        </p:pic>
        <p:grpSp>
          <p:nvGrpSpPr>
            <p:cNvPr id="15" name="Text 15"/>
            <p:cNvGrpSpPr/>
            <p:nvPr/>
          </p:nvGrpSpPr>
          <p:grpSpPr>
            <a:xfrm>
              <a:off x="6357305" y="2670048"/>
              <a:ext cx="1874520" cy="914400"/>
              <a:chOff x="6357305" y="2670048"/>
              <a:chExt cx="1874520" cy="914400"/>
            </a:xfrm>
          </p:grpSpPr>
          <p:pic>
            <p:nvPicPr>
              <p:cNvPr id="6015" name="Text 15 (text)"/>
              <p:cNvPicPr>
                <a:picLocks noChangeAspect="1"/>
              </p:cNvPicPr>
              <p:nvPr/>
            </p:nvPicPr>
            <p:blipFill>
              <a:blip r:embed="rId19"/>
              <a:stretch>
                <a:fillRect/>
              </a:stretch>
            </p:blipFill>
            <p:spPr>
              <a:xfrm>
                <a:off x="6754368" y="2923032"/>
                <a:ext cx="1097280" cy="475488"/>
              </a:xfrm>
              <a:prstGeom prst="rect">
                <a:avLst/>
              </a:prstGeom>
            </p:spPr>
          </p:pic>
        </p:grpSp>
      </p:grpSp>
      <p:grpSp>
        <p:nvGrpSpPr>
          <p:cNvPr id="20" name="Services Savings"/>
          <p:cNvGrpSpPr/>
          <p:nvPr/>
        </p:nvGrpSpPr>
        <p:grpSpPr>
          <a:xfrm>
            <a:off x="3979865" y="4178808"/>
            <a:ext cx="1965960" cy="1965960"/>
            <a:chOff x="3979865" y="4178808"/>
            <a:chExt cx="1965960" cy="1965960"/>
          </a:xfrm>
        </p:grpSpPr>
        <p:sp>
          <p:nvSpPr>
            <p:cNvPr id="17" name="Shape 17"/>
            <p:cNvSpPr/>
            <p:nvPr/>
          </p:nvSpPr>
          <p:spPr>
            <a:xfrm>
              <a:off x="3979865" y="4178808"/>
              <a:ext cx="1965960" cy="1965960"/>
            </a:xfrm>
            <a:prstGeom prst="ellipse">
              <a:avLst/>
            </a:prstGeom>
            <a:solidFill>
              <a:srgbClr val="0E3A66"/>
            </a:solidFill>
            <a:ln w="25400">
              <a:solidFill>
                <a:srgbClr val="FFD700"/>
              </a:solidFill>
            </a:ln>
          </p:spPr>
        </p:sp>
        <p:pic>
          <p:nvPicPr>
            <p:cNvPr id="18" name="Picture 18" descr=""/>
            <p:cNvPicPr>
              <a:picLocks noChangeAspect="1"/>
            </p:cNvPicPr>
            <p:nvPr/>
          </p:nvPicPr>
          <p:blipFill>
            <a:blip r:embed="rId20"/>
            <a:stretch>
              <a:fillRect/>
            </a:stretch>
          </p:blipFill>
          <p:spPr>
            <a:xfrm>
              <a:off x="4706813" y="4453128"/>
              <a:ext cx="512064" cy="512064"/>
            </a:xfrm>
            <a:prstGeom prst="rect">
              <a:avLst/>
            </a:prstGeom>
          </p:spPr>
        </p:pic>
        <p:grpSp>
          <p:nvGrpSpPr>
            <p:cNvPr id="19" name="Text 19"/>
            <p:cNvGrpSpPr/>
            <p:nvPr/>
          </p:nvGrpSpPr>
          <p:grpSpPr>
            <a:xfrm>
              <a:off x="4025585" y="5001768"/>
              <a:ext cx="1874520" cy="914400"/>
              <a:chOff x="4025585" y="5001768"/>
              <a:chExt cx="1874520" cy="914400"/>
            </a:xfrm>
          </p:grpSpPr>
          <p:pic>
            <p:nvPicPr>
              <p:cNvPr id="6019" name="Text 19 (text)"/>
              <p:cNvPicPr>
                <a:picLocks noChangeAspect="1"/>
              </p:cNvPicPr>
              <p:nvPr/>
            </p:nvPicPr>
            <p:blipFill>
              <a:blip r:embed="rId21"/>
              <a:stretch>
                <a:fillRect/>
              </a:stretch>
            </p:blipFill>
            <p:spPr>
              <a:xfrm>
                <a:off x="4291584" y="5132832"/>
                <a:ext cx="1331976" cy="670560"/>
              </a:xfrm>
              <a:prstGeom prst="rect">
                <a:avLst/>
              </a:prstGeom>
            </p:spPr>
          </p:pic>
        </p:grpSp>
      </p:grpSp>
      <p:grpSp>
        <p:nvGrpSpPr>
          <p:cNvPr id="24" name="Try"/>
          <p:cNvGrpSpPr/>
          <p:nvPr/>
        </p:nvGrpSpPr>
        <p:grpSpPr>
          <a:xfrm>
            <a:off x="6311585" y="4178808"/>
            <a:ext cx="1965960" cy="1965960"/>
            <a:chOff x="6311585" y="4178808"/>
            <a:chExt cx="1965960" cy="1965960"/>
          </a:xfrm>
        </p:grpSpPr>
        <p:sp>
          <p:nvSpPr>
            <p:cNvPr id="21" name="Shape 21"/>
            <p:cNvSpPr/>
            <p:nvPr/>
          </p:nvSpPr>
          <p:spPr>
            <a:xfrm>
              <a:off x="6311585" y="4178808"/>
              <a:ext cx="1965960" cy="1965960"/>
            </a:xfrm>
            <a:prstGeom prst="ellipse">
              <a:avLst/>
            </a:prstGeom>
            <a:solidFill>
              <a:srgbClr val="0E3A66"/>
            </a:solidFill>
            <a:ln w="25400">
              <a:solidFill>
                <a:srgbClr val="FFD700"/>
              </a:solidFill>
            </a:ln>
          </p:spPr>
        </p:sp>
        <p:pic>
          <p:nvPicPr>
            <p:cNvPr id="22" name="Picture 22" descr=""/>
            <p:cNvPicPr>
              <a:picLocks noChangeAspect="1"/>
            </p:cNvPicPr>
            <p:nvPr/>
          </p:nvPicPr>
          <p:blipFill>
            <a:blip r:embed="rId22"/>
            <a:stretch>
              <a:fillRect/>
            </a:stretch>
          </p:blipFill>
          <p:spPr>
            <a:xfrm>
              <a:off x="7038533" y="4453128"/>
              <a:ext cx="512064" cy="512064"/>
            </a:xfrm>
            <a:prstGeom prst="rect">
              <a:avLst/>
            </a:prstGeom>
          </p:spPr>
        </p:pic>
        <p:grpSp>
          <p:nvGrpSpPr>
            <p:cNvPr id="23" name="Text 23"/>
            <p:cNvGrpSpPr/>
            <p:nvPr/>
          </p:nvGrpSpPr>
          <p:grpSpPr>
            <a:xfrm>
              <a:off x="6357305" y="5001768"/>
              <a:ext cx="1874520" cy="914400"/>
              <a:chOff x="6357305" y="5001768"/>
              <a:chExt cx="1874520" cy="914400"/>
            </a:xfrm>
          </p:grpSpPr>
          <p:pic>
            <p:nvPicPr>
              <p:cNvPr id="6023" name="Text 23 (text)"/>
              <p:cNvPicPr>
                <a:picLocks noChangeAspect="1"/>
              </p:cNvPicPr>
              <p:nvPr/>
            </p:nvPicPr>
            <p:blipFill>
              <a:blip r:embed="rId23"/>
              <a:stretch>
                <a:fillRect/>
              </a:stretch>
            </p:blipFill>
            <p:spPr>
              <a:xfrm>
                <a:off x="6897624" y="5266944"/>
                <a:ext cx="798576" cy="463296"/>
              </a:xfrm>
              <a:prstGeom prst="rect">
                <a:avLst/>
              </a:prstGeom>
            </p:spPr>
          </p:pic>
        </p:grpSp>
      </p:grpSp>
      <p:grpSp>
        <p:nvGrpSpPr>
          <p:cNvPr id="25" name="Disclaimer"/>
          <p:cNvGrpSpPr/>
          <p:nvPr/>
        </p:nvGrpSpPr>
        <p:grpSpPr>
          <a:xfrm>
            <a:off x="2836865" y="6473952"/>
            <a:ext cx="6583680" cy="201168"/>
            <a:chOff x="2836865" y="6473952"/>
            <a:chExt cx="6583680" cy="201168"/>
          </a:xfrm>
        </p:grpSpPr>
        <p:pic>
          <p:nvPicPr>
            <p:cNvPr id="6025" name="Disclaimer (text)"/>
            <p:cNvPicPr>
              <a:picLocks noChangeAspect="1"/>
            </p:cNvPicPr>
            <p:nvPr/>
          </p:nvPicPr>
          <p:blipFill>
            <a:blip r:embed="rId24"/>
            <a:stretch>
              <a:fillRect/>
            </a:stretch>
          </p:blipFill>
          <p:spPr>
            <a:xfrm>
              <a:off x="4453128" y="6480048"/>
              <a:ext cx="3343656" cy="155448"/>
            </a:xfrm>
            <a:prstGeom prst="rect">
              <a:avLst/>
            </a:prstGeom>
          </p:spPr>
        </p:pic>
      </p:grpSp>
      <p:pic>
        <p:nvPicPr>
          <p:cNvPr id="26" name="6 and 1 mark" descr="6 and 1"/>
          <p:cNvPicPr>
            <a:picLocks noChangeAspect="1"/>
          </p:cNvPicPr>
          <p:nvPr/>
        </p:nvPicPr>
        <p:blipFill>
          <a:blip r:embed="rId25"/>
          <a:stretch>
            <a:fillRect/>
          </a:stretch>
        </p:blipFill>
        <p:spPr>
          <a:xfrm>
            <a:off x="11393424" y="6108192"/>
            <a:ext cx="475488" cy="475488"/>
          </a:xfrm>
          <a:prstGeom prst="rect">
            <a:avLst/>
          </a:prstGeom>
        </p:spPr>
      </p:pic>
      <p:sp>
        <p:nvSpPr>
          <p:cNvPr id="6026"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9" presetID="42" presetClass="entr" presetSubtype="0" fill="hold" grpId="0" nodeType="afterEffect">
                                  <p:stCondLst>
                                    <p:cond delay="0"/>
                                  </p:stCondLst>
                                  <p:childTnLst>
                                    <p:set>
                                      <p:cBhvr>
                                        <p:cTn id="5" dur="1" fill="hold">
                                          <p:stCondLst>
                                            <p:cond delay="0"/>
                                          </p:stCondLst>
                                        </p:cTn>
                                        <p:tgtEl>
                                          <p:spTgt spid="8"/>
                                        </p:tgtEl>
                                        <p:attrNameLst>
                                          <p:attrName>style.visibility</p:attrName>
                                        </p:attrNameLst>
                                      </p:cBhvr>
                                      <p:to>
                                        <p:strVal val="visible"/>
                                      </p:to>
                                    </p:set>
                                    <p:animEffect transition="in" filter="fade">
                                      <p:cBhvr>
                                        <p:cTn id="6" dur="550"/>
                                        <p:tgtEl>
                                          <p:spTgt spid="8"/>
                                        </p:tgtEl>
                                      </p:cBhvr>
                                    </p:animEffect>
                                    <p:anim calcmode="lin" valueType="num">
                                      <p:cBhvr additive="base">
                                        <p:cTn id="7" dur="550" fill="hold"/>
                                        <p:tgtEl>
                                          <p:spTgt spid="8"/>
                                        </p:tgtEl>
                                        <p:attrNameLst>
                                          <p:attrName>ppt_x</p:attrName>
                                        </p:attrNameLst>
                                      </p:cBhvr>
                                      <p:tavLst>
                                        <p:tav tm="0">
                                          <p:val>
                                            <p:strVal val="#ppt_x"/>
                                          </p:val>
                                        </p:tav>
                                        <p:tav tm="100000">
                                          <p:val>
                                            <p:strVal val="#ppt_x"/>
                                          </p:val>
                                        </p:tav>
                                      </p:tavLst>
                                    </p:anim>
                                    <p:anim calcmode="lin" valueType="num">
                                      <p:cBhvr additive="base">
                                        <p:cTn id="8" dur="550" fill="hold"/>
                                        <p:tgtEl>
                                          <p:spTgt spid="8"/>
                                        </p:tgtEl>
                                        <p:attrNameLst>
                                          <p:attrName>ppt_y</p:attrName>
                                        </p:attrNameLst>
                                      </p:cBhvr>
                                      <p:tavLst>
                                        <p:tav tm="0">
                                          <p:val>
                                            <p:strVal val="#ppt_y+.1"/>
                                          </p:val>
                                        </p:tav>
                                        <p:tav tm="100000">
                                          <p:val>
                                            <p:strVal val="#ppt_y"/>
                                          </p:val>
                                        </p:tav>
                                      </p:tavLst>
                                    </p:anim>
                                  </p:childTnLst>
                                </p:cTn>
                              </p:par>
                              <p:par>
                                <p:cTn id="14" presetID="53" presetClass="entr" presetSubtype="16"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50" fill="hold"/>
                                        <p:tgtEl>
                                          <p:spTgt spid="12"/>
                                        </p:tgtEl>
                                        <p:attrNameLst>
                                          <p:attrName>ppt_w</p:attrName>
                                        </p:attrNameLst>
                                      </p:cBhvr>
                                      <p:tavLst>
                                        <p:tav tm="0">
                                          <p:val>
                                            <p:strVal val="0"/>
                                          </p:val>
                                        </p:tav>
                                        <p:tav tm="100000">
                                          <p:val>
                                            <p:strVal val="#ppt_w"/>
                                          </p:val>
                                        </p:tav>
                                      </p:tavLst>
                                    </p:anim>
                                    <p:anim calcmode="lin" valueType="num">
                                      <p:cBhvr additive="base">
                                        <p:cTn id="12" dur="550" fill="hold"/>
                                        <p:tgtEl>
                                          <p:spTgt spid="12"/>
                                        </p:tgtEl>
                                        <p:attrNameLst>
                                          <p:attrName>ppt_h</p:attrName>
                                        </p:attrNameLst>
                                      </p:cBhvr>
                                      <p:tavLst>
                                        <p:tav tm="0">
                                          <p:val>
                                            <p:strVal val="0"/>
                                          </p:val>
                                        </p:tav>
                                        <p:tav tm="100000">
                                          <p:val>
                                            <p:strVal val="#ppt_h"/>
                                          </p:val>
                                        </p:tav>
                                      </p:tavLst>
                                    </p:anim>
                                    <p:animEffect transition="in" filter="fade">
                                      <p:cBhvr>
                                        <p:cTn id="13" dur="550"/>
                                        <p:tgtEl>
                                          <p:spTgt spid="12"/>
                                        </p:tgtEl>
                                      </p:cBhvr>
                                    </p:animEffect>
                                  </p:childTnLst>
                                </p:cTn>
                              </p:par>
                              <p:par>
                                <p:cTn id="19" presetID="53" presetClass="entr" presetSubtype="16"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50" fill="hold"/>
                                        <p:tgtEl>
                                          <p:spTgt spid="16"/>
                                        </p:tgtEl>
                                        <p:attrNameLst>
                                          <p:attrName>ppt_w</p:attrName>
                                        </p:attrNameLst>
                                      </p:cBhvr>
                                      <p:tavLst>
                                        <p:tav tm="0">
                                          <p:val>
                                            <p:strVal val="0"/>
                                          </p:val>
                                        </p:tav>
                                        <p:tav tm="100000">
                                          <p:val>
                                            <p:strVal val="#ppt_w"/>
                                          </p:val>
                                        </p:tav>
                                      </p:tavLst>
                                    </p:anim>
                                    <p:anim calcmode="lin" valueType="num">
                                      <p:cBhvr additive="base">
                                        <p:cTn id="17" dur="550" fill="hold"/>
                                        <p:tgtEl>
                                          <p:spTgt spid="16"/>
                                        </p:tgtEl>
                                        <p:attrNameLst>
                                          <p:attrName>ppt_h</p:attrName>
                                        </p:attrNameLst>
                                      </p:cBhvr>
                                      <p:tavLst>
                                        <p:tav tm="0">
                                          <p:val>
                                            <p:strVal val="0"/>
                                          </p:val>
                                        </p:tav>
                                        <p:tav tm="100000">
                                          <p:val>
                                            <p:strVal val="#ppt_h"/>
                                          </p:val>
                                        </p:tav>
                                      </p:tavLst>
                                    </p:anim>
                                    <p:animEffect transition="in" filter="fade">
                                      <p:cBhvr>
                                        <p:cTn id="18" dur="550"/>
                                        <p:tgtEl>
                                          <p:spTgt spid="16"/>
                                        </p:tgtEl>
                                      </p:cBhvr>
                                    </p:animEffect>
                                  </p:childTnLst>
                                </p:cTn>
                              </p:par>
                              <p:par>
                                <p:cTn id="24" presetID="53" presetClass="entr" presetSubtype="16"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50" fill="hold"/>
                                        <p:tgtEl>
                                          <p:spTgt spid="20"/>
                                        </p:tgtEl>
                                        <p:attrNameLst>
                                          <p:attrName>ppt_w</p:attrName>
                                        </p:attrNameLst>
                                      </p:cBhvr>
                                      <p:tavLst>
                                        <p:tav tm="0">
                                          <p:val>
                                            <p:strVal val="0"/>
                                          </p:val>
                                        </p:tav>
                                        <p:tav tm="100000">
                                          <p:val>
                                            <p:strVal val="#ppt_w"/>
                                          </p:val>
                                        </p:tav>
                                      </p:tavLst>
                                    </p:anim>
                                    <p:anim calcmode="lin" valueType="num">
                                      <p:cBhvr additive="base">
                                        <p:cTn id="22" dur="550" fill="hold"/>
                                        <p:tgtEl>
                                          <p:spTgt spid="20"/>
                                        </p:tgtEl>
                                        <p:attrNameLst>
                                          <p:attrName>ppt_h</p:attrName>
                                        </p:attrNameLst>
                                      </p:cBhvr>
                                      <p:tavLst>
                                        <p:tav tm="0">
                                          <p:val>
                                            <p:strVal val="0"/>
                                          </p:val>
                                        </p:tav>
                                        <p:tav tm="100000">
                                          <p:val>
                                            <p:strVal val="#ppt_h"/>
                                          </p:val>
                                        </p:tav>
                                      </p:tavLst>
                                    </p:anim>
                                    <p:animEffect transition="in" filter="fade">
                                      <p:cBhvr>
                                        <p:cTn id="23" dur="550"/>
                                        <p:tgtEl>
                                          <p:spTgt spid="20"/>
                                        </p:tgtEl>
                                      </p:cBhvr>
                                    </p:animEffect>
                                  </p:childTnLst>
                                </p:cTn>
                              </p:par>
                              <p:par>
                                <p:cTn id="29" presetID="53" presetClass="entr" presetSubtype="16"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550" fill="hold"/>
                                        <p:tgtEl>
                                          <p:spTgt spid="24"/>
                                        </p:tgtEl>
                                        <p:attrNameLst>
                                          <p:attrName>ppt_w</p:attrName>
                                        </p:attrNameLst>
                                      </p:cBhvr>
                                      <p:tavLst>
                                        <p:tav tm="0">
                                          <p:val>
                                            <p:strVal val="0"/>
                                          </p:val>
                                        </p:tav>
                                        <p:tav tm="100000">
                                          <p:val>
                                            <p:strVal val="#ppt_w"/>
                                          </p:val>
                                        </p:tav>
                                      </p:tavLst>
                                    </p:anim>
                                    <p:anim calcmode="lin" valueType="num">
                                      <p:cBhvr additive="base">
                                        <p:cTn id="27" dur="550" fill="hold"/>
                                        <p:tgtEl>
                                          <p:spTgt spid="24"/>
                                        </p:tgtEl>
                                        <p:attrNameLst>
                                          <p:attrName>ppt_h</p:attrName>
                                        </p:attrNameLst>
                                      </p:cBhvr>
                                      <p:tavLst>
                                        <p:tav tm="0">
                                          <p:val>
                                            <p:strVal val="0"/>
                                          </p:val>
                                        </p:tav>
                                        <p:tav tm="100000">
                                          <p:val>
                                            <p:strVal val="#ppt_h"/>
                                          </p:val>
                                        </p:tav>
                                      </p:tavLst>
                                    </p:anim>
                                    <p:animEffect transition="in" filter="fade">
                                      <p:cBhvr>
                                        <p:cTn id="28" dur="5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a:extLst>
            <a:ext uri="{FF2B5EF4-FFF2-40B4-BE49-F238E27FC236}">
              <a16:creationId xmlns:a16="http://schemas.microsoft.com/office/drawing/2014/main" id="{98631299-92DF-18AF-3977-C9B2119B3492}"/>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2331D6D6-C50F-CD79-52CA-B9D1A8D1C7BF}"/>
              </a:ext>
            </a:extLst>
          </p:cNvPr>
          <p:cNvSpPr txBox="1"/>
          <p:nvPr/>
        </p:nvSpPr>
        <p:spPr>
          <a:xfrm>
            <a:off x="0" y="798950"/>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600" b="1" i="0" u="none" strike="noStrike" kern="1200" cap="none" spc="0" normalizeH="0" baseline="0" noProof="0" dirty="0">
                <a:solidFill>
                  <a:srgbClr val="FFFFFF"/>
                </a:solidFill>
                <a:effectLst>
                  <a:outerShdw blurRad="50800" dist="38100" dir="2700000" algn="tl" rotWithShape="0">
                    <a:prstClr val="black">
                      <a:alpha val="40000"/>
                    </a:prstClr>
                  </a:outerShdw>
                </a:effectLst>
                <a:uLnTx/>
                <a:uFillTx/>
                <a:latin typeface="Caveat"/>
              </a:rPr>
              <a:t xml:space="preserve">How to Earn Your First </a:t>
            </a:r>
            <a:r>
              <a:rPr kumimoji="0" lang="en-US" sz="7600" b="1" i="0" u="none" strike="noStrike" kern="1200" cap="none" spc="0" normalizeH="0" baseline="0" noProof="0" dirty="0">
                <a:solidFill>
                  <a:srgbClr val="FFD700"/>
                </a:solidFill>
                <a:effectLst>
                  <a:outerShdw blurRad="50800" dist="38100" dir="2700000" algn="tl" rotWithShape="0">
                    <a:prstClr val="black">
                      <a:alpha val="40000"/>
                    </a:prstClr>
                  </a:outerShdw>
                </a:effectLst>
                <a:uLnTx/>
                <a:uFillTx/>
                <a:latin typeface="Caveat"/>
              </a:rPr>
              <a:t>$1,100</a:t>
            </a:r>
          </a:p>
        </p:txBody>
      </p:sp>
      <p:pic>
        <p:nvPicPr>
          <p:cNvPr id="17" name="Hand underline" descr=""/>
          <p:cNvPicPr>
            <a:picLocks noChangeAspect="1"/>
          </p:cNvPicPr>
          <p:nvPr/>
        </p:nvPicPr>
        <p:blipFill>
          <a:blip r:embed="rId8"/>
          <a:stretch>
            <a:fillRect/>
          </a:stretch>
        </p:blipFill>
        <p:spPr>
          <a:xfrm>
            <a:off x="8906254" y="1807838"/>
            <a:ext cx="2472545" cy="401789"/>
          </a:xfrm>
          <a:prstGeom prst="rect">
            <a:avLst/>
          </a:prstGeom>
          <a:ln>
            <a:noFill/>
          </a:ln>
        </p:spPr>
      </p:pic>
      <p:pic>
        <p:nvPicPr>
          <p:cNvPr id="16" name="6 and 1 mark" descr=""/>
          <p:cNvPicPr>
            <a:picLocks noChangeAspect="1"/>
          </p:cNvPicPr>
          <p:nvPr/>
        </p:nvPicPr>
        <p:blipFill>
          <a:blip r:embed="rId7"/>
          <a:stretch>
            <a:fillRect/>
          </a:stretch>
        </p:blipFill>
        <p:spPr>
          <a:xfrm>
            <a:off x="11393424" y="6108192"/>
            <a:ext cx="475488" cy="475488"/>
          </a:xfrm>
          <a:prstGeom prst="rect">
            <a:avLst/>
          </a:prstGeom>
          <a:ln>
            <a:noFill/>
          </a:ln>
        </p:spPr>
      </p:pic>
      <p:pic>
        <p:nvPicPr>
          <p:cNvPr id="18" name="6 and 1 logo (large)" descr=""/>
          <p:cNvPicPr>
            <a:picLocks noChangeAspect="1"/>
          </p:cNvPicPr>
          <p:nvPr/>
        </p:nvPicPr>
        <p:blipFill>
          <a:blip r:embed="rId7"/>
          <a:stretch>
            <a:fillRect/>
          </a:stretch>
        </p:blipFill>
        <p:spPr>
          <a:xfrm>
            <a:off x="777240" y="2240280"/>
            <a:ext cx="3657600" cy="3657600"/>
          </a:xfrm>
          <a:prstGeom prst="rect">
            <a:avLst/>
          </a:prstGeom>
          <a:ln>
            <a:noFill/>
          </a:ln>
        </p:spPr>
      </p:pic>
      <p:grpSp>
        <p:nvGrpSpPr>
          <p:cNvPr id="19" name="Step 1"/>
          <p:cNvGrpSpPr/>
          <p:nvPr/>
        </p:nvGrpSpPr>
        <p:grpSpPr>
          <a:xfrm>
            <a:off x="4892040" y="2240280"/>
            <a:ext cx="6629400" cy="1600200"/>
            <a:chOff x="4892040" y="2240280"/>
            <a:chExt cx="6629400" cy="1600200"/>
          </a:xfrm>
        </p:grpSpPr>
        <p:sp>
          <p:nvSpPr>
            <p:cNvPr id="20" name="Card"/>
            <p:cNvSpPr/>
            <p:nvPr/>
          </p:nvSpPr>
          <p:spPr>
            <a:xfrm>
              <a:off x="4892040" y="2240280"/>
              <a:ext cx="6629400" cy="1600200"/>
            </a:xfrm>
            <a:prstGeom prst="roundRect">
              <a:avLst>
                <a:gd name="adj" fmla="val 7000"/>
              </a:avLst>
            </a:prstGeom>
            <a:solidFill>
              <a:srgbClr val="FFFFFF">
                <a:alpha val="6000"/>
              </a:srgbClr>
            </a:solidFill>
            <a:ln w="12700">
              <a:solidFill>
                <a:srgbClr val="2F65A7"/>
              </a:solidFill>
            </a:ln>
          </p:spPr>
        </p:sp>
        <p:sp>
          <p:nvSpPr>
            <p:cNvPr id="22" name="Step text"/>
            <p:cNvSpPr txBox="1"/>
            <p:nvPr/>
          </p:nvSpPr>
          <p:spPr>
            <a:xfrm>
              <a:off x="6035040" y="2240280"/>
              <a:ext cx="5303520" cy="1600200"/>
            </a:xfrm>
            <a:prstGeom prst="rect">
              <a:avLst/>
            </a:prstGeom>
            <a:noFill/>
            <a:ln>
              <a:noFill/>
            </a:ln>
          </p:spPr>
          <p:txBody>
            <a:bodyPr wrap="square" lIns="0" tIns="0" rIns="0" bIns="0" anchor="ctr" rtlCol="0">
              <a:noAutofit/>
            </a:bodyPr>
            <a:lstStyle/>
            <a:p>
              <a:pPr algn="l">
                <a:lnSpc>
                  <a:spcPct val="95000"/>
                </a:lnSpc>
                <a:spcBef>
                  <a:spcPts val="0"/>
                </a:spcBef>
                <a:spcAft>
                  <a:spcPts val="0"/>
                </a:spcAft>
                <a:buNone/>
              </a:pPr>
              <a:r>
                <a:rPr lang="en-US" sz="3400" b="1" i="0" dirty="0">
                  <a:solidFill>
                    <a:srgbClr val="FFFFFF"/>
                  </a:solidFill>
                  <a:latin typeface="Poppins"/>
                  <a:cs typeface="Poppins"/>
                </a:rPr>
                <a:t xml:space="preserve">YOU Enroll </a:t>
              </a:r>
              <a:r>
                <a:rPr lang="en-US" sz="4420" b="1" i="0" dirty="0">
                  <a:solidFill>
                    <a:srgbClr val="FFD700"/>
                  </a:solidFill>
                  <a:latin typeface="Poppins"/>
                  <a:cs typeface="Poppins"/>
                </a:rPr>
                <a:t>6</a:t>
              </a:r>
              <a:r>
                <a:rPr lang="en-US" sz="3400" b="1" i="0" dirty="0">
                  <a:solidFill>
                    <a:srgbClr val="FFFFFF"/>
                  </a:solidFill>
                  <a:latin typeface="Poppins"/>
                  <a:cs typeface="Poppins"/>
                </a:rPr>
                <a:t xml:space="preserve"> Services</a:t>
              </a:r>
              <a:endParaRPr lang="en-US" sz="1200" dirty="0"/>
            </a:p>
          </p:txBody>
        </p:sp>
      </p:grpSp>
      <p:grpSp>
        <p:nvGrpSpPr>
          <p:cNvPr id="23" name="Step 2"/>
          <p:cNvGrpSpPr/>
          <p:nvPr/>
        </p:nvGrpSpPr>
        <p:grpSpPr>
          <a:xfrm>
            <a:off x="4892040" y="4069080"/>
            <a:ext cx="6629400" cy="1828800"/>
            <a:chOff x="4892040" y="4069080"/>
            <a:chExt cx="6629400" cy="1828800"/>
          </a:xfrm>
        </p:grpSpPr>
        <p:sp>
          <p:nvSpPr>
            <p:cNvPr id="24" name="Card"/>
            <p:cNvSpPr/>
            <p:nvPr/>
          </p:nvSpPr>
          <p:spPr>
            <a:xfrm>
              <a:off x="4892040" y="4069080"/>
              <a:ext cx="6629400" cy="1828800"/>
            </a:xfrm>
            <a:prstGeom prst="roundRect">
              <a:avLst>
                <a:gd name="adj" fmla="val 7000"/>
              </a:avLst>
            </a:prstGeom>
            <a:solidFill>
              <a:srgbClr val="FFFFFF">
                <a:alpha val="6000"/>
              </a:srgbClr>
            </a:solidFill>
            <a:ln w="12700">
              <a:solidFill>
                <a:srgbClr val="2F65A7"/>
              </a:solidFill>
            </a:ln>
          </p:spPr>
        </p:sp>
        <p:sp>
          <p:nvSpPr>
            <p:cNvPr id="25" name="Badge"/>
            <p:cNvSpPr/>
            <p:nvPr/>
          </p:nvSpPr>
          <p:spPr>
            <a:xfrm>
              <a:off x="5166360" y="4654296"/>
              <a:ext cx="658368" cy="658368"/>
            </a:xfrm>
            <a:prstGeom prst="ellipse">
              <a:avLst/>
            </a:prstGeom>
            <a:solidFill>
              <a:srgbClr val="FFD700"/>
            </a:solidFill>
            <a:ln>
              <a:noFill/>
            </a:ln>
          </p:spPr>
          <p:txBody>
            <a:bodyPr wrap="square" lIns="0" tIns="0" rIns="0" bIns="0" anchor="ctr" rtlCol="0">
              <a:noAutofit/>
            </a:bodyPr>
            <a:lstStyle/>
            <a:p>
              <a:pPr algn="ctr">
                <a:spcBef>
                  <a:spcPts val="0"/>
                </a:spcBef>
                <a:spcAft>
                  <a:spcPts val="0"/>
                </a:spcAft>
                <a:buNone/>
              </a:pPr>
              <a:r>
                <a:rPr lang="en-US" sz="2400" b="1" i="0" dirty="0">
                  <a:solidFill>
                    <a:srgbClr val="00274C"/>
                  </a:solidFill>
                  <a:latin typeface="Poppins"/>
                  <a:cs typeface="Poppins"/>
                </a:rPr>
                <a:t>2</a:t>
              </a:r>
              <a:endParaRPr lang="en-US" sz="1200" dirty="0"/>
            </a:p>
          </p:txBody>
        </p:sp>
        <p:sp>
          <p:nvSpPr>
            <p:cNvPr id="26" name="Step text"/>
            <p:cNvSpPr txBox="1"/>
            <p:nvPr/>
          </p:nvSpPr>
          <p:spPr>
            <a:xfrm>
              <a:off x="6035040" y="4069080"/>
              <a:ext cx="5303520" cy="1828800"/>
            </a:xfrm>
            <a:prstGeom prst="rect">
              <a:avLst/>
            </a:prstGeom>
            <a:noFill/>
            <a:ln>
              <a:noFill/>
            </a:ln>
          </p:spPr>
          <p:txBody>
            <a:bodyPr wrap="square" lIns="0" tIns="0" rIns="0" bIns="0" anchor="ctr" rtlCol="0">
              <a:noAutofit/>
            </a:bodyPr>
            <a:lstStyle/>
            <a:p>
              <a:pPr algn="l">
                <a:lnSpc>
                  <a:spcPct val="95000"/>
                </a:lnSpc>
                <a:spcBef>
                  <a:spcPts val="0"/>
                </a:spcBef>
                <a:spcAft>
                  <a:spcPts val="0"/>
                </a:spcAft>
                <a:buNone/>
              </a:pPr>
              <a:r>
                <a:rPr lang="en-US" sz="3400" b="1" i="0" dirty="0">
                  <a:solidFill>
                    <a:srgbClr val="FFFFFF"/>
                  </a:solidFill>
                  <a:latin typeface="Poppins"/>
                  <a:cs typeface="Poppins"/>
                </a:rPr>
                <a:t xml:space="preserve">Teach and Help </a:t>
              </a:r>
              <a:r>
                <a:rPr lang="en-US" sz="4420" b="1" i="0" dirty="0">
                  <a:solidFill>
                    <a:srgbClr val="FFD700"/>
                  </a:solidFill>
                  <a:latin typeface="Poppins"/>
                  <a:cs typeface="Poppins"/>
                </a:rPr>
                <a:t>1</a:t>
              </a:r>
              <a:r>
                <a:rPr lang="en-US" sz="3400" b="1" i="0" dirty="0">
                  <a:solidFill>
                    <a:srgbClr val="FFFFFF"/>
                  </a:solidFill>
                  <a:latin typeface="Poppins"/>
                  <a:cs typeface="Poppins"/>
                </a:rPr>
                <a:t xml:space="preserve"> Other</a:t>
              </a:r>
              <a:endParaRPr lang="en-US" sz="1200" dirty="0"/>
            </a:p>
            <a:p>
              <a:pPr algn="l">
                <a:lnSpc>
                  <a:spcPct val="95000"/>
                </a:lnSpc>
                <a:spcBef>
                  <a:spcPts val="0"/>
                </a:spcBef>
                <a:spcAft>
                  <a:spcPts val="0"/>
                </a:spcAft>
                <a:buNone/>
              </a:pPr>
              <a:r>
                <a:rPr lang="en-US" sz="3400" b="1" i="0" dirty="0">
                  <a:solidFill>
                    <a:srgbClr val="FFFFFF"/>
                  </a:solidFill>
                  <a:latin typeface="Poppins"/>
                  <a:cs typeface="Poppins"/>
                </a:rPr>
                <a:t>To Do the Same</a:t>
              </a:r>
              <a:endParaRPr lang="en-US" sz="1200" dirty="0"/>
            </a:p>
          </p:txBody>
        </p:sp>
      </p:grpSp>
      <p:pic>
        <p:nvPicPr>
          <p:cNvPr id="27" name="Check" descr=""/>
          <p:cNvPicPr>
            <a:picLocks noChangeAspect="1"/>
          </p:cNvPicPr>
          <p:nvPr/>
        </p:nvPicPr>
        <p:blipFill>
          <a:blip r:embed="rId4"/>
          <a:stretch>
            <a:fillRect/>
          </a:stretch>
        </p:blipFill>
        <p:spPr>
          <a:xfrm>
            <a:off x="5029200" y="2473452"/>
            <a:ext cx="960120" cy="1005840"/>
          </a:xfrm>
          <a:prstGeom prst="rect">
            <a:avLst/>
          </a:prstGeom>
          <a:ln>
            <a:noFill/>
          </a:ln>
        </p:spPr>
      </p:pic>
      <p:sp>
        <p:nvSpPr>
          <p:cNvPr id="28" name="Highlight"/>
          <p:cNvSpPr/>
          <p:nvPr/>
        </p:nvSpPr>
        <p:spPr>
          <a:xfrm>
            <a:off x="4818888" y="3995928"/>
            <a:ext cx="6775704" cy="1975104"/>
          </a:xfrm>
          <a:prstGeom prst="roundRect">
            <a:avLst>
              <a:gd name="adj" fmla="val 9000"/>
            </a:avLst>
          </a:prstGeom>
          <a:noFill/>
          <a:ln w="57150">
            <a:solidFill>
              <a:srgbClr val="FFD700"/>
            </a:solidFill>
          </a:ln>
        </p:spPr>
      </p:sp>
      <p:sp>
        <p:nvSpPr>
          <p:cNvPr id="15"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1629171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15" fill="hold">
                      <p:stCondLst>
                        <p:cond delay="indefinite"/>
                        <p:cond evt="onBegin" delay="0">
                          <p:tn val="2"/>
                        </p:cond>
                      </p:stCondLst>
                      <p:childTnLst>
                        <p:par>
                          <p:cTn id="8" fill="hold">
                            <p:stCondLst>
                              <p:cond delay="0"/>
                            </p:stCondLst>
                            <p:childTnLst>
                              <p:par>
                                <p:cTn id="7" presetID="53" presetClass="entr" presetSubtype="16" fill="hold" nodeType="afterEffect">
                                  <p:stCondLst>
                                    <p:cond delay="0"/>
                                  </p:stCondLst>
                                  <p:childTnLst>
                                    <p:set>
                                      <p:cBhvr>
                                        <p:cTn id="3" dur="1" fill="hold">
                                          <p:stCondLst>
                                            <p:cond delay="0"/>
                                          </p:stCondLst>
                                        </p:cTn>
                                        <p:tgtEl>
                                          <p:spTgt spid="27"/>
                                        </p:tgtEl>
                                        <p:attrNameLst>
                                          <p:attrName>style.visibility</p:attrName>
                                        </p:attrNameLst>
                                      </p:cBhvr>
                                      <p:to>
                                        <p:strVal val="visible"/>
                                      </p:to>
                                    </p:set>
                                    <p:anim calcmode="lin" valueType="num">
                                      <p:cBhvr>
                                        <p:cTn id="4" dur="500" fill="hold"/>
                                        <p:tgtEl>
                                          <p:spTgt spid="27"/>
                                        </p:tgtEl>
                                        <p:attrNameLst>
                                          <p:attrName>ppt_w</p:attrName>
                                        </p:attrNameLst>
                                      </p:cBhvr>
                                      <p:tavLst>
                                        <p:tav tm="0">
                                          <p:val>
                                            <p:fltVal val="0"/>
                                          </p:val>
                                        </p:tav>
                                        <p:tav tm="100000">
                                          <p:val>
                                            <p:strVal val="#ppt_w"/>
                                          </p:val>
                                        </p:tav>
                                      </p:tavLst>
                                    </p:anim>
                                    <p:anim calcmode="lin" valueType="num">
                                      <p:cBhvr>
                                        <p:cTn id="5" dur="500" fill="hold"/>
                                        <p:tgtEl>
                                          <p:spTgt spid="27"/>
                                        </p:tgtEl>
                                        <p:attrNameLst>
                                          <p:attrName>ppt_h</p:attrName>
                                        </p:attrNameLst>
                                      </p:cBhvr>
                                      <p:tavLst>
                                        <p:tav tm="0">
                                          <p:val>
                                            <p:fltVal val="0"/>
                                          </p:val>
                                        </p:tav>
                                        <p:tav tm="100000">
                                          <p:val>
                                            <p:strVal val="#ppt_h"/>
                                          </p:val>
                                        </p:tav>
                                      </p:tavLst>
                                    </p:anim>
                                    <p:animEffect transition="in" filter="fade">
                                      <p:cBhvr>
                                        <p:cTn id="6" dur="500"/>
                                        <p:tgtEl>
                                          <p:spTgt spid="27"/>
                                        </p:tgtEl>
                                      </p:cBhvr>
                                    </p:animEffect>
                                  </p:childTnLst>
                                </p:cTn>
                              </p:par>
                            </p:childTnLst>
                          </p:cTn>
                        </p:par>
                        <p:par>
                          <p:cTn id="14" fill="hold">
                            <p:stCondLst>
                              <p:cond delay="600"/>
                            </p:stCondLst>
                            <p:childTnLst>
                              <p:par>
                                <p:cTn id="13" presetID="53" presetClass="entr" presetSubtype="16" fill="hold" nodeType="afterEffect">
                                  <p:stCondLst>
                                    <p:cond delay="0"/>
                                  </p:stCondLst>
                                  <p:childTnLst>
                                    <p:set>
                                      <p:cBhvr>
                                        <p:cTn id="9" dur="1" fill="hold">
                                          <p:stCondLst>
                                            <p:cond delay="0"/>
                                          </p:stCondLst>
                                        </p:cTn>
                                        <p:tgtEl>
                                          <p:spTgt spid="28"/>
                                        </p:tgtEl>
                                        <p:attrNameLst>
                                          <p:attrName>style.visibility</p:attrName>
                                        </p:attrNameLst>
                                      </p:cBhvr>
                                      <p:to>
                                        <p:strVal val="visible"/>
                                      </p:to>
                                    </p:set>
                                    <p:anim calcmode="lin" valueType="num">
                                      <p:cBhvr>
                                        <p:cTn id="10" dur="500" fill="hold"/>
                                        <p:tgtEl>
                                          <p:spTgt spid="28"/>
                                        </p:tgtEl>
                                        <p:attrNameLst>
                                          <p:attrName>ppt_w</p:attrName>
                                        </p:attrNameLst>
                                      </p:cBhvr>
                                      <p:tavLst>
                                        <p:tav tm="0">
                                          <p:val>
                                            <p:fltVal val="0"/>
                                          </p:val>
                                        </p:tav>
                                        <p:tav tm="100000">
                                          <p:val>
                                            <p:strVal val="#ppt_w"/>
                                          </p:val>
                                        </p:tav>
                                      </p:tavLst>
                                    </p:anim>
                                    <p:anim calcmode="lin" valueType="num">
                                      <p:cBhvr>
                                        <p:cTn id="11" dur="500" fill="hold"/>
                                        <p:tgtEl>
                                          <p:spTgt spid="28"/>
                                        </p:tgtEl>
                                        <p:attrNameLst>
                                          <p:attrName>ppt_h</p:attrName>
                                        </p:attrNameLst>
                                      </p:cBhvr>
                                      <p:tavLst>
                                        <p:tav tm="0">
                                          <p:val>
                                            <p:fltVal val="0"/>
                                          </p:val>
                                        </p:tav>
                                        <p:tav tm="100000">
                                          <p:val>
                                            <p:strVal val="#ppt_h"/>
                                          </p:val>
                                        </p:tav>
                                      </p:tavLst>
                                    </p:anim>
                                    <p:animEffect transition="in" filter="fade">
                                      <p:cBhvr>
                                        <p:cTn id="1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sp>
        <p:nvSpPr>
          <p:cNvPr id="31" name="Panel"/>
          <p:cNvSpPr/>
          <p:nvPr/>
        </p:nvSpPr>
        <p:spPr>
          <a:xfrm>
            <a:off x="630936" y="2240280"/>
            <a:ext cx="10927080" cy="3520440"/>
          </a:xfrm>
          <a:prstGeom prst="roundRect">
            <a:avLst>
              <a:gd name="adj" fmla="val 7000"/>
            </a:avLst>
          </a:prstGeom>
          <a:solidFill>
            <a:srgbClr val="FFFFFF">
              <a:alpha val="6000"/>
            </a:srgbClr>
          </a:solidFill>
          <a:ln w="12700">
            <a:solidFill>
              <a:srgbClr val="2F65A7"/>
            </a:solidFill>
          </a:ln>
        </p:spPr>
      </p:sp>
      <p:sp>
        <p:nvSpPr>
          <p:cNvPr id="2" name="TextBox 1">
            <a:extLst>
              <a:ext uri="{FF2B5EF4-FFF2-40B4-BE49-F238E27FC236}">
                <a16:creationId xmlns:a16="http://schemas.microsoft.com/office/drawing/2014/main" id="{49F1C463-6992-D2EF-5724-58010D756695}"/>
              </a:ext>
            </a:extLst>
          </p:cNvPr>
          <p:cNvSpPr txBox="1"/>
          <p:nvPr/>
        </p:nvSpPr>
        <p:spPr>
          <a:xfrm>
            <a:off x="630936" y="768096"/>
            <a:ext cx="10972800" cy="868680"/>
          </a:xfrm>
          <a:prstGeom prst="rect">
            <a:avLst/>
          </a:prstGeom>
          <a:noFill/>
        </p:spPr>
        <p:txBody>
          <a:bodyPr wrap="square" rtlCol="0" lIns="0" tIns="0" rIns="0" bIns="0" anchor="ctr"/>
          <a:lstStyle/>
          <a:p>
            <a:pPr marL="0" marR="0" lvl="0" indent="0" algn="l" defTabSz="457200" rtl="0" eaLnBrk="1" fontAlgn="auto" latinLnBrk="0" hangingPunct="1">
              <a:lnSpc>
                <a:spcPct val="100000"/>
              </a:lnSpc>
              <a:spcBef>
                <a:spcPts val="0"/>
              </a:spcBef>
              <a:spcAft>
                <a:spcPts val="0"/>
              </a:spcAft>
              <a:buClr>
                <a:srgbClr val="000000"/>
              </a:buClr>
              <a:buSzTx/>
              <a:buFontTx/>
              <a:buNone/>
              <a:tabLst/>
              <a:defRPr/>
            </a:pPr>
            <a:r>
              <a:rPr kumimoji="0" lang="en-US" sz="4400" b="0" i="0" u="none" strike="noStrike" kern="0" cap="none" spc="0" normalizeH="0" baseline="0" noProof="0" dirty="0">
                <a:ln>
                  <a:noFill/>
                </a:ln>
                <a:solidFill>
                  <a:schemeClr val="bg1"/>
                </a:solidFill>
                <a:effectLst/>
                <a:uLnTx/>
                <a:uFillTx/>
                <a:latin typeface="Poppins Black"/>
                <a:ea typeface="+mn-ea"/>
                <a:cs typeface="Calibri" panose="020F0502020204030204" pitchFamily="34" charset="0"/>
                <a:sym typeface="Arial"/>
              </a:rPr>
              <a:t>Promote from Left to Right</a:t>
            </a:r>
          </a:p>
        </p:txBody>
      </p:sp>
      <p:sp>
        <p:nvSpPr>
          <p:cNvPr id="7" name="Oval 6">
            <a:extLst>
              <a:ext uri="{FF2B5EF4-FFF2-40B4-BE49-F238E27FC236}">
                <a16:creationId xmlns:a16="http://schemas.microsoft.com/office/drawing/2014/main" id="{6E61E726-1EF7-22C0-6176-AF37AA572248}"/>
              </a:ext>
            </a:extLst>
          </p:cNvPr>
          <p:cNvSpPr/>
          <p:nvPr/>
        </p:nvSpPr>
        <p:spPr>
          <a:xfrm>
            <a:off x="3535829" y="3309269"/>
            <a:ext cx="1034541" cy="1034541"/>
          </a:xfrm>
          <a:prstGeom prst="ellipse">
            <a:avLst/>
          </a:prstGeom>
          <a:solidFill>
            <a:srgbClr val="407DC9"/>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ETL</a:t>
            </a:r>
          </a:p>
        </p:txBody>
      </p:sp>
      <p:sp>
        <p:nvSpPr>
          <p:cNvPr id="19" name="Oval 18">
            <a:extLst>
              <a:ext uri="{FF2B5EF4-FFF2-40B4-BE49-F238E27FC236}">
                <a16:creationId xmlns:a16="http://schemas.microsoft.com/office/drawing/2014/main" id="{0544E964-EC76-CB0A-3F69-4D32B23935C8}"/>
              </a:ext>
            </a:extLst>
          </p:cNvPr>
          <p:cNvSpPr/>
          <p:nvPr/>
        </p:nvSpPr>
        <p:spPr>
          <a:xfrm>
            <a:off x="1471325" y="3314497"/>
            <a:ext cx="1034541" cy="1034541"/>
          </a:xfrm>
          <a:prstGeom prst="ellipse">
            <a:avLst/>
          </a:prstGeom>
          <a:solidFill>
            <a:srgbClr val="61CBC8"/>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CQ</a:t>
            </a:r>
          </a:p>
        </p:txBody>
      </p:sp>
      <p:grpSp>
        <p:nvGrpSpPr>
          <p:cNvPr id="14" name="Group 13">
            <a:extLst>
              <a:ext uri="{FF2B5EF4-FFF2-40B4-BE49-F238E27FC236}">
                <a16:creationId xmlns:a16="http://schemas.microsoft.com/office/drawing/2014/main" id="{77350C8F-B999-D4DA-2CCF-52BCCC81B826}"/>
              </a:ext>
            </a:extLst>
          </p:cNvPr>
          <p:cNvGrpSpPr/>
          <p:nvPr/>
        </p:nvGrpSpPr>
        <p:grpSpPr>
          <a:xfrm>
            <a:off x="5313389" y="3314497"/>
            <a:ext cx="1034541" cy="1807968"/>
            <a:chOff x="4144824" y="2868601"/>
            <a:chExt cx="1034541" cy="1807968"/>
          </a:xfrm>
        </p:grpSpPr>
        <p:sp>
          <p:nvSpPr>
            <p:cNvPr id="9" name="Oval 8">
              <a:extLst>
                <a:ext uri="{FF2B5EF4-FFF2-40B4-BE49-F238E27FC236}">
                  <a16:creationId xmlns:a16="http://schemas.microsoft.com/office/drawing/2014/main" id="{76A861C7-A2FD-ABD1-C541-FAFF0DA6E882}"/>
                </a:ext>
              </a:extLst>
            </p:cNvPr>
            <p:cNvSpPr/>
            <p:nvPr/>
          </p:nvSpPr>
          <p:spPr>
            <a:xfrm>
              <a:off x="4144824" y="2868601"/>
              <a:ext cx="1034541" cy="1034541"/>
            </a:xfrm>
            <a:prstGeom prst="ellipse">
              <a:avLst/>
            </a:prstGeom>
            <a:solidFill>
              <a:srgbClr val="6F90A0"/>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RC</a:t>
              </a:r>
              <a:endParaRPr kumimoji="0" lang="en-US" sz="2700" b="1" i="0" u="none" strike="noStrike" kern="1200" cap="none" spc="0" normalizeH="0" baseline="0" noProof="0" dirty="0">
                <a:ln>
                  <a:noFill/>
                </a:ln>
                <a:solidFill>
                  <a:srgbClr val="FFFFFF"/>
                </a:solidFill>
                <a:effectLst/>
                <a:highlight>
                  <a:srgbClr val="929292"/>
                </a:highlight>
                <a:uLnTx/>
                <a:uFillTx/>
                <a:latin typeface="Poppins"/>
                <a:ea typeface="+mn-ea"/>
                <a:cs typeface="+mn-cs"/>
                <a:sym typeface="Arial"/>
              </a:endParaRPr>
            </a:p>
          </p:txBody>
        </p:sp>
        <p:sp>
          <p:nvSpPr>
            <p:cNvPr id="20" name="TextBox 19">
              <a:extLst>
                <a:ext uri="{FF2B5EF4-FFF2-40B4-BE49-F238E27FC236}">
                  <a16:creationId xmlns:a16="http://schemas.microsoft.com/office/drawing/2014/main" id="{64B9E158-E37F-A1B0-E482-15020DED00C0}"/>
                </a:ext>
              </a:extLst>
            </p:cNvPr>
            <p:cNvSpPr txBox="1"/>
            <p:nvPr/>
          </p:nvSpPr>
          <p:spPr>
            <a:xfrm>
              <a:off x="3989588" y="3922516"/>
              <a:ext cx="1371600" cy="754053"/>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Up to</a:t>
              </a:r>
            </a:p>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$150</a:t>
              </a:r>
            </a:p>
          </p:txBody>
        </p:sp>
      </p:grpSp>
      <p:grpSp>
        <p:nvGrpSpPr>
          <p:cNvPr id="13" name="Group 12">
            <a:extLst>
              <a:ext uri="{FF2B5EF4-FFF2-40B4-BE49-F238E27FC236}">
                <a16:creationId xmlns:a16="http://schemas.microsoft.com/office/drawing/2014/main" id="{7DBD32DF-4803-6BC4-0753-27D8EE17DC60}"/>
              </a:ext>
            </a:extLst>
          </p:cNvPr>
          <p:cNvGrpSpPr/>
          <p:nvPr/>
        </p:nvGrpSpPr>
        <p:grpSpPr>
          <a:xfrm>
            <a:off x="6803547" y="3314497"/>
            <a:ext cx="1034541" cy="1807968"/>
            <a:chOff x="5578731" y="2868601"/>
            <a:chExt cx="1034541" cy="1807968"/>
          </a:xfrm>
        </p:grpSpPr>
        <p:sp>
          <p:nvSpPr>
            <p:cNvPr id="10" name="Oval 9">
              <a:extLst>
                <a:ext uri="{FF2B5EF4-FFF2-40B4-BE49-F238E27FC236}">
                  <a16:creationId xmlns:a16="http://schemas.microsoft.com/office/drawing/2014/main" id="{34EDEE7A-B8F9-6E96-4BD0-C51FCA8A5952}"/>
                </a:ext>
              </a:extLst>
            </p:cNvPr>
            <p:cNvSpPr/>
            <p:nvPr/>
          </p:nvSpPr>
          <p:spPr>
            <a:xfrm>
              <a:off x="5578731" y="2868601"/>
              <a:ext cx="1034541" cy="1034541"/>
            </a:xfrm>
            <a:prstGeom prst="ellipse">
              <a:avLst/>
            </a:prstGeom>
            <a:solidFill>
              <a:srgbClr val="012654"/>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RD</a:t>
              </a:r>
            </a:p>
          </p:txBody>
        </p:sp>
        <p:sp>
          <p:nvSpPr>
            <p:cNvPr id="21" name="TextBox 20">
              <a:extLst>
                <a:ext uri="{FF2B5EF4-FFF2-40B4-BE49-F238E27FC236}">
                  <a16:creationId xmlns:a16="http://schemas.microsoft.com/office/drawing/2014/main" id="{7CEC7978-BBD3-1DDC-9CB7-F43054E96051}"/>
                </a:ext>
              </a:extLst>
            </p:cNvPr>
            <p:cNvSpPr txBox="1"/>
            <p:nvPr/>
          </p:nvSpPr>
          <p:spPr>
            <a:xfrm>
              <a:off x="5415092" y="3922516"/>
              <a:ext cx="1371600" cy="754053"/>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Up to</a:t>
              </a:r>
            </a:p>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$250</a:t>
              </a:r>
            </a:p>
          </p:txBody>
        </p:sp>
      </p:grpSp>
      <p:grpSp>
        <p:nvGrpSpPr>
          <p:cNvPr id="12" name="Group 11">
            <a:extLst>
              <a:ext uri="{FF2B5EF4-FFF2-40B4-BE49-F238E27FC236}">
                <a16:creationId xmlns:a16="http://schemas.microsoft.com/office/drawing/2014/main" id="{41E6943E-8C1D-CFCF-1731-AC79D59DEB35}"/>
              </a:ext>
            </a:extLst>
          </p:cNvPr>
          <p:cNvGrpSpPr/>
          <p:nvPr/>
        </p:nvGrpSpPr>
        <p:grpSpPr>
          <a:xfrm>
            <a:off x="8293705" y="3314497"/>
            <a:ext cx="1034541" cy="1807968"/>
            <a:chOff x="7012638" y="2868601"/>
            <a:chExt cx="1034541" cy="1807968"/>
          </a:xfrm>
        </p:grpSpPr>
        <p:sp>
          <p:nvSpPr>
            <p:cNvPr id="15" name="Oval 14">
              <a:extLst>
                <a:ext uri="{FF2B5EF4-FFF2-40B4-BE49-F238E27FC236}">
                  <a16:creationId xmlns:a16="http://schemas.microsoft.com/office/drawing/2014/main" id="{2865F0AD-20DD-91DE-F2F9-DF87D751B532}"/>
                </a:ext>
              </a:extLst>
            </p:cNvPr>
            <p:cNvSpPr/>
            <p:nvPr/>
          </p:nvSpPr>
          <p:spPr>
            <a:xfrm>
              <a:off x="7012638" y="2868601"/>
              <a:ext cx="1034541" cy="1034541"/>
            </a:xfrm>
            <a:prstGeom prst="ellipse">
              <a:avLst/>
            </a:prstGeom>
            <a:solidFill>
              <a:srgbClr val="FF671F"/>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50" b="1" i="0" u="none" strike="noStrike" kern="0" cap="none" spc="0" normalizeH="0" baseline="0" noProof="0" dirty="0">
                  <a:ln>
                    <a:noFill/>
                  </a:ln>
                  <a:solidFill>
                    <a:srgbClr val="FFFFFF"/>
                  </a:solidFill>
                  <a:effectLst/>
                  <a:uLnTx/>
                  <a:uFillTx/>
                  <a:latin typeface="Poppins"/>
                  <a:ea typeface="Roboto Black" panose="02000000000000000000" pitchFamily="2" charset="0"/>
                  <a:cs typeface="+mn-cs"/>
                  <a:sym typeface="Arial"/>
                </a:rPr>
                <a:t>RVP</a:t>
              </a:r>
              <a:endParaRPr kumimoji="0" lang="en-US" sz="245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endParaRPr>
            </a:p>
          </p:txBody>
        </p:sp>
        <p:sp>
          <p:nvSpPr>
            <p:cNvPr id="22" name="TextBox 21">
              <a:extLst>
                <a:ext uri="{FF2B5EF4-FFF2-40B4-BE49-F238E27FC236}">
                  <a16:creationId xmlns:a16="http://schemas.microsoft.com/office/drawing/2014/main" id="{94E173FF-8C0A-4C07-8459-A68883375E56}"/>
                </a:ext>
              </a:extLst>
            </p:cNvPr>
            <p:cNvSpPr txBox="1"/>
            <p:nvPr/>
          </p:nvSpPr>
          <p:spPr>
            <a:xfrm>
              <a:off x="6848999" y="3922516"/>
              <a:ext cx="1371600" cy="754053"/>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Up to</a:t>
              </a:r>
            </a:p>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$350</a:t>
              </a:r>
            </a:p>
          </p:txBody>
        </p:sp>
      </p:grpSp>
      <p:grpSp>
        <p:nvGrpSpPr>
          <p:cNvPr id="8" name="Group 7">
            <a:extLst>
              <a:ext uri="{FF2B5EF4-FFF2-40B4-BE49-F238E27FC236}">
                <a16:creationId xmlns:a16="http://schemas.microsoft.com/office/drawing/2014/main" id="{41FCF8A8-2F51-26AB-F850-869343D9F76F}"/>
              </a:ext>
            </a:extLst>
          </p:cNvPr>
          <p:cNvGrpSpPr/>
          <p:nvPr/>
        </p:nvGrpSpPr>
        <p:grpSpPr>
          <a:xfrm>
            <a:off x="9783862" y="3314497"/>
            <a:ext cx="1034541" cy="1807968"/>
            <a:chOff x="8446545" y="2868601"/>
            <a:chExt cx="1034541" cy="1807968"/>
          </a:xfrm>
        </p:grpSpPr>
        <p:sp>
          <p:nvSpPr>
            <p:cNvPr id="16" name="Oval 15">
              <a:extLst>
                <a:ext uri="{FF2B5EF4-FFF2-40B4-BE49-F238E27FC236}">
                  <a16:creationId xmlns:a16="http://schemas.microsoft.com/office/drawing/2014/main" id="{48057B15-BFA7-9A34-062F-34BA1EAB887A}"/>
                </a:ext>
              </a:extLst>
            </p:cNvPr>
            <p:cNvSpPr/>
            <p:nvPr/>
          </p:nvSpPr>
          <p:spPr>
            <a:xfrm>
              <a:off x="8446545" y="2868601"/>
              <a:ext cx="1034541" cy="1034541"/>
            </a:xfrm>
            <a:prstGeom prst="ellipse">
              <a:avLst/>
            </a:prstGeom>
            <a:solidFill>
              <a:srgbClr val="78BE1E"/>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55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SVP</a:t>
              </a:r>
            </a:p>
          </p:txBody>
        </p:sp>
        <p:sp>
          <p:nvSpPr>
            <p:cNvPr id="23" name="TextBox 22">
              <a:extLst>
                <a:ext uri="{FF2B5EF4-FFF2-40B4-BE49-F238E27FC236}">
                  <a16:creationId xmlns:a16="http://schemas.microsoft.com/office/drawing/2014/main" id="{04E9BB7D-5D39-FCA9-8016-5A4139F1C3CF}"/>
                </a:ext>
              </a:extLst>
            </p:cNvPr>
            <p:cNvSpPr txBox="1"/>
            <p:nvPr/>
          </p:nvSpPr>
          <p:spPr>
            <a:xfrm>
              <a:off x="8282906" y="3922516"/>
              <a:ext cx="1371600" cy="754053"/>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Up to</a:t>
              </a:r>
            </a:p>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$400</a:t>
              </a:r>
            </a:p>
          </p:txBody>
        </p:sp>
      </p:grpSp>
      <p:sp>
        <p:nvSpPr>
          <p:cNvPr id="25" name="TextBox 24">
            <a:extLst>
              <a:ext uri="{FF2B5EF4-FFF2-40B4-BE49-F238E27FC236}">
                <a16:creationId xmlns:a16="http://schemas.microsoft.com/office/drawing/2014/main" id="{8AD70597-36A9-0799-D568-CE3FA263AB04}"/>
              </a:ext>
            </a:extLst>
          </p:cNvPr>
          <p:cNvSpPr txBox="1"/>
          <p:nvPr/>
        </p:nvSpPr>
        <p:spPr>
          <a:xfrm>
            <a:off x="630936" y="457200"/>
            <a:ext cx="10972800" cy="310896"/>
          </a:xfrm>
          <a:prstGeom prst="rect">
            <a:avLst/>
          </a:prstGeom>
          <a:noFill/>
        </p:spPr>
        <p:txBody>
          <a:bodyPr wrap="square" rtlCol="0" lIns="0" tIns="0" rIns="0" bIns="0" anchor="ctr">
            <a:spAutoFit/>
          </a:bodyPr>
          <a:lstStyle/>
          <a:p>
            <a:pPr marL="0" marR="0" lvl="0" indent="0" algn="l" defTabSz="457200" rtl="0" eaLnBrk="1" fontAlgn="auto" latinLnBrk="0" hangingPunct="1">
              <a:lnSpc>
                <a:spcPct val="100000"/>
              </a:lnSpc>
              <a:spcBef>
                <a:spcPts val="0"/>
              </a:spcBef>
              <a:spcAft>
                <a:spcPts val="0"/>
              </a:spcAft>
              <a:buClr>
                <a:srgbClr val="000000"/>
              </a:buClr>
              <a:buSzTx/>
              <a:buFontTx/>
              <a:buNone/>
              <a:tabLst/>
              <a:defRPr/>
            </a:pPr>
            <a:r>
              <a:rPr kumimoji="0" lang="en-US" sz="1200" b="1" i="0" u="none" strike="noStrike" kern="0" cap="none" spc="400" normalizeH="0" baseline="0" noProof="0" dirty="0">
                <a:ln>
                  <a:noFill/>
                </a:ln>
                <a:solidFill>
                  <a:srgbClr val="FFD700"/>
                </a:solidFill>
                <a:effectLst/>
                <a:uLnTx/>
                <a:uFillTx/>
                <a:latin typeface="Poppins"/>
                <a:ea typeface="+mn-ea"/>
                <a:cs typeface="Arial"/>
                <a:sym typeface="Arial"/>
              </a:rPr>
              <a:t>OVERRIDING CUSTOMER ACQUISITION BONUSES</a:t>
            </a:r>
          </a:p>
        </p:txBody>
      </p:sp>
      <p:sp>
        <p:nvSpPr>
          <p:cNvPr id="26" name="Rectangle 25">
            <a:extLst>
              <a:ext uri="{FF2B5EF4-FFF2-40B4-BE49-F238E27FC236}">
                <a16:creationId xmlns:a16="http://schemas.microsoft.com/office/drawing/2014/main" id="{A5EAC79A-5227-5E12-F1E4-88D3F0CB0B90}"/>
              </a:ext>
            </a:extLst>
          </p:cNvPr>
          <p:cNvSpPr/>
          <p:nvPr/>
        </p:nvSpPr>
        <p:spPr>
          <a:xfrm>
            <a:off x="1177656" y="2887343"/>
            <a:ext cx="3707095" cy="2423160"/>
          </a:xfrm>
          <a:prstGeom prst="roundRect">
            <a:avLst>
              <a:gd name="adj" fmla="val 8333"/>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D7A3B165-6A6B-741B-51C5-BE91009C5250}"/>
              </a:ext>
            </a:extLst>
          </p:cNvPr>
          <p:cNvSpPr/>
          <p:nvPr/>
        </p:nvSpPr>
        <p:spPr>
          <a:xfrm>
            <a:off x="1184378" y="3070679"/>
            <a:ext cx="1608433" cy="1608433"/>
          </a:xfrm>
          <a:prstGeom prst="ellipse">
            <a:avLst/>
          </a:prstGeom>
          <a:solidFill>
            <a:srgbClr val="61CBC8"/>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1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CQ</a:t>
            </a:r>
            <a:endParaRPr kumimoji="0" lang="en-US" sz="255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endParaRPr>
          </a:p>
        </p:txBody>
      </p:sp>
      <p:grpSp>
        <p:nvGrpSpPr>
          <p:cNvPr id="28" name="Group 27">
            <a:extLst>
              <a:ext uri="{FF2B5EF4-FFF2-40B4-BE49-F238E27FC236}">
                <a16:creationId xmlns:a16="http://schemas.microsoft.com/office/drawing/2014/main" id="{3BE8A4FC-ADCE-5035-B6C6-4C8D0CA348C4}"/>
              </a:ext>
            </a:extLst>
          </p:cNvPr>
          <p:cNvGrpSpPr/>
          <p:nvPr/>
        </p:nvGrpSpPr>
        <p:grpSpPr>
          <a:xfrm>
            <a:off x="3215375" y="3070679"/>
            <a:ext cx="1609344" cy="2064552"/>
            <a:chOff x="2423515" y="2624783"/>
            <a:chExt cx="1609344" cy="2064552"/>
          </a:xfrm>
        </p:grpSpPr>
        <p:sp>
          <p:nvSpPr>
            <p:cNvPr id="18" name="TextBox 17">
              <a:extLst>
                <a:ext uri="{FF2B5EF4-FFF2-40B4-BE49-F238E27FC236}">
                  <a16:creationId xmlns:a16="http://schemas.microsoft.com/office/drawing/2014/main" id="{A81B2E93-29EC-7F95-0697-8CED5B24864A}"/>
                </a:ext>
              </a:extLst>
            </p:cNvPr>
            <p:cNvSpPr txBox="1"/>
            <p:nvPr/>
          </p:nvSpPr>
          <p:spPr>
            <a:xfrm>
              <a:off x="2854622" y="4357343"/>
              <a:ext cx="747132" cy="384048"/>
            </a:xfrm>
            <a:prstGeom prst="rect">
              <a:avLst/>
            </a:prstGeom>
            <a:noFill/>
          </p:spPr>
          <p:txBody>
            <a:bodyPr wrap="square" rtlCol="0" tIns="0" bIns="0" anchor="ctr"/>
            <a:lstStyle/>
            <a:p>
              <a:pPr marL="0" marR="0" lvl="0" indent="0" algn="ctr" defTabSz="457200" rtl="0" eaLnBrk="1" fontAlgn="auto" latinLnBrk="0" hangingPunct="1">
                <a:lnSpc>
                  <a:spcPct val="100000"/>
                </a:lnSpc>
                <a:spcBef>
                  <a:spcPts val="0"/>
                </a:spcBef>
                <a:spcAft>
                  <a:spcPts val="0"/>
                </a:spcAft>
                <a:buClr>
                  <a:srgbClr val="000000"/>
                </a:buClr>
                <a:buSzTx/>
                <a:buFontTx/>
                <a:buNone/>
                <a:tabLst/>
                <a:defRPr/>
              </a:pPr>
              <a:r>
                <a:rPr kumimoji="0" lang="en-US" sz="2050" b="0" i="0" u="none" strike="noStrike" kern="0" cap="none" spc="0" normalizeH="0" baseline="0" noProof="0" dirty="0">
                  <a:ln>
                    <a:noFill/>
                  </a:ln>
                  <a:solidFill>
                    <a:srgbClr val="FFD700"/>
                  </a:solidFill>
                  <a:effectLst/>
                  <a:uLnTx/>
                  <a:uFillTx/>
                  <a:latin typeface="Poppins"/>
                  <a:ea typeface="+mn-ea"/>
                  <a:cs typeface="Calibri" panose="020F0502020204030204" pitchFamily="34" charset="0"/>
                  <a:sym typeface="Arial"/>
                </a:rPr>
                <a:t>$50</a:t>
              </a:r>
            </a:p>
          </p:txBody>
        </p:sp>
        <p:sp>
          <p:nvSpPr>
            <p:cNvPr id="4" name="Oval 3">
              <a:extLst>
                <a:ext uri="{FF2B5EF4-FFF2-40B4-BE49-F238E27FC236}">
                  <a16:creationId xmlns:a16="http://schemas.microsoft.com/office/drawing/2014/main" id="{D8FE55E8-3F1A-2C51-20A3-7C41AEB982FE}"/>
                </a:ext>
              </a:extLst>
            </p:cNvPr>
            <p:cNvSpPr>
              <a:spLocks noChangeAspect="1"/>
            </p:cNvSpPr>
            <p:nvPr/>
          </p:nvSpPr>
          <p:spPr>
            <a:xfrm>
              <a:off x="2423515" y="2624783"/>
              <a:ext cx="1609344" cy="1609344"/>
            </a:xfrm>
            <a:prstGeom prst="ellipse">
              <a:avLst/>
            </a:prstGeom>
            <a:solidFill>
              <a:srgbClr val="407DC9"/>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ETL</a:t>
              </a:r>
              <a:endParaRPr kumimoji="0" lang="en-US" sz="27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endParaRPr>
            </a:p>
          </p:txBody>
        </p:sp>
      </p:grpSp>
      <p:pic>
        <p:nvPicPr>
          <p:cNvPr id="30" name="6 and 1 mark" descr=""/>
          <p:cNvPicPr>
            <a:picLocks noChangeAspect="1"/>
          </p:cNvPicPr>
          <p:nvPr/>
        </p:nvPicPr>
        <p:blipFill>
          <a:blip r:embed="rId6"/>
          <a:stretch>
            <a:fillRect/>
          </a:stretch>
        </p:blipFill>
        <p:spPr>
          <a:xfrm>
            <a:off x="11393424" y="6108192"/>
            <a:ext cx="475488" cy="475488"/>
          </a:xfrm>
          <a:prstGeom prst="rect">
            <a:avLst/>
          </a:prstGeom>
          <a:ln>
            <a:noFill/>
          </a:ln>
        </p:spPr>
      </p:pic>
      <p:sp>
        <p:nvSpPr>
          <p:cNvPr id="29"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2571891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grpId="0" nodeType="clickEffect">
                                  <p:stCondLst>
                                    <p:cond delay="0"/>
                                  </p:stCondLst>
                                  <p:childTnLst>
                                    <p:anim calcmode="lin" valueType="num">
                                      <p:cBhvr>
                                        <p:cTn id="6" dur="500"/>
                                        <p:tgtEl>
                                          <p:spTgt spid="27"/>
                                        </p:tgtEl>
                                        <p:attrNameLst>
                                          <p:attrName>ppt_w</p:attrName>
                                        </p:attrNameLst>
                                      </p:cBhvr>
                                      <p:tavLst>
                                        <p:tav tm="0">
                                          <p:val>
                                            <p:strVal val="ppt_w"/>
                                          </p:val>
                                        </p:tav>
                                        <p:tav tm="100000">
                                          <p:val>
                                            <p:fltVal val="0"/>
                                          </p:val>
                                        </p:tav>
                                      </p:tavLst>
                                    </p:anim>
                                    <p:anim calcmode="lin" valueType="num">
                                      <p:cBhvr>
                                        <p:cTn id="7" dur="500"/>
                                        <p:tgtEl>
                                          <p:spTgt spid="27"/>
                                        </p:tgtEl>
                                        <p:attrNameLst>
                                          <p:attrName>ppt_h</p:attrName>
                                        </p:attrNameLst>
                                      </p:cBhvr>
                                      <p:tavLst>
                                        <p:tav tm="0">
                                          <p:val>
                                            <p:strVal val="ppt_h"/>
                                          </p:val>
                                        </p:tav>
                                        <p:tav tm="100000">
                                          <p:val>
                                            <p:fltVal val="0"/>
                                          </p:val>
                                        </p:tav>
                                      </p:tavLst>
                                    </p:anim>
                                    <p:animEffect transition="out" filter="fade">
                                      <p:cBhvr>
                                        <p:cTn id="8" dur="500"/>
                                        <p:tgtEl>
                                          <p:spTgt spid="27"/>
                                        </p:tgtEl>
                                      </p:cBhvr>
                                    </p:animEffect>
                                    <p:set>
                                      <p:cBhvr>
                                        <p:cTn id="9" dur="1" fill="hold">
                                          <p:stCondLst>
                                            <p:cond delay="499"/>
                                          </p:stCondLst>
                                        </p:cTn>
                                        <p:tgtEl>
                                          <p:spTgt spid="27"/>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hidden"/>
                                      </p:to>
                                    </p:set>
                                  </p:childTnLst>
                                </p:cTn>
                              </p:par>
                              <p:par>
                                <p:cTn id="12" presetID="53" presetClass="entr" presetSubtype="16" fill="hold" nodeType="with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ppt_w</p:attrName>
                                        </p:attrNameLst>
                                      </p:cBhvr>
                                      <p:tavLst>
                                        <p:tav tm="0">
                                          <p:val>
                                            <p:fltVal val="0"/>
                                          </p:val>
                                        </p:tav>
                                        <p:tav tm="100000">
                                          <p:val>
                                            <p:strVal val="#ppt_w"/>
                                          </p:val>
                                        </p:tav>
                                      </p:tavLst>
                                    </p:anim>
                                    <p:anim calcmode="lin" valueType="num">
                                      <p:cBhvr>
                                        <p:cTn id="15" dur="500" fill="hold"/>
                                        <p:tgtEl>
                                          <p:spTgt spid="28"/>
                                        </p:tgtEl>
                                        <p:attrNameLst>
                                          <p:attrName>ppt_h</p:attrName>
                                        </p:attrNameLst>
                                      </p:cBhvr>
                                      <p:tavLst>
                                        <p:tav tm="0">
                                          <p:val>
                                            <p:fltVal val="0"/>
                                          </p:val>
                                        </p:tav>
                                        <p:tav tm="100000">
                                          <p:val>
                                            <p:strVal val="#ppt_h"/>
                                          </p:val>
                                        </p:tav>
                                      </p:tavLst>
                                    </p:anim>
                                    <p:animEffect transition="in" filter="fade">
                                      <p:cBhvr>
                                        <p:cTn id="1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7"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a:extLst>
            <a:ext uri="{FF2B5EF4-FFF2-40B4-BE49-F238E27FC236}">
              <a16:creationId xmlns:a16="http://schemas.microsoft.com/office/drawing/2014/main" id="{275C1008-3BC4-7F51-7475-8F4D5554619B}"/>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5C7021CE-F015-BB07-52CE-2CB8185628B7}"/>
              </a:ext>
            </a:extLst>
          </p:cNvPr>
          <p:cNvSpPr txBox="1"/>
          <p:nvPr/>
        </p:nvSpPr>
        <p:spPr>
          <a:xfrm>
            <a:off x="1730747" y="2828835"/>
            <a:ext cx="8730503" cy="1200329"/>
          </a:xfrm>
          <a:prstGeom prst="rect">
            <a:avLst/>
          </a:prstGeom>
          <a:noFill/>
        </p:spPr>
        <p:txBody>
          <a:bodyPr wrap="square" rtlCol="0">
            <a:spAutoFit/>
          </a:bodyPr>
          <a:lstStyle/>
          <a:p>
            <a:pPr algn="ctr"/>
            <a:r>
              <a:rPr lang="en-US" sz="7000" b="1" dirty="0">
                <a:solidFill>
                  <a:srgbClr val="FFD700"/>
                </a:solidFill>
                <a:effectLst>
                  <a:outerShdw blurRad="50800" dist="38100" dir="2700000" algn="tl" rotWithShape="0">
                    <a:prstClr val="black">
                      <a:alpha val="40000"/>
                    </a:prstClr>
                  </a:outerShdw>
                </a:effectLst>
                <a:latin typeface="Poppins"/>
                <a:ea typeface="Roboto Black" panose="02000000000000000000" pitchFamily="2" charset="0"/>
              </a:rPr>
              <a:t>BUILD YOUR TEAM</a:t>
            </a:r>
          </a:p>
        </p:txBody>
      </p:sp>
      <p:sp>
        <p:nvSpPr>
          <p:cNvPr id="14" name="TextBox 13">
            <a:extLst>
              <a:ext uri="{FF2B5EF4-FFF2-40B4-BE49-F238E27FC236}">
                <a16:creationId xmlns:a16="http://schemas.microsoft.com/office/drawing/2014/main" id="{BE704C8F-C1A2-9532-7A48-CC4C8EC8495E}"/>
              </a:ext>
            </a:extLst>
          </p:cNvPr>
          <p:cNvSpPr txBox="1"/>
          <p:nvPr/>
        </p:nvSpPr>
        <p:spPr>
          <a:xfrm>
            <a:off x="5393256" y="2035363"/>
            <a:ext cx="3801041" cy="2215991"/>
          </a:xfrm>
          <a:prstGeom prst="rect">
            <a:avLst/>
          </a:prstGeom>
          <a:noFill/>
        </p:spPr>
        <p:txBody>
          <a:bodyPr wrap="none" rtlCol="0">
            <a:spAutoFit/>
          </a:bodyPr>
          <a:lstStyle/>
          <a:p>
            <a:r>
              <a:rPr kumimoji="0" lang="en-US" sz="10900" b="1" i="0" u="none" strike="noStrike" kern="1200" cap="none" spc="0" normalizeH="0" baseline="0" noProof="0" dirty="0">
                <a:ln>
                  <a:noFill/>
                </a:ln>
                <a:solidFill>
                  <a:srgbClr val="FFD700"/>
                </a:solidFill>
                <a:effectLst>
                  <a:outerShdw blurRad="50800" dist="38100" dir="2700000" algn="tl" rotWithShape="0">
                    <a:prstClr val="black">
                      <a:alpha val="40000"/>
                    </a:prstClr>
                  </a:outerShdw>
                </a:effectLst>
                <a:uLnTx/>
                <a:uFillTx/>
                <a:latin typeface="Poppins"/>
                <a:ea typeface="+mn-ea"/>
                <a:cs typeface="+mn-cs"/>
              </a:rPr>
              <a:t>In 30</a:t>
            </a:r>
            <a:endParaRPr lang="en-US" sz="1900" dirty="0"/>
          </a:p>
        </p:txBody>
      </p:sp>
      <p:sp>
        <p:nvSpPr>
          <p:cNvPr id="2" name="TextBox 1">
            <a:extLst>
              <a:ext uri="{FF2B5EF4-FFF2-40B4-BE49-F238E27FC236}">
                <a16:creationId xmlns:a16="http://schemas.microsoft.com/office/drawing/2014/main" id="{4FD590E8-A963-A561-D178-C8F606EF620E}"/>
              </a:ext>
            </a:extLst>
          </p:cNvPr>
          <p:cNvSpPr txBox="1"/>
          <p:nvPr/>
        </p:nvSpPr>
        <p:spPr>
          <a:xfrm>
            <a:off x="2549804" y="4564386"/>
            <a:ext cx="7092391" cy="1754326"/>
          </a:xfrm>
          <a:prstGeom prst="rect">
            <a:avLst/>
          </a:prstGeom>
          <a:noFill/>
        </p:spPr>
        <p:txBody>
          <a:bodyPr wrap="none" rtlCol="0">
            <a:spAutoFit/>
          </a:bodyPr>
          <a:lstStyle/>
          <a:p>
            <a:pPr algn="ctr">
              <a:spcBef>
                <a:spcPts val="0"/>
              </a:spcBef>
              <a:spcAft>
                <a:spcPts val="0"/>
              </a:spcAft>
              <a:buNone/>
            </a:pPr>
            <a:r>
              <a:rPr lang="en-US" sz="4600" b="0" i="0" dirty="0">
                <a:solidFill>
                  <a:srgbClr val="FFFFFF"/>
                </a:solidFill>
                <a:latin typeface="Poppins"/>
                <a:cs typeface="Poppins"/>
              </a:rPr>
              <a:t xml:space="preserve">Enroll </a:t>
            </a:r>
            <a:r>
              <a:rPr lang="en-US" sz="4600" b="1" i="0" dirty="0">
                <a:solidFill>
                  <a:srgbClr val="FFD700"/>
                </a:solidFill>
                <a:latin typeface="Poppins"/>
                <a:cs typeface="Poppins"/>
              </a:rPr>
              <a:t>6</a:t>
            </a:r>
            <a:r>
              <a:rPr lang="en-US" sz="4600" b="1" i="0" dirty="0">
                <a:solidFill>
                  <a:srgbClr val="FFFFFF"/>
                </a:solidFill>
                <a:latin typeface="Poppins"/>
                <a:cs typeface="Poppins"/>
              </a:rPr>
              <a:t xml:space="preserve"> Services</a:t>
            </a:r>
            <a:endParaRPr lang="en-US" sz="4600" dirty="0"/>
          </a:p>
          <a:p>
            <a:pPr algn="ctr">
              <a:spcBef>
                <a:spcPts val="0"/>
              </a:spcBef>
              <a:spcAft>
                <a:spcPts val="0"/>
              </a:spcAft>
              <a:buNone/>
            </a:pPr>
            <a:r>
              <a:rPr lang="en-US" sz="4600" b="0" i="0" dirty="0">
                <a:solidFill>
                  <a:srgbClr val="FFFFFF"/>
                </a:solidFill>
                <a:latin typeface="Poppins"/>
                <a:cs typeface="Poppins"/>
              </a:rPr>
              <a:t xml:space="preserve">Help </a:t>
            </a:r>
            <a:r>
              <a:rPr lang="en-US" sz="4600" b="1" i="0" dirty="0">
                <a:solidFill>
                  <a:srgbClr val="FFD700"/>
                </a:solidFill>
                <a:latin typeface="Poppins"/>
                <a:cs typeface="Poppins"/>
              </a:rPr>
              <a:t>1</a:t>
            </a:r>
            <a:r>
              <a:rPr lang="en-US" sz="4600" b="1" i="0" dirty="0">
                <a:solidFill>
                  <a:srgbClr val="FFFFFF"/>
                </a:solidFill>
                <a:latin typeface="Poppins"/>
                <a:cs typeface="Poppins"/>
              </a:rPr>
              <a:t xml:space="preserve"> IBO</a:t>
            </a:r>
            <a:r>
              <a:rPr lang="en-US" sz="4600" b="0" i="0" dirty="0">
                <a:solidFill>
                  <a:srgbClr val="FFFFFF"/>
                </a:solidFill>
                <a:latin typeface="Poppins"/>
                <a:cs typeface="Poppins"/>
              </a:rPr>
              <a:t xml:space="preserve"> to do the same</a:t>
            </a:r>
            <a:endParaRPr lang="en-US" sz="4600" dirty="0"/>
          </a:p>
        </p:txBody>
      </p:sp>
      <p:sp>
        <p:nvSpPr>
          <p:cNvPr id="4" name="Oval 3">
            <a:extLst>
              <a:ext uri="{FF2B5EF4-FFF2-40B4-BE49-F238E27FC236}">
                <a16:creationId xmlns:a16="http://schemas.microsoft.com/office/drawing/2014/main" id="{785A379B-F050-EDDF-4111-4A6D4CB25996}"/>
              </a:ext>
            </a:extLst>
          </p:cNvPr>
          <p:cNvSpPr/>
          <p:nvPr/>
        </p:nvSpPr>
        <p:spPr>
          <a:xfrm>
            <a:off x="2782747" y="1881151"/>
            <a:ext cx="2435602" cy="2435602"/>
          </a:xfrm>
          <a:prstGeom prst="ellipse">
            <a:avLst/>
          </a:prstGeom>
          <a:solidFill>
            <a:srgbClr val="0070C0"/>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ETL</a:t>
            </a:r>
            <a:endParaRPr kumimoji="0" lang="en-US"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endParaRPr>
          </a:p>
        </p:txBody>
      </p:sp>
      <p:pic>
        <p:nvPicPr>
          <p:cNvPr id="16" name="6 and 1 mark" descr=""/>
          <p:cNvPicPr>
            <a:picLocks noChangeAspect="1"/>
          </p:cNvPicPr>
          <p:nvPr/>
        </p:nvPicPr>
        <p:blipFill>
          <a:blip r:embed="rId6"/>
          <a:stretch>
            <a:fillRect/>
          </a:stretch>
        </p:blipFill>
        <p:spPr>
          <a:xfrm>
            <a:off x="11393424" y="6108192"/>
            <a:ext cx="475488" cy="475488"/>
          </a:xfrm>
          <a:prstGeom prst="rect">
            <a:avLst/>
          </a:prstGeom>
          <a:ln>
            <a:noFill/>
          </a:ln>
        </p:spPr>
      </p:pic>
      <p:sp>
        <p:nvSpPr>
          <p:cNvPr id="15"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529599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afterEffect">
                                  <p:stCondLst>
                                    <p:cond delay="0"/>
                                  </p:stCondLst>
                                  <p:childTnLst>
                                    <p:animMotion origin="layout" path="M 0 0 L 0 -0.3412 " pathEditMode="relative" rAng="0" ptsTypes="AA">
                                      <p:cBhvr>
                                        <p:cTn id="6" dur="2000" fill="hold"/>
                                        <p:tgtEl>
                                          <p:spTgt spid="12"/>
                                        </p:tgtEl>
                                        <p:attrNameLst>
                                          <p:attrName>ppt_x</p:attrName>
                                          <p:attrName>ppt_y</p:attrName>
                                        </p:attrNameLst>
                                      </p:cBhvr>
                                      <p:rCtr x="0" y="-17060"/>
                                    </p:animMotion>
                                  </p:childTnLst>
                                </p:cTn>
                              </p:par>
                            </p:childTnLst>
                          </p:cTn>
                        </p:par>
                        <p:par>
                          <p:cTn id="7" fill="hold">
                            <p:stCondLst>
                              <p:cond delay="2000"/>
                            </p:stCondLst>
                            <p:childTnLst>
                              <p:par>
                                <p:cTn id="8" presetID="22" presetClass="entr" presetSubtype="8"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10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1"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2" grpId="0"/>
      <p:bldP spid="2" grpId="1"/>
      <p:bldP spid="4" grpId="0" animBg="1"/>
    </p:bldLst>
  </p:timing>
</p:sld>
</file>

<file path=ppt/slides/slide5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srcRect/>
          <a:stretch>
            <a:fillRect/>
          </a:stretch>
        </a:blipFill>
        <a:effectLst/>
      </p:bgPr>
    </p:bg>
    <p:spTree>
      <p:nvGrpSpPr>
        <p:cNvPr id="1" name="">
          <a:extLst>
            <a:ext uri="{FF2B5EF4-FFF2-40B4-BE49-F238E27FC236}">
              <a16:creationId xmlns:a16="http://schemas.microsoft.com/office/drawing/2014/main" id="{B739905E-35F0-95B3-E843-31C48C67D89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6F20ACB-46F3-0ACD-6485-845B1089E11E}"/>
              </a:ext>
            </a:extLst>
          </p:cNvPr>
          <p:cNvSpPr txBox="1"/>
          <p:nvPr/>
        </p:nvSpPr>
        <p:spPr>
          <a:xfrm>
            <a:off x="630936" y="6327648"/>
            <a:ext cx="7315200" cy="274320"/>
          </a:xfrm>
          <a:prstGeom prst="rect">
            <a:avLst/>
          </a:prstGeom>
          <a:noFill/>
        </p:spPr>
        <p:txBody>
          <a:bodyPr wrap="none"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A9B8CC"/>
                </a:solidFill>
                <a:effectLst>
                  <a:outerShdw blurRad="38100" dist="38100" dir="2700000" algn="tl">
                    <a:srgbClr val="000000">
                      <a:alpha val="43137"/>
                    </a:srgbClr>
                  </a:outerShdw>
                </a:effectLst>
                <a:uLnTx/>
                <a:uFillTx/>
                <a:latin typeface="Poppins"/>
                <a:ea typeface="Roboto Light" panose="02000000000000000000" pitchFamily="2" charset="0"/>
                <a:cs typeface="Helvetica"/>
                <a:sym typeface="Helvetica"/>
              </a:rPr>
              <a:t>See ACN Compensation Plan for full details. </a:t>
            </a:r>
            <a:endParaRPr kumimoji="0" lang="en-US"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Poppins"/>
              <a:ea typeface="+mn-ea"/>
              <a:cs typeface="+mn-cs"/>
            </a:endParaRPr>
          </a:p>
        </p:txBody>
      </p:sp>
      <p:sp>
        <p:nvSpPr>
          <p:cNvPr id="3" name="Arrow: Down 3">
            <a:extLst>
              <a:ext uri="{FF2B5EF4-FFF2-40B4-BE49-F238E27FC236}">
                <a16:creationId xmlns:a16="http://schemas.microsoft.com/office/drawing/2014/main" id="{345220CD-B352-5BAB-2FBB-BE831A460916}"/>
              </a:ext>
            </a:extLst>
          </p:cNvPr>
          <p:cNvSpPr/>
          <p:nvPr/>
        </p:nvSpPr>
        <p:spPr>
          <a:xfrm rot="16200000">
            <a:off x="5519979" y="-3270602"/>
            <a:ext cx="1356439" cy="10775914"/>
          </a:xfrm>
          <a:prstGeom prst="downArrow">
            <a:avLst/>
          </a:prstGeom>
          <a:gradFill flip="none" rotWithShape="1">
            <a:gsLst>
              <a:gs pos="100000">
                <a:schemeClr val="accent2">
                  <a:lumMod val="95000"/>
                  <a:lumOff val="5000"/>
                </a:schemeClr>
              </a:gs>
              <a:gs pos="0">
                <a:schemeClr val="accent2">
                  <a:lumMod val="60000"/>
                </a:schemeClr>
              </a:gs>
            </a:gsLst>
            <a:path path="circle">
              <a:fillToRect l="50000" t="130000" r="50000" b="-30000"/>
            </a:path>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oppins"/>
              <a:ea typeface="+mn-ea"/>
              <a:cs typeface="+mn-cs"/>
              <a:sym typeface="Myriad Pro"/>
            </a:endParaRPr>
          </a:p>
        </p:txBody>
      </p:sp>
      <p:sp>
        <p:nvSpPr>
          <p:cNvPr id="4" name="Rectangle 3">
            <a:extLst>
              <a:ext uri="{FF2B5EF4-FFF2-40B4-BE49-F238E27FC236}">
                <a16:creationId xmlns:a16="http://schemas.microsoft.com/office/drawing/2014/main" id="{CB89E831-590D-E005-E11B-44E54DA10076}"/>
              </a:ext>
            </a:extLst>
          </p:cNvPr>
          <p:cNvSpPr/>
          <p:nvPr/>
        </p:nvSpPr>
        <p:spPr>
          <a:xfrm>
            <a:off x="1156817" y="1756322"/>
            <a:ext cx="1635708" cy="707886"/>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Helvetica"/>
                <a:sym typeface="Myriad Pro"/>
              </a:rPr>
              <a:t>CQ</a:t>
            </a:r>
          </a:p>
        </p:txBody>
      </p:sp>
      <p:sp>
        <p:nvSpPr>
          <p:cNvPr id="5" name="Rectangle 4">
            <a:extLst>
              <a:ext uri="{FF2B5EF4-FFF2-40B4-BE49-F238E27FC236}">
                <a16:creationId xmlns:a16="http://schemas.microsoft.com/office/drawing/2014/main" id="{ABA46FA4-A2EA-520C-CB48-D9C766FF9B50}"/>
              </a:ext>
            </a:extLst>
          </p:cNvPr>
          <p:cNvSpPr/>
          <p:nvPr/>
        </p:nvSpPr>
        <p:spPr>
          <a:xfrm>
            <a:off x="3949066" y="1756322"/>
            <a:ext cx="1635708" cy="707886"/>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Helvetica"/>
                <a:sym typeface="Myriad Pro"/>
              </a:rPr>
              <a:t>ETL</a:t>
            </a:r>
          </a:p>
        </p:txBody>
      </p:sp>
      <p:sp>
        <p:nvSpPr>
          <p:cNvPr id="7" name="Rectangle 6">
            <a:extLst>
              <a:ext uri="{FF2B5EF4-FFF2-40B4-BE49-F238E27FC236}">
                <a16:creationId xmlns:a16="http://schemas.microsoft.com/office/drawing/2014/main" id="{7AA7CCAF-928E-30C1-D91C-EDFCD79C68B6}"/>
              </a:ext>
            </a:extLst>
          </p:cNvPr>
          <p:cNvSpPr/>
          <p:nvPr/>
        </p:nvSpPr>
        <p:spPr>
          <a:xfrm>
            <a:off x="9437014" y="1756322"/>
            <a:ext cx="1635708" cy="707886"/>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Helvetica"/>
                <a:sym typeface="Myriad Pro"/>
              </a:rPr>
              <a:t>RD</a:t>
            </a:r>
          </a:p>
        </p:txBody>
      </p:sp>
      <p:grpSp>
        <p:nvGrpSpPr>
          <p:cNvPr id="8" name="Group 7">
            <a:extLst>
              <a:ext uri="{FF2B5EF4-FFF2-40B4-BE49-F238E27FC236}">
                <a16:creationId xmlns:a16="http://schemas.microsoft.com/office/drawing/2014/main" id="{7C553A8F-5716-730E-9A35-2D7570AB6C5E}"/>
              </a:ext>
            </a:extLst>
          </p:cNvPr>
          <p:cNvGrpSpPr/>
          <p:nvPr/>
        </p:nvGrpSpPr>
        <p:grpSpPr>
          <a:xfrm>
            <a:off x="662765" y="2666194"/>
            <a:ext cx="2623812" cy="2499548"/>
            <a:chOff x="662765" y="2666193"/>
            <a:chExt cx="2623812" cy="2499548"/>
          </a:xfrm>
        </p:grpSpPr>
        <p:sp>
          <p:nvSpPr>
            <p:cNvPr id="12" name="Rectangle: Rounded Corners 3">
              <a:extLst>
                <a:ext uri="{FF2B5EF4-FFF2-40B4-BE49-F238E27FC236}">
                  <a16:creationId xmlns:a16="http://schemas.microsoft.com/office/drawing/2014/main" id="{65ED9530-70DB-2792-877E-A1CC5B139704}"/>
                </a:ext>
              </a:extLst>
            </p:cNvPr>
            <p:cNvSpPr/>
            <p:nvPr/>
          </p:nvSpPr>
          <p:spPr>
            <a:xfrm>
              <a:off x="662765" y="3809308"/>
              <a:ext cx="2623812" cy="1356433"/>
            </a:xfrm>
            <a:prstGeom prst="roundRect">
              <a:avLst/>
            </a:prstGeom>
            <a:solidFill>
              <a:srgbClr val="61CBC8"/>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oppins"/>
                <a:ea typeface="+mn-ea"/>
                <a:cs typeface="+mn-cs"/>
                <a:sym typeface="Myriad Pro"/>
              </a:endParaRPr>
            </a:p>
          </p:txBody>
        </p:sp>
        <p:sp>
          <p:nvSpPr>
            <p:cNvPr id="10" name="Rectangle 9">
              <a:extLst>
                <a:ext uri="{FF2B5EF4-FFF2-40B4-BE49-F238E27FC236}">
                  <a16:creationId xmlns:a16="http://schemas.microsoft.com/office/drawing/2014/main" id="{264C2169-B589-067A-9846-215410D706D9}"/>
                </a:ext>
              </a:extLst>
            </p:cNvPr>
            <p:cNvSpPr/>
            <p:nvPr/>
          </p:nvSpPr>
          <p:spPr>
            <a:xfrm>
              <a:off x="804825" y="4025753"/>
              <a:ext cx="2339694" cy="954107"/>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2650" dirty="0">
                  <a:solidFill>
                    <a:prstClr val="white"/>
                  </a:solidFill>
                  <a:latin typeface="Poppins"/>
                  <a:cs typeface="Helvetica'"/>
                  <a:sym typeface="Myriad Pro"/>
                </a:rPr>
                <a:t>3</a:t>
              </a:r>
              <a:r>
                <a:rPr kumimoji="0" lang="en-US" sz="2650" b="0" i="0" u="none" strike="noStrike" kern="1200" cap="none" spc="0" normalizeH="0" baseline="0" noProof="0" dirty="0">
                  <a:ln>
                    <a:noFill/>
                  </a:ln>
                  <a:solidFill>
                    <a:prstClr val="white"/>
                  </a:solidFill>
                  <a:effectLst/>
                  <a:uLnTx/>
                  <a:uFillTx/>
                  <a:latin typeface="Poppins"/>
                  <a:ea typeface="+mn-ea"/>
                  <a:cs typeface="Helvetica'"/>
                  <a:sym typeface="Myriad Pro"/>
                </a:rPr>
                <a:t> Services</a:t>
              </a:r>
            </a:p>
            <a:p>
              <a:pPr marL="0" marR="0" lvl="0" indent="0" algn="ctr" defTabSz="914377" rtl="0" eaLnBrk="1" fontAlgn="auto" latinLnBrk="0" hangingPunct="1">
                <a:lnSpc>
                  <a:spcPct val="100000"/>
                </a:lnSpc>
                <a:spcBef>
                  <a:spcPts val="0"/>
                </a:spcBef>
                <a:spcAft>
                  <a:spcPts val="0"/>
                </a:spcAft>
                <a:buClrTx/>
                <a:buSzTx/>
                <a:buFontTx/>
                <a:buNone/>
                <a:tabLst/>
                <a:defRPr/>
              </a:pPr>
              <a:r>
                <a:rPr lang="en-US" sz="2650" dirty="0">
                  <a:solidFill>
                    <a:prstClr val="white"/>
                  </a:solidFill>
                  <a:latin typeface="Poppins"/>
                  <a:cs typeface="Helvetica'"/>
                  <a:sym typeface="Myriad Pro"/>
                </a:rPr>
                <a:t>8</a:t>
              </a:r>
              <a:r>
                <a:rPr kumimoji="0" lang="en-US" sz="2650" b="0" i="0" u="none" strike="noStrike" kern="1200" cap="none" spc="0" normalizeH="0" baseline="0" noProof="0" dirty="0">
                  <a:ln>
                    <a:noFill/>
                  </a:ln>
                  <a:solidFill>
                    <a:prstClr val="white"/>
                  </a:solidFill>
                  <a:effectLst/>
                  <a:uLnTx/>
                  <a:uFillTx/>
                  <a:latin typeface="Poppins"/>
                  <a:ea typeface="+mn-ea"/>
                  <a:cs typeface="Helvetica'"/>
                  <a:sym typeface="Myriad Pro"/>
                </a:rPr>
                <a:t> Cust. Pts.</a:t>
              </a:r>
              <a:endParaRPr kumimoji="0" lang="en-US" sz="1700" b="0" i="0" u="none" strike="noStrike" kern="1200" cap="none" spc="0" normalizeH="0" baseline="0" noProof="0" dirty="0">
                <a:ln>
                  <a:noFill/>
                </a:ln>
                <a:solidFill>
                  <a:prstClr val="white"/>
                </a:solidFill>
                <a:effectLst/>
                <a:uLnTx/>
                <a:uFillTx/>
                <a:latin typeface="Poppins"/>
                <a:ea typeface="+mn-ea"/>
                <a:cs typeface="Helvetica'"/>
                <a:sym typeface="Myriad Pro"/>
              </a:endParaRPr>
            </a:p>
          </p:txBody>
        </p:sp>
        <p:sp>
          <p:nvSpPr>
            <p:cNvPr id="11" name="Title 1">
              <a:extLst>
                <a:ext uri="{FF2B5EF4-FFF2-40B4-BE49-F238E27FC236}">
                  <a16:creationId xmlns:a16="http://schemas.microsoft.com/office/drawing/2014/main" id="{F6A5D55A-EBE8-C4F4-0FB9-4107EECBEDB7}"/>
                </a:ext>
              </a:extLst>
            </p:cNvPr>
            <p:cNvSpPr txBox="1">
              <a:spLocks/>
            </p:cNvSpPr>
            <p:nvPr/>
          </p:nvSpPr>
          <p:spPr>
            <a:xfrm>
              <a:off x="688879" y="2666193"/>
              <a:ext cx="2571586" cy="967811"/>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5450" kern="1200">
                  <a:solidFill>
                    <a:schemeClr val="tx1"/>
                  </a:solidFill>
                  <a:latin typeface="+mj-lt"/>
                  <a:ea typeface="+mj-ea"/>
                  <a:cs typeface="+mj-cs"/>
                </a:defRPr>
              </a:lvl1pPr>
            </a:lstStyle>
            <a:p>
              <a:pPr marL="0" marR="0" lvl="0" indent="0" algn="ctr" defTabSz="914377" rtl="0" eaLnBrk="1" fontAlgn="auto" latinLnBrk="0" hangingPunct="1">
                <a:lnSpc>
                  <a:spcPct val="120000"/>
                </a:lnSpc>
                <a:spcBef>
                  <a:spcPct val="0"/>
                </a:spcBef>
                <a:spcAft>
                  <a:spcPts val="0"/>
                </a:spcAft>
                <a:buClrTx/>
                <a:buSzTx/>
                <a:buFontTx/>
                <a:buNone/>
                <a:tabLst/>
                <a:defRPr/>
              </a:pPr>
              <a:r>
                <a:rPr kumimoji="0" lang="en-US" sz="1450" b="1" i="0" u="none" strike="noStrike" kern="1200" cap="none" spc="0" normalizeH="0" baseline="0" noProof="0" dirty="0">
                  <a:ln>
                    <a:noFill/>
                  </a:ln>
                  <a:solidFill>
                    <a:prstClr val="white"/>
                  </a:solidFill>
                  <a:effectLst/>
                  <a:uLnTx/>
                  <a:uFillTx/>
                  <a:latin typeface="Poppins"/>
                  <a:ea typeface="+mj-ea"/>
                  <a:cs typeface="Helvetica"/>
                  <a:sym typeface="Myriad Pro"/>
                </a:rPr>
                <a:t>Minimum Requirement</a:t>
              </a:r>
            </a:p>
            <a:p>
              <a:pPr marL="0" marR="0" lvl="0" indent="0" algn="ctr" defTabSz="914377" rtl="0" eaLnBrk="1" fontAlgn="auto" latinLnBrk="0" hangingPunct="1">
                <a:lnSpc>
                  <a:spcPct val="120000"/>
                </a:lnSpc>
                <a:spcBef>
                  <a:spcPct val="0"/>
                </a:spcBef>
                <a:spcAft>
                  <a:spcPts val="0"/>
                </a:spcAft>
                <a:buClrTx/>
                <a:buSzTx/>
                <a:buFontTx/>
                <a:buNone/>
                <a:tabLst/>
                <a:defRPr/>
              </a:pPr>
              <a:r>
                <a:rPr kumimoji="0" lang="en-US" sz="1450" b="0" i="0" u="none" strike="noStrike" kern="1200" cap="none" spc="0" normalizeH="0" baseline="0" noProof="0" dirty="0">
                  <a:ln>
                    <a:noFill/>
                  </a:ln>
                  <a:solidFill>
                    <a:prstClr val="white"/>
                  </a:solidFill>
                  <a:effectLst/>
                  <a:uLnTx/>
                  <a:uFillTx/>
                  <a:latin typeface="Poppins"/>
                  <a:ea typeface="+mj-ea"/>
                  <a:cs typeface="Helvetica"/>
                  <a:sym typeface="Myriad Pro"/>
                </a:rPr>
                <a:t>to earn all </a:t>
              </a:r>
            </a:p>
            <a:p>
              <a:pPr marL="0" marR="0" lvl="0" indent="0" algn="ctr" defTabSz="914377" rtl="0" eaLnBrk="1" fontAlgn="auto" latinLnBrk="0" hangingPunct="1">
                <a:lnSpc>
                  <a:spcPct val="120000"/>
                </a:lnSpc>
                <a:spcBef>
                  <a:spcPct val="0"/>
                </a:spcBef>
                <a:spcAft>
                  <a:spcPts val="0"/>
                </a:spcAft>
                <a:buClrTx/>
                <a:buSzTx/>
                <a:buFontTx/>
                <a:buNone/>
                <a:tabLst/>
                <a:defRPr/>
              </a:pPr>
              <a:r>
                <a:rPr kumimoji="0" lang="en-US" sz="1450" b="1" i="0" u="none" strike="noStrike" kern="1200" cap="none" spc="0" normalizeH="0" baseline="0" noProof="0" dirty="0">
                  <a:ln>
                    <a:noFill/>
                  </a:ln>
                  <a:solidFill>
                    <a:prstClr val="white"/>
                  </a:solidFill>
                  <a:effectLst/>
                  <a:uLnTx/>
                  <a:uFillTx/>
                  <a:latin typeface="Poppins"/>
                  <a:ea typeface="+mj-ea"/>
                  <a:cs typeface="Helvetica"/>
                  <a:sym typeface="Myriad Pro"/>
                </a:rPr>
                <a:t>ACN</a:t>
              </a:r>
              <a:r>
                <a:rPr kumimoji="0" lang="en-US" sz="1450" b="0" i="0" u="none" strike="noStrike" kern="1200" cap="none" spc="0" normalizeH="0" baseline="0" noProof="0" dirty="0">
                  <a:ln>
                    <a:noFill/>
                  </a:ln>
                  <a:solidFill>
                    <a:prstClr val="white"/>
                  </a:solidFill>
                  <a:effectLst/>
                  <a:uLnTx/>
                  <a:uFillTx/>
                  <a:latin typeface="Poppins"/>
                  <a:ea typeface="+mj-ea"/>
                  <a:cs typeface="Helvetica"/>
                  <a:sym typeface="Myriad Pro"/>
                </a:rPr>
                <a:t> </a:t>
              </a:r>
              <a:r>
                <a:rPr kumimoji="0" lang="en-US" sz="1450" b="1" i="0" u="none" strike="noStrike" kern="1200" cap="none" spc="0" normalizeH="0" baseline="0" noProof="0" dirty="0">
                  <a:ln>
                    <a:noFill/>
                  </a:ln>
                  <a:solidFill>
                    <a:prstClr val="white"/>
                  </a:solidFill>
                  <a:effectLst/>
                  <a:uLnTx/>
                  <a:uFillTx/>
                  <a:latin typeface="Poppins"/>
                  <a:ea typeface="+mj-ea"/>
                  <a:cs typeface="Helvetica"/>
                  <a:sym typeface="Myriad Pro"/>
                </a:rPr>
                <a:t>Compensation</a:t>
              </a:r>
            </a:p>
          </p:txBody>
        </p:sp>
        <p:sp>
          <p:nvSpPr>
            <p:cNvPr id="13" name="Rectangle: Rounded Corners 2">
              <a:extLst>
                <a:ext uri="{FF2B5EF4-FFF2-40B4-BE49-F238E27FC236}">
                  <a16:creationId xmlns:a16="http://schemas.microsoft.com/office/drawing/2014/main" id="{8E36E871-9731-1043-3C28-0FED5E2B0DD0}"/>
                </a:ext>
              </a:extLst>
            </p:cNvPr>
            <p:cNvSpPr/>
            <p:nvPr/>
          </p:nvSpPr>
          <p:spPr>
            <a:xfrm>
              <a:off x="826096" y="3680063"/>
              <a:ext cx="2297151" cy="262315"/>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white"/>
                  </a:solidFill>
                  <a:effectLst/>
                  <a:uLnTx/>
                  <a:uFillTx/>
                  <a:latin typeface="Poppins"/>
                  <a:ea typeface="+mn-ea"/>
                  <a:cs typeface="+mn-cs"/>
                  <a:sym typeface="Myriad Pro"/>
                </a:rPr>
                <a:t>Personal Customers</a:t>
              </a:r>
            </a:p>
          </p:txBody>
        </p:sp>
      </p:grpSp>
      <p:grpSp>
        <p:nvGrpSpPr>
          <p:cNvPr id="14" name="Group 13">
            <a:extLst>
              <a:ext uri="{FF2B5EF4-FFF2-40B4-BE49-F238E27FC236}">
                <a16:creationId xmlns:a16="http://schemas.microsoft.com/office/drawing/2014/main" id="{E34F7C12-0690-CC9B-52EE-BE72E03CECAB}"/>
              </a:ext>
            </a:extLst>
          </p:cNvPr>
          <p:cNvGrpSpPr/>
          <p:nvPr/>
        </p:nvGrpSpPr>
        <p:grpSpPr>
          <a:xfrm>
            <a:off x="3415755" y="2635924"/>
            <a:ext cx="2624328" cy="2529819"/>
            <a:chOff x="3421035" y="2635923"/>
            <a:chExt cx="2624328" cy="2529819"/>
          </a:xfrm>
        </p:grpSpPr>
        <p:sp>
          <p:nvSpPr>
            <p:cNvPr id="18" name="Rectangle: Rounded Corners 36">
              <a:extLst>
                <a:ext uri="{FF2B5EF4-FFF2-40B4-BE49-F238E27FC236}">
                  <a16:creationId xmlns:a16="http://schemas.microsoft.com/office/drawing/2014/main" id="{AC86002D-C871-86B9-9F95-6A8936D9EE90}"/>
                </a:ext>
              </a:extLst>
            </p:cNvPr>
            <p:cNvSpPr/>
            <p:nvPr/>
          </p:nvSpPr>
          <p:spPr>
            <a:xfrm>
              <a:off x="3421035" y="3809309"/>
              <a:ext cx="2624328" cy="1356433"/>
            </a:xfrm>
            <a:prstGeom prst="roundRect">
              <a:avLst/>
            </a:prstGeom>
            <a:solidFill>
              <a:srgbClr val="407DC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oppins"/>
                <a:ea typeface="+mn-ea"/>
                <a:cs typeface="+mn-cs"/>
                <a:sym typeface="Myriad Pro"/>
              </a:endParaRPr>
            </a:p>
          </p:txBody>
        </p:sp>
        <p:sp>
          <p:nvSpPr>
            <p:cNvPr id="15" name="Title 1">
              <a:extLst>
                <a:ext uri="{FF2B5EF4-FFF2-40B4-BE49-F238E27FC236}">
                  <a16:creationId xmlns:a16="http://schemas.microsoft.com/office/drawing/2014/main" id="{8E64A953-F29F-C89B-B15A-CCA2E66FE416}"/>
                </a:ext>
              </a:extLst>
            </p:cNvPr>
            <p:cNvSpPr txBox="1">
              <a:spLocks/>
            </p:cNvSpPr>
            <p:nvPr/>
          </p:nvSpPr>
          <p:spPr>
            <a:xfrm>
              <a:off x="3585096" y="2635923"/>
              <a:ext cx="2268742" cy="967811"/>
            </a:xfrm>
            <a:prstGeom prst="rect">
              <a:avLst/>
            </a:prstGeom>
          </p:spPr>
          <p:txBody>
            <a:bodyPr vert="horz" lIns="91440" tIns="45720" rIns="91440" bIns="45720" rtlCol="0" anchor="b">
              <a:normAutofit fontScale="90000"/>
            </a:bodyPr>
            <a:lstStyle>
              <a:lvl1pPr algn="ctr" defTabSz="914400" rtl="0" eaLnBrk="1" latinLnBrk="0" hangingPunct="1">
                <a:lnSpc>
                  <a:spcPct val="90000"/>
                </a:lnSpc>
                <a:spcBef>
                  <a:spcPct val="0"/>
                </a:spcBef>
                <a:buNone/>
                <a:defRPr sz="5100" kern="1200">
                  <a:solidFill>
                    <a:schemeClr val="tx1"/>
                  </a:solidFill>
                  <a:latin typeface="+mj-lt"/>
                  <a:ea typeface="+mj-ea"/>
                  <a:cs typeface="+mj-cs"/>
                </a:defRPr>
              </a:lvl1pPr>
            </a:lstStyle>
            <a:p>
              <a:pPr marL="0" marR="0" lvl="0" indent="0" algn="ctr" defTabSz="914377" rtl="0" eaLnBrk="1" fontAlgn="auto" latinLnBrk="0" hangingPunct="1">
                <a:lnSpc>
                  <a:spcPct val="120000"/>
                </a:lnSpc>
                <a:spcBef>
                  <a:spcPct val="0"/>
                </a:spcBef>
                <a:spcAft>
                  <a:spcPts val="0"/>
                </a:spcAft>
                <a:buClrTx/>
                <a:buSzTx/>
                <a:buFontTx/>
                <a:buNone/>
                <a:tabLst/>
                <a:defRPr/>
              </a:pPr>
              <a:r>
                <a:rPr kumimoji="0" lang="en-US" sz="1550" b="1" i="0" u="none" strike="noStrike" kern="1200" cap="none" spc="0" normalizeH="0" baseline="0" noProof="0" dirty="0">
                  <a:ln>
                    <a:noFill/>
                  </a:ln>
                  <a:solidFill>
                    <a:prstClr val="white"/>
                  </a:solidFill>
                  <a:effectLst/>
                  <a:uLnTx/>
                  <a:uFillTx/>
                  <a:latin typeface="Poppins"/>
                  <a:ea typeface="+mj-ea"/>
                  <a:cs typeface="Helvetica"/>
                  <a:sym typeface="Myriad Pro"/>
                </a:rPr>
                <a:t>Personal </a:t>
              </a:r>
            </a:p>
            <a:p>
              <a:pPr marL="0" marR="0" lvl="0" indent="0" algn="ctr" defTabSz="914377" rtl="0" eaLnBrk="1" fontAlgn="auto" latinLnBrk="0" hangingPunct="1">
                <a:lnSpc>
                  <a:spcPct val="120000"/>
                </a:lnSpc>
                <a:spcBef>
                  <a:spcPct val="0"/>
                </a:spcBef>
                <a:spcAft>
                  <a:spcPts val="0"/>
                </a:spcAft>
                <a:buClrTx/>
                <a:buSzTx/>
                <a:buFontTx/>
                <a:buNone/>
                <a:tabLst/>
                <a:defRPr/>
              </a:pPr>
              <a:r>
                <a:rPr kumimoji="0" lang="en-US" sz="1550" b="1" i="0" u="none" strike="noStrike" kern="1200" cap="none" spc="0" normalizeH="0" baseline="0" noProof="0" dirty="0">
                  <a:ln>
                    <a:noFill/>
                  </a:ln>
                  <a:solidFill>
                    <a:prstClr val="white"/>
                  </a:solidFill>
                  <a:effectLst/>
                  <a:uLnTx/>
                  <a:uFillTx/>
                  <a:latin typeface="Poppins"/>
                  <a:ea typeface="+mj-ea"/>
                  <a:cs typeface="Helvetica"/>
                  <a:sym typeface="Myriad Pro"/>
                </a:rPr>
                <a:t>6</a:t>
              </a:r>
              <a:r>
                <a:rPr kumimoji="0" lang="en-US" sz="1550" b="0" i="0" u="none" strike="noStrike" kern="1200" cap="none" spc="0" normalizeH="0" baseline="0" noProof="0" dirty="0">
                  <a:ln>
                    <a:noFill/>
                  </a:ln>
                  <a:solidFill>
                    <a:prstClr val="white"/>
                  </a:solidFill>
                  <a:effectLst/>
                  <a:uLnTx/>
                  <a:uFillTx/>
                  <a:latin typeface="Poppins"/>
                  <a:ea typeface="+mj-ea"/>
                  <a:cs typeface="Helvetica"/>
                  <a:sym typeface="Myriad Pro"/>
                </a:rPr>
                <a:t> Services </a:t>
              </a:r>
            </a:p>
            <a:p>
              <a:pPr marL="0" marR="0" lvl="0" indent="0" algn="ctr" defTabSz="914377" rtl="0" eaLnBrk="1" fontAlgn="auto" latinLnBrk="0" hangingPunct="1">
                <a:lnSpc>
                  <a:spcPct val="120000"/>
                </a:lnSpc>
                <a:spcBef>
                  <a:spcPct val="0"/>
                </a:spcBef>
                <a:spcAft>
                  <a:spcPts val="0"/>
                </a:spcAft>
                <a:buClrTx/>
                <a:buSzTx/>
                <a:buFontTx/>
                <a:buNone/>
                <a:tabLst/>
                <a:defRPr/>
              </a:pPr>
              <a:r>
                <a:rPr lang="en-US" sz="1550" b="1" dirty="0">
                  <a:solidFill>
                    <a:prstClr val="white"/>
                  </a:solidFill>
                  <a:latin typeface="Poppins"/>
                  <a:cs typeface="Helvetica"/>
                  <a:sym typeface="Myriad Pro"/>
                </a:rPr>
                <a:t>16</a:t>
              </a:r>
              <a:r>
                <a:rPr kumimoji="0" lang="en-US" sz="1550" b="1" i="0" u="none" strike="noStrike" kern="1200" cap="none" spc="0" normalizeH="0" baseline="0" noProof="0" dirty="0">
                  <a:ln>
                    <a:noFill/>
                  </a:ln>
                  <a:solidFill>
                    <a:prstClr val="white"/>
                  </a:solidFill>
                  <a:effectLst/>
                  <a:uLnTx/>
                  <a:uFillTx/>
                  <a:latin typeface="Poppins"/>
                  <a:ea typeface="+mj-ea"/>
                  <a:cs typeface="Helvetica"/>
                  <a:sym typeface="Myriad Pro"/>
                </a:rPr>
                <a:t> </a:t>
              </a:r>
              <a:r>
                <a:rPr kumimoji="0" lang="en-US" sz="1550" b="0" i="0" u="none" strike="noStrike" kern="1200" cap="none" spc="0" normalizeH="0" baseline="0" noProof="0" dirty="0">
                  <a:ln>
                    <a:noFill/>
                  </a:ln>
                  <a:solidFill>
                    <a:prstClr val="white"/>
                  </a:solidFill>
                  <a:effectLst/>
                  <a:uLnTx/>
                  <a:uFillTx/>
                  <a:latin typeface="Poppins"/>
                  <a:ea typeface="+mj-ea"/>
                  <a:cs typeface="Helvetica"/>
                  <a:sym typeface="Myriad Pro"/>
                </a:rPr>
                <a:t>Customer Points</a:t>
              </a:r>
            </a:p>
          </p:txBody>
        </p:sp>
        <p:sp>
          <p:nvSpPr>
            <p:cNvPr id="16" name="Rectangle 15">
              <a:extLst>
                <a:ext uri="{FF2B5EF4-FFF2-40B4-BE49-F238E27FC236}">
                  <a16:creationId xmlns:a16="http://schemas.microsoft.com/office/drawing/2014/main" id="{65805A17-FA49-4EA6-C7F6-A6B31DFCEEC7}"/>
                </a:ext>
              </a:extLst>
            </p:cNvPr>
            <p:cNvSpPr/>
            <p:nvPr/>
          </p:nvSpPr>
          <p:spPr>
            <a:xfrm>
              <a:off x="3529940" y="4278544"/>
              <a:ext cx="2427643" cy="769441"/>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2550" b="0" i="0" u="none" strike="noStrike" kern="1200" cap="none" spc="0" normalizeH="0" baseline="0" noProof="0" dirty="0">
                  <a:ln>
                    <a:noFill/>
                  </a:ln>
                  <a:solidFill>
                    <a:prstClr val="white"/>
                  </a:solidFill>
                  <a:effectLst/>
                  <a:uLnTx/>
                  <a:uFillTx/>
                  <a:latin typeface="Poppins"/>
                  <a:ea typeface="+mn-ea"/>
                  <a:cs typeface="Helvetica'"/>
                  <a:sym typeface="Myriad Pro"/>
                </a:rPr>
                <a:t>30* Cust. Pts.</a:t>
              </a:r>
            </a:p>
            <a:p>
              <a:pPr marL="0" marR="0" lvl="0" indent="0" algn="ctr" defTabSz="914377" rtl="0" eaLnBrk="1" fontAlgn="auto" latinLnBrk="0" hangingPunct="1">
                <a:lnSpc>
                  <a:spcPct val="100000"/>
                </a:lnSpc>
                <a:spcBef>
                  <a:spcPts val="0"/>
                </a:spcBef>
                <a:spcAft>
                  <a:spcPts val="0"/>
                </a:spcAft>
                <a:buClrTx/>
                <a:buSzTx/>
                <a:buFontTx/>
                <a:buNone/>
                <a:tabLst/>
                <a:defRPr/>
              </a:pPr>
              <a:r>
                <a:rPr lang="en-US" sz="1450" i="1" dirty="0">
                  <a:solidFill>
                    <a:prstClr val="white"/>
                  </a:solidFill>
                  <a:latin typeface="Poppins"/>
                  <a:cs typeface="Helvetica'"/>
                  <a:sym typeface="Myriad Pro"/>
                </a:rPr>
                <a:t>*Minimum 15 Downline</a:t>
              </a:r>
              <a:endParaRPr kumimoji="0" lang="en-US" sz="1000" b="0" i="1" u="none" strike="noStrike" kern="1200" cap="none" spc="0" normalizeH="0" baseline="0" noProof="0" dirty="0">
                <a:ln>
                  <a:noFill/>
                </a:ln>
                <a:solidFill>
                  <a:prstClr val="white"/>
                </a:solidFill>
                <a:effectLst/>
                <a:uLnTx/>
                <a:uFillTx/>
                <a:latin typeface="Poppins"/>
                <a:ea typeface="+mn-ea"/>
                <a:cs typeface="Helvetica'"/>
                <a:sym typeface="Myriad Pro"/>
              </a:endParaRPr>
            </a:p>
          </p:txBody>
        </p:sp>
        <p:sp>
          <p:nvSpPr>
            <p:cNvPr id="19" name="Rectangle: Rounded Corners 37">
              <a:extLst>
                <a:ext uri="{FF2B5EF4-FFF2-40B4-BE49-F238E27FC236}">
                  <a16:creationId xmlns:a16="http://schemas.microsoft.com/office/drawing/2014/main" id="{CE19D916-ADE6-434F-FE6D-8DB6D37D094B}"/>
                </a:ext>
              </a:extLst>
            </p:cNvPr>
            <p:cNvSpPr/>
            <p:nvPr/>
          </p:nvSpPr>
          <p:spPr>
            <a:xfrm>
              <a:off x="3585095" y="3680063"/>
              <a:ext cx="2297151" cy="523220"/>
            </a:xfrm>
            <a:prstGeom prst="round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prstClr val="white"/>
                  </a:solidFill>
                  <a:effectLst/>
                  <a:uLnTx/>
                  <a:uFillTx/>
                  <a:latin typeface="Poppins"/>
                  <a:ea typeface="+mn-ea"/>
                  <a:cs typeface="+mn-cs"/>
                  <a:sym typeface="Myriad Pro"/>
                </a:rPr>
                <a:t>Personal &amp; Team</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a:ln>
                    <a:noFill/>
                  </a:ln>
                  <a:solidFill>
                    <a:prstClr val="white"/>
                  </a:solidFill>
                  <a:effectLst/>
                  <a:uLnTx/>
                  <a:uFillTx/>
                  <a:latin typeface="Poppins"/>
                  <a:ea typeface="+mn-ea"/>
                  <a:cs typeface="+mn-cs"/>
                  <a:sym typeface="Myriad Pro"/>
                </a:rPr>
                <a:t>Customers</a:t>
              </a:r>
            </a:p>
          </p:txBody>
        </p:sp>
      </p:grpSp>
      <p:sp>
        <p:nvSpPr>
          <p:cNvPr id="29" name="Rectangle 28">
            <a:extLst>
              <a:ext uri="{FF2B5EF4-FFF2-40B4-BE49-F238E27FC236}">
                <a16:creationId xmlns:a16="http://schemas.microsoft.com/office/drawing/2014/main" id="{C0AC3DC4-4141-CA1F-C00B-B239F81DED42}"/>
              </a:ext>
            </a:extLst>
          </p:cNvPr>
          <p:cNvSpPr/>
          <p:nvPr/>
        </p:nvSpPr>
        <p:spPr>
          <a:xfrm>
            <a:off x="6681999" y="1763164"/>
            <a:ext cx="1635708" cy="707886"/>
          </a:xfrm>
          <a:prstGeom prst="rect">
            <a:avLst/>
          </a:prstGeom>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mn-ea"/>
                <a:cs typeface="Helvetica"/>
                <a:sym typeface="Myriad Pro"/>
              </a:rPr>
              <a:t>RC</a:t>
            </a:r>
          </a:p>
        </p:txBody>
      </p:sp>
      <p:sp>
        <p:nvSpPr>
          <p:cNvPr id="39" name="Oval 38">
            <a:extLst>
              <a:ext uri="{FF2B5EF4-FFF2-40B4-BE49-F238E27FC236}">
                <a16:creationId xmlns:a16="http://schemas.microsoft.com/office/drawing/2014/main" id="{AD48BF3A-CB9E-748A-3413-3344498FE52E}"/>
              </a:ext>
            </a:extLst>
          </p:cNvPr>
          <p:cNvSpPr/>
          <p:nvPr/>
        </p:nvSpPr>
        <p:spPr>
          <a:xfrm>
            <a:off x="4196916" y="1588650"/>
            <a:ext cx="1034541" cy="1034541"/>
          </a:xfrm>
          <a:prstGeom prst="ellipse">
            <a:avLst/>
          </a:prstGeom>
          <a:solidFill>
            <a:srgbClr val="407DC9"/>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ETL</a:t>
            </a:r>
          </a:p>
        </p:txBody>
      </p:sp>
      <p:sp>
        <p:nvSpPr>
          <p:cNvPr id="40" name="Oval 39">
            <a:extLst>
              <a:ext uri="{FF2B5EF4-FFF2-40B4-BE49-F238E27FC236}">
                <a16:creationId xmlns:a16="http://schemas.microsoft.com/office/drawing/2014/main" id="{A5E35E40-BAE5-6806-0F75-039E02E9364A}"/>
              </a:ext>
            </a:extLst>
          </p:cNvPr>
          <p:cNvSpPr/>
          <p:nvPr/>
        </p:nvSpPr>
        <p:spPr>
          <a:xfrm>
            <a:off x="1467529" y="1624810"/>
            <a:ext cx="1034541" cy="1034541"/>
          </a:xfrm>
          <a:prstGeom prst="ellipse">
            <a:avLst/>
          </a:prstGeom>
          <a:solidFill>
            <a:srgbClr val="61CBC8"/>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CQ</a:t>
            </a:r>
          </a:p>
        </p:txBody>
      </p:sp>
      <p:sp>
        <p:nvSpPr>
          <p:cNvPr id="41" name="Oval 40">
            <a:extLst>
              <a:ext uri="{FF2B5EF4-FFF2-40B4-BE49-F238E27FC236}">
                <a16:creationId xmlns:a16="http://schemas.microsoft.com/office/drawing/2014/main" id="{2CAC57D2-094C-D824-BE36-7FC2BAEEC0A4}"/>
              </a:ext>
            </a:extLst>
          </p:cNvPr>
          <p:cNvSpPr/>
          <p:nvPr/>
        </p:nvSpPr>
        <p:spPr>
          <a:xfrm>
            <a:off x="6964155" y="1577650"/>
            <a:ext cx="1034541" cy="1034541"/>
          </a:xfrm>
          <a:prstGeom prst="ellipse">
            <a:avLst/>
          </a:prstGeom>
          <a:solidFill>
            <a:srgbClr val="6F90A0"/>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RC</a:t>
            </a:r>
            <a:endParaRPr kumimoji="0" lang="en-US" sz="2700" b="1" i="0" u="none" strike="noStrike" kern="1200" cap="none" spc="0" normalizeH="0" baseline="0" noProof="0" dirty="0">
              <a:ln>
                <a:noFill/>
              </a:ln>
              <a:solidFill>
                <a:srgbClr val="FFFFFF"/>
              </a:solidFill>
              <a:effectLst/>
              <a:highlight>
                <a:srgbClr val="929292"/>
              </a:highlight>
              <a:uLnTx/>
              <a:uFillTx/>
              <a:latin typeface="Poppins"/>
              <a:ea typeface="+mn-ea"/>
              <a:cs typeface="+mn-cs"/>
              <a:sym typeface="Arial"/>
            </a:endParaRPr>
          </a:p>
        </p:txBody>
      </p:sp>
      <p:sp>
        <p:nvSpPr>
          <p:cNvPr id="42" name="Oval 41">
            <a:extLst>
              <a:ext uri="{FF2B5EF4-FFF2-40B4-BE49-F238E27FC236}">
                <a16:creationId xmlns:a16="http://schemas.microsoft.com/office/drawing/2014/main" id="{B90795AD-6407-AC38-0A37-D8CD43C2BAF5}"/>
              </a:ext>
            </a:extLst>
          </p:cNvPr>
          <p:cNvSpPr/>
          <p:nvPr/>
        </p:nvSpPr>
        <p:spPr>
          <a:xfrm>
            <a:off x="9706238" y="1587180"/>
            <a:ext cx="1034541" cy="1034541"/>
          </a:xfrm>
          <a:prstGeom prst="ellipse">
            <a:avLst/>
          </a:prstGeom>
          <a:solidFill>
            <a:srgbClr val="012654"/>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RD</a:t>
            </a:r>
          </a:p>
        </p:txBody>
      </p:sp>
      <p:grpSp>
        <p:nvGrpSpPr>
          <p:cNvPr id="22" name="Group 21">
            <a:extLst>
              <a:ext uri="{FF2B5EF4-FFF2-40B4-BE49-F238E27FC236}">
                <a16:creationId xmlns:a16="http://schemas.microsoft.com/office/drawing/2014/main" id="{EEB66315-4C93-3F2F-7485-CE9922C21F3A}"/>
              </a:ext>
            </a:extLst>
          </p:cNvPr>
          <p:cNvGrpSpPr/>
          <p:nvPr/>
        </p:nvGrpSpPr>
        <p:grpSpPr>
          <a:xfrm>
            <a:off x="4455457" y="5282083"/>
            <a:ext cx="554542" cy="961153"/>
            <a:chOff x="6770343" y="5257487"/>
            <a:chExt cx="554542" cy="961153"/>
          </a:xfrm>
        </p:grpSpPr>
        <p:pic>
          <p:nvPicPr>
            <p:cNvPr id="56" name="Picture 55">
              <a:extLst>
                <a:ext uri="{FF2B5EF4-FFF2-40B4-BE49-F238E27FC236}">
                  <a16:creationId xmlns:a16="http://schemas.microsoft.com/office/drawing/2014/main" id="{3A1AD7E2-CF6A-F7F4-96E0-9D0C8EB6D743}"/>
                </a:ext>
              </a:extLst>
            </p:cNvPr>
            <p:cNvPicPr>
              <a:picLocks noChangeAspect="1"/>
            </p:cNvPicPr>
            <p:nvPr/>
          </p:nvPicPr>
          <p:blipFill>
            <a:blip r:embed="rId3"/>
            <a:stretch>
              <a:fillRect/>
            </a:stretch>
          </p:blipFill>
          <p:spPr>
            <a:xfrm>
              <a:off x="6770343" y="5257487"/>
              <a:ext cx="554542" cy="558943"/>
            </a:xfrm>
            <a:prstGeom prst="rect">
              <a:avLst/>
            </a:prstGeom>
            <a:ln>
              <a:noFill/>
            </a:ln>
          </p:spPr>
        </p:pic>
        <p:sp>
          <p:nvSpPr>
            <p:cNvPr id="57" name="TextBox 56">
              <a:extLst>
                <a:ext uri="{FF2B5EF4-FFF2-40B4-BE49-F238E27FC236}">
                  <a16:creationId xmlns:a16="http://schemas.microsoft.com/office/drawing/2014/main" id="{3C1DB291-140E-E8E3-8F20-0D581BEDE12D}"/>
                </a:ext>
              </a:extLst>
            </p:cNvPr>
            <p:cNvSpPr txBox="1"/>
            <p:nvPr/>
          </p:nvSpPr>
          <p:spPr>
            <a:xfrm>
              <a:off x="6847671" y="5849308"/>
              <a:ext cx="418704" cy="369332"/>
            </a:xfrm>
            <a:prstGeom prst="rect">
              <a:avLst/>
            </a:prstGeom>
            <a:noFill/>
          </p:spPr>
          <p:txBody>
            <a:bodyPr wrap="none" rtlCol="0">
              <a:spAutoFit/>
            </a:bodyPr>
            <a:lstStyle/>
            <a:p>
              <a:pPr algn="ctr"/>
              <a:r>
                <a:rPr lang="en-US" b="1" dirty="0">
                  <a:solidFill>
                    <a:schemeClr val="bg1"/>
                  </a:solidFill>
                </a:rPr>
                <a:t>15</a:t>
              </a:r>
            </a:p>
          </p:txBody>
        </p:sp>
      </p:grpSp>
      <p:sp>
        <p:nvSpPr>
          <p:cNvPr id="6" name="Oval 5">
            <a:extLst>
              <a:ext uri="{FF2B5EF4-FFF2-40B4-BE49-F238E27FC236}">
                <a16:creationId xmlns:a16="http://schemas.microsoft.com/office/drawing/2014/main" id="{AB5B9741-5ADF-9039-AA96-585DAC013068}"/>
              </a:ext>
            </a:extLst>
          </p:cNvPr>
          <p:cNvSpPr/>
          <p:nvPr/>
        </p:nvSpPr>
        <p:spPr>
          <a:xfrm>
            <a:off x="3361960" y="2644906"/>
            <a:ext cx="2678123" cy="1064006"/>
          </a:xfrm>
          <a:prstGeom prst="ellipse">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9" name="6 and 1 mark" descr=""/>
          <p:cNvPicPr>
            <a:picLocks noChangeAspect="1"/>
          </p:cNvPicPr>
          <p:nvPr/>
        </p:nvPicPr>
        <p:blipFill>
          <a:blip r:embed="rId6"/>
          <a:stretch>
            <a:fillRect/>
          </a:stretch>
        </p:blipFill>
        <p:spPr>
          <a:xfrm>
            <a:off x="11393424" y="6108192"/>
            <a:ext cx="475488" cy="475488"/>
          </a:xfrm>
          <a:prstGeom prst="rect">
            <a:avLst/>
          </a:prstGeom>
          <a:ln>
            <a:noFill/>
          </a:ln>
        </p:spPr>
      </p:pic>
      <p:sp>
        <p:nvSpPr>
          <p:cNvPr id="60" name="Eyebrow"/>
          <p:cNvSpPr txBox="1"/>
          <p:nvPr/>
        </p:nvSpPr>
        <p:spPr>
          <a:xfrm>
            <a:off x="630936" y="475488"/>
            <a:ext cx="9144000" cy="292608"/>
          </a:xfrm>
          <a:prstGeom prst="rect">
            <a:avLst/>
          </a:prstGeom>
          <a:noFill/>
          <a:ln>
            <a:noFill/>
          </a:ln>
        </p:spPr>
        <p:txBody>
          <a:bodyPr wrap="none" lIns="0" tIns="0" rIns="0" bIns="0" anchor="ctr" rtlCol="0">
            <a:noAutofit/>
          </a:bodyPr>
          <a:lstStyle/>
          <a:p>
            <a:pPr algn="l">
              <a:spcBef>
                <a:spcPts val="0"/>
              </a:spcBef>
              <a:spcAft>
                <a:spcPts val="0"/>
              </a:spcAft>
              <a:buNone/>
            </a:pPr>
            <a:r>
              <a:rPr lang="en-US" sz="1200" b="1" i="0" spc="400" dirty="0">
                <a:solidFill>
                  <a:srgbClr val="FFD700"/>
                </a:solidFill>
                <a:latin typeface="Poppins"/>
                <a:cs typeface="Poppins"/>
              </a:rPr>
              <a:t>EARNED POSITIONS</a:t>
            </a:r>
            <a:endParaRPr lang="en-US" sz="1200" dirty="0"/>
          </a:p>
        </p:txBody>
      </p:sp>
      <p:sp>
        <p:nvSpPr>
          <p:cNvPr id="61" name="Title"/>
          <p:cNvSpPr txBox="1"/>
          <p:nvPr/>
        </p:nvSpPr>
        <p:spPr>
          <a:xfrm>
            <a:off x="630936" y="713232"/>
            <a:ext cx="10607040" cy="868680"/>
          </a:xfrm>
          <a:prstGeom prst="rect">
            <a:avLst/>
          </a:prstGeom>
          <a:noFill/>
          <a:ln>
            <a:noFill/>
          </a:ln>
        </p:spPr>
        <p:txBody>
          <a:bodyPr wrap="square" lIns="0" tIns="0" rIns="0" bIns="0" anchor="ctr" rtlCol="0">
            <a:noAutofit/>
          </a:bodyPr>
          <a:lstStyle/>
          <a:p>
            <a:pPr algn="l">
              <a:lnSpc>
                <a:spcPct val="90000"/>
              </a:lnSpc>
              <a:spcBef>
                <a:spcPts val="0"/>
              </a:spcBef>
              <a:spcAft>
                <a:spcPts val="0"/>
              </a:spcAft>
              <a:buNone/>
            </a:pPr>
            <a:r>
              <a:rPr lang="en-US" sz="3200" b="1" i="0" dirty="0">
                <a:solidFill>
                  <a:srgbClr val="FFFFFF"/>
                </a:solidFill>
                <a:latin typeface="Poppins"/>
                <a:cs typeface="Poppins"/>
              </a:rPr>
              <a:t>Independent Business Owner (IBO)</a:t>
            </a:r>
            <a:endParaRPr lang="en-US" sz="1200" dirty="0"/>
          </a:p>
        </p:txBody>
      </p:sp>
      <p:sp>
        <p:nvSpPr>
          <p:cNvPr id="58"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643157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1" presetClass="entr" presetSubtype="1"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heel(1)">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5.xml><?xml version="1.0" encoding="utf-8"?>
<p:sld xmlns:a="http://schemas.openxmlformats.org/drawingml/2006/main" xmlns:r="http://schemas.openxmlformats.org/officeDocument/2006/relationships" xmlns:p="http://schemas.openxmlformats.org/presentationml/2006/main" show="0">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B16CB2-176C-4BFA-241F-69BE30A0A1AB}"/>
              </a:ext>
            </a:extLst>
          </p:cNvPr>
          <p:cNvSpPr txBox="1"/>
          <p:nvPr/>
        </p:nvSpPr>
        <p:spPr>
          <a:xfrm rot="21243485">
            <a:off x="5106045" y="222376"/>
            <a:ext cx="2121093" cy="1200329"/>
          </a:xfrm>
          <a:prstGeom prst="rect">
            <a:avLst/>
          </a:prstGeom>
          <a:noFill/>
        </p:spPr>
        <p:txBody>
          <a:bodyPr wrap="none" rtlCol="0">
            <a:spAutoFit/>
          </a:bodyPr>
          <a:lstStyle/>
          <a:p>
            <a:r>
              <a:rPr lang="en-US" sz="7200" b="1" dirty="0">
                <a:solidFill>
                  <a:srgbClr val="FFD700"/>
                </a:solidFill>
                <a:effectLst>
                  <a:outerShdw blurRad="50800" dist="38100" dir="2700000" algn="tl" rotWithShape="0">
                    <a:prstClr val="black">
                      <a:alpha val="40000"/>
                    </a:prstClr>
                  </a:outerShdw>
                </a:effectLst>
                <a:latin typeface="Marker Felt Wide" panose="02000400000000000000" pitchFamily="2" charset="77"/>
              </a:rPr>
              <a:t>Next</a:t>
            </a:r>
          </a:p>
        </p:txBody>
      </p:sp>
      <p:sp>
        <p:nvSpPr>
          <p:cNvPr id="3" name="TextBox 2">
            <a:extLst>
              <a:ext uri="{FF2B5EF4-FFF2-40B4-BE49-F238E27FC236}">
                <a16:creationId xmlns:a16="http://schemas.microsoft.com/office/drawing/2014/main" id="{BBCBC249-D899-E2A2-D38C-8C8AF64F658F}"/>
              </a:ext>
            </a:extLst>
          </p:cNvPr>
          <p:cNvSpPr txBox="1"/>
          <p:nvPr/>
        </p:nvSpPr>
        <p:spPr>
          <a:xfrm>
            <a:off x="0" y="419450"/>
            <a:ext cx="12191999"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4400" b="1" i="0" u="none" strike="noStrike" kern="0" cap="none" spc="0" normalizeH="0" baseline="0" noProof="0" dirty="0">
                <a:ln>
                  <a:noFill/>
                </a:ln>
                <a:solidFill>
                  <a:schemeClr val="bg1"/>
                </a:solidFill>
                <a:effectLst>
                  <a:outerShdw blurRad="50800" dist="38100" dir="2700000" algn="tl" rotWithShape="0">
                    <a:prstClr val="black">
                      <a:alpha val="40000"/>
                    </a:prstClr>
                  </a:outerShdw>
                </a:effectLst>
                <a:uLnTx/>
                <a:uFillTx/>
                <a:latin typeface="Poppins"/>
                <a:ea typeface="Helvetica Neue"/>
                <a:cs typeface="Helvetica Neue"/>
                <a:sym typeface="Helvetica Neue"/>
              </a:rPr>
              <a:t>YOUR                   TOOLs</a:t>
            </a:r>
            <a:endParaRPr kumimoji="0" lang="en-US" sz="2000" b="0" i="0" u="none" strike="noStrike" kern="0" cap="none" spc="0" normalizeH="0" baseline="0" noProof="0" dirty="0">
              <a:ln>
                <a:noFill/>
              </a:ln>
              <a:solidFill>
                <a:schemeClr val="bg1"/>
              </a:solidFill>
              <a:effectLst>
                <a:outerShdw blurRad="50800" dist="38100" dir="2700000" algn="tl" rotWithShape="0">
                  <a:prstClr val="black">
                    <a:alpha val="40000"/>
                  </a:prstClr>
                </a:outerShdw>
              </a:effectLst>
              <a:uLnTx/>
              <a:uFillTx/>
              <a:latin typeface="Poppins"/>
              <a:ea typeface="Arial"/>
              <a:cs typeface="Arial"/>
              <a:sym typeface="Arial"/>
            </a:endParaRPr>
          </a:p>
        </p:txBody>
      </p:sp>
      <p:grpSp>
        <p:nvGrpSpPr>
          <p:cNvPr id="11" name="Group 10">
            <a:extLst>
              <a:ext uri="{FF2B5EF4-FFF2-40B4-BE49-F238E27FC236}">
                <a16:creationId xmlns:a16="http://schemas.microsoft.com/office/drawing/2014/main" id="{188BFA24-6EF3-4836-E3B2-BBA075A29459}"/>
              </a:ext>
            </a:extLst>
          </p:cNvPr>
          <p:cNvGrpSpPr/>
          <p:nvPr/>
        </p:nvGrpSpPr>
        <p:grpSpPr>
          <a:xfrm>
            <a:off x="1930834" y="1408721"/>
            <a:ext cx="4012232" cy="4776620"/>
            <a:chOff x="435344" y="2328860"/>
            <a:chExt cx="2586223" cy="3438525"/>
          </a:xfrm>
        </p:grpSpPr>
        <p:sp>
          <p:nvSpPr>
            <p:cNvPr id="12" name="Rounded Rectangle 11">
              <a:extLst>
                <a:ext uri="{FF2B5EF4-FFF2-40B4-BE49-F238E27FC236}">
                  <a16:creationId xmlns:a16="http://schemas.microsoft.com/office/drawing/2014/main" id="{7E16AB9A-49DA-98E7-71B7-33F3695EB70C}"/>
                </a:ext>
              </a:extLst>
            </p:cNvPr>
            <p:cNvSpPr/>
            <p:nvPr/>
          </p:nvSpPr>
          <p:spPr>
            <a:xfrm>
              <a:off x="448747" y="2328860"/>
              <a:ext cx="2572820" cy="3438525"/>
            </a:xfrm>
            <a:prstGeom prst="roundRect">
              <a:avLst/>
            </a:prstGeom>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a:extLst>
                <a:ext uri="{FF2B5EF4-FFF2-40B4-BE49-F238E27FC236}">
                  <a16:creationId xmlns:a16="http://schemas.microsoft.com/office/drawing/2014/main" id="{21040A30-65E2-3B36-A230-8688297A3F67}"/>
                </a:ext>
              </a:extLst>
            </p:cNvPr>
            <p:cNvPicPr>
              <a:picLocks noChangeAspect="1" noChangeArrowheads="1"/>
            </p:cNvPicPr>
            <p:nvPr/>
          </p:nvPicPr>
          <p:blipFill>
            <a:blip r:embed="rId4"/>
            <a:srcRect/>
            <a:stretch/>
          </p:blipFill>
          <p:spPr bwMode="auto">
            <a:xfrm rot="233322">
              <a:off x="697313" y="3761723"/>
              <a:ext cx="2059214" cy="1589796"/>
            </a:xfrm>
            <a:prstGeom prst="rect">
              <a:avLst/>
            </a:prstGeom>
            <a:solidFill>
              <a:srgbClr val="FFFFFF">
                <a:shade val="85000"/>
              </a:srgbClr>
            </a:solidFill>
            <a:ln w="76200" cap="sq">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4" name="TextBox 13">
              <a:extLst>
                <a:ext uri="{FF2B5EF4-FFF2-40B4-BE49-F238E27FC236}">
                  <a16:creationId xmlns:a16="http://schemas.microsoft.com/office/drawing/2014/main" id="{D3987E1C-8CDD-E282-8705-FA1807011CED}"/>
                </a:ext>
              </a:extLst>
            </p:cNvPr>
            <p:cNvSpPr txBox="1"/>
            <p:nvPr/>
          </p:nvSpPr>
          <p:spPr>
            <a:xfrm>
              <a:off x="435345" y="2780521"/>
              <a:ext cx="2572820" cy="509583"/>
            </a:xfrm>
            <a:prstGeom prst="rect">
              <a:avLst/>
            </a:prstGeom>
            <a:noFill/>
          </p:spPr>
          <p:txBody>
            <a:bodyPr wrap="square" rtlCol="0">
              <a:spAutoFit/>
            </a:bodyPr>
            <a:lstStyle/>
            <a:p>
              <a:pPr algn="ctr"/>
              <a:r>
                <a:rPr lang="en-US" sz="4000" b="1" dirty="0">
                  <a:solidFill>
                    <a:schemeClr val="bg1"/>
                  </a:solidFill>
                  <a:latin typeface="Poppins"/>
                  <a:ea typeface="Roboto Black" panose="02000000000000000000" pitchFamily="2" charset="0"/>
                </a:rPr>
                <a:t>PATH to ETL</a:t>
              </a:r>
            </a:p>
          </p:txBody>
        </p:sp>
        <p:sp>
          <p:nvSpPr>
            <p:cNvPr id="15" name="TextBox 14">
              <a:extLst>
                <a:ext uri="{FF2B5EF4-FFF2-40B4-BE49-F238E27FC236}">
                  <a16:creationId xmlns:a16="http://schemas.microsoft.com/office/drawing/2014/main" id="{D9137476-D0F3-6C51-E29C-60E98BD257D1}"/>
                </a:ext>
              </a:extLst>
            </p:cNvPr>
            <p:cNvSpPr txBox="1"/>
            <p:nvPr/>
          </p:nvSpPr>
          <p:spPr>
            <a:xfrm>
              <a:off x="435344" y="3176312"/>
              <a:ext cx="2572820" cy="420959"/>
            </a:xfrm>
            <a:prstGeom prst="rect">
              <a:avLst/>
            </a:prstGeom>
            <a:noFill/>
          </p:spPr>
          <p:txBody>
            <a:bodyPr wrap="square">
              <a:spAutoFit/>
            </a:bodyPr>
            <a:lstStyle/>
            <a:p>
              <a:pPr algn="ctr"/>
              <a:r>
                <a:rPr lang="en-US" sz="2900" i="1" u="none" strike="noStrike" dirty="0" err="1">
                  <a:solidFill>
                    <a:schemeClr val="bg1"/>
                  </a:solidFill>
                  <a:effectLst/>
                  <a:latin typeface="Poppins"/>
                  <a:cs typeface="Calibri Light" panose="020F0302020204030204" pitchFamily="34" charset="0"/>
                </a:rPr>
                <a:t>MyPathToETL.com</a:t>
              </a:r>
              <a:endParaRPr lang="en-US" sz="2900" i="1" dirty="0">
                <a:solidFill>
                  <a:schemeClr val="bg1"/>
                </a:solidFill>
                <a:latin typeface="Poppins"/>
                <a:cs typeface="Calibri Light" panose="020F0302020204030204" pitchFamily="34" charset="0"/>
              </a:endParaRPr>
            </a:p>
          </p:txBody>
        </p:sp>
      </p:grpSp>
      <p:grpSp>
        <p:nvGrpSpPr>
          <p:cNvPr id="6" name="Group 5">
            <a:extLst>
              <a:ext uri="{FF2B5EF4-FFF2-40B4-BE49-F238E27FC236}">
                <a16:creationId xmlns:a16="http://schemas.microsoft.com/office/drawing/2014/main" id="{729F34CA-7CA6-EC8E-3855-4026744885B9}"/>
              </a:ext>
            </a:extLst>
          </p:cNvPr>
          <p:cNvGrpSpPr/>
          <p:nvPr/>
        </p:nvGrpSpPr>
        <p:grpSpPr>
          <a:xfrm>
            <a:off x="6369324" y="1408721"/>
            <a:ext cx="4012232" cy="4776620"/>
            <a:chOff x="435344" y="2328860"/>
            <a:chExt cx="2586223" cy="3438525"/>
          </a:xfrm>
        </p:grpSpPr>
        <p:sp>
          <p:nvSpPr>
            <p:cNvPr id="7" name="Rounded Rectangle 6">
              <a:extLst>
                <a:ext uri="{FF2B5EF4-FFF2-40B4-BE49-F238E27FC236}">
                  <a16:creationId xmlns:a16="http://schemas.microsoft.com/office/drawing/2014/main" id="{967CE603-5931-2265-91C5-08F374FDE335}"/>
                </a:ext>
              </a:extLst>
            </p:cNvPr>
            <p:cNvSpPr/>
            <p:nvPr/>
          </p:nvSpPr>
          <p:spPr>
            <a:xfrm>
              <a:off x="448747" y="2328860"/>
              <a:ext cx="2572820" cy="3438525"/>
            </a:xfrm>
            <a:prstGeom prst="roundRect">
              <a:avLst/>
            </a:prstGeom>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a:extLst>
                <a:ext uri="{FF2B5EF4-FFF2-40B4-BE49-F238E27FC236}">
                  <a16:creationId xmlns:a16="http://schemas.microsoft.com/office/drawing/2014/main" id="{1FB3F031-CCC9-83C9-34BC-F9B1CDAF59F6}"/>
                </a:ext>
              </a:extLst>
            </p:cNvPr>
            <p:cNvPicPr>
              <a:picLocks noChangeAspect="1" noChangeArrowheads="1"/>
            </p:cNvPicPr>
            <p:nvPr/>
          </p:nvPicPr>
          <p:blipFill>
            <a:blip r:embed="rId4"/>
            <a:srcRect/>
            <a:stretch/>
          </p:blipFill>
          <p:spPr bwMode="auto">
            <a:xfrm rot="233322">
              <a:off x="697313" y="3761723"/>
              <a:ext cx="2059214" cy="1589796"/>
            </a:xfrm>
            <a:prstGeom prst="rect">
              <a:avLst/>
            </a:prstGeom>
            <a:solidFill>
              <a:srgbClr val="FFFFFF">
                <a:shade val="85000"/>
              </a:srgbClr>
            </a:solidFill>
            <a:ln w="76200" cap="sq">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8" name="TextBox 17">
              <a:extLst>
                <a:ext uri="{FF2B5EF4-FFF2-40B4-BE49-F238E27FC236}">
                  <a16:creationId xmlns:a16="http://schemas.microsoft.com/office/drawing/2014/main" id="{0DD07402-5031-C908-7349-E024AFD8DCF8}"/>
                </a:ext>
              </a:extLst>
            </p:cNvPr>
            <p:cNvSpPr txBox="1"/>
            <p:nvPr/>
          </p:nvSpPr>
          <p:spPr>
            <a:xfrm>
              <a:off x="435345" y="2780521"/>
              <a:ext cx="2572820" cy="509583"/>
            </a:xfrm>
            <a:prstGeom prst="rect">
              <a:avLst/>
            </a:prstGeom>
            <a:noFill/>
          </p:spPr>
          <p:txBody>
            <a:bodyPr wrap="square" rtlCol="0">
              <a:spAutoFit/>
            </a:bodyPr>
            <a:lstStyle/>
            <a:p>
              <a:pPr algn="ctr"/>
              <a:r>
                <a:rPr lang="en-US" sz="4000" b="1" dirty="0">
                  <a:solidFill>
                    <a:schemeClr val="bg1"/>
                  </a:solidFill>
                  <a:latin typeface="Poppins"/>
                  <a:ea typeface="Roboto Black" panose="02000000000000000000" pitchFamily="2" charset="0"/>
                </a:rPr>
                <a:t>PATH to ETL</a:t>
              </a:r>
            </a:p>
          </p:txBody>
        </p:sp>
        <p:sp>
          <p:nvSpPr>
            <p:cNvPr id="55" name="TextBox 54">
              <a:extLst>
                <a:ext uri="{FF2B5EF4-FFF2-40B4-BE49-F238E27FC236}">
                  <a16:creationId xmlns:a16="http://schemas.microsoft.com/office/drawing/2014/main" id="{7039DA50-751E-C7CD-1227-DA83C7725255}"/>
                </a:ext>
              </a:extLst>
            </p:cNvPr>
            <p:cNvSpPr txBox="1"/>
            <p:nvPr/>
          </p:nvSpPr>
          <p:spPr>
            <a:xfrm>
              <a:off x="435344" y="3176312"/>
              <a:ext cx="2572820" cy="420959"/>
            </a:xfrm>
            <a:prstGeom prst="rect">
              <a:avLst/>
            </a:prstGeom>
            <a:noFill/>
          </p:spPr>
          <p:txBody>
            <a:bodyPr wrap="square">
              <a:spAutoFit/>
            </a:bodyPr>
            <a:lstStyle/>
            <a:p>
              <a:pPr algn="ctr"/>
              <a:r>
                <a:rPr lang="en-US" sz="2900" i="1" u="none" strike="noStrike" dirty="0" err="1">
                  <a:solidFill>
                    <a:schemeClr val="bg1"/>
                  </a:solidFill>
                  <a:effectLst/>
                  <a:latin typeface="Poppins"/>
                  <a:cs typeface="Calibri Light" panose="020F0302020204030204" pitchFamily="34" charset="0"/>
                </a:rPr>
                <a:t>MyPathToETL.com</a:t>
              </a:r>
              <a:endParaRPr lang="en-US" sz="2900" i="1" dirty="0">
                <a:solidFill>
                  <a:schemeClr val="bg1"/>
                </a:solidFill>
                <a:latin typeface="Poppins"/>
                <a:cs typeface="Calibri Light" panose="020F0302020204030204" pitchFamily="34" charset="0"/>
              </a:endParaRPr>
            </a:p>
          </p:txBody>
        </p:sp>
      </p:grpSp>
      <p:pic>
        <p:nvPicPr>
          <p:cNvPr id="57" name="6 and 1 mark" descr=""/>
          <p:cNvPicPr>
            <a:picLocks noChangeAspect="1"/>
          </p:cNvPicPr>
          <p:nvPr/>
        </p:nvPicPr>
        <p:blipFill>
          <a:blip r:embed="rId7"/>
          <a:stretch>
            <a:fillRect/>
          </a:stretch>
        </p:blipFill>
        <p:spPr>
          <a:xfrm>
            <a:off x="11393424" y="6108192"/>
            <a:ext cx="475488" cy="475488"/>
          </a:xfrm>
          <a:prstGeom prst="rect">
            <a:avLst/>
          </a:prstGeom>
          <a:ln>
            <a:noFill/>
          </a:ln>
        </p:spPr>
      </p:pic>
      <p:sp>
        <p:nvSpPr>
          <p:cNvPr id="56"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2726490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show="0">
  <p:cSld>
    <p:bg>
      <p:bgPr>
        <a:blipFill dpi="0" rotWithShape="1">
          <a:blip r:embed="rId16"/>
          <a:srcRect/>
          <a:stretch>
            <a:fillRect/>
          </a:stretch>
        </a:blipFill>
        <a:effectLst/>
      </p:bgPr>
    </p:bg>
    <p:spTree>
      <p:nvGrpSpPr>
        <p:cNvPr id="1" name=""/>
        <p:cNvGrpSpPr/>
        <p:nvPr/>
      </p:nvGrpSpPr>
      <p:grpSpPr>
        <a:xfrm>
          <a:off x="0" y="0"/>
          <a:ext cx="0" cy="0"/>
          <a:chOff x="0" y="0"/>
          <a:chExt cx="0" cy="0"/>
        </a:xfrm>
      </p:grpSpPr>
      <p:pic>
        <p:nvPicPr>
          <p:cNvPr id="5" name="Picture 4" descr="A blue and grey color palette&#10;&#10;Description automatically generated">
            <a:extLst>
              <a:ext uri="{FF2B5EF4-FFF2-40B4-BE49-F238E27FC236}">
                <a16:creationId xmlns:a16="http://schemas.microsoft.com/office/drawing/2014/main" id="{37056220-FBC1-554A-A590-72BE549A5586}"/>
              </a:ext>
            </a:extLst>
          </p:cNvPr>
          <p:cNvPicPr>
            <a:picLocks noChangeAspect="1"/>
          </p:cNvPicPr>
          <p:nvPr/>
        </p:nvPicPr>
        <p:blipFill>
          <a:blip r:embed="rId4"/>
          <a:stretch>
            <a:fillRect/>
          </a:stretch>
        </p:blipFill>
        <p:spPr>
          <a:xfrm rot="16200000">
            <a:off x="-1681171" y="3696354"/>
            <a:ext cx="2427832" cy="753017"/>
          </a:xfrm>
          <a:prstGeom prst="rect">
            <a:avLst/>
          </a:prstGeom>
          <a:gradFill>
            <a:gsLst>
              <a:gs pos="0">
                <a:srgbClr val="75BF43"/>
              </a:gs>
              <a:gs pos="100000">
                <a:srgbClr val="63C7C8"/>
              </a:gs>
            </a:gsLst>
            <a:lin ang="5400000" scaled="1"/>
          </a:gradFill>
        </p:spPr>
      </p:pic>
      <p:pic>
        <p:nvPicPr>
          <p:cNvPr id="2" name="Picture 1">
            <a:extLst>
              <a:ext uri="{FF2B5EF4-FFF2-40B4-BE49-F238E27FC236}">
                <a16:creationId xmlns:a16="http://schemas.microsoft.com/office/drawing/2014/main" id="{2F9DB76D-FB11-383D-7A9D-23DBD5FAE273}"/>
              </a:ext>
            </a:extLst>
          </p:cNvPr>
          <p:cNvPicPr>
            <a:picLocks noChangeAspect="1"/>
          </p:cNvPicPr>
          <p:nvPr/>
        </p:nvPicPr>
        <p:blipFill>
          <a:blip r:embed="rId5"/>
          <a:srcRect/>
          <a:stretch/>
        </p:blipFill>
        <p:spPr>
          <a:xfrm>
            <a:off x="9944253" y="552542"/>
            <a:ext cx="1698812" cy="674528"/>
          </a:xfrm>
          <a:prstGeom prst="rect">
            <a:avLst/>
          </a:prstGeom>
        </p:spPr>
      </p:pic>
      <p:pic>
        <p:nvPicPr>
          <p:cNvPr id="6" name="Picture 5">
            <a:extLst>
              <a:ext uri="{FF2B5EF4-FFF2-40B4-BE49-F238E27FC236}">
                <a16:creationId xmlns:a16="http://schemas.microsoft.com/office/drawing/2014/main" id="{B197996A-372E-FDE7-E970-234CF5C38CA5}"/>
              </a:ext>
            </a:extLst>
          </p:cNvPr>
          <p:cNvPicPr>
            <a:picLocks noChangeAspect="1"/>
          </p:cNvPicPr>
          <p:nvPr/>
        </p:nvPicPr>
        <p:blipFill>
          <a:blip r:embed="rId6"/>
          <a:stretch>
            <a:fillRect/>
          </a:stretch>
        </p:blipFill>
        <p:spPr>
          <a:xfrm>
            <a:off x="6585476" y="2858946"/>
            <a:ext cx="3789957" cy="3601803"/>
          </a:xfrm>
          <a:prstGeom prst="rect">
            <a:avLst/>
          </a:prstGeom>
        </p:spPr>
      </p:pic>
      <p:pic>
        <p:nvPicPr>
          <p:cNvPr id="12" name="Graphic 11" descr="User with solid fill">
            <a:extLst>
              <a:ext uri="{FF2B5EF4-FFF2-40B4-BE49-F238E27FC236}">
                <a16:creationId xmlns:a16="http://schemas.microsoft.com/office/drawing/2014/main" id="{AF12CA87-E19C-7E12-05EA-6417444645A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721441" y="1191873"/>
            <a:ext cx="674528" cy="674528"/>
          </a:xfrm>
          <a:prstGeom prst="rect">
            <a:avLst/>
          </a:prstGeom>
          <a:effectLst>
            <a:outerShdw blurRad="50800" dist="38100" dir="2700000" algn="tl" rotWithShape="0">
              <a:prstClr val="black">
                <a:alpha val="40000"/>
              </a:prstClr>
            </a:outerShdw>
          </a:effectLst>
        </p:spPr>
      </p:pic>
      <p:pic>
        <p:nvPicPr>
          <p:cNvPr id="31" name="Graphic 30" descr="User with solid fill">
            <a:extLst>
              <a:ext uri="{FF2B5EF4-FFF2-40B4-BE49-F238E27FC236}">
                <a16:creationId xmlns:a16="http://schemas.microsoft.com/office/drawing/2014/main" id="{53E22198-0BD6-5C78-E764-9CB7219C819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455179" y="822146"/>
            <a:ext cx="674528" cy="674528"/>
          </a:xfrm>
          <a:prstGeom prst="rect">
            <a:avLst/>
          </a:prstGeom>
          <a:effectLst>
            <a:outerShdw blurRad="50800" dist="38100" dir="2700000" algn="tl" rotWithShape="0">
              <a:prstClr val="black">
                <a:alpha val="40000"/>
              </a:prstClr>
            </a:outerShdw>
          </a:effectLst>
        </p:spPr>
      </p:pic>
      <p:pic>
        <p:nvPicPr>
          <p:cNvPr id="32" name="Graphic 31" descr="User with solid fill">
            <a:extLst>
              <a:ext uri="{FF2B5EF4-FFF2-40B4-BE49-F238E27FC236}">
                <a16:creationId xmlns:a16="http://schemas.microsoft.com/office/drawing/2014/main" id="{C135CF01-3C05-CBBC-A465-6D47CF6444F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539430" y="1054192"/>
            <a:ext cx="674528" cy="674528"/>
          </a:xfrm>
          <a:prstGeom prst="rect">
            <a:avLst/>
          </a:prstGeom>
          <a:effectLst>
            <a:outerShdw blurRad="50800" dist="38100" dir="2700000" algn="tl" rotWithShape="0">
              <a:prstClr val="black">
                <a:alpha val="40000"/>
              </a:prstClr>
            </a:outerShdw>
          </a:effectLst>
        </p:spPr>
      </p:pic>
      <p:pic>
        <p:nvPicPr>
          <p:cNvPr id="33" name="Graphic 32" descr="User with solid fill">
            <a:extLst>
              <a:ext uri="{FF2B5EF4-FFF2-40B4-BE49-F238E27FC236}">
                <a16:creationId xmlns:a16="http://schemas.microsoft.com/office/drawing/2014/main" id="{AD647B91-34E5-EBA1-09F8-2D968D324446}"/>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651635" y="1662796"/>
            <a:ext cx="674528" cy="674528"/>
          </a:xfrm>
          <a:prstGeom prst="rect">
            <a:avLst/>
          </a:prstGeom>
          <a:effectLst>
            <a:outerShdw blurRad="50800" dist="38100" dir="2700000" algn="tl" rotWithShape="0">
              <a:prstClr val="black">
                <a:alpha val="40000"/>
              </a:prstClr>
            </a:outerShdw>
          </a:effectLst>
        </p:spPr>
      </p:pic>
      <p:pic>
        <p:nvPicPr>
          <p:cNvPr id="34" name="Graphic 33" descr="User with solid fill">
            <a:extLst>
              <a:ext uri="{FF2B5EF4-FFF2-40B4-BE49-F238E27FC236}">
                <a16:creationId xmlns:a16="http://schemas.microsoft.com/office/drawing/2014/main" id="{01BBF0AA-06FD-1538-4CFD-F745AD11A4E0}"/>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851395" y="2107145"/>
            <a:ext cx="674528" cy="674528"/>
          </a:xfrm>
          <a:prstGeom prst="rect">
            <a:avLst/>
          </a:prstGeom>
          <a:effectLst>
            <a:outerShdw blurRad="50800" dist="38100" dir="2700000" algn="tl" rotWithShape="0">
              <a:prstClr val="black">
                <a:alpha val="40000"/>
              </a:prstClr>
            </a:outerShdw>
          </a:effectLst>
        </p:spPr>
      </p:pic>
      <p:pic>
        <p:nvPicPr>
          <p:cNvPr id="35" name="Graphic 34" descr="User with solid fill">
            <a:extLst>
              <a:ext uri="{FF2B5EF4-FFF2-40B4-BE49-F238E27FC236}">
                <a16:creationId xmlns:a16="http://schemas.microsoft.com/office/drawing/2014/main" id="{DA710D6E-BD84-4EEA-CA21-4F1095CF5EAF}"/>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7423127" y="1610726"/>
            <a:ext cx="674528" cy="674528"/>
          </a:xfrm>
          <a:prstGeom prst="rect">
            <a:avLst/>
          </a:prstGeom>
          <a:effectLst>
            <a:outerShdw blurRad="50800" dist="38100" dir="2700000" algn="tl" rotWithShape="0">
              <a:prstClr val="black">
                <a:alpha val="40000"/>
              </a:prstClr>
            </a:outerShdw>
          </a:effectLst>
        </p:spPr>
      </p:pic>
      <p:pic>
        <p:nvPicPr>
          <p:cNvPr id="36" name="Graphic 35" descr="User with solid fill">
            <a:extLst>
              <a:ext uri="{FF2B5EF4-FFF2-40B4-BE49-F238E27FC236}">
                <a16:creationId xmlns:a16="http://schemas.microsoft.com/office/drawing/2014/main" id="{F66E6143-554E-F128-2037-4902F859CCDC}"/>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8095858" y="2105926"/>
            <a:ext cx="674528" cy="674528"/>
          </a:xfrm>
          <a:prstGeom prst="rect">
            <a:avLst/>
          </a:prstGeom>
          <a:effectLst>
            <a:outerShdw blurRad="50800" dist="38100" dir="2700000" algn="tl" rotWithShape="0">
              <a:prstClr val="black">
                <a:alpha val="40000"/>
              </a:prstClr>
            </a:outerShdw>
          </a:effectLst>
        </p:spPr>
      </p:pic>
      <p:pic>
        <p:nvPicPr>
          <p:cNvPr id="37" name="Graphic 36" descr="User with solid fill">
            <a:extLst>
              <a:ext uri="{FF2B5EF4-FFF2-40B4-BE49-F238E27FC236}">
                <a16:creationId xmlns:a16="http://schemas.microsoft.com/office/drawing/2014/main" id="{3AEC0449-21AE-1486-8902-B69F29DB61DF}"/>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7371532" y="858925"/>
            <a:ext cx="674528" cy="674528"/>
          </a:xfrm>
          <a:prstGeom prst="rect">
            <a:avLst/>
          </a:prstGeom>
          <a:effectLst>
            <a:outerShdw blurRad="50800" dist="38100" dir="2700000" algn="tl" rotWithShape="0">
              <a:prstClr val="black">
                <a:alpha val="40000"/>
              </a:prstClr>
            </a:outerShdw>
          </a:effectLst>
        </p:spPr>
      </p:pic>
      <p:pic>
        <p:nvPicPr>
          <p:cNvPr id="38" name="Graphic 37" descr="User with solid fill">
            <a:extLst>
              <a:ext uri="{FF2B5EF4-FFF2-40B4-BE49-F238E27FC236}">
                <a16:creationId xmlns:a16="http://schemas.microsoft.com/office/drawing/2014/main" id="{6D460228-00FA-28B9-BFD7-093CB38BBB58}"/>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9328270" y="1992946"/>
            <a:ext cx="674528" cy="674528"/>
          </a:xfrm>
          <a:prstGeom prst="rect">
            <a:avLst/>
          </a:prstGeom>
          <a:effectLst>
            <a:outerShdw blurRad="50800" dist="38100" dir="2700000" algn="tl" rotWithShape="0">
              <a:prstClr val="black">
                <a:alpha val="40000"/>
              </a:prstClr>
            </a:outerShdw>
          </a:effectLst>
        </p:spPr>
      </p:pic>
      <p:sp>
        <p:nvSpPr>
          <p:cNvPr id="39" name="TextBox 38">
            <a:extLst>
              <a:ext uri="{FF2B5EF4-FFF2-40B4-BE49-F238E27FC236}">
                <a16:creationId xmlns:a16="http://schemas.microsoft.com/office/drawing/2014/main" id="{418597F8-896D-C48C-A76C-574C5B37197D}"/>
              </a:ext>
            </a:extLst>
          </p:cNvPr>
          <p:cNvSpPr txBox="1"/>
          <p:nvPr/>
        </p:nvSpPr>
        <p:spPr>
          <a:xfrm>
            <a:off x="1118358" y="2178488"/>
            <a:ext cx="5503004" cy="396114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50" b="1" i="0" u="none" strike="noStrike" kern="1200" cap="none" spc="0" normalizeH="0" baseline="0" noProof="0" dirty="0">
                <a:ln>
                  <a:noFill/>
                </a:ln>
                <a:solidFill>
                  <a:srgbClr val="2F65A7"/>
                </a:solidFill>
                <a:effectLst/>
                <a:uLnTx/>
                <a:uFillTx/>
                <a:latin typeface="Poppins"/>
                <a:ea typeface="+mn-ea"/>
                <a:cs typeface="+mn-cs"/>
              </a:rPr>
              <a:t>Make Your List – 100 Names &amp; Numbers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0" i="0" u="none" strike="noStrike" kern="1200" cap="none" spc="0" normalizeH="0" baseline="0" noProof="0" dirty="0">
                <a:ln>
                  <a:noFill/>
                </a:ln>
                <a:solidFill>
                  <a:srgbClr val="2F65A7"/>
                </a:solidFill>
                <a:effectLst/>
                <a:uLnTx/>
                <a:uFillTx/>
                <a:latin typeface="Poppins"/>
                <a:ea typeface="+mn-ea"/>
                <a:cs typeface="+mn-cs"/>
              </a:rPr>
              <a:t>⭐️</a:t>
            </a:r>
            <a:r>
              <a:rPr kumimoji="0" lang="en-US" sz="1550" b="0" i="1" u="none" strike="noStrike" kern="1200" cap="none" spc="0" normalizeH="0" baseline="0" noProof="0" dirty="0">
                <a:ln>
                  <a:noFill/>
                </a:ln>
                <a:solidFill>
                  <a:srgbClr val="2F65A7"/>
                </a:solidFill>
                <a:effectLst/>
                <a:uLnTx/>
                <a:uFillTx/>
                <a:latin typeface="Poppins"/>
                <a:ea typeface="+mn-ea"/>
                <a:cs typeface="+mn-cs"/>
              </a:rPr>
              <a:t> Don’t Prejudge!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50" b="0" i="0" u="none" strike="noStrike" kern="1200" cap="none" spc="0" normalizeH="0" baseline="0" noProof="0" dirty="0">
              <a:ln>
                <a:noFill/>
              </a:ln>
              <a:solidFill>
                <a:srgbClr val="2F65A7"/>
              </a:solidFill>
              <a:effectLst/>
              <a:uLnTx/>
              <a:uFillTx/>
              <a:latin typeface="Poppi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F65A7"/>
                </a:solidFill>
                <a:effectLst/>
                <a:uLnTx/>
                <a:uFillTx/>
                <a:latin typeface="Poppins"/>
                <a:ea typeface="+mn-ea"/>
                <a:cs typeface="+mn-cs"/>
              </a:rPr>
              <a:t>Your ”A” List</a:t>
            </a:r>
          </a:p>
          <a:p>
            <a:pPr marL="285750" marR="0" lvl="0" indent="-285750" algn="l" defTabSz="914400" rtl="0" eaLnBrk="1" fontAlgn="auto" latinLnBrk="0" hangingPunct="1">
              <a:lnSpc>
                <a:spcPts val="2788"/>
              </a:lnSpc>
              <a:spcBef>
                <a:spcPts val="0"/>
              </a:spcBef>
              <a:spcAft>
                <a:spcPts val="0"/>
              </a:spcAft>
              <a:buClrTx/>
              <a:buSzPct val="120000"/>
              <a:buFont typeface="System Font Regular"/>
              <a:buChar char="📝"/>
              <a:tabLst/>
              <a:defRPr/>
            </a:pPr>
            <a:r>
              <a:rPr kumimoji="0" lang="en-US" sz="2050" b="0" i="0" u="none" strike="noStrike" kern="1200" cap="none" spc="0" normalizeH="0" baseline="0" noProof="0" dirty="0">
                <a:ln>
                  <a:noFill/>
                </a:ln>
                <a:solidFill>
                  <a:srgbClr val="2F65A7"/>
                </a:solidFill>
                <a:effectLst/>
                <a:uLnTx/>
                <a:uFillTx/>
                <a:latin typeface="Poppins"/>
                <a:ea typeface="+mn-ea"/>
                <a:cs typeface="+mn-cs"/>
              </a:rPr>
              <a:t>Business Owners/Entrepreneurs</a:t>
            </a:r>
          </a:p>
          <a:p>
            <a:pPr marL="285750" marR="0" lvl="0" indent="-285750" algn="l" defTabSz="914400" rtl="0" eaLnBrk="1" fontAlgn="auto" latinLnBrk="0" hangingPunct="1">
              <a:lnSpc>
                <a:spcPts val="2788"/>
              </a:lnSpc>
              <a:spcBef>
                <a:spcPts val="0"/>
              </a:spcBef>
              <a:spcAft>
                <a:spcPts val="0"/>
              </a:spcAft>
              <a:buClrTx/>
              <a:buSzPct val="120000"/>
              <a:buFont typeface="System Font Regular"/>
              <a:buChar char="📝"/>
              <a:tabLst/>
              <a:defRPr/>
            </a:pPr>
            <a:r>
              <a:rPr kumimoji="0" lang="en-US" sz="2050" b="0" i="0" u="none" strike="noStrike" kern="1200" cap="none" spc="0" normalizeH="0" baseline="0" noProof="0" dirty="0">
                <a:ln>
                  <a:noFill/>
                </a:ln>
                <a:solidFill>
                  <a:srgbClr val="2F65A7"/>
                </a:solidFill>
                <a:effectLst/>
                <a:uLnTx/>
                <a:uFillTx/>
                <a:latin typeface="Poppins"/>
                <a:ea typeface="+mn-ea"/>
                <a:cs typeface="+mn-cs"/>
              </a:rPr>
              <a:t>Success-Minded/Money-Motivated</a:t>
            </a:r>
          </a:p>
          <a:p>
            <a:pPr marL="285750" marR="0" lvl="0" indent="-285750" algn="l" defTabSz="914400" rtl="0" eaLnBrk="1" fontAlgn="auto" latinLnBrk="0" hangingPunct="1">
              <a:lnSpc>
                <a:spcPts val="2788"/>
              </a:lnSpc>
              <a:spcBef>
                <a:spcPts val="0"/>
              </a:spcBef>
              <a:spcAft>
                <a:spcPts val="0"/>
              </a:spcAft>
              <a:buClrTx/>
              <a:buSzPct val="120000"/>
              <a:buFont typeface="System Font Regular"/>
              <a:buChar char="📝"/>
              <a:tabLst/>
              <a:defRPr/>
            </a:pPr>
            <a:r>
              <a:rPr kumimoji="0" lang="en-US" sz="2050" b="0" i="0" u="none" strike="noStrike" kern="1200" cap="none" spc="0" normalizeH="0" baseline="0" noProof="0" dirty="0">
                <a:ln>
                  <a:noFill/>
                </a:ln>
                <a:solidFill>
                  <a:srgbClr val="2F65A7"/>
                </a:solidFill>
                <a:effectLst/>
                <a:uLnTx/>
                <a:uFillTx/>
                <a:latin typeface="Poppins"/>
                <a:ea typeface="+mn-ea"/>
                <a:cs typeface="+mn-cs"/>
              </a:rPr>
              <a:t>Direct Sales Experience</a:t>
            </a:r>
          </a:p>
          <a:p>
            <a:pPr marL="285750" marR="0" lvl="0" indent="-285750" algn="l" defTabSz="914400" rtl="0" eaLnBrk="1" fontAlgn="auto" latinLnBrk="0" hangingPunct="1">
              <a:lnSpc>
                <a:spcPts val="2788"/>
              </a:lnSpc>
              <a:spcBef>
                <a:spcPts val="0"/>
              </a:spcBef>
              <a:spcAft>
                <a:spcPts val="0"/>
              </a:spcAft>
              <a:buClrTx/>
              <a:buSzPct val="120000"/>
              <a:buFont typeface="System Font Regular"/>
              <a:buChar char="📝"/>
              <a:tabLst/>
              <a:defRPr/>
            </a:pPr>
            <a:r>
              <a:rPr kumimoji="0" lang="en-US" sz="2050" b="0" i="0" u="none" strike="noStrike" kern="1200" cap="none" spc="0" normalizeH="0" baseline="0" noProof="0" dirty="0">
                <a:ln>
                  <a:noFill/>
                </a:ln>
                <a:solidFill>
                  <a:srgbClr val="2F65A7"/>
                </a:solidFill>
                <a:effectLst/>
                <a:uLnTx/>
                <a:uFillTx/>
                <a:latin typeface="Poppins"/>
                <a:ea typeface="+mn-ea"/>
                <a:cs typeface="+mn-cs"/>
              </a:rPr>
              <a:t>Influential</a:t>
            </a:r>
          </a:p>
          <a:p>
            <a:pPr marL="285750" marR="0" lvl="0" indent="-285750" algn="l" defTabSz="914400" rtl="0" eaLnBrk="1" fontAlgn="auto" latinLnBrk="0" hangingPunct="1">
              <a:lnSpc>
                <a:spcPts val="2788"/>
              </a:lnSpc>
              <a:spcBef>
                <a:spcPts val="0"/>
              </a:spcBef>
              <a:spcAft>
                <a:spcPts val="0"/>
              </a:spcAft>
              <a:buClrTx/>
              <a:buSzPct val="120000"/>
              <a:buFont typeface="System Font Regular"/>
              <a:buChar char="📝"/>
              <a:tabLst/>
              <a:defRPr/>
            </a:pPr>
            <a:r>
              <a:rPr kumimoji="0" lang="en-US" sz="2050" b="0" i="0" u="none" strike="noStrike" kern="1200" cap="none" spc="0" normalizeH="0" baseline="0" noProof="0" dirty="0">
                <a:ln>
                  <a:noFill/>
                </a:ln>
                <a:solidFill>
                  <a:srgbClr val="2F65A7"/>
                </a:solidFill>
                <a:effectLst/>
                <a:uLnTx/>
                <a:uFillTx/>
                <a:latin typeface="Poppins"/>
                <a:ea typeface="+mn-ea"/>
                <a:cs typeface="+mn-cs"/>
              </a:rPr>
              <a:t>Real Estate Professionals</a:t>
            </a:r>
          </a:p>
          <a:p>
            <a:pPr marL="285750" marR="0" lvl="0" indent="-285750" algn="l" defTabSz="914400" rtl="0" eaLnBrk="1" fontAlgn="auto" latinLnBrk="0" hangingPunct="1">
              <a:lnSpc>
                <a:spcPts val="2788"/>
              </a:lnSpc>
              <a:spcBef>
                <a:spcPts val="0"/>
              </a:spcBef>
              <a:spcAft>
                <a:spcPts val="0"/>
              </a:spcAft>
              <a:buClrTx/>
              <a:buSzPct val="120000"/>
              <a:buFont typeface="System Font Regular"/>
              <a:buChar char="📝"/>
              <a:tabLst/>
              <a:defRPr/>
            </a:pPr>
            <a:r>
              <a:rPr kumimoji="0" lang="en-US" sz="2050" b="0" i="0" u="none" strike="noStrike" kern="1200" cap="none" spc="0" normalizeH="0" baseline="0" noProof="0" dirty="0">
                <a:ln>
                  <a:noFill/>
                </a:ln>
                <a:solidFill>
                  <a:srgbClr val="2F65A7"/>
                </a:solidFill>
                <a:effectLst/>
                <a:uLnTx/>
                <a:uFillTx/>
                <a:latin typeface="Poppins"/>
                <a:ea typeface="+mn-ea"/>
                <a:cs typeface="+mn-cs"/>
              </a:rPr>
              <a:t>Everyone Else</a:t>
            </a:r>
          </a:p>
        </p:txBody>
      </p:sp>
      <p:sp>
        <p:nvSpPr>
          <p:cNvPr id="40" name="TextBox 39">
            <a:extLst>
              <a:ext uri="{FF2B5EF4-FFF2-40B4-BE49-F238E27FC236}">
                <a16:creationId xmlns:a16="http://schemas.microsoft.com/office/drawing/2014/main" id="{19F199A9-C822-BD30-DC33-25651E6DEC38}"/>
              </a:ext>
            </a:extLst>
          </p:cNvPr>
          <p:cNvSpPr txBox="1"/>
          <p:nvPr/>
        </p:nvSpPr>
        <p:spPr>
          <a:xfrm>
            <a:off x="1108243" y="570453"/>
            <a:ext cx="4671472"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750" b="1" i="0" u="none" strike="noStrike" kern="1200" cap="none" spc="0" normalizeH="0" baseline="0" noProof="0" dirty="0">
                <a:ln>
                  <a:noFill/>
                </a:ln>
                <a:solidFill>
                  <a:srgbClr val="FFD700"/>
                </a:solidFill>
                <a:effectLst>
                  <a:outerShdw blurRad="50800" dist="38100" dir="2700000" algn="tl" rotWithShape="0">
                    <a:prstClr val="black">
                      <a:alpha val="40000"/>
                    </a:prstClr>
                  </a:outerShdw>
                </a:effectLst>
                <a:uLnTx/>
                <a:uFillTx/>
                <a:latin typeface="Poppins"/>
                <a:ea typeface="+mn-ea"/>
                <a:cs typeface="+mn-cs"/>
              </a:rPr>
              <a:t>PROSPECTING</a:t>
            </a:r>
          </a:p>
        </p:txBody>
      </p:sp>
      <p:sp>
        <p:nvSpPr>
          <p:cNvPr id="41" name="TextBox 40">
            <a:extLst>
              <a:ext uri="{FF2B5EF4-FFF2-40B4-BE49-F238E27FC236}">
                <a16:creationId xmlns:a16="http://schemas.microsoft.com/office/drawing/2014/main" id="{65939F0B-30BD-1048-8681-22EAFAA2E8BB}"/>
              </a:ext>
            </a:extLst>
          </p:cNvPr>
          <p:cNvSpPr txBox="1"/>
          <p:nvPr/>
        </p:nvSpPr>
        <p:spPr>
          <a:xfrm>
            <a:off x="1105290" y="1319640"/>
            <a:ext cx="2994731"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dirty="0">
                <a:ln>
                  <a:noFill/>
                </a:ln>
                <a:solidFill>
                  <a:srgbClr val="00274C"/>
                </a:solidFill>
                <a:effectLst/>
                <a:uLnTx/>
                <a:uFillTx/>
                <a:latin typeface="Poppins"/>
                <a:ea typeface="+mn-ea"/>
                <a:cs typeface="+mn-cs"/>
              </a:rPr>
              <a:t>Filling Your Pipeline</a:t>
            </a:r>
          </a:p>
        </p:txBody>
      </p:sp>
      <p:pic>
        <p:nvPicPr>
          <p:cNvPr id="43" name="6 and 1 mark" descr=""/>
          <p:cNvPicPr>
            <a:picLocks noChangeAspect="1"/>
          </p:cNvPicPr>
          <p:nvPr/>
        </p:nvPicPr>
        <p:blipFill>
          <a:blip r:embed="rId17"/>
          <a:stretch>
            <a:fillRect/>
          </a:stretch>
        </p:blipFill>
        <p:spPr>
          <a:xfrm>
            <a:off x="11393424" y="6108192"/>
            <a:ext cx="475488" cy="475488"/>
          </a:xfrm>
          <a:prstGeom prst="rect">
            <a:avLst/>
          </a:prstGeom>
          <a:ln>
            <a:noFill/>
          </a:ln>
        </p:spPr>
      </p:pic>
      <p:sp>
        <p:nvSpPr>
          <p:cNvPr id="42"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2432840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9">
                                            <p:txEl>
                                              <p:pRg st="4" end="4"/>
                                            </p:txEl>
                                          </p:spTgt>
                                        </p:tgtEl>
                                        <p:attrNameLst>
                                          <p:attrName>style.visibility</p:attrName>
                                        </p:attrNameLst>
                                      </p:cBhvr>
                                      <p:to>
                                        <p:strVal val="visible"/>
                                      </p:to>
                                    </p:set>
                                    <p:animEffect transition="in" filter="dissolve">
                                      <p:cBhvr>
                                        <p:cTn id="7" dur="500"/>
                                        <p:tgtEl>
                                          <p:spTgt spid="39">
                                            <p:txEl>
                                              <p:pRg st="4" end="4"/>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childTnLst>
                          </p:cTn>
                        </p:par>
                        <p:par>
                          <p:cTn id="11" fill="hold">
                            <p:stCondLst>
                              <p:cond delay="500"/>
                            </p:stCondLst>
                            <p:childTnLst>
                              <p:par>
                                <p:cTn id="12" presetID="9" presetClass="entr" presetSubtype="0" fill="hold" nodeType="afterEffect">
                                  <p:stCondLst>
                                    <p:cond delay="0"/>
                                  </p:stCondLst>
                                  <p:childTnLst>
                                    <p:set>
                                      <p:cBhvr>
                                        <p:cTn id="13" dur="1" fill="hold">
                                          <p:stCondLst>
                                            <p:cond delay="0"/>
                                          </p:stCondLst>
                                        </p:cTn>
                                        <p:tgtEl>
                                          <p:spTgt spid="39">
                                            <p:txEl>
                                              <p:pRg st="5" end="5"/>
                                            </p:txEl>
                                          </p:spTgt>
                                        </p:tgtEl>
                                        <p:attrNameLst>
                                          <p:attrName>style.visibility</p:attrName>
                                        </p:attrNameLst>
                                      </p:cBhvr>
                                      <p:to>
                                        <p:strVal val="visible"/>
                                      </p:to>
                                    </p:set>
                                    <p:animEffect transition="in" filter="dissolve">
                                      <p:cBhvr>
                                        <p:cTn id="14" dur="500"/>
                                        <p:tgtEl>
                                          <p:spTgt spid="39">
                                            <p:txEl>
                                              <p:pRg st="5" end="5"/>
                                            </p:txEl>
                                          </p:spTgt>
                                        </p:tgtEl>
                                      </p:cBhvr>
                                    </p:animEffect>
                                  </p:childTnLst>
                                </p:cTn>
                              </p:par>
                              <p:par>
                                <p:cTn id="15" presetID="9" presetClass="entr" presetSubtype="0"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dissolve">
                                      <p:cBhvr>
                                        <p:cTn id="17" dur="500"/>
                                        <p:tgtEl>
                                          <p:spTgt spid="31"/>
                                        </p:tgtEl>
                                      </p:cBhvr>
                                    </p:animEffect>
                                  </p:childTnLst>
                                </p:cTn>
                              </p:par>
                            </p:childTnLst>
                          </p:cTn>
                        </p:par>
                        <p:par>
                          <p:cTn id="18" fill="hold">
                            <p:stCondLst>
                              <p:cond delay="1000"/>
                            </p:stCondLst>
                            <p:childTnLst>
                              <p:par>
                                <p:cTn id="19" presetID="9" presetClass="entr" presetSubtype="0" fill="hold" nodeType="afterEffect">
                                  <p:stCondLst>
                                    <p:cond delay="0"/>
                                  </p:stCondLst>
                                  <p:childTnLst>
                                    <p:set>
                                      <p:cBhvr>
                                        <p:cTn id="20" dur="1" fill="hold">
                                          <p:stCondLst>
                                            <p:cond delay="0"/>
                                          </p:stCondLst>
                                        </p:cTn>
                                        <p:tgtEl>
                                          <p:spTgt spid="39">
                                            <p:txEl>
                                              <p:pRg st="6" end="6"/>
                                            </p:txEl>
                                          </p:spTgt>
                                        </p:tgtEl>
                                        <p:attrNameLst>
                                          <p:attrName>style.visibility</p:attrName>
                                        </p:attrNameLst>
                                      </p:cBhvr>
                                      <p:to>
                                        <p:strVal val="visible"/>
                                      </p:to>
                                    </p:set>
                                    <p:animEffect transition="in" filter="dissolve">
                                      <p:cBhvr>
                                        <p:cTn id="21" dur="500"/>
                                        <p:tgtEl>
                                          <p:spTgt spid="39">
                                            <p:txEl>
                                              <p:pRg st="6" end="6"/>
                                            </p:txEl>
                                          </p:spTgt>
                                        </p:tgtEl>
                                      </p:cBhvr>
                                    </p:animEffect>
                                  </p:childTnLst>
                                </p:cTn>
                              </p:par>
                              <p:par>
                                <p:cTn id="22" presetID="9" presetClass="entr" presetSubtype="0" fill="hold"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dissolve">
                                      <p:cBhvr>
                                        <p:cTn id="24" dur="500"/>
                                        <p:tgtEl>
                                          <p:spTgt spid="32"/>
                                        </p:tgtEl>
                                      </p:cBhvr>
                                    </p:animEffect>
                                  </p:childTnLst>
                                </p:cTn>
                              </p:par>
                            </p:childTnLst>
                          </p:cTn>
                        </p:par>
                        <p:par>
                          <p:cTn id="25" fill="hold">
                            <p:stCondLst>
                              <p:cond delay="1500"/>
                            </p:stCondLst>
                            <p:childTnLst>
                              <p:par>
                                <p:cTn id="26" presetID="9" presetClass="entr" presetSubtype="0" fill="hold" nodeType="afterEffect">
                                  <p:stCondLst>
                                    <p:cond delay="0"/>
                                  </p:stCondLst>
                                  <p:childTnLst>
                                    <p:set>
                                      <p:cBhvr>
                                        <p:cTn id="27" dur="1" fill="hold">
                                          <p:stCondLst>
                                            <p:cond delay="0"/>
                                          </p:stCondLst>
                                        </p:cTn>
                                        <p:tgtEl>
                                          <p:spTgt spid="39">
                                            <p:txEl>
                                              <p:pRg st="7" end="7"/>
                                            </p:txEl>
                                          </p:spTgt>
                                        </p:tgtEl>
                                        <p:attrNameLst>
                                          <p:attrName>style.visibility</p:attrName>
                                        </p:attrNameLst>
                                      </p:cBhvr>
                                      <p:to>
                                        <p:strVal val="visible"/>
                                      </p:to>
                                    </p:set>
                                    <p:animEffect transition="in" filter="dissolve">
                                      <p:cBhvr>
                                        <p:cTn id="28" dur="500"/>
                                        <p:tgtEl>
                                          <p:spTgt spid="39">
                                            <p:txEl>
                                              <p:pRg st="7" end="7"/>
                                            </p:txEl>
                                          </p:spTgt>
                                        </p:tgtEl>
                                      </p:cBhvr>
                                    </p:animEffect>
                                  </p:childTnLst>
                                </p:cTn>
                              </p:par>
                              <p:par>
                                <p:cTn id="29" presetID="9" presetClass="entr" presetSubtype="0"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dissolve">
                                      <p:cBhvr>
                                        <p:cTn id="31" dur="500"/>
                                        <p:tgtEl>
                                          <p:spTgt spid="33"/>
                                        </p:tgtEl>
                                      </p:cBhvr>
                                    </p:animEffect>
                                  </p:childTnLst>
                                </p:cTn>
                              </p:par>
                            </p:childTnLst>
                          </p:cTn>
                        </p:par>
                        <p:par>
                          <p:cTn id="32" fill="hold">
                            <p:stCondLst>
                              <p:cond delay="2000"/>
                            </p:stCondLst>
                            <p:childTnLst>
                              <p:par>
                                <p:cTn id="33" presetID="9" presetClass="entr" presetSubtype="0" fill="hold" nodeType="afterEffect">
                                  <p:stCondLst>
                                    <p:cond delay="0"/>
                                  </p:stCondLst>
                                  <p:childTnLst>
                                    <p:set>
                                      <p:cBhvr>
                                        <p:cTn id="34" dur="1" fill="hold">
                                          <p:stCondLst>
                                            <p:cond delay="0"/>
                                          </p:stCondLst>
                                        </p:cTn>
                                        <p:tgtEl>
                                          <p:spTgt spid="39">
                                            <p:txEl>
                                              <p:pRg st="8" end="8"/>
                                            </p:txEl>
                                          </p:spTgt>
                                        </p:tgtEl>
                                        <p:attrNameLst>
                                          <p:attrName>style.visibility</p:attrName>
                                        </p:attrNameLst>
                                      </p:cBhvr>
                                      <p:to>
                                        <p:strVal val="visible"/>
                                      </p:to>
                                    </p:set>
                                    <p:animEffect transition="in" filter="dissolve">
                                      <p:cBhvr>
                                        <p:cTn id="35" dur="500"/>
                                        <p:tgtEl>
                                          <p:spTgt spid="39">
                                            <p:txEl>
                                              <p:pRg st="8" end="8"/>
                                            </p:txEl>
                                          </p:spTgt>
                                        </p:tgtEl>
                                      </p:cBhvr>
                                    </p:animEffect>
                                  </p:childTnLst>
                                </p:cTn>
                              </p:par>
                              <p:par>
                                <p:cTn id="36" presetID="9" presetClass="entr" presetSubtype="0" fill="hold" nodeType="with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dissolve">
                                      <p:cBhvr>
                                        <p:cTn id="38" dur="500"/>
                                        <p:tgtEl>
                                          <p:spTgt spid="34"/>
                                        </p:tgtEl>
                                      </p:cBhvr>
                                    </p:animEffect>
                                  </p:childTnLst>
                                </p:cTn>
                              </p:par>
                            </p:childTnLst>
                          </p:cTn>
                        </p:par>
                        <p:par>
                          <p:cTn id="39" fill="hold">
                            <p:stCondLst>
                              <p:cond delay="2500"/>
                            </p:stCondLst>
                            <p:childTnLst>
                              <p:par>
                                <p:cTn id="40" presetID="9" presetClass="entr" presetSubtype="0" fill="hold" nodeType="afterEffect">
                                  <p:stCondLst>
                                    <p:cond delay="0"/>
                                  </p:stCondLst>
                                  <p:childTnLst>
                                    <p:set>
                                      <p:cBhvr>
                                        <p:cTn id="41" dur="1" fill="hold">
                                          <p:stCondLst>
                                            <p:cond delay="0"/>
                                          </p:stCondLst>
                                        </p:cTn>
                                        <p:tgtEl>
                                          <p:spTgt spid="39">
                                            <p:txEl>
                                              <p:pRg st="9" end="9"/>
                                            </p:txEl>
                                          </p:spTgt>
                                        </p:tgtEl>
                                        <p:attrNameLst>
                                          <p:attrName>style.visibility</p:attrName>
                                        </p:attrNameLst>
                                      </p:cBhvr>
                                      <p:to>
                                        <p:strVal val="visible"/>
                                      </p:to>
                                    </p:set>
                                    <p:animEffect transition="in" filter="dissolve">
                                      <p:cBhvr>
                                        <p:cTn id="42" dur="500"/>
                                        <p:tgtEl>
                                          <p:spTgt spid="39">
                                            <p:txEl>
                                              <p:pRg st="9" end="9"/>
                                            </p:txEl>
                                          </p:spTgt>
                                        </p:tgtEl>
                                      </p:cBhvr>
                                    </p:animEffect>
                                  </p:childTnLst>
                                </p:cTn>
                              </p:par>
                              <p:par>
                                <p:cTn id="43" presetID="9" presetClass="entr" presetSubtype="0" fill="hold" nodeType="withEffect">
                                  <p:stCondLst>
                                    <p:cond delay="200"/>
                                  </p:stCondLst>
                                  <p:childTnLst>
                                    <p:set>
                                      <p:cBhvr>
                                        <p:cTn id="44" dur="1" fill="hold">
                                          <p:stCondLst>
                                            <p:cond delay="0"/>
                                          </p:stCondLst>
                                        </p:cTn>
                                        <p:tgtEl>
                                          <p:spTgt spid="35"/>
                                        </p:tgtEl>
                                        <p:attrNameLst>
                                          <p:attrName>style.visibility</p:attrName>
                                        </p:attrNameLst>
                                      </p:cBhvr>
                                      <p:to>
                                        <p:strVal val="visible"/>
                                      </p:to>
                                    </p:set>
                                    <p:animEffect transition="in" filter="dissolve">
                                      <p:cBhvr>
                                        <p:cTn id="45" dur="500"/>
                                        <p:tgtEl>
                                          <p:spTgt spid="35"/>
                                        </p:tgtEl>
                                      </p:cBhvr>
                                    </p:animEffect>
                                  </p:childTnLst>
                                </p:cTn>
                              </p:par>
                              <p:par>
                                <p:cTn id="46" presetID="9" presetClass="entr" presetSubtype="0" fill="hold" nodeType="withEffect">
                                  <p:stCondLst>
                                    <p:cond delay="400"/>
                                  </p:stCondLst>
                                  <p:childTnLst>
                                    <p:set>
                                      <p:cBhvr>
                                        <p:cTn id="47" dur="1" fill="hold">
                                          <p:stCondLst>
                                            <p:cond delay="0"/>
                                          </p:stCondLst>
                                        </p:cTn>
                                        <p:tgtEl>
                                          <p:spTgt spid="36"/>
                                        </p:tgtEl>
                                        <p:attrNameLst>
                                          <p:attrName>style.visibility</p:attrName>
                                        </p:attrNameLst>
                                      </p:cBhvr>
                                      <p:to>
                                        <p:strVal val="visible"/>
                                      </p:to>
                                    </p:set>
                                    <p:animEffect transition="in" filter="dissolve">
                                      <p:cBhvr>
                                        <p:cTn id="48" dur="500"/>
                                        <p:tgtEl>
                                          <p:spTgt spid="36"/>
                                        </p:tgtEl>
                                      </p:cBhvr>
                                    </p:animEffect>
                                  </p:childTnLst>
                                </p:cTn>
                              </p:par>
                              <p:par>
                                <p:cTn id="49" presetID="9" presetClass="entr" presetSubtype="0" fill="hold" nodeType="withEffect">
                                  <p:stCondLst>
                                    <p:cond delay="600"/>
                                  </p:stCondLst>
                                  <p:childTnLst>
                                    <p:set>
                                      <p:cBhvr>
                                        <p:cTn id="50" dur="1" fill="hold">
                                          <p:stCondLst>
                                            <p:cond delay="0"/>
                                          </p:stCondLst>
                                        </p:cTn>
                                        <p:tgtEl>
                                          <p:spTgt spid="37"/>
                                        </p:tgtEl>
                                        <p:attrNameLst>
                                          <p:attrName>style.visibility</p:attrName>
                                        </p:attrNameLst>
                                      </p:cBhvr>
                                      <p:to>
                                        <p:strVal val="visible"/>
                                      </p:to>
                                    </p:set>
                                    <p:animEffect transition="in" filter="dissolve">
                                      <p:cBhvr>
                                        <p:cTn id="51" dur="500"/>
                                        <p:tgtEl>
                                          <p:spTgt spid="37"/>
                                        </p:tgtEl>
                                      </p:cBhvr>
                                    </p:animEffect>
                                  </p:childTnLst>
                                </p:cTn>
                              </p:par>
                              <p:par>
                                <p:cTn id="52" presetID="9" presetClass="entr" presetSubtype="0" fill="hold" nodeType="withEffect">
                                  <p:stCondLst>
                                    <p:cond delay="800"/>
                                  </p:stCondLst>
                                  <p:childTnLst>
                                    <p:set>
                                      <p:cBhvr>
                                        <p:cTn id="53" dur="1" fill="hold">
                                          <p:stCondLst>
                                            <p:cond delay="0"/>
                                          </p:stCondLst>
                                        </p:cTn>
                                        <p:tgtEl>
                                          <p:spTgt spid="38"/>
                                        </p:tgtEl>
                                        <p:attrNameLst>
                                          <p:attrName>style.visibility</p:attrName>
                                        </p:attrNameLst>
                                      </p:cBhvr>
                                      <p:to>
                                        <p:strVal val="visible"/>
                                      </p:to>
                                    </p:set>
                                    <p:animEffect transition="in" filter="dissolve">
                                      <p:cBhvr>
                                        <p:cTn id="54" dur="500"/>
                                        <p:tgtEl>
                                          <p:spTgt spid="38"/>
                                        </p:tgtEl>
                                      </p:cBhvr>
                                    </p:animEffect>
                                  </p:childTnLst>
                                </p:cTn>
                              </p:par>
                            </p:childTnLst>
                          </p:cTn>
                        </p:par>
                        <p:par>
                          <p:cTn id="55" fill="hold">
                            <p:stCondLst>
                              <p:cond delay="3800"/>
                            </p:stCondLst>
                            <p:childTnLst>
                              <p:par>
                                <p:cTn id="56" presetID="26" presetClass="emph" presetSubtype="0" repeatCount="10000" fill="hold" nodeType="afterEffect">
                                  <p:stCondLst>
                                    <p:cond delay="0"/>
                                  </p:stCondLst>
                                  <p:childTnLst>
                                    <p:animEffect transition="out" filter="fade">
                                      <p:cBhvr>
                                        <p:cTn id="57" dur="500" tmFilter="0, 0; .2, .5; .8, .5; 1, 0"/>
                                        <p:tgtEl>
                                          <p:spTgt spid="39">
                                            <p:txEl>
                                              <p:pRg st="1" end="1"/>
                                            </p:txEl>
                                          </p:spTgt>
                                        </p:tgtEl>
                                      </p:cBhvr>
                                    </p:animEffect>
                                    <p:animScale>
                                      <p:cBhvr>
                                        <p:cTn id="58" dur="250" autoRev="1" fill="hold"/>
                                        <p:tgtEl>
                                          <p:spTgt spid="39">
                                            <p:txEl>
                                              <p:pRg st="1" end="1"/>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show="0">
  <p:cSld>
    <p:bg>
      <p:bgPr>
        <a:blipFill dpi="0" rotWithShape="1">
          <a:blip r:embed="rId11"/>
          <a:srcRect/>
          <a:stretch>
            <a:fillRect/>
          </a:stretch>
        </a:blipFill>
        <a:effectLst/>
      </p:bgPr>
    </p:bg>
    <p:spTree>
      <p:nvGrpSpPr>
        <p:cNvPr id="1" name="">
          <a:extLst>
            <a:ext uri="{FF2B5EF4-FFF2-40B4-BE49-F238E27FC236}">
              <a16:creationId xmlns:a16="http://schemas.microsoft.com/office/drawing/2014/main" id="{5BEBCA5C-1266-B385-4E3B-2F840D132E61}"/>
            </a:ext>
          </a:extLst>
        </p:cNvPr>
        <p:cNvGrpSpPr/>
        <p:nvPr/>
      </p:nvGrpSpPr>
      <p:grpSpPr>
        <a:xfrm>
          <a:off x="0" y="0"/>
          <a:ext cx="0" cy="0"/>
          <a:chOff x="0" y="0"/>
          <a:chExt cx="0" cy="0"/>
        </a:xfrm>
      </p:grpSpPr>
      <p:pic>
        <p:nvPicPr>
          <p:cNvPr id="5" name="Picture 4" descr="A blue and grey color palette&#10;&#10;Description automatically generated">
            <a:extLst>
              <a:ext uri="{FF2B5EF4-FFF2-40B4-BE49-F238E27FC236}">
                <a16:creationId xmlns:a16="http://schemas.microsoft.com/office/drawing/2014/main" id="{D58A67FD-7F9A-74D3-37DE-018D5157FB52}"/>
              </a:ext>
            </a:extLst>
          </p:cNvPr>
          <p:cNvPicPr>
            <a:picLocks noChangeAspect="1"/>
          </p:cNvPicPr>
          <p:nvPr/>
        </p:nvPicPr>
        <p:blipFill>
          <a:blip r:embed="rId4"/>
          <a:stretch>
            <a:fillRect/>
          </a:stretch>
        </p:blipFill>
        <p:spPr>
          <a:xfrm rot="16200000">
            <a:off x="-1681171" y="3696354"/>
            <a:ext cx="2427832" cy="753017"/>
          </a:xfrm>
          <a:prstGeom prst="rect">
            <a:avLst/>
          </a:prstGeom>
          <a:gradFill>
            <a:gsLst>
              <a:gs pos="0">
                <a:srgbClr val="75BF43"/>
              </a:gs>
              <a:gs pos="100000">
                <a:srgbClr val="63C7C8"/>
              </a:gs>
            </a:gsLst>
            <a:lin ang="5400000" scaled="1"/>
          </a:gradFill>
        </p:spPr>
      </p:pic>
      <p:sp>
        <p:nvSpPr>
          <p:cNvPr id="3" name="TextBox 2">
            <a:extLst>
              <a:ext uri="{FF2B5EF4-FFF2-40B4-BE49-F238E27FC236}">
                <a16:creationId xmlns:a16="http://schemas.microsoft.com/office/drawing/2014/main" id="{EA49F421-4BCA-248B-F833-A24E104D9B7C}"/>
              </a:ext>
            </a:extLst>
          </p:cNvPr>
          <p:cNvSpPr txBox="1"/>
          <p:nvPr/>
        </p:nvSpPr>
        <p:spPr>
          <a:xfrm>
            <a:off x="3340286" y="296562"/>
            <a:ext cx="5511445" cy="126188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50" b="1" i="0" u="none" strike="noStrike" kern="1200" cap="none" spc="0" normalizeH="0" baseline="0" noProof="0" dirty="0">
                <a:ln>
                  <a:noFill/>
                </a:ln>
                <a:solidFill>
                  <a:srgbClr val="2F65A7"/>
                </a:solidFill>
                <a:effectLst/>
                <a:uLnTx/>
                <a:uFillTx/>
                <a:latin typeface="Poppins"/>
                <a:ea typeface="+mn-ea"/>
                <a:cs typeface="Calibri" panose="020F0502020204030204" pitchFamily="34" charset="0"/>
              </a:rPr>
              <a:t>Build Your Team</a:t>
            </a:r>
            <a:br>
              <a:rPr kumimoji="0" lang="en-US" sz="3650" b="1" i="0" u="none" strike="noStrike" kern="1200" cap="none" spc="0" normalizeH="0" baseline="0" noProof="0" dirty="0">
                <a:ln>
                  <a:noFill/>
                </a:ln>
                <a:solidFill>
                  <a:srgbClr val="2F65A7"/>
                </a:solidFill>
                <a:effectLst/>
                <a:uLnTx/>
                <a:uFillTx/>
                <a:latin typeface="Poppins"/>
                <a:ea typeface="+mn-ea"/>
                <a:cs typeface="Calibri" panose="020F0502020204030204" pitchFamily="34" charset="0"/>
              </a:rPr>
            </a:br>
            <a:r>
              <a:rPr kumimoji="0" lang="en-US" sz="2150" b="0" i="1" u="none" strike="noStrike" kern="1200" cap="none" spc="0" normalizeH="0" baseline="0" noProof="0" dirty="0">
                <a:ln>
                  <a:noFill/>
                </a:ln>
                <a:solidFill>
                  <a:srgbClr val="2F65A7"/>
                </a:solidFill>
                <a:effectLst/>
                <a:uLnTx/>
                <a:uFillTx/>
                <a:latin typeface="Poppins"/>
                <a:ea typeface="+mn-ea"/>
                <a:cs typeface="Calibri Light" panose="020F0302020204030204" pitchFamily="34" charset="0"/>
              </a:rPr>
              <a:t>Help at Least 1 Other to Do the Same</a:t>
            </a:r>
            <a:endParaRPr kumimoji="0" lang="en-US" sz="3650" b="0" i="1" u="none" strike="noStrike" kern="1200" cap="none" spc="0" normalizeH="0" baseline="0" noProof="0" dirty="0">
              <a:ln>
                <a:noFill/>
              </a:ln>
              <a:solidFill>
                <a:srgbClr val="2F65A7"/>
              </a:solidFill>
              <a:effectLst/>
              <a:uLnTx/>
              <a:uFillTx/>
              <a:latin typeface="Poppins"/>
              <a:ea typeface="+mn-ea"/>
              <a:cs typeface="Calibri Light" panose="020F0302020204030204" pitchFamily="34" charset="0"/>
            </a:endParaRPr>
          </a:p>
        </p:txBody>
      </p:sp>
      <p:sp>
        <p:nvSpPr>
          <p:cNvPr id="4" name="TextBox 3">
            <a:extLst>
              <a:ext uri="{FF2B5EF4-FFF2-40B4-BE49-F238E27FC236}">
                <a16:creationId xmlns:a16="http://schemas.microsoft.com/office/drawing/2014/main" id="{D5EC852B-2BEF-3749-183D-11B4121B3923}"/>
              </a:ext>
            </a:extLst>
          </p:cNvPr>
          <p:cNvSpPr txBox="1"/>
          <p:nvPr/>
        </p:nvSpPr>
        <p:spPr>
          <a:xfrm>
            <a:off x="3293982" y="6192106"/>
            <a:ext cx="560403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0" i="1" u="none" strike="noStrike" kern="1200" cap="none" spc="0" normalizeH="0" baseline="0" noProof="0" dirty="0">
                <a:ln>
                  <a:noFill/>
                </a:ln>
                <a:solidFill>
                  <a:srgbClr val="FFFFFF">
                    <a:lumMod val="50000"/>
                  </a:srgbClr>
                </a:solidFill>
                <a:effectLst/>
                <a:uLnTx/>
                <a:uFillTx/>
                <a:latin typeface="Poppins"/>
                <a:ea typeface="+mn-ea"/>
                <a:cs typeface="+mn-cs"/>
              </a:rPr>
              <a:t>Refer to the ACN Compensation Plan for complete details.</a:t>
            </a:r>
          </a:p>
        </p:txBody>
      </p:sp>
      <p:pic>
        <p:nvPicPr>
          <p:cNvPr id="2" name="Picture 1">
            <a:extLst>
              <a:ext uri="{FF2B5EF4-FFF2-40B4-BE49-F238E27FC236}">
                <a16:creationId xmlns:a16="http://schemas.microsoft.com/office/drawing/2014/main" id="{FB30B9AF-1C65-0F1C-C2DC-8CD39C3CAF6A}"/>
              </a:ext>
            </a:extLst>
          </p:cNvPr>
          <p:cNvPicPr>
            <a:picLocks noChangeAspect="1"/>
          </p:cNvPicPr>
          <p:nvPr/>
        </p:nvPicPr>
        <p:blipFill>
          <a:blip r:embed="rId5"/>
          <a:srcRect/>
          <a:stretch/>
        </p:blipFill>
        <p:spPr>
          <a:xfrm>
            <a:off x="9944253" y="552542"/>
            <a:ext cx="1698812" cy="674528"/>
          </a:xfrm>
          <a:prstGeom prst="rect">
            <a:avLst/>
          </a:prstGeom>
        </p:spPr>
      </p:pic>
      <p:grpSp>
        <p:nvGrpSpPr>
          <p:cNvPr id="18" name="Group 17">
            <a:extLst>
              <a:ext uri="{FF2B5EF4-FFF2-40B4-BE49-F238E27FC236}">
                <a16:creationId xmlns:a16="http://schemas.microsoft.com/office/drawing/2014/main" id="{85841992-E4B9-5C54-EA33-1A70A0E947E4}"/>
              </a:ext>
            </a:extLst>
          </p:cNvPr>
          <p:cNvGrpSpPr/>
          <p:nvPr/>
        </p:nvGrpSpPr>
        <p:grpSpPr>
          <a:xfrm>
            <a:off x="846138" y="1680353"/>
            <a:ext cx="2829033" cy="3412264"/>
            <a:chOff x="958463" y="2209677"/>
            <a:chExt cx="2829033" cy="3412264"/>
          </a:xfrm>
        </p:grpSpPr>
        <p:pic>
          <p:nvPicPr>
            <p:cNvPr id="7" name="Picture 6">
              <a:extLst>
                <a:ext uri="{FF2B5EF4-FFF2-40B4-BE49-F238E27FC236}">
                  <a16:creationId xmlns:a16="http://schemas.microsoft.com/office/drawing/2014/main" id="{428FD003-BAD1-0670-9FE4-7C8BD3C34981}"/>
                </a:ext>
              </a:extLst>
            </p:cNvPr>
            <p:cNvPicPr>
              <a:picLocks noChangeAspect="1"/>
            </p:cNvPicPr>
            <p:nvPr/>
          </p:nvPicPr>
          <p:blipFill>
            <a:blip r:embed="rId6"/>
            <a:stretch>
              <a:fillRect/>
            </a:stretch>
          </p:blipFill>
          <p:spPr>
            <a:xfrm>
              <a:off x="1119055" y="3687952"/>
              <a:ext cx="2507851" cy="1933989"/>
            </a:xfrm>
            <a:prstGeom prst="rect">
              <a:avLst/>
            </a:prstGeom>
          </p:spPr>
        </p:pic>
        <p:sp>
          <p:nvSpPr>
            <p:cNvPr id="12" name="TextBox 11">
              <a:extLst>
                <a:ext uri="{FF2B5EF4-FFF2-40B4-BE49-F238E27FC236}">
                  <a16:creationId xmlns:a16="http://schemas.microsoft.com/office/drawing/2014/main" id="{4C72E947-4720-7216-5F5E-11BBFC5F9388}"/>
                </a:ext>
              </a:extLst>
            </p:cNvPr>
            <p:cNvSpPr txBox="1"/>
            <p:nvPr/>
          </p:nvSpPr>
          <p:spPr>
            <a:xfrm flipH="1">
              <a:off x="958463" y="2209677"/>
              <a:ext cx="2829033"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srgbClr val="00274C"/>
                  </a:solidFill>
                  <a:effectLst/>
                  <a:uLnTx/>
                  <a:uFillTx/>
                  <a:latin typeface="Poppins"/>
                  <a:ea typeface="+mn-ea"/>
                  <a:cs typeface="Calibri" panose="020F0502020204030204" pitchFamily="34" charset="0"/>
                </a:rPr>
                <a:t>Schedule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srgbClr val="00274C"/>
                  </a:solidFill>
                  <a:effectLst/>
                  <a:uLnTx/>
                  <a:uFillTx/>
                  <a:latin typeface="Poppins"/>
                  <a:ea typeface="+mn-ea"/>
                  <a:cs typeface="Calibri" panose="020F0502020204030204" pitchFamily="34" charset="0"/>
                </a:rPr>
                <a:t>Your</a:t>
              </a:r>
            </a:p>
          </p:txBody>
        </p:sp>
      </p:grpSp>
      <p:grpSp>
        <p:nvGrpSpPr>
          <p:cNvPr id="15" name="Group 14">
            <a:extLst>
              <a:ext uri="{FF2B5EF4-FFF2-40B4-BE49-F238E27FC236}">
                <a16:creationId xmlns:a16="http://schemas.microsoft.com/office/drawing/2014/main" id="{AD26EA84-088F-8F79-45B7-40BF7D989321}"/>
              </a:ext>
            </a:extLst>
          </p:cNvPr>
          <p:cNvGrpSpPr/>
          <p:nvPr/>
        </p:nvGrpSpPr>
        <p:grpSpPr>
          <a:xfrm>
            <a:off x="8316037" y="1725706"/>
            <a:ext cx="3113692" cy="3662294"/>
            <a:chOff x="4367157" y="1859619"/>
            <a:chExt cx="3617277" cy="4083513"/>
          </a:xfrm>
        </p:grpSpPr>
        <p:pic>
          <p:nvPicPr>
            <p:cNvPr id="9" name="Picture 8" descr="LULAC Phone List - 1966] - The Portal to Texas History">
              <a:extLst>
                <a:ext uri="{FF2B5EF4-FFF2-40B4-BE49-F238E27FC236}">
                  <a16:creationId xmlns:a16="http://schemas.microsoft.com/office/drawing/2014/main" id="{A4CACF3A-D81D-63CC-359C-7D17D58279A0}"/>
                </a:ext>
              </a:extLst>
            </p:cNvPr>
            <p:cNvPicPr>
              <a:picLocks noChangeAspect="1"/>
            </p:cNvPicPr>
            <p:nvPr/>
          </p:nvPicPr>
          <p:blipFill>
            <a:blip r:embed="rId7"/>
            <a:stretch>
              <a:fillRect/>
            </a:stretch>
          </p:blipFill>
          <p:spPr>
            <a:xfrm>
              <a:off x="4489726" y="2789313"/>
              <a:ext cx="1907397" cy="2943749"/>
            </a:xfrm>
            <a:prstGeom prst="rect">
              <a:avLst/>
            </a:prstGeom>
          </p:spPr>
        </p:pic>
        <p:pic>
          <p:nvPicPr>
            <p:cNvPr id="8" name="Picture 7" descr="Handwritten List with Names, Organizations, and Phone Numbers | Taylor  Wilderness Research Station Archive">
              <a:extLst>
                <a:ext uri="{FF2B5EF4-FFF2-40B4-BE49-F238E27FC236}">
                  <a16:creationId xmlns:a16="http://schemas.microsoft.com/office/drawing/2014/main" id="{C7B66E85-2652-E88A-D874-6451F56718C9}"/>
                </a:ext>
              </a:extLst>
            </p:cNvPr>
            <p:cNvPicPr>
              <a:picLocks noChangeAspect="1"/>
            </p:cNvPicPr>
            <p:nvPr/>
          </p:nvPicPr>
          <p:blipFill>
            <a:blip r:embed="rId8"/>
            <a:stretch>
              <a:fillRect/>
            </a:stretch>
          </p:blipFill>
          <p:spPr>
            <a:xfrm>
              <a:off x="5601759" y="3066687"/>
              <a:ext cx="2128569" cy="2876445"/>
            </a:xfrm>
            <a:prstGeom prst="rect">
              <a:avLst/>
            </a:prstGeom>
          </p:spPr>
        </p:pic>
        <p:pic>
          <p:nvPicPr>
            <p:cNvPr id="14" name="Picture 13">
              <a:extLst>
                <a:ext uri="{FF2B5EF4-FFF2-40B4-BE49-F238E27FC236}">
                  <a16:creationId xmlns:a16="http://schemas.microsoft.com/office/drawing/2014/main" id="{267B9168-769B-22FD-779D-6B04AEB00638}"/>
                </a:ext>
              </a:extLst>
            </p:cNvPr>
            <p:cNvPicPr>
              <a:picLocks noChangeAspect="1"/>
            </p:cNvPicPr>
            <p:nvPr/>
          </p:nvPicPr>
          <p:blipFill>
            <a:blip r:embed="rId9"/>
            <a:srcRect l="8498" t="13548" r="7756" b="37791"/>
            <a:stretch>
              <a:fillRect/>
            </a:stretch>
          </p:blipFill>
          <p:spPr>
            <a:xfrm>
              <a:off x="4367157" y="1859619"/>
              <a:ext cx="3617277" cy="680720"/>
            </a:xfrm>
            <a:prstGeom prst="rect">
              <a:avLst/>
            </a:prstGeom>
          </p:spPr>
        </p:pic>
      </p:grpSp>
      <p:grpSp>
        <p:nvGrpSpPr>
          <p:cNvPr id="19" name="Group 18">
            <a:extLst>
              <a:ext uri="{FF2B5EF4-FFF2-40B4-BE49-F238E27FC236}">
                <a16:creationId xmlns:a16="http://schemas.microsoft.com/office/drawing/2014/main" id="{562E7946-E338-811F-E927-CECA264DD706}"/>
              </a:ext>
            </a:extLst>
          </p:cNvPr>
          <p:cNvGrpSpPr/>
          <p:nvPr/>
        </p:nvGrpSpPr>
        <p:grpSpPr>
          <a:xfrm>
            <a:off x="4236789" y="1706857"/>
            <a:ext cx="3718419" cy="4023373"/>
            <a:chOff x="4236789" y="1706857"/>
            <a:chExt cx="3718419" cy="4023373"/>
          </a:xfrm>
        </p:grpSpPr>
        <p:pic>
          <p:nvPicPr>
            <p:cNvPr id="11" name="Picture 10">
              <a:extLst>
                <a:ext uri="{FF2B5EF4-FFF2-40B4-BE49-F238E27FC236}">
                  <a16:creationId xmlns:a16="http://schemas.microsoft.com/office/drawing/2014/main" id="{3362A09C-F5D2-87C8-F742-A9097C5ED8BC}"/>
                </a:ext>
              </a:extLst>
            </p:cNvPr>
            <p:cNvPicPr>
              <a:picLocks noChangeAspect="1"/>
            </p:cNvPicPr>
            <p:nvPr/>
          </p:nvPicPr>
          <p:blipFill>
            <a:blip r:embed="rId10"/>
            <a:srcRect b="4709"/>
            <a:stretch>
              <a:fillRect/>
            </a:stretch>
          </p:blipFill>
          <p:spPr>
            <a:xfrm>
              <a:off x="4236789" y="2186911"/>
              <a:ext cx="3718419" cy="3543319"/>
            </a:xfrm>
            <a:prstGeom prst="rect">
              <a:avLst/>
            </a:prstGeom>
          </p:spPr>
        </p:pic>
        <p:sp>
          <p:nvSpPr>
            <p:cNvPr id="16" name="TextBox 15">
              <a:extLst>
                <a:ext uri="{FF2B5EF4-FFF2-40B4-BE49-F238E27FC236}">
                  <a16:creationId xmlns:a16="http://schemas.microsoft.com/office/drawing/2014/main" id="{E6A322CB-807D-E5B4-3B37-13FC0A55AF2E}"/>
                </a:ext>
              </a:extLst>
            </p:cNvPr>
            <p:cNvSpPr txBox="1"/>
            <p:nvPr/>
          </p:nvSpPr>
          <p:spPr>
            <a:xfrm flipH="1">
              <a:off x="4322329" y="1706857"/>
              <a:ext cx="354734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50" b="0" i="0" u="none" strike="noStrike" kern="1200" cap="none" spc="0" normalizeH="0" baseline="0" noProof="0" dirty="0">
                  <a:ln>
                    <a:noFill/>
                  </a:ln>
                  <a:solidFill>
                    <a:srgbClr val="00274C"/>
                  </a:solidFill>
                  <a:effectLst/>
                  <a:uLnTx/>
                  <a:uFillTx/>
                  <a:latin typeface="Poppins"/>
                  <a:ea typeface="+mn-ea"/>
                  <a:cs typeface="Calibri Light" panose="020F0302020204030204" pitchFamily="34" charset="0"/>
                </a:rPr>
                <a:t>Memory Jogger</a:t>
              </a:r>
            </a:p>
          </p:txBody>
        </p:sp>
      </p:grpSp>
      <p:sp>
        <p:nvSpPr>
          <p:cNvPr id="17" name="TextBox 16">
            <a:extLst>
              <a:ext uri="{FF2B5EF4-FFF2-40B4-BE49-F238E27FC236}">
                <a16:creationId xmlns:a16="http://schemas.microsoft.com/office/drawing/2014/main" id="{E188D124-15D5-0B91-27CA-7BCCAD9948E0}"/>
              </a:ext>
            </a:extLst>
          </p:cNvPr>
          <p:cNvSpPr txBox="1"/>
          <p:nvPr/>
        </p:nvSpPr>
        <p:spPr>
          <a:xfrm rot="21165848" flipH="1">
            <a:off x="4039265" y="4086333"/>
            <a:ext cx="4113469" cy="461665"/>
          </a:xfrm>
          <a:prstGeom prst="rect">
            <a:avLst/>
          </a:prstGeom>
          <a:solidFill>
            <a:schemeClr val="accent6"/>
          </a:solidFill>
          <a:ln w="28575">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err="1">
                <a:ln>
                  <a:noFill/>
                </a:ln>
                <a:solidFill>
                  <a:srgbClr val="FFFFFF"/>
                </a:solidFill>
                <a:effectLst/>
                <a:uLnTx/>
                <a:uFillTx/>
                <a:latin typeface="Poppins"/>
                <a:ea typeface="+mn-ea"/>
                <a:cs typeface="Calibri Light" panose="020F0302020204030204" pitchFamily="34" charset="0"/>
              </a:rPr>
              <a:t>LegacyPartners.biz</a:t>
            </a:r>
            <a:r>
              <a:rPr kumimoji="0" lang="en-US" sz="1800" b="0" i="1" u="none" strike="noStrike" kern="1200" cap="none" spc="0" normalizeH="0" baseline="0" noProof="0" dirty="0">
                <a:ln>
                  <a:noFill/>
                </a:ln>
                <a:solidFill>
                  <a:srgbClr val="FFFFFF"/>
                </a:solidFill>
                <a:effectLst/>
                <a:uLnTx/>
                <a:uFillTx/>
                <a:latin typeface="Poppins"/>
                <a:ea typeface="+mn-ea"/>
                <a:cs typeface="Calibri Light" panose="020F0302020204030204" pitchFamily="34" charset="0"/>
              </a:rPr>
              <a:t>/Onboarding</a:t>
            </a:r>
          </a:p>
        </p:txBody>
      </p:sp>
      <p:pic>
        <p:nvPicPr>
          <p:cNvPr id="21" name="6 and 1 mark" descr=""/>
          <p:cNvPicPr>
            <a:picLocks noChangeAspect="1"/>
          </p:cNvPicPr>
          <p:nvPr/>
        </p:nvPicPr>
        <p:blipFill>
          <a:blip r:embed="rId12"/>
          <a:stretch>
            <a:fillRect/>
          </a:stretch>
        </p:blipFill>
        <p:spPr>
          <a:xfrm>
            <a:off x="11393424" y="6108192"/>
            <a:ext cx="475488" cy="475488"/>
          </a:xfrm>
          <a:prstGeom prst="rect">
            <a:avLst/>
          </a:prstGeom>
          <a:ln>
            <a:noFill/>
          </a:ln>
        </p:spPr>
      </p:pic>
      <p:sp>
        <p:nvSpPr>
          <p:cNvPr id="20"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80063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p:cTn id="14" dur="500" fill="hold"/>
                                        <p:tgtEl>
                                          <p:spTgt spid="19"/>
                                        </p:tgtEl>
                                        <p:attrNameLst>
                                          <p:attrName>ppt_w</p:attrName>
                                        </p:attrNameLst>
                                      </p:cBhvr>
                                      <p:tavLst>
                                        <p:tav tm="0">
                                          <p:val>
                                            <p:fltVal val="0"/>
                                          </p:val>
                                        </p:tav>
                                        <p:tav tm="100000">
                                          <p:val>
                                            <p:strVal val="#ppt_w"/>
                                          </p:val>
                                        </p:tav>
                                      </p:tavLst>
                                    </p:anim>
                                    <p:anim calcmode="lin" valueType="num">
                                      <p:cBhvr>
                                        <p:cTn id="15" dur="500" fill="hold"/>
                                        <p:tgtEl>
                                          <p:spTgt spid="19"/>
                                        </p:tgtEl>
                                        <p:attrNameLst>
                                          <p:attrName>ppt_h</p:attrName>
                                        </p:attrNameLst>
                                      </p:cBhvr>
                                      <p:tavLst>
                                        <p:tav tm="0">
                                          <p:val>
                                            <p:fltVal val="0"/>
                                          </p:val>
                                        </p:tav>
                                        <p:tav tm="100000">
                                          <p:val>
                                            <p:strVal val="#ppt_h"/>
                                          </p:val>
                                        </p:tav>
                                      </p:tavLst>
                                    </p:anim>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4"/>
          <a:srcRect/>
          <a:stretch>
            <a:fillRect/>
          </a:stretch>
        </a:blipFill>
        <a:effectLst/>
      </p:bgPr>
    </p:bg>
    <p:spTree>
      <p:nvGrpSpPr>
        <p:cNvPr id="1" name=""/>
        <p:cNvGrpSpPr/>
        <p:nvPr/>
      </p:nvGrpSpPr>
      <p:grpSpPr>
        <a:xfrm>
          <a:off x="0" y="0"/>
          <a:ext cx="0" cy="0"/>
          <a:chOff x="0" y="0"/>
          <a:chExt cx="0" cy="0"/>
        </a:xfrm>
      </p:grpSpPr>
      <p:grpSp>
        <p:nvGrpSpPr>
          <p:cNvPr id="2" name="Eyebrow"/>
          <p:cNvGrpSpPr/>
          <p:nvPr/>
        </p:nvGrpSpPr>
        <p:grpSpPr>
          <a:xfrm>
            <a:off x="627888" y="502920"/>
            <a:ext cx="8241792" cy="274320"/>
            <a:chOff x="627888" y="502920"/>
            <a:chExt cx="8241792" cy="274320"/>
          </a:xfrm>
        </p:grpSpPr>
        <p:pic>
          <p:nvPicPr>
            <p:cNvPr id="6002" name="Eyebrow (text)"/>
            <p:cNvPicPr>
              <a:picLocks noChangeAspect="1"/>
            </p:cNvPicPr>
            <p:nvPr/>
          </p:nvPicPr>
          <p:blipFill>
            <a:blip r:embed="rId10"/>
            <a:stretch>
              <a:fillRect/>
            </a:stretch>
          </p:blipFill>
          <p:spPr>
            <a:xfrm>
              <a:off x="627888" y="524256"/>
              <a:ext cx="1905000" cy="149352"/>
            </a:xfrm>
            <a:prstGeom prst="rect">
              <a:avLst/>
            </a:prstGeom>
          </p:spPr>
        </p:pic>
      </p:grpSp>
      <p:grpSp>
        <p:nvGrpSpPr>
          <p:cNvPr id="3" name="Title"/>
          <p:cNvGrpSpPr/>
          <p:nvPr/>
        </p:nvGrpSpPr>
        <p:grpSpPr>
          <a:xfrm>
            <a:off x="640080" y="804672"/>
            <a:ext cx="10058400" cy="822960"/>
            <a:chOff x="640080" y="804672"/>
            <a:chExt cx="10058400" cy="822960"/>
          </a:xfrm>
        </p:grpSpPr>
        <p:pic>
          <p:nvPicPr>
            <p:cNvPr id="6003" name="Title (text)"/>
            <p:cNvPicPr>
              <a:picLocks noChangeAspect="1"/>
            </p:cNvPicPr>
            <p:nvPr/>
          </p:nvPicPr>
          <p:blipFill>
            <a:blip r:embed="rId11"/>
            <a:stretch>
              <a:fillRect/>
            </a:stretch>
          </p:blipFill>
          <p:spPr>
            <a:xfrm>
              <a:off x="646176" y="862584"/>
              <a:ext cx="7738872" cy="496824"/>
            </a:xfrm>
            <a:prstGeom prst="rect">
              <a:avLst/>
            </a:prstGeom>
          </p:spPr>
        </p:pic>
      </p:grpSp>
      <p:grpSp>
        <p:nvGrpSpPr>
          <p:cNvPr id="4" name="Disclaimer"/>
          <p:cNvGrpSpPr/>
          <p:nvPr/>
        </p:nvGrpSpPr>
        <p:grpSpPr>
          <a:xfrm>
            <a:off x="621792" y="6400800"/>
            <a:ext cx="6876288" cy="228600"/>
            <a:chOff x="621792" y="6400800"/>
            <a:chExt cx="6876288" cy="228600"/>
          </a:xfrm>
        </p:grpSpPr>
        <p:pic>
          <p:nvPicPr>
            <p:cNvPr id="6004" name="Disclaimer (text)"/>
            <p:cNvPicPr>
              <a:picLocks noChangeAspect="1"/>
            </p:cNvPicPr>
            <p:nvPr/>
          </p:nvPicPr>
          <p:blipFill>
            <a:blip r:embed="rId12"/>
            <a:stretch>
              <a:fillRect/>
            </a:stretch>
          </p:blipFill>
          <p:spPr>
            <a:xfrm>
              <a:off x="621792" y="6406896"/>
              <a:ext cx="3346704" cy="155448"/>
            </a:xfrm>
            <a:prstGeom prst="rect">
              <a:avLst/>
            </a:prstGeom>
          </p:spPr>
        </p:pic>
      </p:grpSp>
      <p:grpSp>
        <p:nvGrpSpPr>
          <p:cNvPr id="9" name="Grand Opening"/>
          <p:cNvGrpSpPr/>
          <p:nvPr/>
        </p:nvGrpSpPr>
        <p:grpSpPr>
          <a:xfrm>
            <a:off x="640080" y="1783080"/>
            <a:ext cx="3429000" cy="4343400"/>
            <a:chOff x="640080" y="1783080"/>
            <a:chExt cx="3429000" cy="4343400"/>
          </a:xfrm>
        </p:grpSpPr>
        <p:sp>
          <p:nvSpPr>
            <p:cNvPr id="5" name="Shape 5"/>
            <p:cNvSpPr/>
            <p:nvPr/>
          </p:nvSpPr>
          <p:spPr>
            <a:xfrm>
              <a:off x="640080" y="1783080"/>
              <a:ext cx="3429000" cy="4343400"/>
            </a:xfrm>
            <a:prstGeom prst="roundRect">
              <a:avLst>
                <a:gd name="adj" fmla="val 7000"/>
              </a:avLst>
            </a:prstGeom>
            <a:solidFill>
              <a:srgbClr val="FFFFFF">
                <a:alpha val="6000"/>
              </a:srgbClr>
            </a:solidFill>
            <a:ln w="12700">
              <a:solidFill>
                <a:srgbClr val="2F65A7"/>
              </a:solidFill>
            </a:ln>
          </p:spPr>
        </p:sp>
        <p:grpSp>
          <p:nvGrpSpPr>
            <p:cNvPr id="6" name="Text 6"/>
            <p:cNvGrpSpPr/>
            <p:nvPr/>
          </p:nvGrpSpPr>
          <p:grpSpPr>
            <a:xfrm>
              <a:off x="947928" y="2011680"/>
              <a:ext cx="926592" cy="411480"/>
              <a:chOff x="947928" y="2011680"/>
              <a:chExt cx="926592" cy="411480"/>
            </a:xfrm>
          </p:grpSpPr>
          <p:pic>
            <p:nvPicPr>
              <p:cNvPr id="6006" name="Text 6 (text)"/>
              <p:cNvPicPr>
                <a:picLocks noChangeAspect="1"/>
              </p:cNvPicPr>
              <p:nvPr/>
            </p:nvPicPr>
            <p:blipFill>
              <a:blip r:embed="rId13"/>
              <a:stretch>
                <a:fillRect/>
              </a:stretch>
            </p:blipFill>
            <p:spPr>
              <a:xfrm>
                <a:off x="947928" y="2042160"/>
                <a:ext cx="222504" cy="188976"/>
              </a:xfrm>
              <a:prstGeom prst="rect">
                <a:avLst/>
              </a:prstGeom>
            </p:spPr>
          </p:pic>
        </p:grpSp>
        <p:grpSp>
          <p:nvGrpSpPr>
            <p:cNvPr id="7" name="Text 7"/>
            <p:cNvGrpSpPr/>
            <p:nvPr/>
          </p:nvGrpSpPr>
          <p:grpSpPr>
            <a:xfrm>
              <a:off x="944880" y="2377440"/>
              <a:ext cx="2849880" cy="822960"/>
              <a:chOff x="944880" y="2377440"/>
              <a:chExt cx="2849880" cy="822960"/>
            </a:xfrm>
          </p:grpSpPr>
          <p:pic>
            <p:nvPicPr>
              <p:cNvPr id="6007" name="Text 7 (text)"/>
              <p:cNvPicPr>
                <a:picLocks noChangeAspect="1"/>
              </p:cNvPicPr>
              <p:nvPr/>
            </p:nvPicPr>
            <p:blipFill>
              <a:blip r:embed="rId14"/>
              <a:stretch>
                <a:fillRect/>
              </a:stretch>
            </p:blipFill>
            <p:spPr>
              <a:xfrm>
                <a:off x="944880" y="2404872"/>
                <a:ext cx="2200656" cy="521208"/>
              </a:xfrm>
              <a:prstGeom prst="rect">
                <a:avLst/>
              </a:prstGeom>
            </p:spPr>
          </p:pic>
        </p:grpSp>
        <p:pic>
          <p:nvPicPr>
            <p:cNvPr id="8" name="Picture 8" descr=""/>
            <p:cNvPicPr>
              <a:picLocks noChangeAspect="1"/>
            </p:cNvPicPr>
            <p:nvPr/>
          </p:nvPicPr>
          <p:blipFill>
            <a:blip r:embed="rId15"/>
            <a:stretch>
              <a:fillRect/>
            </a:stretch>
          </p:blipFill>
          <p:spPr>
            <a:xfrm>
              <a:off x="868680" y="3520440"/>
              <a:ext cx="2971800" cy="2290073"/>
            </a:xfrm>
            <a:prstGeom prst="rect">
              <a:avLst/>
            </a:prstGeom>
          </p:spPr>
        </p:pic>
      </p:grpSp>
      <p:grpSp>
        <p:nvGrpSpPr>
          <p:cNvPr id="14" name="Memory Jogger"/>
          <p:cNvGrpSpPr/>
          <p:nvPr/>
        </p:nvGrpSpPr>
        <p:grpSpPr>
          <a:xfrm>
            <a:off x="4379976" y="1783080"/>
            <a:ext cx="3429000" cy="4343400"/>
            <a:chOff x="4379976" y="1783080"/>
            <a:chExt cx="3429000" cy="4343400"/>
          </a:xfrm>
        </p:grpSpPr>
        <p:sp>
          <p:nvSpPr>
            <p:cNvPr id="10" name="Shape 10"/>
            <p:cNvSpPr/>
            <p:nvPr/>
          </p:nvSpPr>
          <p:spPr>
            <a:xfrm>
              <a:off x="4379976" y="1783080"/>
              <a:ext cx="3429000" cy="4343400"/>
            </a:xfrm>
            <a:prstGeom prst="roundRect">
              <a:avLst>
                <a:gd name="adj" fmla="val 7000"/>
              </a:avLst>
            </a:prstGeom>
            <a:solidFill>
              <a:srgbClr val="FFFFFF">
                <a:alpha val="6000"/>
              </a:srgbClr>
            </a:solidFill>
            <a:ln w="12700">
              <a:solidFill>
                <a:srgbClr val="2F65A7"/>
              </a:solidFill>
            </a:ln>
          </p:spPr>
        </p:sp>
        <p:grpSp>
          <p:nvGrpSpPr>
            <p:cNvPr id="11" name="Text 11"/>
            <p:cNvGrpSpPr/>
            <p:nvPr/>
          </p:nvGrpSpPr>
          <p:grpSpPr>
            <a:xfrm>
              <a:off x="4687824" y="2011680"/>
              <a:ext cx="926592" cy="411480"/>
              <a:chOff x="4687824" y="2011680"/>
              <a:chExt cx="926592" cy="411480"/>
            </a:xfrm>
          </p:grpSpPr>
          <p:pic>
            <p:nvPicPr>
              <p:cNvPr id="6011" name="Text 11 (text)"/>
              <p:cNvPicPr>
                <a:picLocks noChangeAspect="1"/>
              </p:cNvPicPr>
              <p:nvPr/>
            </p:nvPicPr>
            <p:blipFill>
              <a:blip r:embed="rId16"/>
              <a:stretch>
                <a:fillRect/>
              </a:stretch>
            </p:blipFill>
            <p:spPr>
              <a:xfrm>
                <a:off x="4687824" y="2042160"/>
                <a:ext cx="271272" cy="188976"/>
              </a:xfrm>
              <a:prstGeom prst="rect">
                <a:avLst/>
              </a:prstGeom>
            </p:spPr>
          </p:pic>
        </p:grpSp>
        <p:grpSp>
          <p:nvGrpSpPr>
            <p:cNvPr id="12" name="Text 12"/>
            <p:cNvGrpSpPr/>
            <p:nvPr/>
          </p:nvGrpSpPr>
          <p:grpSpPr>
            <a:xfrm>
              <a:off x="4687824" y="2377440"/>
              <a:ext cx="2846832" cy="822960"/>
              <a:chOff x="4687824" y="2377440"/>
              <a:chExt cx="2846832" cy="822960"/>
            </a:xfrm>
          </p:grpSpPr>
          <p:pic>
            <p:nvPicPr>
              <p:cNvPr id="6012" name="Text 12 (text)"/>
              <p:cNvPicPr>
                <a:picLocks noChangeAspect="1"/>
              </p:cNvPicPr>
              <p:nvPr/>
            </p:nvPicPr>
            <p:blipFill>
              <a:blip r:embed="rId17"/>
              <a:stretch>
                <a:fillRect/>
              </a:stretch>
            </p:blipFill>
            <p:spPr>
              <a:xfrm>
                <a:off x="4687824" y="2404872"/>
                <a:ext cx="2286000" cy="521208"/>
              </a:xfrm>
              <a:prstGeom prst="rect">
                <a:avLst/>
              </a:prstGeom>
            </p:spPr>
          </p:pic>
        </p:grpSp>
        <p:pic>
          <p:nvPicPr>
            <p:cNvPr id="13" name="Picture 13" descr="Legacy Partners Prospect Memory Jogger pages"/>
            <p:cNvPicPr>
              <a:picLocks noChangeAspect="1"/>
            </p:cNvPicPr>
            <p:nvPr/>
          </p:nvPicPr>
          <p:blipFill>
            <a:blip r:embed="rId18"/>
            <a:stretch>
              <a:fillRect/>
            </a:stretch>
          </p:blipFill>
          <p:spPr>
            <a:xfrm>
              <a:off x="4919472" y="3200400"/>
              <a:ext cx="2350008" cy="2136519"/>
            </a:xfrm>
            <a:prstGeom prst="rect">
              <a:avLst/>
            </a:prstGeom>
          </p:spPr>
        </p:pic>
      </p:grpSp>
      <p:grpSp>
        <p:nvGrpSpPr>
          <p:cNvPr id="15" name="URL"/>
          <p:cNvGrpSpPr/>
          <p:nvPr/>
        </p:nvGrpSpPr>
        <p:grpSpPr>
          <a:xfrm>
            <a:off x="4572000" y="5394960"/>
            <a:ext cx="3044952" cy="457200"/>
            <a:chOff x="4572000" y="5394960"/>
            <a:chExt cx="3044952" cy="457200"/>
          </a:xfrm>
        </p:grpSpPr>
        <p:sp>
          <p:nvSpPr>
            <p:cNvPr id="5015" name="URL (shape)"/>
            <p:cNvSpPr/>
            <p:nvPr/>
          </p:nvSpPr>
          <p:spPr>
            <a:xfrm>
              <a:off x="4572000" y="5394960"/>
              <a:ext cx="3044952" cy="457200"/>
            </a:xfrm>
            <a:prstGeom prst="roundRect">
              <a:avLst>
                <a:gd name="adj" fmla="val 50000"/>
              </a:avLst>
            </a:prstGeom>
            <a:solidFill>
              <a:srgbClr val="FFD700"/>
            </a:solidFill>
            <a:ln>
              <a:noFill/>
            </a:ln>
          </p:spPr>
        </p:sp>
        <p:pic>
          <p:nvPicPr>
            <p:cNvPr id="6015" name="URL (text)"/>
            <p:cNvPicPr>
              <a:picLocks noChangeAspect="1"/>
            </p:cNvPicPr>
            <p:nvPr/>
          </p:nvPicPr>
          <p:blipFill>
            <a:blip r:embed="rId19"/>
            <a:stretch>
              <a:fillRect/>
            </a:stretch>
          </p:blipFill>
          <p:spPr>
            <a:xfrm>
              <a:off x="4870704" y="5522976"/>
              <a:ext cx="2438400" cy="219456"/>
            </a:xfrm>
            <a:prstGeom prst="rect">
              <a:avLst/>
            </a:prstGeom>
          </p:spPr>
        </p:pic>
      </p:grpSp>
      <p:grpSp>
        <p:nvGrpSpPr>
          <p:cNvPr id="20" name="Written List"/>
          <p:cNvGrpSpPr/>
          <p:nvPr/>
        </p:nvGrpSpPr>
        <p:grpSpPr>
          <a:xfrm>
            <a:off x="8119872" y="1783080"/>
            <a:ext cx="3429000" cy="4343400"/>
            <a:chOff x="8119872" y="1783080"/>
            <a:chExt cx="3429000" cy="4343400"/>
          </a:xfrm>
        </p:grpSpPr>
        <p:sp>
          <p:nvSpPr>
            <p:cNvPr id="16" name="Shape 16"/>
            <p:cNvSpPr/>
            <p:nvPr/>
          </p:nvSpPr>
          <p:spPr>
            <a:xfrm>
              <a:off x="8119872" y="1783080"/>
              <a:ext cx="3429000" cy="4343400"/>
            </a:xfrm>
            <a:prstGeom prst="roundRect">
              <a:avLst>
                <a:gd name="adj" fmla="val 7000"/>
              </a:avLst>
            </a:prstGeom>
            <a:solidFill>
              <a:srgbClr val="FFFFFF">
                <a:alpha val="6000"/>
              </a:srgbClr>
            </a:solidFill>
            <a:ln w="12700">
              <a:solidFill>
                <a:srgbClr val="2F65A7"/>
              </a:solidFill>
            </a:ln>
          </p:spPr>
        </p:sp>
        <p:grpSp>
          <p:nvGrpSpPr>
            <p:cNvPr id="17" name="Text 17"/>
            <p:cNvGrpSpPr/>
            <p:nvPr/>
          </p:nvGrpSpPr>
          <p:grpSpPr>
            <a:xfrm>
              <a:off x="8427720" y="2011680"/>
              <a:ext cx="926592" cy="411480"/>
              <a:chOff x="8427720" y="2011680"/>
              <a:chExt cx="926592" cy="411480"/>
            </a:xfrm>
          </p:grpSpPr>
          <p:pic>
            <p:nvPicPr>
              <p:cNvPr id="6017" name="Text 17 (text)"/>
              <p:cNvPicPr>
                <a:picLocks noChangeAspect="1"/>
              </p:cNvPicPr>
              <p:nvPr/>
            </p:nvPicPr>
            <p:blipFill>
              <a:blip r:embed="rId20"/>
              <a:stretch>
                <a:fillRect/>
              </a:stretch>
            </p:blipFill>
            <p:spPr>
              <a:xfrm>
                <a:off x="8427720" y="2042160"/>
                <a:ext cx="271272" cy="192024"/>
              </a:xfrm>
              <a:prstGeom prst="rect">
                <a:avLst/>
              </a:prstGeom>
            </p:spPr>
          </p:pic>
        </p:grpSp>
        <p:grpSp>
          <p:nvGrpSpPr>
            <p:cNvPr id="18" name="Text 18"/>
            <p:cNvGrpSpPr/>
            <p:nvPr/>
          </p:nvGrpSpPr>
          <p:grpSpPr>
            <a:xfrm>
              <a:off x="8421624" y="2377440"/>
              <a:ext cx="2852928" cy="822960"/>
              <a:chOff x="8421624" y="2377440"/>
              <a:chExt cx="2852928" cy="822960"/>
            </a:xfrm>
          </p:grpSpPr>
          <p:pic>
            <p:nvPicPr>
              <p:cNvPr id="6018" name="Text 18 (text)"/>
              <p:cNvPicPr>
                <a:picLocks noChangeAspect="1"/>
              </p:cNvPicPr>
              <p:nvPr/>
            </p:nvPicPr>
            <p:blipFill>
              <a:blip r:embed="rId21"/>
              <a:stretch>
                <a:fillRect/>
              </a:stretch>
            </p:blipFill>
            <p:spPr>
              <a:xfrm>
                <a:off x="8421624" y="2404872"/>
                <a:ext cx="1274064" cy="445008"/>
              </a:xfrm>
              <a:prstGeom prst="rect">
                <a:avLst/>
              </a:prstGeom>
            </p:spPr>
          </p:pic>
        </p:grpSp>
        <p:pic>
          <p:nvPicPr>
            <p:cNvPr id="19" name="Picture 19" descr="Handwritten prospect list on a yellow legal pad"/>
            <p:cNvPicPr>
              <a:picLocks noChangeAspect="1"/>
            </p:cNvPicPr>
            <p:nvPr/>
          </p:nvPicPr>
          <p:blipFill>
            <a:blip r:embed="rId22"/>
            <a:stretch>
              <a:fillRect/>
            </a:stretch>
          </p:blipFill>
          <p:spPr>
            <a:xfrm>
              <a:off x="8863328" y="3017520"/>
              <a:ext cx="1942088" cy="2971800"/>
            </a:xfrm>
            <a:prstGeom prst="rect">
              <a:avLst/>
            </a:prstGeom>
          </p:spPr>
        </p:pic>
      </p:grpSp>
      <p:pic>
        <p:nvPicPr>
          <p:cNvPr id="21" name="6 and 1 mark" descr="6 and 1"/>
          <p:cNvPicPr>
            <a:picLocks noChangeAspect="1"/>
          </p:cNvPicPr>
          <p:nvPr/>
        </p:nvPicPr>
        <p:blipFill>
          <a:blip r:embed="rId23"/>
          <a:stretch>
            <a:fillRect/>
          </a:stretch>
        </p:blipFill>
        <p:spPr>
          <a:xfrm>
            <a:off x="11393424" y="6108192"/>
            <a:ext cx="475488" cy="475488"/>
          </a:xfrm>
          <a:prstGeom prst="rect">
            <a:avLst/>
          </a:prstGeom>
        </p:spPr>
      </p:pic>
      <p:sp>
        <p:nvSpPr>
          <p:cNvPr id="6019"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9" presetID="53" presetClass="entr" presetSubtype="16" fill="hold" grpId="0" nodeType="afterEffect">
                                  <p:stCondLst>
                                    <p:cond delay="0"/>
                                  </p:stCondLst>
                                  <p:childTnLst>
                                    <p:set>
                                      <p:cBhvr>
                                        <p:cTn id="5" dur="1" fill="hold">
                                          <p:stCondLst>
                                            <p:cond delay="0"/>
                                          </p:stCondLst>
                                        </p:cTn>
                                        <p:tgtEl>
                                          <p:spTgt spid="9"/>
                                        </p:tgtEl>
                                        <p:attrNameLst>
                                          <p:attrName>style.visibility</p:attrName>
                                        </p:attrNameLst>
                                      </p:cBhvr>
                                      <p:to>
                                        <p:strVal val="visible"/>
                                      </p:to>
                                    </p:set>
                                    <p:anim calcmode="lin" valueType="num">
                                      <p:cBhvr additive="base">
                                        <p:cTn id="6" dur="550" fill="hold"/>
                                        <p:tgtEl>
                                          <p:spTgt spid="9"/>
                                        </p:tgtEl>
                                        <p:attrNameLst>
                                          <p:attrName>ppt_w</p:attrName>
                                        </p:attrNameLst>
                                      </p:cBhvr>
                                      <p:tavLst>
                                        <p:tav tm="0">
                                          <p:val>
                                            <p:strVal val="0"/>
                                          </p:val>
                                        </p:tav>
                                        <p:tav tm="100000">
                                          <p:val>
                                            <p:strVal val="#ppt_w"/>
                                          </p:val>
                                        </p:tav>
                                      </p:tavLst>
                                    </p:anim>
                                    <p:anim calcmode="lin" valueType="num">
                                      <p:cBhvr additive="base">
                                        <p:cTn id="7" dur="550" fill="hold"/>
                                        <p:tgtEl>
                                          <p:spTgt spid="9"/>
                                        </p:tgtEl>
                                        <p:attrNameLst>
                                          <p:attrName>ppt_h</p:attrName>
                                        </p:attrNameLst>
                                      </p:cBhvr>
                                      <p:tavLst>
                                        <p:tav tm="0">
                                          <p:val>
                                            <p:strVal val="0"/>
                                          </p:val>
                                        </p:tav>
                                        <p:tav tm="100000">
                                          <p:val>
                                            <p:strVal val="#ppt_h"/>
                                          </p:val>
                                        </p:tav>
                                      </p:tavLst>
                                    </p:anim>
                                    <p:animEffect transition="in" filter="fade">
                                      <p:cBhvr>
                                        <p:cTn id="8" dur="550"/>
                                        <p:tgtEl>
                                          <p:spTgt spid="9"/>
                                        </p:tgtEl>
                                      </p:cBhvr>
                                    </p:animEffect>
                                  </p:childTnLst>
                                </p:cTn>
                              </p:par>
                            </p:childTnLst>
                          </p:cTn>
                        </p:par>
                      </p:childTnLst>
                    </p:cTn>
                  </p:par>
                  <p:par>
                    <p:cTn id="10" fill="hold">
                      <p:stCondLst>
                        <p:cond delay="indefinite"/>
                      </p:stCondLst>
                      <p:childTnLst>
                        <p:par>
                          <p:cTn id="11" fill="hold">
                            <p:stCondLst>
                              <p:cond delay="0"/>
                            </p:stCondLst>
                            <p:childTnLst>
                              <p:par>
                                <p:cTn id="16" presetID="53" presetClass="entr" presetSubtype="16"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50" fill="hold"/>
                                        <p:tgtEl>
                                          <p:spTgt spid="14"/>
                                        </p:tgtEl>
                                        <p:attrNameLst>
                                          <p:attrName>ppt_w</p:attrName>
                                        </p:attrNameLst>
                                      </p:cBhvr>
                                      <p:tavLst>
                                        <p:tav tm="0">
                                          <p:val>
                                            <p:strVal val="0"/>
                                          </p:val>
                                        </p:tav>
                                        <p:tav tm="100000">
                                          <p:val>
                                            <p:strVal val="#ppt_w"/>
                                          </p:val>
                                        </p:tav>
                                      </p:tavLst>
                                    </p:anim>
                                    <p:anim calcmode="lin" valueType="num">
                                      <p:cBhvr additive="base">
                                        <p:cTn id="14" dur="550" fill="hold"/>
                                        <p:tgtEl>
                                          <p:spTgt spid="14"/>
                                        </p:tgtEl>
                                        <p:attrNameLst>
                                          <p:attrName>ppt_h</p:attrName>
                                        </p:attrNameLst>
                                      </p:cBhvr>
                                      <p:tavLst>
                                        <p:tav tm="0">
                                          <p:val>
                                            <p:strVal val="0"/>
                                          </p:val>
                                        </p:tav>
                                        <p:tav tm="100000">
                                          <p:val>
                                            <p:strVal val="#ppt_h"/>
                                          </p:val>
                                        </p:tav>
                                      </p:tavLst>
                                    </p:anim>
                                    <p:animEffect transition="in" filter="fade">
                                      <p:cBhvr>
                                        <p:cTn id="15" dur="550"/>
                                        <p:tgtEl>
                                          <p:spTgt spid="14"/>
                                        </p:tgtEl>
                                      </p:cBhvr>
                                    </p:animEffect>
                                  </p:childTnLst>
                                </p:cTn>
                              </p:par>
                            </p:childTnLst>
                          </p:cTn>
                        </p:par>
                        <p:par>
                          <p:cTn id="18" fill="hold">
                            <p:stCondLst>
                              <p:cond delay="550"/>
                            </p:stCondLst>
                            <p:childTnLst>
                              <p:par>
                                <p:cTn id="23" presetID="53" presetClass="entr" presetSubtype="16"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50" fill="hold"/>
                                        <p:tgtEl>
                                          <p:spTgt spid="15"/>
                                        </p:tgtEl>
                                        <p:attrNameLst>
                                          <p:attrName>ppt_w</p:attrName>
                                        </p:attrNameLst>
                                      </p:cBhvr>
                                      <p:tavLst>
                                        <p:tav tm="0">
                                          <p:val>
                                            <p:strVal val="0"/>
                                          </p:val>
                                        </p:tav>
                                        <p:tav tm="100000">
                                          <p:val>
                                            <p:strVal val="#ppt_w"/>
                                          </p:val>
                                        </p:tav>
                                      </p:tavLst>
                                    </p:anim>
                                    <p:anim calcmode="lin" valueType="num">
                                      <p:cBhvr additive="base">
                                        <p:cTn id="21" dur="550" fill="hold"/>
                                        <p:tgtEl>
                                          <p:spTgt spid="15"/>
                                        </p:tgtEl>
                                        <p:attrNameLst>
                                          <p:attrName>ppt_h</p:attrName>
                                        </p:attrNameLst>
                                      </p:cBhvr>
                                      <p:tavLst>
                                        <p:tav tm="0">
                                          <p:val>
                                            <p:strVal val="0"/>
                                          </p:val>
                                        </p:tav>
                                        <p:tav tm="100000">
                                          <p:val>
                                            <p:strVal val="#ppt_h"/>
                                          </p:val>
                                        </p:tav>
                                      </p:tavLst>
                                    </p:anim>
                                    <p:animEffect transition="in" filter="fade">
                                      <p:cBhvr>
                                        <p:cTn id="22" dur="550"/>
                                        <p:tgtEl>
                                          <p:spTgt spid="15"/>
                                        </p:tgtEl>
                                      </p:cBhvr>
                                    </p:animEffect>
                                  </p:childTnLst>
                                </p:cTn>
                              </p:par>
                            </p:childTnLst>
                          </p:cTn>
                        </p:par>
                      </p:childTnLst>
                    </p:cTn>
                  </p:par>
                  <p:par>
                    <p:cTn id="24" fill="hold">
                      <p:stCondLst>
                        <p:cond delay="indefinite"/>
                      </p:stCondLst>
                      <p:childTnLst>
                        <p:par>
                          <p:cTn id="25" fill="hold">
                            <p:stCondLst>
                              <p:cond delay="0"/>
                            </p:stCondLst>
                            <p:childTnLst>
                              <p:par>
                                <p:cTn id="30" presetID="53" presetClass="entr" presetSubtype="16"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50" fill="hold"/>
                                        <p:tgtEl>
                                          <p:spTgt spid="20"/>
                                        </p:tgtEl>
                                        <p:attrNameLst>
                                          <p:attrName>ppt_w</p:attrName>
                                        </p:attrNameLst>
                                      </p:cBhvr>
                                      <p:tavLst>
                                        <p:tav tm="0">
                                          <p:val>
                                            <p:strVal val="0"/>
                                          </p:val>
                                        </p:tav>
                                        <p:tav tm="100000">
                                          <p:val>
                                            <p:strVal val="#ppt_w"/>
                                          </p:val>
                                        </p:tav>
                                      </p:tavLst>
                                    </p:anim>
                                    <p:anim calcmode="lin" valueType="num">
                                      <p:cBhvr additive="base">
                                        <p:cTn id="28" dur="550" fill="hold"/>
                                        <p:tgtEl>
                                          <p:spTgt spid="20"/>
                                        </p:tgtEl>
                                        <p:attrNameLst>
                                          <p:attrName>ppt_h</p:attrName>
                                        </p:attrNameLst>
                                      </p:cBhvr>
                                      <p:tavLst>
                                        <p:tav tm="0">
                                          <p:val>
                                            <p:strVal val="0"/>
                                          </p:val>
                                        </p:tav>
                                        <p:tav tm="100000">
                                          <p:val>
                                            <p:strVal val="#ppt_h"/>
                                          </p:val>
                                        </p:tav>
                                      </p:tavLst>
                                    </p:anim>
                                    <p:animEffect transition="in" filter="fade">
                                      <p:cBhvr>
                                        <p:cTn id="29" dur="5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show="0">
  <p:cSld>
    <p:bg>
      <p:bgPr>
        <a:blipFill dpi="0" rotWithShape="1">
          <a:blip r:embed="rId9"/>
          <a:srcRect/>
          <a:stretch>
            <a:fillRect/>
          </a:stretch>
        </a:blipFill>
        <a:effectLst/>
      </p:bgPr>
    </p:bg>
    <p:spTree>
      <p:nvGrpSpPr>
        <p:cNvPr id="1" name=""/>
        <p:cNvGrpSpPr/>
        <p:nvPr/>
      </p:nvGrpSpPr>
      <p:grpSpPr>
        <a:xfrm>
          <a:off x="0" y="0"/>
          <a:ext cx="0" cy="0"/>
          <a:chOff x="0" y="0"/>
          <a:chExt cx="0" cy="0"/>
        </a:xfrm>
      </p:grpSpPr>
      <p:pic>
        <p:nvPicPr>
          <p:cNvPr id="5" name="Picture 4" descr="A blue and grey color palette&#10;&#10;Description automatically generated">
            <a:extLst>
              <a:ext uri="{FF2B5EF4-FFF2-40B4-BE49-F238E27FC236}">
                <a16:creationId xmlns:a16="http://schemas.microsoft.com/office/drawing/2014/main" id="{37056220-FBC1-554A-A590-72BE549A5586}"/>
              </a:ext>
            </a:extLst>
          </p:cNvPr>
          <p:cNvPicPr>
            <a:picLocks noChangeAspect="1"/>
          </p:cNvPicPr>
          <p:nvPr/>
        </p:nvPicPr>
        <p:blipFill>
          <a:blip r:embed="rId3"/>
          <a:stretch>
            <a:fillRect/>
          </a:stretch>
        </p:blipFill>
        <p:spPr>
          <a:xfrm rot="16200000">
            <a:off x="-1681171" y="3340753"/>
            <a:ext cx="2427832" cy="753017"/>
          </a:xfrm>
          <a:prstGeom prst="rect">
            <a:avLst/>
          </a:prstGeom>
          <a:gradFill>
            <a:gsLst>
              <a:gs pos="0">
                <a:srgbClr val="75BF43"/>
              </a:gs>
              <a:gs pos="100000">
                <a:srgbClr val="63C7C8"/>
              </a:gs>
            </a:gsLst>
            <a:lin ang="5400000" scaled="1"/>
          </a:gradFill>
        </p:spPr>
      </p:pic>
      <p:grpSp>
        <p:nvGrpSpPr>
          <p:cNvPr id="4" name="Group 3">
            <a:extLst>
              <a:ext uri="{FF2B5EF4-FFF2-40B4-BE49-F238E27FC236}">
                <a16:creationId xmlns:a16="http://schemas.microsoft.com/office/drawing/2014/main" id="{679E3C26-2B1E-451C-0CCA-EA1E684D0FD9}"/>
              </a:ext>
            </a:extLst>
          </p:cNvPr>
          <p:cNvGrpSpPr/>
          <p:nvPr/>
        </p:nvGrpSpPr>
        <p:grpSpPr>
          <a:xfrm>
            <a:off x="8069955" y="1035549"/>
            <a:ext cx="3019425" cy="4533641"/>
            <a:chOff x="1191861" y="1390794"/>
            <a:chExt cx="3019425" cy="4533641"/>
          </a:xfrm>
        </p:grpSpPr>
        <p:grpSp>
          <p:nvGrpSpPr>
            <p:cNvPr id="6" name="Group 5">
              <a:extLst>
                <a:ext uri="{FF2B5EF4-FFF2-40B4-BE49-F238E27FC236}">
                  <a16:creationId xmlns:a16="http://schemas.microsoft.com/office/drawing/2014/main" id="{B4AC869D-41E2-4531-DE86-A9A4632A87EC}"/>
                </a:ext>
              </a:extLst>
            </p:cNvPr>
            <p:cNvGrpSpPr/>
            <p:nvPr/>
          </p:nvGrpSpPr>
          <p:grpSpPr>
            <a:xfrm>
              <a:off x="1191861" y="1390794"/>
              <a:ext cx="3019425" cy="4533641"/>
              <a:chOff x="1191861" y="1390794"/>
              <a:chExt cx="3019425" cy="4533641"/>
            </a:xfrm>
          </p:grpSpPr>
          <p:sp>
            <p:nvSpPr>
              <p:cNvPr id="16" name="Rectangle 15">
                <a:extLst>
                  <a:ext uri="{FF2B5EF4-FFF2-40B4-BE49-F238E27FC236}">
                    <a16:creationId xmlns:a16="http://schemas.microsoft.com/office/drawing/2014/main" id="{E0D19852-3FEA-1724-582E-E1F28A16E27B}"/>
                  </a:ext>
                </a:extLst>
              </p:cNvPr>
              <p:cNvSpPr/>
              <p:nvPr/>
            </p:nvSpPr>
            <p:spPr>
              <a:xfrm>
                <a:off x="1191861" y="1390794"/>
                <a:ext cx="3019425" cy="4533641"/>
              </a:xfrm>
              <a:prstGeom prst="rect">
                <a:avLst/>
              </a:prstGeom>
              <a:solidFill>
                <a:schemeClr val="accent3">
                  <a:alpha val="64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oppins"/>
                  <a:ea typeface="+mn-ea"/>
                  <a:cs typeface="+mn-cs"/>
                </a:endParaRPr>
              </a:p>
            </p:txBody>
          </p:sp>
          <p:sp>
            <p:nvSpPr>
              <p:cNvPr id="20" name="TextBox 19">
                <a:extLst>
                  <a:ext uri="{FF2B5EF4-FFF2-40B4-BE49-F238E27FC236}">
                    <a16:creationId xmlns:a16="http://schemas.microsoft.com/office/drawing/2014/main" id="{2643BA42-6A0B-8F20-015F-5B85A2CEC515}"/>
                  </a:ext>
                </a:extLst>
              </p:cNvPr>
              <p:cNvSpPr txBox="1"/>
              <p:nvPr/>
            </p:nvSpPr>
            <p:spPr>
              <a:xfrm>
                <a:off x="1207090" y="2234003"/>
                <a:ext cx="3004196" cy="17081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prstClr val="white"/>
                  </a:buClr>
                  <a:buSzPts val="2200"/>
                  <a:buFontTx/>
                  <a:buNone/>
                  <a:tabLst/>
                  <a:defRPr/>
                </a:pPr>
                <a:r>
                  <a:rPr kumimoji="0" lang="en-US" sz="1800" b="1" i="0" u="none" strike="noStrike" kern="0" cap="none" spc="0" normalizeH="0" baseline="0" noProof="0" dirty="0">
                    <a:ln>
                      <a:noFill/>
                    </a:ln>
                    <a:solidFill>
                      <a:schemeClr val="bg1"/>
                    </a:solidFill>
                    <a:effectLst>
                      <a:outerShdw blurRad="50800" dist="38100" dir="2700000" algn="tl" rotWithShape="0">
                        <a:prstClr val="black">
                          <a:alpha val="40000"/>
                        </a:prstClr>
                      </a:outerShdw>
                    </a:effectLst>
                    <a:uLnTx/>
                    <a:uFillTx/>
                    <a:latin typeface="Poppins"/>
                    <a:ea typeface="Roboto" panose="02000000000000000000" pitchFamily="2" charset="0"/>
                    <a:cs typeface="Calibri"/>
                    <a:sym typeface="Calibri"/>
                  </a:rPr>
                  <a:t>Set A Date In The</a:t>
                </a:r>
              </a:p>
              <a:p>
                <a:pPr marL="0" marR="0" lvl="0" indent="0" algn="ctr" defTabSz="914400" rtl="0" eaLnBrk="1" fontAlgn="auto" latinLnBrk="0" hangingPunct="1">
                  <a:lnSpc>
                    <a:spcPct val="100000"/>
                  </a:lnSpc>
                  <a:spcBef>
                    <a:spcPts val="0"/>
                  </a:spcBef>
                  <a:spcAft>
                    <a:spcPts val="0"/>
                  </a:spcAft>
                  <a:buClr>
                    <a:prstClr val="white"/>
                  </a:buClr>
                  <a:buSzPts val="2200"/>
                  <a:buFontTx/>
                  <a:buNone/>
                  <a:tabLst/>
                  <a:defRPr/>
                </a:pPr>
                <a:r>
                  <a:rPr kumimoji="0" lang="en-US" sz="1800" b="1" i="0" u="none" strike="noStrike" kern="0" cap="none" spc="0" normalizeH="0" baseline="0" noProof="0" dirty="0">
                    <a:ln>
                      <a:noFill/>
                    </a:ln>
                    <a:solidFill>
                      <a:schemeClr val="bg1"/>
                    </a:solidFill>
                    <a:effectLst>
                      <a:outerShdw blurRad="50800" dist="38100" dir="2700000" algn="tl" rotWithShape="0">
                        <a:prstClr val="black">
                          <a:alpha val="40000"/>
                        </a:prstClr>
                      </a:outerShdw>
                    </a:effectLst>
                    <a:uLnTx/>
                    <a:uFillTx/>
                    <a:latin typeface="Poppins"/>
                    <a:ea typeface="Roboto" panose="02000000000000000000" pitchFamily="2" charset="0"/>
                    <a:cs typeface="Calibri"/>
                    <a:sym typeface="Calibri"/>
                  </a:rPr>
                  <a:t>Next 24 Hours</a:t>
                </a:r>
                <a:endParaRPr kumimoji="0" lang="en-US" sz="1800" b="0" i="0" u="none" strike="noStrike" kern="0" cap="none" spc="0" normalizeH="0" baseline="0" noProof="0" dirty="0">
                  <a:ln>
                    <a:noFill/>
                  </a:ln>
                  <a:solidFill>
                    <a:schemeClr val="bg1"/>
                  </a:solidFill>
                  <a:effectLst>
                    <a:outerShdw blurRad="50800" dist="38100" dir="2700000" algn="tl" rotWithShape="0">
                      <a:prstClr val="black">
                        <a:alpha val="40000"/>
                      </a:prstClr>
                    </a:outerShdw>
                  </a:effectLst>
                  <a:uLnTx/>
                  <a:uFillTx/>
                  <a:latin typeface="Poppins"/>
                  <a:ea typeface="Roboto" panose="02000000000000000000" pitchFamily="2" charset="0"/>
                  <a:cs typeface="Calibri"/>
                  <a:sym typeface="Calibri"/>
                </a:endParaRPr>
              </a:p>
              <a:p>
                <a:pPr marL="0" marR="0" lvl="0" indent="-85799" algn="ctr" defTabSz="914400" rtl="0" eaLnBrk="1" fontAlgn="auto" latinLnBrk="0" hangingPunct="1">
                  <a:lnSpc>
                    <a:spcPct val="100000"/>
                  </a:lnSpc>
                  <a:spcBef>
                    <a:spcPts val="0"/>
                  </a:spcBef>
                  <a:spcAft>
                    <a:spcPts val="0"/>
                  </a:spcAft>
                  <a:buClr>
                    <a:prstClr val="white"/>
                  </a:buClr>
                  <a:buSzPts val="2200"/>
                  <a:buFontTx/>
                  <a:buNone/>
                  <a:tabLst/>
                  <a:defRPr/>
                </a:pPr>
                <a:endParaRPr kumimoji="0" lang="en-US" sz="400" b="0" i="0" u="none" strike="noStrike" kern="0" cap="none" spc="0" normalizeH="0" baseline="0" noProof="0" dirty="0">
                  <a:ln>
                    <a:noFill/>
                  </a:ln>
                  <a:solidFill>
                    <a:srgbClr val="F2682A"/>
                  </a:solidFill>
                  <a:effectLst/>
                  <a:uLnTx/>
                  <a:uFillTx/>
                  <a:latin typeface="Poppins"/>
                  <a:ea typeface="Roboto" panose="02000000000000000000" pitchFamily="2" charset="0"/>
                  <a:cs typeface="Arial"/>
                  <a:sym typeface="Arial"/>
                </a:endParaRPr>
              </a:p>
              <a:p>
                <a:pPr marL="0" marR="0" lvl="0" indent="-85799" algn="ctr" defTabSz="914400" rtl="0" eaLnBrk="1" fontAlgn="auto" latinLnBrk="0" hangingPunct="1">
                  <a:lnSpc>
                    <a:spcPct val="100000"/>
                  </a:lnSpc>
                  <a:spcBef>
                    <a:spcPts val="0"/>
                  </a:spcBef>
                  <a:spcAft>
                    <a:spcPts val="0"/>
                  </a:spcAft>
                  <a:buClr>
                    <a:prstClr val="white"/>
                  </a:buClr>
                  <a:buSzPts val="2200"/>
                  <a:buFontTx/>
                  <a:buNone/>
                  <a:tabLst/>
                  <a:defRPr/>
                </a:pPr>
                <a:r>
                  <a:rPr kumimoji="0" lang="en-US" sz="2300" b="1" u="none" strike="noStrike" kern="0" cap="none" spc="0" normalizeH="0" baseline="0" noProof="0" dirty="0">
                    <a:ln>
                      <a:noFill/>
                    </a:ln>
                    <a:solidFill>
                      <a:schemeClr val="accent2"/>
                    </a:solidFill>
                    <a:effectLst>
                      <a:outerShdw blurRad="50800" dist="38100" dir="2700000" algn="tl" rotWithShape="0">
                        <a:prstClr val="black">
                          <a:alpha val="40000"/>
                        </a:prstClr>
                      </a:outerShdw>
                    </a:effectLst>
                    <a:uLnTx/>
                    <a:uFillTx/>
                    <a:ea typeface="Roboto" panose="02000000000000000000" pitchFamily="2" charset="0"/>
                    <a:cs typeface="Calibri" panose="020F0502020204030204" pitchFamily="34" charset="0"/>
                    <a:sym typeface="Calibri"/>
                  </a:rPr>
                  <a:t>PICK A TIME THAT</a:t>
                </a:r>
              </a:p>
              <a:p>
                <a:pPr marL="0" marR="0" lvl="0" indent="-85799" algn="ctr" defTabSz="914400" rtl="0" eaLnBrk="1" fontAlgn="auto" latinLnBrk="0" hangingPunct="1">
                  <a:lnSpc>
                    <a:spcPct val="100000"/>
                  </a:lnSpc>
                  <a:spcBef>
                    <a:spcPts val="0"/>
                  </a:spcBef>
                  <a:spcAft>
                    <a:spcPts val="0"/>
                  </a:spcAft>
                  <a:buClr>
                    <a:prstClr val="white"/>
                  </a:buClr>
                  <a:buSzPts val="2200"/>
                  <a:buFontTx/>
                  <a:buNone/>
                  <a:tabLst/>
                  <a:defRPr/>
                </a:pPr>
                <a:r>
                  <a:rPr kumimoji="0" lang="en-US" sz="2300" b="1" u="none" strike="noStrike" kern="0" cap="none" spc="0" normalizeH="0" baseline="0" noProof="0" dirty="0">
                    <a:ln>
                      <a:noFill/>
                    </a:ln>
                    <a:solidFill>
                      <a:schemeClr val="accent2"/>
                    </a:solidFill>
                    <a:effectLst>
                      <a:outerShdw blurRad="50800" dist="38100" dir="2700000" algn="tl" rotWithShape="0">
                        <a:prstClr val="black">
                          <a:alpha val="40000"/>
                        </a:prstClr>
                      </a:outerShdw>
                    </a:effectLst>
                    <a:uLnTx/>
                    <a:uFillTx/>
                    <a:ea typeface="Roboto" panose="02000000000000000000" pitchFamily="2" charset="0"/>
                    <a:cs typeface="Calibri" panose="020F0502020204030204" pitchFamily="34" charset="0"/>
                    <a:sym typeface="Calibri"/>
                  </a:rPr>
                  <a:t>WORKS FOR YOU</a:t>
                </a:r>
                <a:endParaRPr kumimoji="0" lang="en-US" b="1" u="none" strike="noStrike" kern="0" cap="none" spc="0" normalizeH="0" baseline="0" noProof="0" dirty="0">
                  <a:ln>
                    <a:noFill/>
                  </a:ln>
                  <a:solidFill>
                    <a:schemeClr val="accent2"/>
                  </a:solidFill>
                  <a:effectLst>
                    <a:outerShdw blurRad="50800" dist="38100" dir="2700000" algn="tl" rotWithShape="0">
                      <a:prstClr val="black">
                        <a:alpha val="40000"/>
                      </a:prstClr>
                    </a:outerShdw>
                  </a:effectLst>
                  <a:uLnTx/>
                  <a:uFillTx/>
                  <a:ea typeface="Roboto" panose="02000000000000000000" pitchFamily="2" charset="0"/>
                  <a:cs typeface="Calibri" panose="020F0502020204030204" pitchFamily="34" charset="0"/>
                  <a:sym typeface="Arial"/>
                </a:endParaRPr>
              </a:p>
            </p:txBody>
          </p:sp>
        </p:grpSp>
        <p:sp>
          <p:nvSpPr>
            <p:cNvPr id="14" name="TextBox 13">
              <a:extLst>
                <a:ext uri="{FF2B5EF4-FFF2-40B4-BE49-F238E27FC236}">
                  <a16:creationId xmlns:a16="http://schemas.microsoft.com/office/drawing/2014/main" id="{5CA0EF52-92E1-BDD2-A645-16560E807190}"/>
                </a:ext>
              </a:extLst>
            </p:cNvPr>
            <p:cNvSpPr txBox="1"/>
            <p:nvPr/>
          </p:nvSpPr>
          <p:spPr>
            <a:xfrm>
              <a:off x="1546381" y="3823727"/>
              <a:ext cx="2325613" cy="2062103"/>
            </a:xfrm>
            <a:prstGeom prst="rect">
              <a:avLst/>
            </a:prstGeom>
            <a:noFill/>
          </p:spPr>
          <p:txBody>
            <a:bodyPr wrap="square">
              <a:spAutoFit/>
            </a:bodyPr>
            <a:lstStyle/>
            <a:p>
              <a:pPr marL="0" marR="0" lvl="0" indent="-85799" algn="ctr" defTabSz="914400" rtl="0" eaLnBrk="1" fontAlgn="auto" latinLnBrk="0" hangingPunct="1">
                <a:lnSpc>
                  <a:spcPct val="100000"/>
                </a:lnSpc>
                <a:spcBef>
                  <a:spcPts val="0"/>
                </a:spcBef>
                <a:spcAft>
                  <a:spcPts val="0"/>
                </a:spcAft>
                <a:buClr>
                  <a:prstClr val="white"/>
                </a:buClr>
                <a:buSzPts val="2200"/>
                <a:buFontTx/>
                <a:buNone/>
                <a:tabLst/>
                <a:defRPr/>
              </a:pPr>
              <a:r>
                <a:rPr kumimoji="0" lang="en-US" sz="2300" b="1" u="none" strike="noStrike" kern="0" cap="none" spc="0" normalizeH="0" baseline="0" noProof="0" dirty="0">
                  <a:solidFill>
                    <a:schemeClr val="bg1"/>
                  </a:solidFill>
                  <a:effectLst>
                    <a:outerShdw blurRad="50800" dist="38100" dir="2700000" algn="tl" rotWithShape="0">
                      <a:prstClr val="black">
                        <a:alpha val="40000"/>
                      </a:prstClr>
                    </a:outerShdw>
                  </a:effectLst>
                  <a:uLnTx/>
                  <a:uFillTx/>
                  <a:ea typeface="Roboto" panose="02000000000000000000" pitchFamily="2" charset="0"/>
                  <a:cs typeface="Calibri" panose="020F0502020204030204" pitchFamily="34" charset="0"/>
                  <a:sym typeface="Calibri"/>
                </a:rPr>
                <a:t>Your “A” List</a:t>
              </a:r>
              <a:endParaRPr kumimoji="0" lang="en-US" b="1" u="none" strike="noStrike" kern="0" cap="none" spc="0" normalizeH="0" baseline="0" noProof="0" dirty="0">
                <a:solidFill>
                  <a:schemeClr val="bg1"/>
                </a:solidFill>
                <a:effectLst>
                  <a:outerShdw blurRad="50800" dist="38100" dir="2700000" algn="tl" rotWithShape="0">
                    <a:prstClr val="black">
                      <a:alpha val="40000"/>
                    </a:prstClr>
                  </a:outerShdw>
                </a:effectLst>
                <a:uLnTx/>
                <a:uFillTx/>
                <a:ea typeface="Roboto" panose="02000000000000000000" pitchFamily="2" charset="0"/>
                <a:cs typeface="Calibri" panose="020F0502020204030204" pitchFamily="34" charset="0"/>
                <a:sym typeface="Arial"/>
              </a:endParaRPr>
            </a:p>
            <a:p>
              <a:pPr marL="0" marR="0" lvl="0" indent="-142949" algn="ctr" defTabSz="914400" rtl="0" eaLnBrk="1" fontAlgn="auto" latinLnBrk="0" hangingPunct="1">
                <a:lnSpc>
                  <a:spcPct val="100000"/>
                </a:lnSpc>
                <a:spcBef>
                  <a:spcPts val="0"/>
                </a:spcBef>
                <a:spcAft>
                  <a:spcPts val="0"/>
                </a:spcAft>
                <a:buClr>
                  <a:prstClr val="white"/>
                </a:buClr>
                <a:buSzPts val="2200"/>
                <a:buFontTx/>
                <a:buNone/>
                <a:tabLst/>
                <a:defRPr/>
              </a:pPr>
              <a:r>
                <a:rPr kumimoji="0" lang="en-US" sz="1650" b="0" i="0" u="none" strike="noStrike" kern="0" cap="none" spc="0" normalizeH="0" baseline="0" noProof="0" dirty="0">
                  <a:ln>
                    <a:noFill/>
                  </a:ln>
                  <a:solidFill>
                    <a:schemeClr val="accent2"/>
                  </a:solidFill>
                  <a:effectLst/>
                  <a:uLnTx/>
                  <a:uFillTx/>
                  <a:ea typeface="Roboto" panose="02000000000000000000" pitchFamily="2" charset="0"/>
                  <a:cs typeface="Calibri"/>
                  <a:sym typeface="Calibri"/>
                </a:rPr>
                <a:t>Business Owners</a:t>
              </a:r>
              <a:endParaRPr kumimoji="0" lang="en-US" sz="1000" b="0" i="0" u="none" strike="noStrike" kern="0" cap="none" spc="0" normalizeH="0" baseline="0" noProof="0" dirty="0">
                <a:ln>
                  <a:noFill/>
                </a:ln>
                <a:solidFill>
                  <a:schemeClr val="accent2"/>
                </a:solidFill>
                <a:effectLst/>
                <a:uLnTx/>
                <a:uFillTx/>
                <a:ea typeface="Roboto" panose="02000000000000000000" pitchFamily="2" charset="0"/>
                <a:cs typeface="Arial"/>
                <a:sym typeface="Arial"/>
              </a:endParaRPr>
            </a:p>
            <a:p>
              <a:pPr marL="0" marR="0" lvl="0" indent="-142949" algn="ctr" defTabSz="914400" rtl="0" eaLnBrk="1" fontAlgn="auto" latinLnBrk="0" hangingPunct="1">
                <a:lnSpc>
                  <a:spcPct val="100000"/>
                </a:lnSpc>
                <a:spcBef>
                  <a:spcPts val="0"/>
                </a:spcBef>
                <a:spcAft>
                  <a:spcPts val="0"/>
                </a:spcAft>
                <a:buClr>
                  <a:prstClr val="white"/>
                </a:buClr>
                <a:buSzPts val="2200"/>
                <a:buFontTx/>
                <a:buNone/>
                <a:tabLst/>
                <a:defRPr/>
              </a:pPr>
              <a:r>
                <a:rPr kumimoji="0" lang="en-US" sz="1650" b="0" i="0" u="none" strike="noStrike" kern="0" cap="none" spc="0" normalizeH="0" baseline="0" noProof="0" dirty="0">
                  <a:ln>
                    <a:noFill/>
                  </a:ln>
                  <a:solidFill>
                    <a:schemeClr val="accent2"/>
                  </a:solidFill>
                  <a:effectLst/>
                  <a:uLnTx/>
                  <a:uFillTx/>
                  <a:ea typeface="Roboto" panose="02000000000000000000" pitchFamily="2" charset="0"/>
                  <a:cs typeface="Calibri"/>
                  <a:sym typeface="Calibri"/>
                </a:rPr>
                <a:t>Network Marketing Experience</a:t>
              </a:r>
              <a:endParaRPr kumimoji="0" lang="en-US" sz="1000" b="0" i="0" u="none" strike="noStrike" kern="0" cap="none" spc="0" normalizeH="0" baseline="0" noProof="0" dirty="0">
                <a:ln>
                  <a:noFill/>
                </a:ln>
                <a:solidFill>
                  <a:schemeClr val="accent2"/>
                </a:solidFill>
                <a:effectLst/>
                <a:uLnTx/>
                <a:uFillTx/>
                <a:ea typeface="Roboto" panose="02000000000000000000" pitchFamily="2" charset="0"/>
                <a:cs typeface="Arial"/>
                <a:sym typeface="Arial"/>
              </a:endParaRPr>
            </a:p>
            <a:p>
              <a:pPr marL="0" marR="0" lvl="0" indent="-142949" algn="ctr" defTabSz="914400" rtl="0" eaLnBrk="1" fontAlgn="auto" latinLnBrk="0" hangingPunct="1">
                <a:lnSpc>
                  <a:spcPct val="100000"/>
                </a:lnSpc>
                <a:spcBef>
                  <a:spcPts val="0"/>
                </a:spcBef>
                <a:spcAft>
                  <a:spcPts val="0"/>
                </a:spcAft>
                <a:buClr>
                  <a:prstClr val="white"/>
                </a:buClr>
                <a:buSzPts val="2200"/>
                <a:buFontTx/>
                <a:buNone/>
                <a:tabLst/>
                <a:defRPr/>
              </a:pPr>
              <a:r>
                <a:rPr kumimoji="0" lang="en-US" sz="1650" b="0" i="0" u="none" strike="noStrike" kern="0" cap="none" spc="0" normalizeH="0" baseline="0" noProof="0" dirty="0">
                  <a:ln>
                    <a:noFill/>
                  </a:ln>
                  <a:solidFill>
                    <a:schemeClr val="accent2"/>
                  </a:solidFill>
                  <a:effectLst/>
                  <a:uLnTx/>
                  <a:uFillTx/>
                  <a:ea typeface="Roboto" panose="02000000000000000000" pitchFamily="2" charset="0"/>
                  <a:cs typeface="Calibri"/>
                  <a:sym typeface="Calibri"/>
                </a:rPr>
                <a:t>$100,000 Earners </a:t>
              </a:r>
              <a:endParaRPr kumimoji="0" lang="en-US" sz="1000" b="0" i="0" u="none" strike="noStrike" kern="0" cap="none" spc="0" normalizeH="0" baseline="0" noProof="0" dirty="0">
                <a:ln>
                  <a:noFill/>
                </a:ln>
                <a:solidFill>
                  <a:schemeClr val="accent2"/>
                </a:solidFill>
                <a:effectLst/>
                <a:uLnTx/>
                <a:uFillTx/>
                <a:ea typeface="Roboto" panose="02000000000000000000" pitchFamily="2" charset="0"/>
                <a:cs typeface="Arial"/>
                <a:sym typeface="Arial"/>
              </a:endParaRPr>
            </a:p>
            <a:p>
              <a:pPr marL="0" marR="0" lvl="0" indent="-142949" algn="ctr" defTabSz="914400" rtl="0" eaLnBrk="1" fontAlgn="auto" latinLnBrk="0" hangingPunct="1">
                <a:lnSpc>
                  <a:spcPct val="100000"/>
                </a:lnSpc>
                <a:spcBef>
                  <a:spcPts val="0"/>
                </a:spcBef>
                <a:spcAft>
                  <a:spcPts val="0"/>
                </a:spcAft>
                <a:buClr>
                  <a:prstClr val="white"/>
                </a:buClr>
                <a:buSzPts val="2200"/>
                <a:buFontTx/>
                <a:buNone/>
                <a:tabLst/>
                <a:defRPr/>
              </a:pPr>
              <a:r>
                <a:rPr kumimoji="0" lang="en-US" sz="1650" b="0" i="0" u="none" strike="noStrike" kern="0" cap="none" spc="0" normalizeH="0" baseline="0" noProof="0" dirty="0">
                  <a:ln>
                    <a:noFill/>
                  </a:ln>
                  <a:solidFill>
                    <a:schemeClr val="accent2"/>
                  </a:solidFill>
                  <a:effectLst/>
                  <a:uLnTx/>
                  <a:uFillTx/>
                  <a:ea typeface="Roboto" panose="02000000000000000000" pitchFamily="2" charset="0"/>
                  <a:cs typeface="Calibri"/>
                  <a:sym typeface="Calibri"/>
                </a:rPr>
                <a:t>Everyone Else</a:t>
              </a:r>
              <a:endParaRPr lang="en-US" sz="1650" dirty="0">
                <a:solidFill>
                  <a:schemeClr val="accent2"/>
                </a:solidFill>
                <a:ea typeface="Roboto" panose="02000000000000000000" pitchFamily="2" charset="0"/>
              </a:endParaRPr>
            </a:p>
          </p:txBody>
        </p:sp>
      </p:grpSp>
      <p:grpSp>
        <p:nvGrpSpPr>
          <p:cNvPr id="27" name="Group 26">
            <a:extLst>
              <a:ext uri="{FF2B5EF4-FFF2-40B4-BE49-F238E27FC236}">
                <a16:creationId xmlns:a16="http://schemas.microsoft.com/office/drawing/2014/main" id="{E95AE34E-BE74-762D-A8E7-28A37C9A9EC6}"/>
              </a:ext>
            </a:extLst>
          </p:cNvPr>
          <p:cNvGrpSpPr/>
          <p:nvPr/>
        </p:nvGrpSpPr>
        <p:grpSpPr>
          <a:xfrm>
            <a:off x="1096128" y="1035549"/>
            <a:ext cx="3019425" cy="4533641"/>
            <a:chOff x="4586286" y="1391150"/>
            <a:chExt cx="3019425" cy="4533641"/>
          </a:xfrm>
        </p:grpSpPr>
        <p:grpSp>
          <p:nvGrpSpPr>
            <p:cNvPr id="33" name="Group 32">
              <a:extLst>
                <a:ext uri="{FF2B5EF4-FFF2-40B4-BE49-F238E27FC236}">
                  <a16:creationId xmlns:a16="http://schemas.microsoft.com/office/drawing/2014/main" id="{25D35D5E-6381-47C8-2259-18B985052D01}"/>
                </a:ext>
              </a:extLst>
            </p:cNvPr>
            <p:cNvGrpSpPr/>
            <p:nvPr/>
          </p:nvGrpSpPr>
          <p:grpSpPr>
            <a:xfrm>
              <a:off x="4586286" y="1391150"/>
              <a:ext cx="3019425" cy="4533641"/>
              <a:chOff x="4586286" y="1391150"/>
              <a:chExt cx="3019425" cy="4533641"/>
            </a:xfrm>
          </p:grpSpPr>
          <p:sp>
            <p:nvSpPr>
              <p:cNvPr id="35" name="Rectangle 34">
                <a:extLst>
                  <a:ext uri="{FF2B5EF4-FFF2-40B4-BE49-F238E27FC236}">
                    <a16:creationId xmlns:a16="http://schemas.microsoft.com/office/drawing/2014/main" id="{166BC325-B3B4-1E39-0B78-F15B9F791361}"/>
                  </a:ext>
                </a:extLst>
              </p:cNvPr>
              <p:cNvSpPr/>
              <p:nvPr/>
            </p:nvSpPr>
            <p:spPr>
              <a:xfrm>
                <a:off x="4586286" y="1391150"/>
                <a:ext cx="3019425" cy="4533641"/>
              </a:xfrm>
              <a:prstGeom prst="rect">
                <a:avLst/>
              </a:prstGeom>
              <a:solidFill>
                <a:schemeClr val="accent2"/>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oppins"/>
                  <a:ea typeface="+mn-ea"/>
                  <a:cs typeface="+mn-cs"/>
                </a:endParaRPr>
              </a:p>
            </p:txBody>
          </p:sp>
          <p:sp>
            <p:nvSpPr>
              <p:cNvPr id="36" name="TextBox 35">
                <a:extLst>
                  <a:ext uri="{FF2B5EF4-FFF2-40B4-BE49-F238E27FC236}">
                    <a16:creationId xmlns:a16="http://schemas.microsoft.com/office/drawing/2014/main" id="{F3796EA8-2611-4927-9999-EF7B5412CB2C}"/>
                  </a:ext>
                </a:extLst>
              </p:cNvPr>
              <p:cNvSpPr txBox="1"/>
              <p:nvPr/>
            </p:nvSpPr>
            <p:spPr>
              <a:xfrm>
                <a:off x="4601515" y="2386433"/>
                <a:ext cx="3004196" cy="327012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prstClr val="white"/>
                  </a:buClr>
                  <a:buSzPts val="2200"/>
                  <a:buFontTx/>
                  <a:buNone/>
                  <a:tabLst/>
                  <a:defRPr/>
                </a:pPr>
                <a:r>
                  <a:rPr kumimoji="0" lang="en-US" sz="2900" b="1" i="0" u="none" strike="noStrike" kern="0" cap="none" spc="0" normalizeH="0" baseline="0" noProof="0" dirty="0">
                    <a:ln>
                      <a:noFill/>
                    </a:ln>
                    <a:solidFill>
                      <a:schemeClr val="accent1"/>
                    </a:solidFill>
                    <a:effectLst/>
                    <a:uLnTx/>
                    <a:uFillTx/>
                    <a:latin typeface="Poppins"/>
                    <a:ea typeface="Roboto" panose="02000000000000000000" pitchFamily="2" charset="0"/>
                    <a:cs typeface="Calibri"/>
                    <a:sym typeface="Calibri"/>
                  </a:rPr>
                  <a:t>In-Person Event</a:t>
                </a:r>
                <a:endParaRPr kumimoji="0" lang="en-US" sz="1800" b="0" i="0" u="none" strike="noStrike" kern="0" cap="none" spc="0" normalizeH="0" baseline="0" noProof="0" dirty="0">
                  <a:ln>
                    <a:noFill/>
                  </a:ln>
                  <a:solidFill>
                    <a:schemeClr val="accent1"/>
                  </a:solidFill>
                  <a:effectLst/>
                  <a:uLnTx/>
                  <a:uFillTx/>
                  <a:latin typeface="Poppins"/>
                  <a:ea typeface="Roboto" panose="02000000000000000000" pitchFamily="2" charset="0"/>
                  <a:cs typeface="Arial"/>
                  <a:sym typeface="Arial"/>
                </a:endParaRPr>
              </a:p>
              <a:p>
                <a:pPr marL="0" marR="0" lvl="0" indent="-85799" algn="ctr" defTabSz="914400" rtl="0" eaLnBrk="1" fontAlgn="auto" latinLnBrk="0" hangingPunct="1">
                  <a:lnSpc>
                    <a:spcPct val="100000"/>
                  </a:lnSpc>
                  <a:spcBef>
                    <a:spcPts val="0"/>
                  </a:spcBef>
                  <a:spcAft>
                    <a:spcPts val="0"/>
                  </a:spcAft>
                  <a:buClr>
                    <a:prstClr val="white"/>
                  </a:buClr>
                  <a:buSzPts val="2200"/>
                  <a:buFontTx/>
                  <a:buNone/>
                  <a:tabLst/>
                  <a:defRPr/>
                </a:pPr>
                <a:endParaRPr kumimoji="0" lang="en-US" sz="950" b="0" i="0" u="none" strike="noStrike" kern="0" cap="none" spc="0" normalizeH="0" baseline="0" noProof="0" dirty="0">
                  <a:ln>
                    <a:noFill/>
                  </a:ln>
                  <a:solidFill>
                    <a:srgbClr val="00457C"/>
                  </a:solidFill>
                  <a:effectLst/>
                  <a:uLnTx/>
                  <a:uFillTx/>
                  <a:latin typeface="Poppins"/>
                  <a:ea typeface="Roboto" panose="02000000000000000000" pitchFamily="2" charset="0"/>
                  <a:cs typeface="Calibri"/>
                  <a:sym typeface="Calibri"/>
                </a:endParaRPr>
              </a:p>
              <a:p>
                <a:pPr marL="255588" marR="0" lvl="0" indent="-242888" defTabSz="914400" rtl="0" eaLnBrk="1" fontAlgn="auto" latinLnBrk="0" hangingPunct="1">
                  <a:lnSpc>
                    <a:spcPct val="150000"/>
                  </a:lnSpc>
                  <a:spcBef>
                    <a:spcPts val="0"/>
                  </a:spcBef>
                  <a:spcAft>
                    <a:spcPts val="0"/>
                  </a:spcAft>
                  <a:buClr>
                    <a:schemeClr val="accent3"/>
                  </a:buClr>
                  <a:buSzPct val="100000"/>
                  <a:buFont typeface="Wingdings" pitchFamily="2" charset="2"/>
                  <a:buChar char="ü"/>
                  <a:defRPr/>
                </a:pPr>
                <a:r>
                  <a:rPr kumimoji="0" lang="en-US" u="none" strike="noStrike" kern="0" cap="none" spc="0" normalizeH="0" baseline="0" noProof="0" dirty="0">
                    <a:ln>
                      <a:noFill/>
                    </a:ln>
                    <a:solidFill>
                      <a:schemeClr val="accent1"/>
                    </a:solidFill>
                    <a:uLnTx/>
                    <a:uFillTx/>
                    <a:latin typeface="Poppins"/>
                    <a:ea typeface="Roboto" panose="02000000000000000000" pitchFamily="2" charset="0"/>
                    <a:cs typeface="Calibri" panose="020F0502020204030204" pitchFamily="34" charset="0"/>
                    <a:sym typeface="Calibri"/>
                  </a:rPr>
                  <a:t>Build Relationships</a:t>
                </a:r>
              </a:p>
              <a:p>
                <a:pPr marL="255588" marR="0" lvl="0" indent="-242888" defTabSz="914400" rtl="0" eaLnBrk="1" fontAlgn="auto" latinLnBrk="0" hangingPunct="1">
                  <a:lnSpc>
                    <a:spcPct val="150000"/>
                  </a:lnSpc>
                  <a:spcBef>
                    <a:spcPts val="0"/>
                  </a:spcBef>
                  <a:spcAft>
                    <a:spcPts val="0"/>
                  </a:spcAft>
                  <a:buClr>
                    <a:schemeClr val="accent3"/>
                  </a:buClr>
                  <a:buSzPct val="100000"/>
                  <a:buFont typeface="Wingdings" pitchFamily="2" charset="2"/>
                  <a:buChar char="ü"/>
                  <a:defRPr/>
                </a:pPr>
                <a:r>
                  <a:rPr lang="en-US" i="0" kern="0" dirty="0">
                    <a:solidFill>
                      <a:schemeClr val="accent1"/>
                    </a:solidFill>
                    <a:effectLst/>
                    <a:latin typeface="Poppins"/>
                    <a:ea typeface="Roboto" panose="02000000000000000000" pitchFamily="2" charset="0"/>
                    <a:cs typeface="Calibri" panose="020F0502020204030204" pitchFamily="34" charset="0"/>
                    <a:sym typeface="Calibri"/>
                  </a:rPr>
                  <a:t>Fluid Conversations</a:t>
                </a:r>
              </a:p>
              <a:p>
                <a:pPr marL="255588" marR="0" lvl="0" indent="-242888" defTabSz="914400" rtl="0" eaLnBrk="1" fontAlgn="auto" latinLnBrk="0" hangingPunct="1">
                  <a:lnSpc>
                    <a:spcPct val="150000"/>
                  </a:lnSpc>
                  <a:spcBef>
                    <a:spcPts val="0"/>
                  </a:spcBef>
                  <a:spcAft>
                    <a:spcPts val="0"/>
                  </a:spcAft>
                  <a:buClr>
                    <a:schemeClr val="accent3"/>
                  </a:buClr>
                  <a:buSzPct val="100000"/>
                  <a:buFont typeface="Wingdings" pitchFamily="2" charset="2"/>
                  <a:buChar char="ü"/>
                  <a:defRPr/>
                </a:pPr>
                <a:r>
                  <a:rPr lang="en-US" i="0" kern="0" dirty="0">
                    <a:solidFill>
                      <a:schemeClr val="accent1"/>
                    </a:solidFill>
                    <a:effectLst/>
                    <a:latin typeface="Poppins"/>
                    <a:ea typeface="Roboto" panose="02000000000000000000" pitchFamily="2" charset="0"/>
                    <a:cs typeface="Calibri" panose="020F0502020204030204" pitchFamily="34" charset="0"/>
                    <a:sym typeface="Calibri"/>
                  </a:rPr>
                  <a:t>Networking</a:t>
                </a:r>
              </a:p>
              <a:p>
                <a:pPr marL="255588" marR="0" lvl="0" indent="-242888" defTabSz="914400" rtl="0" eaLnBrk="1" fontAlgn="auto" latinLnBrk="0" hangingPunct="1">
                  <a:lnSpc>
                    <a:spcPct val="150000"/>
                  </a:lnSpc>
                  <a:spcBef>
                    <a:spcPts val="0"/>
                  </a:spcBef>
                  <a:spcAft>
                    <a:spcPts val="0"/>
                  </a:spcAft>
                  <a:buClr>
                    <a:schemeClr val="accent3"/>
                  </a:buClr>
                  <a:buSzPct val="100000"/>
                  <a:buFont typeface="Wingdings" pitchFamily="2" charset="2"/>
                  <a:buChar char="ü"/>
                  <a:defRPr/>
                </a:pPr>
                <a:r>
                  <a:rPr kumimoji="0" lang="en-US" u="none" strike="noStrike" kern="0" cap="none" spc="0" normalizeH="0" baseline="0" noProof="0" dirty="0">
                    <a:ln>
                      <a:noFill/>
                    </a:ln>
                    <a:solidFill>
                      <a:schemeClr val="accent1"/>
                    </a:solidFill>
                    <a:uLnTx/>
                    <a:uFillTx/>
                    <a:latin typeface="Poppins"/>
                    <a:ea typeface="Roboto" panose="02000000000000000000" pitchFamily="2" charset="0"/>
                    <a:cs typeface="Calibri" panose="020F0502020204030204" pitchFamily="34" charset="0"/>
                    <a:sym typeface="Calibri"/>
                  </a:rPr>
                  <a:t>Follow Up Conversations</a:t>
                </a:r>
              </a:p>
              <a:p>
                <a:pPr marL="255588" marR="0" lvl="0" indent="-242888" defTabSz="914400" rtl="0" eaLnBrk="1" fontAlgn="auto" latinLnBrk="0" hangingPunct="1">
                  <a:lnSpc>
                    <a:spcPct val="150000"/>
                  </a:lnSpc>
                  <a:spcBef>
                    <a:spcPts val="0"/>
                  </a:spcBef>
                  <a:spcAft>
                    <a:spcPts val="0"/>
                  </a:spcAft>
                  <a:buClr>
                    <a:schemeClr val="accent3"/>
                  </a:buClr>
                  <a:buSzPct val="100000"/>
                  <a:buFont typeface="Wingdings" pitchFamily="2" charset="2"/>
                  <a:buChar char="ü"/>
                  <a:defRPr/>
                </a:pPr>
                <a:r>
                  <a:rPr kumimoji="0" lang="en-US" u="none" strike="noStrike" kern="0" cap="none" spc="0" normalizeH="0" baseline="0" noProof="0" dirty="0">
                    <a:ln>
                      <a:noFill/>
                    </a:ln>
                    <a:solidFill>
                      <a:schemeClr val="accent1"/>
                    </a:solidFill>
                    <a:uLnTx/>
                    <a:uFillTx/>
                    <a:latin typeface="Poppins"/>
                    <a:ea typeface="Roboto" panose="02000000000000000000" pitchFamily="2" charset="0"/>
                    <a:cs typeface="Calibri" panose="020F0502020204030204" pitchFamily="34" charset="0"/>
                    <a:sym typeface="Calibri"/>
                  </a:rPr>
                  <a:t>Relaxed Environment</a:t>
                </a:r>
                <a:endParaRPr kumimoji="0" lang="en-US" sz="950" i="0" u="none" strike="noStrike" kern="0" cap="none" spc="0" normalizeH="0" baseline="0" noProof="0" dirty="0">
                  <a:ln>
                    <a:noFill/>
                  </a:ln>
                  <a:solidFill>
                    <a:schemeClr val="accent1"/>
                  </a:solidFill>
                  <a:effectLst/>
                  <a:uLnTx/>
                  <a:uFillTx/>
                  <a:latin typeface="Poppins"/>
                  <a:ea typeface="Roboto" panose="02000000000000000000" pitchFamily="2" charset="0"/>
                  <a:cs typeface="Arial"/>
                  <a:sym typeface="Arial"/>
                </a:endParaRPr>
              </a:p>
            </p:txBody>
          </p:sp>
        </p:grpSp>
        <p:sp>
          <p:nvSpPr>
            <p:cNvPr id="34" name="TextBox 33">
              <a:extLst>
                <a:ext uri="{FF2B5EF4-FFF2-40B4-BE49-F238E27FC236}">
                  <a16:creationId xmlns:a16="http://schemas.microsoft.com/office/drawing/2014/main" id="{00F141F1-C545-200A-68C8-DFED2EC479A8}"/>
                </a:ext>
              </a:extLst>
            </p:cNvPr>
            <p:cNvSpPr txBox="1"/>
            <p:nvPr/>
          </p:nvSpPr>
          <p:spPr>
            <a:xfrm>
              <a:off x="5618944" y="1496585"/>
              <a:ext cx="954107" cy="969496"/>
            </a:xfrm>
            <a:prstGeom prst="rect">
              <a:avLst/>
            </a:prstGeom>
            <a:noFill/>
          </p:spPr>
          <p:txBody>
            <a:bodyPr wrap="none" tIns="45720" bIns="0" rtlCol="0" anchor="ctr" anchorCtr="0">
              <a:spAutoFit/>
            </a:bodyPr>
            <a:lstStyle/>
            <a:p>
              <a:r>
                <a:rPr lang="en-US" sz="6000" dirty="0"/>
                <a:t>🏠</a:t>
              </a:r>
            </a:p>
          </p:txBody>
        </p:sp>
      </p:grpSp>
      <p:grpSp>
        <p:nvGrpSpPr>
          <p:cNvPr id="12" name="Group 11">
            <a:extLst>
              <a:ext uri="{FF2B5EF4-FFF2-40B4-BE49-F238E27FC236}">
                <a16:creationId xmlns:a16="http://schemas.microsoft.com/office/drawing/2014/main" id="{A22A9E96-2B70-0439-68AD-2B138E99806C}"/>
              </a:ext>
            </a:extLst>
          </p:cNvPr>
          <p:cNvGrpSpPr/>
          <p:nvPr/>
        </p:nvGrpSpPr>
        <p:grpSpPr>
          <a:xfrm>
            <a:off x="4575427" y="1035549"/>
            <a:ext cx="3034654" cy="4533641"/>
            <a:chOff x="4575427" y="1391150"/>
            <a:chExt cx="3034654" cy="4533641"/>
          </a:xfrm>
        </p:grpSpPr>
        <p:grpSp>
          <p:nvGrpSpPr>
            <p:cNvPr id="32" name="Group 31">
              <a:extLst>
                <a:ext uri="{FF2B5EF4-FFF2-40B4-BE49-F238E27FC236}">
                  <a16:creationId xmlns:a16="http://schemas.microsoft.com/office/drawing/2014/main" id="{6646FA22-EEFB-7BE0-C1D5-F10776984A3B}"/>
                </a:ext>
              </a:extLst>
            </p:cNvPr>
            <p:cNvGrpSpPr/>
            <p:nvPr/>
          </p:nvGrpSpPr>
          <p:grpSpPr>
            <a:xfrm>
              <a:off x="4575427" y="1391150"/>
              <a:ext cx="3034654" cy="4533641"/>
              <a:chOff x="7965485" y="1390794"/>
              <a:chExt cx="3034654" cy="4533641"/>
            </a:xfrm>
          </p:grpSpPr>
          <p:sp>
            <p:nvSpPr>
              <p:cNvPr id="13" name="Rectangle 12">
                <a:extLst>
                  <a:ext uri="{FF2B5EF4-FFF2-40B4-BE49-F238E27FC236}">
                    <a16:creationId xmlns:a16="http://schemas.microsoft.com/office/drawing/2014/main" id="{6E199B16-4202-FF02-A295-8BBBE375A455}"/>
                  </a:ext>
                </a:extLst>
              </p:cNvPr>
              <p:cNvSpPr/>
              <p:nvPr/>
            </p:nvSpPr>
            <p:spPr>
              <a:xfrm>
                <a:off x="7965485" y="1390794"/>
                <a:ext cx="3019425" cy="4533641"/>
              </a:xfrm>
              <a:prstGeom prst="rect">
                <a:avLst/>
              </a:prstGeom>
              <a:solidFill>
                <a:schemeClr val="accent3">
                  <a:alpha val="64334"/>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oppins"/>
                  <a:ea typeface="+mn-ea"/>
                  <a:cs typeface="+mn-cs"/>
                </a:endParaRPr>
              </a:p>
            </p:txBody>
          </p:sp>
          <p:sp>
            <p:nvSpPr>
              <p:cNvPr id="29" name="TextBox 28">
                <a:extLst>
                  <a:ext uri="{FF2B5EF4-FFF2-40B4-BE49-F238E27FC236}">
                    <a16:creationId xmlns:a16="http://schemas.microsoft.com/office/drawing/2014/main" id="{07EC22D7-5162-8DFF-596B-8A28A5F24C0D}"/>
                  </a:ext>
                </a:extLst>
              </p:cNvPr>
              <p:cNvSpPr txBox="1"/>
              <p:nvPr/>
            </p:nvSpPr>
            <p:spPr>
              <a:xfrm>
                <a:off x="7987886" y="2386433"/>
                <a:ext cx="3012253" cy="304698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prstClr val="white"/>
                  </a:buClr>
                  <a:buSzPts val="2200"/>
                  <a:buFontTx/>
                  <a:buNone/>
                  <a:tabLst/>
                  <a:defRPr/>
                </a:pPr>
                <a:r>
                  <a:rPr kumimoji="0" lang="en-US" sz="3000" b="1" i="0" u="none" strike="noStrike" kern="0" cap="none" spc="0" normalizeH="0" baseline="0" noProof="0" dirty="0">
                    <a:ln>
                      <a:noFill/>
                    </a:ln>
                    <a:solidFill>
                      <a:schemeClr val="accent2"/>
                    </a:solidFill>
                    <a:effectLst>
                      <a:outerShdw blurRad="50800" dist="38100" dir="2700000" algn="tl" rotWithShape="0">
                        <a:prstClr val="black">
                          <a:alpha val="40000"/>
                        </a:prstClr>
                      </a:outerShdw>
                    </a:effectLst>
                    <a:uLnTx/>
                    <a:uFillTx/>
                    <a:latin typeface="Poppins"/>
                    <a:ea typeface="Roboto" panose="02000000000000000000" pitchFamily="2" charset="0"/>
                    <a:cs typeface="Calibri"/>
                    <a:sym typeface="Calibri"/>
                  </a:rPr>
                  <a:t>Virtual Event</a:t>
                </a:r>
                <a:endParaRPr kumimoji="0" lang="en-US" sz="1900" b="0" i="0" u="none" strike="noStrike" kern="0" cap="none" spc="0" normalizeH="0" baseline="0" noProof="0" dirty="0">
                  <a:ln>
                    <a:noFill/>
                  </a:ln>
                  <a:solidFill>
                    <a:schemeClr val="accent2"/>
                  </a:solidFill>
                  <a:effectLst>
                    <a:outerShdw blurRad="50800" dist="38100" dir="2700000" algn="tl" rotWithShape="0">
                      <a:prstClr val="black">
                        <a:alpha val="40000"/>
                      </a:prstClr>
                    </a:outerShdw>
                  </a:effectLst>
                  <a:uLnTx/>
                  <a:uFillTx/>
                  <a:latin typeface="Poppins"/>
                  <a:ea typeface="Roboto" panose="02000000000000000000" pitchFamily="2" charset="0"/>
                  <a:cs typeface="Arial"/>
                  <a:sym typeface="Arial"/>
                </a:endParaRPr>
              </a:p>
              <a:p>
                <a:pPr marL="0" marR="0" lvl="0" indent="-85799" algn="ctr" defTabSz="914400" rtl="0" eaLnBrk="1" fontAlgn="auto" latinLnBrk="0" hangingPunct="1">
                  <a:lnSpc>
                    <a:spcPct val="100000"/>
                  </a:lnSpc>
                  <a:spcBef>
                    <a:spcPts val="0"/>
                  </a:spcBef>
                  <a:spcAft>
                    <a:spcPts val="0"/>
                  </a:spcAft>
                  <a:buClr>
                    <a:prstClr val="white"/>
                  </a:buClr>
                  <a:buSzPts val="2200"/>
                  <a:buFontTx/>
                  <a:buNone/>
                  <a:tabLst/>
                  <a:defRPr/>
                </a:pPr>
                <a:endParaRPr kumimoji="0" lang="en-US" b="0" i="0" u="none" strike="noStrike" kern="0" cap="none" spc="0" normalizeH="0" baseline="0" noProof="0" dirty="0">
                  <a:ln>
                    <a:noFill/>
                  </a:ln>
                  <a:solidFill>
                    <a:srgbClr val="00457C"/>
                  </a:solidFill>
                  <a:effectLst/>
                  <a:uLnTx/>
                  <a:uFillTx/>
                  <a:latin typeface="Poppins"/>
                  <a:ea typeface="Roboto" panose="02000000000000000000" pitchFamily="2" charset="0"/>
                  <a:cs typeface="Calibri"/>
                  <a:sym typeface="Calibri"/>
                </a:endParaRPr>
              </a:p>
              <a:p>
                <a:pPr marL="290513" marR="0" lvl="0" indent="-277813" defTabSz="914400" rtl="0" eaLnBrk="1" fontAlgn="auto" latinLnBrk="0" hangingPunct="1">
                  <a:spcBef>
                    <a:spcPts val="0"/>
                  </a:spcBef>
                  <a:spcAft>
                    <a:spcPts val="0"/>
                  </a:spcAft>
                  <a:buClr>
                    <a:srgbClr val="0D2D51"/>
                  </a:buClr>
                  <a:buSzPct val="100000"/>
                  <a:buFont typeface="Wingdings" pitchFamily="2" charset="2"/>
                  <a:buChar char="ü"/>
                  <a:defRPr/>
                </a:pPr>
                <a:r>
                  <a:rPr kumimoji="0" lang="en-US" u="none" strike="noStrike" kern="0" cap="none" spc="0" normalizeH="0" baseline="0" noProof="0" dirty="0">
                    <a:ln>
                      <a:noFill/>
                    </a:ln>
                    <a:solidFill>
                      <a:schemeClr val="bg1"/>
                    </a:solidFill>
                    <a:uLnTx/>
                    <a:uFillTx/>
                    <a:latin typeface="Poppins"/>
                    <a:ea typeface="Roboto" panose="02000000000000000000" pitchFamily="2" charset="0"/>
                    <a:cs typeface="Calibri" panose="020F0502020204030204" pitchFamily="34" charset="0"/>
                    <a:sym typeface="Calibri"/>
                  </a:rPr>
                  <a:t>Attendees can join from a distance</a:t>
                </a:r>
              </a:p>
              <a:p>
                <a:pPr marL="290513" marR="0" lvl="0" indent="-277813" defTabSz="914400" rtl="0" eaLnBrk="1" fontAlgn="auto" latinLnBrk="0" hangingPunct="1">
                  <a:spcBef>
                    <a:spcPts val="0"/>
                  </a:spcBef>
                  <a:spcAft>
                    <a:spcPts val="0"/>
                  </a:spcAft>
                  <a:buClr>
                    <a:srgbClr val="0D2D51"/>
                  </a:buClr>
                  <a:buSzPct val="100000"/>
                  <a:buFont typeface="Wingdings" pitchFamily="2" charset="2"/>
                  <a:buChar char="ü"/>
                  <a:defRPr/>
                </a:pPr>
                <a:endParaRPr kumimoji="0" lang="en-US" sz="550" u="none" strike="noStrike" kern="0" cap="none" spc="0" normalizeH="0" baseline="0" noProof="0" dirty="0">
                  <a:ln>
                    <a:noFill/>
                  </a:ln>
                  <a:solidFill>
                    <a:schemeClr val="bg1"/>
                  </a:solidFill>
                  <a:uLnTx/>
                  <a:uFillTx/>
                  <a:latin typeface="Poppins"/>
                  <a:ea typeface="Roboto" panose="02000000000000000000" pitchFamily="2" charset="0"/>
                  <a:cs typeface="Calibri" panose="020F0502020204030204" pitchFamily="34" charset="0"/>
                  <a:sym typeface="Calibri"/>
                </a:endParaRPr>
              </a:p>
              <a:p>
                <a:pPr marL="290513" marR="0" lvl="0" indent="-277813" defTabSz="914400" rtl="0" eaLnBrk="1" fontAlgn="auto" latinLnBrk="0" hangingPunct="1">
                  <a:lnSpc>
                    <a:spcPct val="150000"/>
                  </a:lnSpc>
                  <a:spcBef>
                    <a:spcPts val="0"/>
                  </a:spcBef>
                  <a:spcAft>
                    <a:spcPts val="0"/>
                  </a:spcAft>
                  <a:buClr>
                    <a:srgbClr val="0D2D51"/>
                  </a:buClr>
                  <a:buSzPct val="100000"/>
                  <a:buFont typeface="Wingdings" pitchFamily="2" charset="2"/>
                  <a:buChar char="ü"/>
                  <a:defRPr/>
                </a:pPr>
                <a:r>
                  <a:rPr lang="en-US" i="0" kern="0" dirty="0">
                    <a:solidFill>
                      <a:schemeClr val="bg1"/>
                    </a:solidFill>
                    <a:effectLst/>
                    <a:latin typeface="Poppins"/>
                    <a:ea typeface="Roboto" panose="02000000000000000000" pitchFamily="2" charset="0"/>
                    <a:cs typeface="Calibri" panose="020F0502020204030204" pitchFamily="34" charset="0"/>
                    <a:sym typeface="Calibri"/>
                  </a:rPr>
                  <a:t>Less time-consuming</a:t>
                </a:r>
              </a:p>
              <a:p>
                <a:pPr marL="290513" marR="0" lvl="0" indent="-277813" defTabSz="914400" rtl="0" eaLnBrk="1" fontAlgn="auto" latinLnBrk="0" hangingPunct="1">
                  <a:lnSpc>
                    <a:spcPct val="150000"/>
                  </a:lnSpc>
                  <a:spcBef>
                    <a:spcPts val="0"/>
                  </a:spcBef>
                  <a:spcAft>
                    <a:spcPts val="0"/>
                  </a:spcAft>
                  <a:buClr>
                    <a:srgbClr val="0D2D51"/>
                  </a:buClr>
                  <a:buSzPct val="100000"/>
                  <a:buFont typeface="Wingdings" pitchFamily="2" charset="2"/>
                  <a:buChar char="ü"/>
                  <a:defRPr/>
                </a:pPr>
                <a:endParaRPr kumimoji="0" lang="en-US" sz="550" u="none" strike="noStrike" kern="0" cap="none" spc="0" normalizeH="0" baseline="0" noProof="0" dirty="0">
                  <a:ln>
                    <a:noFill/>
                  </a:ln>
                  <a:solidFill>
                    <a:schemeClr val="bg1"/>
                  </a:solidFill>
                  <a:uLnTx/>
                  <a:uFillTx/>
                  <a:latin typeface="Poppins"/>
                  <a:ea typeface="Roboto" panose="02000000000000000000" pitchFamily="2" charset="0"/>
                  <a:cs typeface="Calibri" panose="020F0502020204030204" pitchFamily="34" charset="0"/>
                  <a:sym typeface="Calibri"/>
                </a:endParaRPr>
              </a:p>
              <a:p>
                <a:pPr marL="290513" marR="0" lvl="0" indent="-277813" defTabSz="914400" rtl="0" eaLnBrk="1" fontAlgn="auto" latinLnBrk="0" hangingPunct="1">
                  <a:spcBef>
                    <a:spcPts val="0"/>
                  </a:spcBef>
                  <a:spcAft>
                    <a:spcPts val="0"/>
                  </a:spcAft>
                  <a:buClr>
                    <a:srgbClr val="0D2D51"/>
                  </a:buClr>
                  <a:buSzPct val="100000"/>
                  <a:buFont typeface="Wingdings" pitchFamily="2" charset="2"/>
                  <a:buChar char="ü"/>
                  <a:defRPr/>
                </a:pPr>
                <a:r>
                  <a:rPr kumimoji="0" lang="en-US" u="none" strike="noStrike" kern="0" cap="none" spc="0" normalizeH="0" baseline="0" noProof="0" dirty="0">
                    <a:ln>
                      <a:noFill/>
                    </a:ln>
                    <a:solidFill>
                      <a:schemeClr val="bg1"/>
                    </a:solidFill>
                    <a:uLnTx/>
                    <a:uFillTx/>
                    <a:latin typeface="Poppins"/>
                    <a:ea typeface="Roboto" panose="02000000000000000000" pitchFamily="2" charset="0"/>
                    <a:cs typeface="Calibri" panose="020F0502020204030204" pitchFamily="34" charset="0"/>
                    <a:sym typeface="Calibri"/>
                  </a:rPr>
                  <a:t>Attendees can watch from </a:t>
                </a:r>
                <a:r>
                  <a:rPr lang="en-US" kern="0" dirty="0">
                    <a:solidFill>
                      <a:schemeClr val="bg1"/>
                    </a:solidFill>
                    <a:latin typeface="Poppins"/>
                    <a:ea typeface="Roboto" panose="02000000000000000000" pitchFamily="2" charset="0"/>
                    <a:cs typeface="Calibri" panose="020F0502020204030204" pitchFamily="34" charset="0"/>
                    <a:sym typeface="Calibri"/>
                  </a:rPr>
                  <a:t>home</a:t>
                </a:r>
              </a:p>
              <a:p>
                <a:pPr marL="290513" marR="0" lvl="0" indent="-277813" defTabSz="914400" rtl="0" eaLnBrk="1" fontAlgn="auto" latinLnBrk="0" hangingPunct="1">
                  <a:spcBef>
                    <a:spcPts val="0"/>
                  </a:spcBef>
                  <a:spcAft>
                    <a:spcPts val="0"/>
                  </a:spcAft>
                  <a:buClr>
                    <a:srgbClr val="0D2D51"/>
                  </a:buClr>
                  <a:buSzPct val="100000"/>
                  <a:buFont typeface="Wingdings" pitchFamily="2" charset="2"/>
                  <a:buChar char="ü"/>
                  <a:defRPr/>
                </a:pPr>
                <a:endParaRPr kumimoji="0" lang="en-US" sz="550" i="0" u="none" strike="noStrike" kern="0" cap="none" spc="0" normalizeH="0" baseline="0" noProof="0" dirty="0">
                  <a:ln>
                    <a:noFill/>
                  </a:ln>
                  <a:solidFill>
                    <a:schemeClr val="bg1"/>
                  </a:solidFill>
                  <a:effectLst/>
                  <a:uLnTx/>
                  <a:uFillTx/>
                  <a:latin typeface="Poppins"/>
                  <a:ea typeface="Roboto" panose="02000000000000000000" pitchFamily="2" charset="0"/>
                  <a:cs typeface="Calibri" panose="020F0502020204030204" pitchFamily="34" charset="0"/>
                  <a:sym typeface="Calibri"/>
                </a:endParaRPr>
              </a:p>
              <a:p>
                <a:pPr marL="290513" marR="0" lvl="0" indent="-277813" defTabSz="914400" rtl="0" eaLnBrk="1" fontAlgn="auto" latinLnBrk="0" hangingPunct="1">
                  <a:spcBef>
                    <a:spcPts val="0"/>
                  </a:spcBef>
                  <a:spcAft>
                    <a:spcPts val="0"/>
                  </a:spcAft>
                  <a:buClr>
                    <a:srgbClr val="0D2D51"/>
                  </a:buClr>
                  <a:buSzPct val="100000"/>
                  <a:buFont typeface="Wingdings" pitchFamily="2" charset="2"/>
                  <a:buChar char="ü"/>
                  <a:defRPr/>
                </a:pPr>
                <a:r>
                  <a:rPr kumimoji="0" lang="en-US" i="0" u="none" strike="noStrike" kern="0" cap="none" spc="0" normalizeH="0" baseline="0" noProof="0" dirty="0">
                    <a:ln>
                      <a:noFill/>
                    </a:ln>
                    <a:solidFill>
                      <a:schemeClr val="bg1"/>
                    </a:solidFill>
                    <a:effectLst/>
                    <a:uLnTx/>
                    <a:uFillTx/>
                    <a:latin typeface="Poppins"/>
                    <a:ea typeface="Roboto" panose="02000000000000000000" pitchFamily="2" charset="0"/>
                    <a:cs typeface="Calibri" panose="020F0502020204030204" pitchFamily="34" charset="0"/>
                    <a:sym typeface="Calibri"/>
                  </a:rPr>
                  <a:t>Weather is not an issue</a:t>
                </a:r>
                <a:endParaRPr kumimoji="0" lang="en-US" i="0" u="none" strike="noStrike" kern="0" cap="none" spc="0" normalizeH="0" baseline="0" noProof="0" dirty="0">
                  <a:ln>
                    <a:noFill/>
                  </a:ln>
                  <a:solidFill>
                    <a:schemeClr val="bg1"/>
                  </a:solidFill>
                  <a:effectLst/>
                  <a:uLnTx/>
                  <a:uFillTx/>
                  <a:latin typeface="Poppins"/>
                  <a:ea typeface="Roboto" panose="02000000000000000000" pitchFamily="2" charset="0"/>
                  <a:cs typeface="Arial"/>
                  <a:sym typeface="Arial"/>
                </a:endParaRPr>
              </a:p>
            </p:txBody>
          </p:sp>
        </p:grpSp>
        <p:pic>
          <p:nvPicPr>
            <p:cNvPr id="2" name="Picture 1">
              <a:extLst>
                <a:ext uri="{FF2B5EF4-FFF2-40B4-BE49-F238E27FC236}">
                  <a16:creationId xmlns:a16="http://schemas.microsoft.com/office/drawing/2014/main" id="{7507EE95-206D-513C-6A92-0E0829984E57}"/>
                </a:ext>
              </a:extLst>
            </p:cNvPr>
            <p:cNvPicPr>
              <a:picLocks noChangeAspect="1"/>
            </p:cNvPicPr>
            <p:nvPr/>
          </p:nvPicPr>
          <p:blipFill>
            <a:blip r:embed="rId4"/>
            <a:stretch>
              <a:fillRect/>
            </a:stretch>
          </p:blipFill>
          <p:spPr>
            <a:xfrm>
              <a:off x="5123826" y="1732679"/>
              <a:ext cx="1960256" cy="443726"/>
            </a:xfrm>
            <a:prstGeom prst="rect">
              <a:avLst/>
            </a:prstGeom>
          </p:spPr>
        </p:pic>
      </p:grpSp>
      <p:sp>
        <p:nvSpPr>
          <p:cNvPr id="7" name="Rectangle 6">
            <a:extLst>
              <a:ext uri="{FF2B5EF4-FFF2-40B4-BE49-F238E27FC236}">
                <a16:creationId xmlns:a16="http://schemas.microsoft.com/office/drawing/2014/main" id="{9A80A10C-3AFD-098F-0D45-08B709CC7E1C}"/>
              </a:ext>
            </a:extLst>
          </p:cNvPr>
          <p:cNvSpPr/>
          <p:nvPr/>
        </p:nvSpPr>
        <p:spPr>
          <a:xfrm>
            <a:off x="849855" y="827741"/>
            <a:ext cx="6917166" cy="4937824"/>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7C5B3C6B-18E3-E728-D43C-EBE6E098E727}"/>
              </a:ext>
            </a:extLst>
          </p:cNvPr>
          <p:cNvSpPr txBox="1"/>
          <p:nvPr/>
        </p:nvSpPr>
        <p:spPr>
          <a:xfrm>
            <a:off x="186764" y="6050130"/>
            <a:ext cx="208072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err="1">
                <a:ln>
                  <a:noFill/>
                </a:ln>
                <a:solidFill>
                  <a:prstClr val="white"/>
                </a:solidFill>
                <a:effectLst/>
                <a:uLnTx/>
                <a:uFillTx/>
                <a:latin typeface="Poppins"/>
                <a:ea typeface="Roboto" panose="02000000000000000000" pitchFamily="2" charset="0"/>
                <a:cs typeface="Calibri Light" panose="020F0302020204030204" pitchFamily="34" charset="0"/>
              </a:rPr>
              <a:t>LegacyPartners.biz</a:t>
            </a:r>
            <a:endParaRPr kumimoji="0" lang="en-US" sz="1300" b="0" i="1" u="none" strike="noStrike" kern="1200" cap="none" spc="0" normalizeH="0" baseline="0" noProof="0" dirty="0">
              <a:ln>
                <a:noFill/>
              </a:ln>
              <a:solidFill>
                <a:prstClr val="white"/>
              </a:solidFill>
              <a:effectLst/>
              <a:uLnTx/>
              <a:uFillTx/>
              <a:latin typeface="Poppins"/>
              <a:ea typeface="Roboto" panose="02000000000000000000" pitchFamily="2" charset="0"/>
              <a:cs typeface="Calibri Light" panose="020F03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err="1">
                <a:ln>
                  <a:noFill/>
                </a:ln>
                <a:solidFill>
                  <a:prstClr val="white"/>
                </a:solidFill>
                <a:effectLst/>
                <a:uLnTx/>
                <a:uFillTx/>
                <a:latin typeface="Poppins"/>
                <a:ea typeface="Roboto" panose="02000000000000000000" pitchFamily="2" charset="0"/>
                <a:cs typeface="Calibri Light" panose="020F0302020204030204" pitchFamily="34" charset="0"/>
              </a:rPr>
              <a:t>TheSVPSystem.com</a:t>
            </a:r>
            <a:endParaRPr kumimoji="0" lang="en-US" sz="1300" b="0" i="1" u="none" strike="noStrike" kern="1200" cap="none" spc="0" normalizeH="0" baseline="0" noProof="0" dirty="0">
              <a:ln>
                <a:noFill/>
              </a:ln>
              <a:solidFill>
                <a:prstClr val="white"/>
              </a:solidFill>
              <a:effectLst/>
              <a:uLnTx/>
              <a:uFillTx/>
              <a:latin typeface="Poppins"/>
              <a:ea typeface="Roboto" panose="02000000000000000000" pitchFamily="2" charset="0"/>
              <a:cs typeface="Calibri Light" panose="020F0302020204030204" pitchFamily="34" charset="0"/>
            </a:endParaRPr>
          </a:p>
        </p:txBody>
      </p:sp>
      <p:pic>
        <p:nvPicPr>
          <p:cNvPr id="18" name="Picture 17">
            <a:extLst>
              <a:ext uri="{FF2B5EF4-FFF2-40B4-BE49-F238E27FC236}">
                <a16:creationId xmlns:a16="http://schemas.microsoft.com/office/drawing/2014/main" id="{902BF855-A1D7-D1B7-B807-0BFA8945FCF1}"/>
              </a:ext>
            </a:extLst>
          </p:cNvPr>
          <p:cNvPicPr>
            <a:picLocks noChangeAspect="1"/>
          </p:cNvPicPr>
          <p:nvPr/>
        </p:nvPicPr>
        <p:blipFill>
          <a:blip r:embed="rId5"/>
          <a:srcRect t="14626" b="14626"/>
          <a:stretch/>
        </p:blipFill>
        <p:spPr>
          <a:xfrm>
            <a:off x="9201055" y="6438549"/>
            <a:ext cx="1920246" cy="274320"/>
          </a:xfrm>
          <a:prstGeom prst="rect">
            <a:avLst/>
          </a:prstGeom>
        </p:spPr>
      </p:pic>
      <p:pic>
        <p:nvPicPr>
          <p:cNvPr id="19" name="Picture 18">
            <a:extLst>
              <a:ext uri="{FF2B5EF4-FFF2-40B4-BE49-F238E27FC236}">
                <a16:creationId xmlns:a16="http://schemas.microsoft.com/office/drawing/2014/main" id="{EBE796D1-9C08-4960-9FE2-8B6287A42416}"/>
              </a:ext>
            </a:extLst>
          </p:cNvPr>
          <p:cNvPicPr>
            <a:picLocks noChangeAspect="1"/>
          </p:cNvPicPr>
          <p:nvPr/>
        </p:nvPicPr>
        <p:blipFill>
          <a:blip r:embed="rId6"/>
          <a:srcRect/>
          <a:stretch/>
        </p:blipFill>
        <p:spPr>
          <a:xfrm>
            <a:off x="9123898" y="6139846"/>
            <a:ext cx="2080726" cy="378618"/>
          </a:xfrm>
          <a:prstGeom prst="rect">
            <a:avLst/>
          </a:prstGeom>
        </p:spPr>
      </p:pic>
      <p:pic>
        <p:nvPicPr>
          <p:cNvPr id="25" name="Picture 24" descr="A gold text with balloons&#10;&#10;Description automatically generated">
            <a:extLst>
              <a:ext uri="{FF2B5EF4-FFF2-40B4-BE49-F238E27FC236}">
                <a16:creationId xmlns:a16="http://schemas.microsoft.com/office/drawing/2014/main" id="{77AA16FB-E750-E6D7-9DC9-C94A2111822C}"/>
              </a:ext>
            </a:extLst>
          </p:cNvPr>
          <p:cNvPicPr>
            <a:picLocks noChangeAspect="1"/>
          </p:cNvPicPr>
          <p:nvPr/>
        </p:nvPicPr>
        <p:blipFill rotWithShape="1">
          <a:blip r:embed="rId7"/>
          <a:srcRect l="27853" t="7284"/>
          <a:stretch/>
        </p:blipFill>
        <p:spPr>
          <a:xfrm>
            <a:off x="8543006" y="214761"/>
            <a:ext cx="1986486" cy="1606043"/>
          </a:xfrm>
          <a:prstGeom prst="rect">
            <a:avLst/>
          </a:prstGeom>
        </p:spPr>
      </p:pic>
      <p:pic>
        <p:nvPicPr>
          <p:cNvPr id="38" name="6 and 1 mark" descr=""/>
          <p:cNvPicPr>
            <a:picLocks noChangeAspect="1"/>
          </p:cNvPicPr>
          <p:nvPr/>
        </p:nvPicPr>
        <p:blipFill>
          <a:blip r:embed="rId10"/>
          <a:stretch>
            <a:fillRect/>
          </a:stretch>
        </p:blipFill>
        <p:spPr>
          <a:xfrm>
            <a:off x="11393424" y="6108192"/>
            <a:ext cx="475488" cy="475488"/>
          </a:xfrm>
          <a:prstGeom prst="rect">
            <a:avLst/>
          </a:prstGeom>
          <a:ln>
            <a:noFill/>
          </a:ln>
        </p:spPr>
      </p:pic>
      <p:sp>
        <p:nvSpPr>
          <p:cNvPr id="37"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1613880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anim calcmode="lin" valueType="num">
                                      <p:cBhvr>
                                        <p:cTn id="8" dur="500" fill="hold"/>
                                        <p:tgtEl>
                                          <p:spTgt spid="27"/>
                                        </p:tgtEl>
                                        <p:attrNameLst>
                                          <p:attrName>ppt_x</p:attrName>
                                        </p:attrNameLst>
                                      </p:cBhvr>
                                      <p:tavLst>
                                        <p:tav tm="0">
                                          <p:val>
                                            <p:strVal val="#ppt_x"/>
                                          </p:val>
                                        </p:tav>
                                        <p:tav tm="100000">
                                          <p:val>
                                            <p:strVal val="#ppt_x"/>
                                          </p:val>
                                        </p:tav>
                                      </p:tavLst>
                                    </p:anim>
                                    <p:anim calcmode="lin" valueType="num">
                                      <p:cBhvr>
                                        <p:cTn id="9" dur="5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1" presetClass="entr" presetSubtype="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1)">
                                      <p:cBhvr>
                                        <p:cTn id="19" dur="2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anim calcmode="lin" valueType="num">
                                      <p:cBhvr>
                                        <p:cTn id="25" dur="500" fill="hold"/>
                                        <p:tgtEl>
                                          <p:spTgt spid="4"/>
                                        </p:tgtEl>
                                        <p:attrNameLst>
                                          <p:attrName>ppt_x</p:attrName>
                                        </p:attrNameLst>
                                      </p:cBhvr>
                                      <p:tavLst>
                                        <p:tav tm="0">
                                          <p:val>
                                            <p:strVal val="#ppt_x"/>
                                          </p:val>
                                        </p:tav>
                                        <p:tav tm="100000">
                                          <p:val>
                                            <p:strVal val="#ppt_x"/>
                                          </p:val>
                                        </p:tav>
                                      </p:tavLst>
                                    </p:anim>
                                    <p:anim calcmode="lin" valueType="num">
                                      <p:cBhvr>
                                        <p:cTn id="26"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9"/>
          <a:srcRect/>
          <a:stretch>
            <a:fillRect/>
          </a:stretch>
        </a:blipFill>
        <a:effectLst/>
      </p:bgPr>
    </p:bg>
    <p:spTree>
      <p:nvGrpSpPr>
        <p:cNvPr id="1" name=""/>
        <p:cNvGrpSpPr/>
        <p:nvPr/>
      </p:nvGrpSpPr>
      <p:grpSpPr>
        <a:xfrm>
          <a:off x="0" y="0"/>
          <a:ext cx="0" cy="0"/>
          <a:chOff x="0" y="0"/>
          <a:chExt cx="0" cy="0"/>
        </a:xfrm>
      </p:grpSpPr>
      <p:grpSp>
        <p:nvGrpSpPr>
          <p:cNvPr id="2" name="Eyebrow"/>
          <p:cNvGrpSpPr/>
          <p:nvPr/>
        </p:nvGrpSpPr>
        <p:grpSpPr>
          <a:xfrm>
            <a:off x="627888" y="502920"/>
            <a:ext cx="8241792" cy="274320"/>
            <a:chOff x="627888" y="502920"/>
            <a:chExt cx="8241792" cy="274320"/>
          </a:xfrm>
        </p:grpSpPr>
        <p:pic>
          <p:nvPicPr>
            <p:cNvPr id="6002" name="Eyebrow (text)"/>
            <p:cNvPicPr>
              <a:picLocks noChangeAspect="1"/>
            </p:cNvPicPr>
            <p:nvPr/>
          </p:nvPicPr>
          <p:blipFill>
            <a:blip r:embed="rId10"/>
            <a:stretch>
              <a:fillRect/>
            </a:stretch>
          </p:blipFill>
          <p:spPr>
            <a:xfrm>
              <a:off x="627888" y="524256"/>
              <a:ext cx="1905000" cy="149352"/>
            </a:xfrm>
            <a:prstGeom prst="rect">
              <a:avLst/>
            </a:prstGeom>
          </p:spPr>
        </p:pic>
      </p:grpSp>
      <p:grpSp>
        <p:nvGrpSpPr>
          <p:cNvPr id="3" name="Title"/>
          <p:cNvGrpSpPr/>
          <p:nvPr/>
        </p:nvGrpSpPr>
        <p:grpSpPr>
          <a:xfrm>
            <a:off x="640080" y="804672"/>
            <a:ext cx="8778240" cy="822960"/>
            <a:chOff x="640080" y="804672"/>
            <a:chExt cx="8778240" cy="822960"/>
          </a:xfrm>
        </p:grpSpPr>
        <p:pic>
          <p:nvPicPr>
            <p:cNvPr id="6003" name="Title (text)"/>
            <p:cNvPicPr>
              <a:picLocks noChangeAspect="1"/>
            </p:cNvPicPr>
            <p:nvPr/>
          </p:nvPicPr>
          <p:blipFill>
            <a:blip r:embed="rId11"/>
            <a:stretch>
              <a:fillRect/>
            </a:stretch>
          </p:blipFill>
          <p:spPr>
            <a:xfrm>
              <a:off x="649224" y="838200"/>
              <a:ext cx="5068824" cy="585216"/>
            </a:xfrm>
            <a:prstGeom prst="rect">
              <a:avLst/>
            </a:prstGeom>
          </p:spPr>
        </p:pic>
      </p:grpSp>
      <p:grpSp>
        <p:nvGrpSpPr>
          <p:cNvPr id="7" name="Make Your List"/>
          <p:cNvGrpSpPr/>
          <p:nvPr/>
        </p:nvGrpSpPr>
        <p:grpSpPr>
          <a:xfrm>
            <a:off x="502920" y="1691640"/>
            <a:ext cx="5486400" cy="3886200"/>
            <a:chOff x="502920" y="1691640"/>
            <a:chExt cx="5486400" cy="3886200"/>
          </a:xfrm>
        </p:grpSpPr>
        <p:grpSp>
          <p:nvGrpSpPr>
            <p:cNvPr id="4" name="Text 4"/>
            <p:cNvGrpSpPr/>
            <p:nvPr/>
          </p:nvGrpSpPr>
          <p:grpSpPr>
            <a:xfrm>
              <a:off x="502920" y="1691640"/>
              <a:ext cx="5486400" cy="2651760"/>
              <a:chOff x="502920" y="1691640"/>
              <a:chExt cx="5486400" cy="2651760"/>
            </a:xfrm>
          </p:grpSpPr>
          <p:pic>
            <p:nvPicPr>
              <p:cNvPr id="6004" name="Text 4 (text)"/>
              <p:cNvPicPr>
                <a:picLocks noChangeAspect="1"/>
              </p:cNvPicPr>
              <p:nvPr/>
            </p:nvPicPr>
            <p:blipFill>
              <a:blip r:embed="rId12"/>
              <a:stretch>
                <a:fillRect/>
              </a:stretch>
            </p:blipFill>
            <p:spPr>
              <a:xfrm>
                <a:off x="545592" y="2164080"/>
                <a:ext cx="3919728" cy="1834896"/>
              </a:xfrm>
              <a:prstGeom prst="rect">
                <a:avLst/>
              </a:prstGeom>
            </p:spPr>
          </p:pic>
        </p:grpSp>
        <p:grpSp>
          <p:nvGrpSpPr>
            <p:cNvPr id="5" name="Text 5"/>
            <p:cNvGrpSpPr/>
            <p:nvPr/>
          </p:nvGrpSpPr>
          <p:grpSpPr>
            <a:xfrm>
              <a:off x="633984" y="4343400"/>
              <a:ext cx="5126736" cy="457200"/>
              <a:chOff x="633984" y="4343400"/>
              <a:chExt cx="5126736" cy="457200"/>
            </a:xfrm>
          </p:grpSpPr>
          <p:pic>
            <p:nvPicPr>
              <p:cNvPr id="6005" name="Text 5 (text)"/>
              <p:cNvPicPr>
                <a:picLocks noChangeAspect="1"/>
              </p:cNvPicPr>
              <p:nvPr/>
            </p:nvPicPr>
            <p:blipFill>
              <a:blip r:embed="rId13"/>
              <a:stretch>
                <a:fillRect/>
              </a:stretch>
            </p:blipFill>
            <p:spPr>
              <a:xfrm>
                <a:off x="633984" y="4401312"/>
                <a:ext cx="3227832" cy="240792"/>
              </a:xfrm>
              <a:prstGeom prst="rect">
                <a:avLst/>
              </a:prstGeom>
            </p:spPr>
          </p:pic>
        </p:grpSp>
        <p:grpSp>
          <p:nvGrpSpPr>
            <p:cNvPr id="6" name="Text 6"/>
            <p:cNvGrpSpPr/>
            <p:nvPr/>
          </p:nvGrpSpPr>
          <p:grpSpPr>
            <a:xfrm>
              <a:off x="633984" y="4846320"/>
              <a:ext cx="5126736" cy="731520"/>
              <a:chOff x="633984" y="4846320"/>
              <a:chExt cx="5126736" cy="731520"/>
            </a:xfrm>
          </p:grpSpPr>
          <p:pic>
            <p:nvPicPr>
              <p:cNvPr id="6006" name="Text 6 (text)"/>
              <p:cNvPicPr>
                <a:picLocks noChangeAspect="1"/>
              </p:cNvPicPr>
              <p:nvPr/>
            </p:nvPicPr>
            <p:blipFill>
              <a:blip r:embed="rId14"/>
              <a:stretch>
                <a:fillRect/>
              </a:stretch>
            </p:blipFill>
            <p:spPr>
              <a:xfrm>
                <a:off x="633984" y="4867656"/>
                <a:ext cx="3499104" cy="286512"/>
              </a:xfrm>
              <a:prstGeom prst="rect">
                <a:avLst/>
              </a:prstGeom>
            </p:spPr>
          </p:pic>
        </p:grpSp>
      </p:grpSp>
      <p:grpSp>
        <p:nvGrpSpPr>
          <p:cNvPr id="8" name="A List Title"/>
          <p:cNvGrpSpPr/>
          <p:nvPr/>
        </p:nvGrpSpPr>
        <p:grpSpPr>
          <a:xfrm>
            <a:off x="6288024" y="1828800"/>
            <a:ext cx="5324856" cy="457200"/>
            <a:chOff x="6288024" y="1828800"/>
            <a:chExt cx="5324856" cy="457200"/>
          </a:xfrm>
        </p:grpSpPr>
        <p:pic>
          <p:nvPicPr>
            <p:cNvPr id="6008" name="A List Title (text)"/>
            <p:cNvPicPr>
              <a:picLocks noChangeAspect="1"/>
            </p:cNvPicPr>
            <p:nvPr/>
          </p:nvPicPr>
          <p:blipFill>
            <a:blip r:embed="rId15"/>
            <a:stretch>
              <a:fillRect/>
            </a:stretch>
          </p:blipFill>
          <p:spPr>
            <a:xfrm>
              <a:off x="6288024" y="1865376"/>
              <a:ext cx="1975104" cy="286512"/>
            </a:xfrm>
            <a:prstGeom prst="rect">
              <a:avLst/>
            </a:prstGeom>
          </p:spPr>
        </p:pic>
      </p:grpSp>
      <p:grpSp>
        <p:nvGrpSpPr>
          <p:cNvPr id="12" name="Business Owners / Entrepreneurs"/>
          <p:cNvGrpSpPr/>
          <p:nvPr/>
        </p:nvGrpSpPr>
        <p:grpSpPr>
          <a:xfrm>
            <a:off x="6309360" y="2468880"/>
            <a:ext cx="5257800" cy="576986"/>
            <a:chOff x="6309360" y="2468880"/>
            <a:chExt cx="5257800" cy="576986"/>
          </a:xfrm>
        </p:grpSpPr>
        <p:grpSp>
          <p:nvGrpSpPr>
            <p:cNvPr id="9" name="Text 9"/>
            <p:cNvGrpSpPr/>
            <p:nvPr/>
          </p:nvGrpSpPr>
          <p:grpSpPr>
            <a:xfrm>
              <a:off x="6297168" y="2468880"/>
              <a:ext cx="652272" cy="548640"/>
              <a:chOff x="6297168" y="2468880"/>
              <a:chExt cx="652272" cy="548640"/>
            </a:xfrm>
          </p:grpSpPr>
          <p:pic>
            <p:nvPicPr>
              <p:cNvPr id="6009" name="Text 9 (text)"/>
              <p:cNvPicPr>
                <a:picLocks noChangeAspect="1"/>
              </p:cNvPicPr>
              <p:nvPr/>
            </p:nvPicPr>
            <p:blipFill>
              <a:blip r:embed="rId16"/>
              <a:stretch>
                <a:fillRect/>
              </a:stretch>
            </p:blipFill>
            <p:spPr>
              <a:xfrm>
                <a:off x="6297168" y="2651760"/>
                <a:ext cx="222504" cy="188976"/>
              </a:xfrm>
              <a:prstGeom prst="rect">
                <a:avLst/>
              </a:prstGeom>
            </p:spPr>
          </p:pic>
        </p:grpSp>
        <p:grpSp>
          <p:nvGrpSpPr>
            <p:cNvPr id="10" name="Text 10"/>
            <p:cNvGrpSpPr/>
            <p:nvPr/>
          </p:nvGrpSpPr>
          <p:grpSpPr>
            <a:xfrm>
              <a:off x="6946392" y="2468880"/>
              <a:ext cx="4575048" cy="548640"/>
              <a:chOff x="6946392" y="2468880"/>
              <a:chExt cx="4575048" cy="548640"/>
            </a:xfrm>
          </p:grpSpPr>
          <p:pic>
            <p:nvPicPr>
              <p:cNvPr id="6010" name="Text 10 (text)"/>
              <p:cNvPicPr>
                <a:picLocks noChangeAspect="1"/>
              </p:cNvPicPr>
              <p:nvPr/>
            </p:nvPicPr>
            <p:blipFill>
              <a:blip r:embed="rId17"/>
              <a:stretch>
                <a:fillRect/>
              </a:stretch>
            </p:blipFill>
            <p:spPr>
              <a:xfrm>
                <a:off x="6946392" y="2590800"/>
                <a:ext cx="3941064" cy="329184"/>
              </a:xfrm>
              <a:prstGeom prst="rect">
                <a:avLst/>
              </a:prstGeom>
            </p:spPr>
          </p:pic>
        </p:grpSp>
        <p:cxnSp>
          <p:nvCxnSpPr>
            <p:cNvPr id="11" name="Line 11"/>
            <p:cNvCxnSpPr/>
            <p:nvPr/>
          </p:nvCxnSpPr>
          <p:spPr>
            <a:xfrm>
              <a:off x="6309360" y="3044952"/>
              <a:ext cx="5257800" cy="0"/>
            </a:xfrm>
            <a:prstGeom prst="line">
              <a:avLst/>
            </a:prstGeom>
            <a:ln w="12700" cap="rnd">
              <a:solidFill>
                <a:srgbClr val="1E4670"/>
              </a:solidFill>
            </a:ln>
          </p:spPr>
        </p:cxnSp>
      </p:grpSp>
      <p:grpSp>
        <p:nvGrpSpPr>
          <p:cNvPr id="16" name="Success-Minded / Money-Motivated"/>
          <p:cNvGrpSpPr/>
          <p:nvPr/>
        </p:nvGrpSpPr>
        <p:grpSpPr>
          <a:xfrm>
            <a:off x="6309360" y="3072384"/>
            <a:ext cx="5257800" cy="576986"/>
            <a:chOff x="6309360" y="3072384"/>
            <a:chExt cx="5257800" cy="576986"/>
          </a:xfrm>
        </p:grpSpPr>
        <p:grpSp>
          <p:nvGrpSpPr>
            <p:cNvPr id="13" name="Text 13"/>
            <p:cNvGrpSpPr/>
            <p:nvPr/>
          </p:nvGrpSpPr>
          <p:grpSpPr>
            <a:xfrm>
              <a:off x="6297168" y="3072384"/>
              <a:ext cx="652272" cy="548640"/>
              <a:chOff x="6297168" y="3072384"/>
              <a:chExt cx="652272" cy="548640"/>
            </a:xfrm>
          </p:grpSpPr>
          <p:pic>
            <p:nvPicPr>
              <p:cNvPr id="6013" name="Text 13 (text)"/>
              <p:cNvPicPr>
                <a:picLocks noChangeAspect="1"/>
              </p:cNvPicPr>
              <p:nvPr/>
            </p:nvPicPr>
            <p:blipFill>
              <a:blip r:embed="rId18"/>
              <a:stretch>
                <a:fillRect/>
              </a:stretch>
            </p:blipFill>
            <p:spPr>
              <a:xfrm>
                <a:off x="6297168" y="3255264"/>
                <a:ext cx="271272" cy="188976"/>
              </a:xfrm>
              <a:prstGeom prst="rect">
                <a:avLst/>
              </a:prstGeom>
            </p:spPr>
          </p:pic>
        </p:grpSp>
        <p:grpSp>
          <p:nvGrpSpPr>
            <p:cNvPr id="14" name="Text 14"/>
            <p:cNvGrpSpPr/>
            <p:nvPr/>
          </p:nvGrpSpPr>
          <p:grpSpPr>
            <a:xfrm>
              <a:off x="6940296" y="3072384"/>
              <a:ext cx="4581144" cy="548640"/>
              <a:chOff x="6940296" y="3072384"/>
              <a:chExt cx="4581144" cy="548640"/>
            </a:xfrm>
          </p:grpSpPr>
          <p:pic>
            <p:nvPicPr>
              <p:cNvPr id="6014" name="Text 14 (text)"/>
              <p:cNvPicPr>
                <a:picLocks noChangeAspect="1"/>
              </p:cNvPicPr>
              <p:nvPr/>
            </p:nvPicPr>
            <p:blipFill>
              <a:blip r:embed="rId19"/>
              <a:stretch>
                <a:fillRect/>
              </a:stretch>
            </p:blipFill>
            <p:spPr>
              <a:xfrm>
                <a:off x="6940296" y="3194304"/>
                <a:ext cx="4404360" cy="329184"/>
              </a:xfrm>
              <a:prstGeom prst="rect">
                <a:avLst/>
              </a:prstGeom>
            </p:spPr>
          </p:pic>
        </p:grpSp>
        <p:cxnSp>
          <p:nvCxnSpPr>
            <p:cNvPr id="15" name="Line 15"/>
            <p:cNvCxnSpPr/>
            <p:nvPr/>
          </p:nvCxnSpPr>
          <p:spPr>
            <a:xfrm>
              <a:off x="6309360" y="3648456"/>
              <a:ext cx="5257800" cy="0"/>
            </a:xfrm>
            <a:prstGeom prst="line">
              <a:avLst/>
            </a:prstGeom>
            <a:ln w="12700" cap="rnd">
              <a:solidFill>
                <a:srgbClr val="1E4670"/>
              </a:solidFill>
            </a:ln>
          </p:spPr>
        </p:cxnSp>
      </p:grpSp>
      <p:grpSp>
        <p:nvGrpSpPr>
          <p:cNvPr id="20" name="Direct Sales Experience"/>
          <p:cNvGrpSpPr/>
          <p:nvPr/>
        </p:nvGrpSpPr>
        <p:grpSpPr>
          <a:xfrm>
            <a:off x="6309360" y="3675888"/>
            <a:ext cx="5257800" cy="576986"/>
            <a:chOff x="6309360" y="3675888"/>
            <a:chExt cx="5257800" cy="576986"/>
          </a:xfrm>
        </p:grpSpPr>
        <p:grpSp>
          <p:nvGrpSpPr>
            <p:cNvPr id="17" name="Text 17"/>
            <p:cNvGrpSpPr/>
            <p:nvPr/>
          </p:nvGrpSpPr>
          <p:grpSpPr>
            <a:xfrm>
              <a:off x="6297168" y="3675888"/>
              <a:ext cx="652272" cy="548640"/>
              <a:chOff x="6297168" y="3675888"/>
              <a:chExt cx="652272" cy="548640"/>
            </a:xfrm>
          </p:grpSpPr>
          <p:pic>
            <p:nvPicPr>
              <p:cNvPr id="6017" name="Text 17 (text)"/>
              <p:cNvPicPr>
                <a:picLocks noChangeAspect="1"/>
              </p:cNvPicPr>
              <p:nvPr/>
            </p:nvPicPr>
            <p:blipFill>
              <a:blip r:embed="rId20"/>
              <a:stretch>
                <a:fillRect/>
              </a:stretch>
            </p:blipFill>
            <p:spPr>
              <a:xfrm>
                <a:off x="6297168" y="3858768"/>
                <a:ext cx="271272" cy="192024"/>
              </a:xfrm>
              <a:prstGeom prst="rect">
                <a:avLst/>
              </a:prstGeom>
            </p:spPr>
          </p:pic>
        </p:grpSp>
        <p:grpSp>
          <p:nvGrpSpPr>
            <p:cNvPr id="18" name="Text 18"/>
            <p:cNvGrpSpPr/>
            <p:nvPr/>
          </p:nvGrpSpPr>
          <p:grpSpPr>
            <a:xfrm>
              <a:off x="6946392" y="3675888"/>
              <a:ext cx="4575048" cy="548640"/>
              <a:chOff x="6946392" y="3675888"/>
              <a:chExt cx="4575048" cy="548640"/>
            </a:xfrm>
          </p:grpSpPr>
          <p:pic>
            <p:nvPicPr>
              <p:cNvPr id="6018" name="Text 18 (text)"/>
              <p:cNvPicPr>
                <a:picLocks noChangeAspect="1"/>
              </p:cNvPicPr>
              <p:nvPr/>
            </p:nvPicPr>
            <p:blipFill>
              <a:blip r:embed="rId21"/>
              <a:stretch>
                <a:fillRect/>
              </a:stretch>
            </p:blipFill>
            <p:spPr>
              <a:xfrm>
                <a:off x="6946392" y="3840480"/>
                <a:ext cx="2776728" cy="286512"/>
              </a:xfrm>
              <a:prstGeom prst="rect">
                <a:avLst/>
              </a:prstGeom>
            </p:spPr>
          </p:pic>
        </p:grpSp>
        <p:cxnSp>
          <p:nvCxnSpPr>
            <p:cNvPr id="19" name="Line 19"/>
            <p:cNvCxnSpPr/>
            <p:nvPr/>
          </p:nvCxnSpPr>
          <p:spPr>
            <a:xfrm>
              <a:off x="6309360" y="4251960"/>
              <a:ext cx="5257800" cy="0"/>
            </a:xfrm>
            <a:prstGeom prst="line">
              <a:avLst/>
            </a:prstGeom>
            <a:ln w="12700" cap="rnd">
              <a:solidFill>
                <a:srgbClr val="1E4670"/>
              </a:solidFill>
            </a:ln>
          </p:spPr>
        </p:cxnSp>
      </p:grpSp>
      <p:grpSp>
        <p:nvGrpSpPr>
          <p:cNvPr id="24" name="Influential"/>
          <p:cNvGrpSpPr/>
          <p:nvPr/>
        </p:nvGrpSpPr>
        <p:grpSpPr>
          <a:xfrm>
            <a:off x="6309360" y="4279392"/>
            <a:ext cx="5257800" cy="576986"/>
            <a:chOff x="6309360" y="4279392"/>
            <a:chExt cx="5257800" cy="576986"/>
          </a:xfrm>
        </p:grpSpPr>
        <p:grpSp>
          <p:nvGrpSpPr>
            <p:cNvPr id="21" name="Text 21"/>
            <p:cNvGrpSpPr/>
            <p:nvPr/>
          </p:nvGrpSpPr>
          <p:grpSpPr>
            <a:xfrm>
              <a:off x="6297168" y="4279392"/>
              <a:ext cx="652272" cy="548640"/>
              <a:chOff x="6297168" y="4279392"/>
              <a:chExt cx="652272" cy="548640"/>
            </a:xfrm>
          </p:grpSpPr>
          <p:pic>
            <p:nvPicPr>
              <p:cNvPr id="6021" name="Text 21 (text)"/>
              <p:cNvPicPr>
                <a:picLocks noChangeAspect="1"/>
              </p:cNvPicPr>
              <p:nvPr/>
            </p:nvPicPr>
            <p:blipFill>
              <a:blip r:embed="rId22"/>
              <a:stretch>
                <a:fillRect/>
              </a:stretch>
            </p:blipFill>
            <p:spPr>
              <a:xfrm>
                <a:off x="6297168" y="4462272"/>
                <a:ext cx="289560" cy="188976"/>
              </a:xfrm>
              <a:prstGeom prst="rect">
                <a:avLst/>
              </a:prstGeom>
            </p:spPr>
          </p:pic>
        </p:grpSp>
        <p:grpSp>
          <p:nvGrpSpPr>
            <p:cNvPr id="22" name="Text 22"/>
            <p:cNvGrpSpPr/>
            <p:nvPr/>
          </p:nvGrpSpPr>
          <p:grpSpPr>
            <a:xfrm>
              <a:off x="6946392" y="4279392"/>
              <a:ext cx="4575048" cy="548640"/>
              <a:chOff x="6946392" y="4279392"/>
              <a:chExt cx="4575048" cy="548640"/>
            </a:xfrm>
          </p:grpSpPr>
          <p:pic>
            <p:nvPicPr>
              <p:cNvPr id="6022" name="Text 22 (text)"/>
              <p:cNvPicPr>
                <a:picLocks noChangeAspect="1"/>
              </p:cNvPicPr>
              <p:nvPr/>
            </p:nvPicPr>
            <p:blipFill>
              <a:blip r:embed="rId23"/>
              <a:stretch>
                <a:fillRect/>
              </a:stretch>
            </p:blipFill>
            <p:spPr>
              <a:xfrm>
                <a:off x="6946392" y="4443984"/>
                <a:ext cx="1179576" cy="225552"/>
              </a:xfrm>
              <a:prstGeom prst="rect">
                <a:avLst/>
              </a:prstGeom>
            </p:spPr>
          </p:pic>
        </p:grpSp>
        <p:cxnSp>
          <p:nvCxnSpPr>
            <p:cNvPr id="23" name="Line 23"/>
            <p:cNvCxnSpPr/>
            <p:nvPr/>
          </p:nvCxnSpPr>
          <p:spPr>
            <a:xfrm>
              <a:off x="6309360" y="4855464"/>
              <a:ext cx="5257800" cy="0"/>
            </a:xfrm>
            <a:prstGeom prst="line">
              <a:avLst/>
            </a:prstGeom>
            <a:ln w="12700" cap="rnd">
              <a:solidFill>
                <a:srgbClr val="1E4670"/>
              </a:solidFill>
            </a:ln>
          </p:spPr>
        </p:cxnSp>
      </p:grpSp>
      <p:grpSp>
        <p:nvGrpSpPr>
          <p:cNvPr id="28" name="Commission-Based Professionals"/>
          <p:cNvGrpSpPr/>
          <p:nvPr/>
        </p:nvGrpSpPr>
        <p:grpSpPr>
          <a:xfrm>
            <a:off x="6309360" y="4882896"/>
            <a:ext cx="5257800" cy="576986"/>
            <a:chOff x="6309360" y="4882896"/>
            <a:chExt cx="5257800" cy="576986"/>
          </a:xfrm>
        </p:grpSpPr>
        <p:grpSp>
          <p:nvGrpSpPr>
            <p:cNvPr id="25" name="Text 25"/>
            <p:cNvGrpSpPr/>
            <p:nvPr/>
          </p:nvGrpSpPr>
          <p:grpSpPr>
            <a:xfrm>
              <a:off x="6297168" y="4882896"/>
              <a:ext cx="652272" cy="548640"/>
              <a:chOff x="6297168" y="4882896"/>
              <a:chExt cx="652272" cy="548640"/>
            </a:xfrm>
          </p:grpSpPr>
          <p:pic>
            <p:nvPicPr>
              <p:cNvPr id="6025" name="Text 25 (text)"/>
              <p:cNvPicPr>
                <a:picLocks noChangeAspect="1"/>
              </p:cNvPicPr>
              <p:nvPr/>
            </p:nvPicPr>
            <p:blipFill>
              <a:blip r:embed="rId24"/>
              <a:stretch>
                <a:fillRect/>
              </a:stretch>
            </p:blipFill>
            <p:spPr>
              <a:xfrm>
                <a:off x="6297168" y="5065776"/>
                <a:ext cx="283464" cy="188976"/>
              </a:xfrm>
              <a:prstGeom prst="rect">
                <a:avLst/>
              </a:prstGeom>
            </p:spPr>
          </p:pic>
        </p:grpSp>
        <p:grpSp>
          <p:nvGrpSpPr>
            <p:cNvPr id="26" name="Text 26"/>
            <p:cNvGrpSpPr/>
            <p:nvPr/>
          </p:nvGrpSpPr>
          <p:grpSpPr>
            <a:xfrm>
              <a:off x="6937248" y="4882896"/>
              <a:ext cx="4584192" cy="548640"/>
              <a:chOff x="6937248" y="4882896"/>
              <a:chExt cx="4584192" cy="548640"/>
            </a:xfrm>
          </p:grpSpPr>
          <p:pic>
            <p:nvPicPr>
              <p:cNvPr id="6026" name="Text 26 (text)"/>
              <p:cNvPicPr>
                <a:picLocks noChangeAspect="1"/>
              </p:cNvPicPr>
              <p:nvPr/>
            </p:nvPicPr>
            <p:blipFill>
              <a:blip r:embed="rId25"/>
              <a:stretch>
                <a:fillRect/>
              </a:stretch>
            </p:blipFill>
            <p:spPr>
              <a:xfrm>
                <a:off x="6937248" y="5047488"/>
                <a:ext cx="4053840" cy="225552"/>
              </a:xfrm>
              <a:prstGeom prst="rect">
                <a:avLst/>
              </a:prstGeom>
            </p:spPr>
          </p:pic>
        </p:grpSp>
        <p:cxnSp>
          <p:nvCxnSpPr>
            <p:cNvPr id="27" name="Line 27"/>
            <p:cNvCxnSpPr/>
            <p:nvPr/>
          </p:nvCxnSpPr>
          <p:spPr>
            <a:xfrm>
              <a:off x="6309360" y="5458968"/>
              <a:ext cx="5257800" cy="0"/>
            </a:xfrm>
            <a:prstGeom prst="line">
              <a:avLst/>
            </a:prstGeom>
            <a:ln w="12700" cap="rnd">
              <a:solidFill>
                <a:srgbClr val="1E4670"/>
              </a:solidFill>
            </a:ln>
          </p:spPr>
        </p:cxnSp>
      </p:grpSp>
      <p:grpSp>
        <p:nvGrpSpPr>
          <p:cNvPr id="32" name="Everyone Else"/>
          <p:cNvGrpSpPr/>
          <p:nvPr/>
        </p:nvGrpSpPr>
        <p:grpSpPr>
          <a:xfrm>
            <a:off x="6309360" y="5486400"/>
            <a:ext cx="5257800" cy="576986"/>
            <a:chOff x="6309360" y="5486400"/>
            <a:chExt cx="5257800" cy="576986"/>
          </a:xfrm>
        </p:grpSpPr>
        <p:grpSp>
          <p:nvGrpSpPr>
            <p:cNvPr id="29" name="Text 29"/>
            <p:cNvGrpSpPr/>
            <p:nvPr/>
          </p:nvGrpSpPr>
          <p:grpSpPr>
            <a:xfrm>
              <a:off x="6297168" y="5486400"/>
              <a:ext cx="652272" cy="548640"/>
              <a:chOff x="6297168" y="5486400"/>
              <a:chExt cx="652272" cy="548640"/>
            </a:xfrm>
          </p:grpSpPr>
          <p:pic>
            <p:nvPicPr>
              <p:cNvPr id="6029" name="Text 29 (text)"/>
              <p:cNvPicPr>
                <a:picLocks noChangeAspect="1"/>
              </p:cNvPicPr>
              <p:nvPr/>
            </p:nvPicPr>
            <p:blipFill>
              <a:blip r:embed="rId26"/>
              <a:stretch>
                <a:fillRect/>
              </a:stretch>
            </p:blipFill>
            <p:spPr>
              <a:xfrm>
                <a:off x="6297168" y="5669280"/>
                <a:ext cx="277368" cy="192024"/>
              </a:xfrm>
              <a:prstGeom prst="rect">
                <a:avLst/>
              </a:prstGeom>
            </p:spPr>
          </p:pic>
        </p:grpSp>
        <p:grpSp>
          <p:nvGrpSpPr>
            <p:cNvPr id="30" name="Text 30"/>
            <p:cNvGrpSpPr/>
            <p:nvPr/>
          </p:nvGrpSpPr>
          <p:grpSpPr>
            <a:xfrm>
              <a:off x="6946392" y="5486400"/>
              <a:ext cx="4575048" cy="548640"/>
              <a:chOff x="6946392" y="5486400"/>
              <a:chExt cx="4575048" cy="548640"/>
            </a:xfrm>
          </p:grpSpPr>
          <p:pic>
            <p:nvPicPr>
              <p:cNvPr id="6030" name="Text 30 (text)"/>
              <p:cNvPicPr>
                <a:picLocks noChangeAspect="1"/>
              </p:cNvPicPr>
              <p:nvPr/>
            </p:nvPicPr>
            <p:blipFill>
              <a:blip r:embed="rId27"/>
              <a:stretch>
                <a:fillRect/>
              </a:stretch>
            </p:blipFill>
            <p:spPr>
              <a:xfrm>
                <a:off x="6946392" y="5657088"/>
                <a:ext cx="1621536" cy="280416"/>
              </a:xfrm>
              <a:prstGeom prst="rect">
                <a:avLst/>
              </a:prstGeom>
            </p:spPr>
          </p:pic>
        </p:grpSp>
        <p:cxnSp>
          <p:nvCxnSpPr>
            <p:cNvPr id="31" name="Line 31"/>
            <p:cNvCxnSpPr/>
            <p:nvPr/>
          </p:nvCxnSpPr>
          <p:spPr>
            <a:xfrm>
              <a:off x="6309360" y="6062472"/>
              <a:ext cx="5257800" cy="0"/>
            </a:xfrm>
            <a:prstGeom prst="line">
              <a:avLst/>
            </a:prstGeom>
            <a:ln w="12700" cap="rnd">
              <a:solidFill>
                <a:srgbClr val="1E4670"/>
              </a:solidFill>
            </a:ln>
          </p:spPr>
        </p:cxnSp>
      </p:grpSp>
      <p:pic>
        <p:nvPicPr>
          <p:cNvPr id="33" name="6 and 1 mark" descr="6 and 1"/>
          <p:cNvPicPr>
            <a:picLocks noChangeAspect="1"/>
          </p:cNvPicPr>
          <p:nvPr/>
        </p:nvPicPr>
        <p:blipFill>
          <a:blip r:embed="rId28"/>
          <a:stretch>
            <a:fillRect/>
          </a:stretch>
        </p:blipFill>
        <p:spPr>
          <a:xfrm>
            <a:off x="11393424" y="6108192"/>
            <a:ext cx="475488" cy="475488"/>
          </a:xfrm>
          <a:prstGeom prst="rect">
            <a:avLst/>
          </a:prstGeom>
        </p:spPr>
      </p:pic>
      <p:sp>
        <p:nvSpPr>
          <p:cNvPr id="6031"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10" fill="hold">
                            <p:stCondLst>
                              <p:cond delay="550"/>
                            </p:stCondLst>
                            <p:childTnLst>
                              <p:par>
                                <p:cTn id="15" presetID="42" presetClass="entr" presetSubtype="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50"/>
                                        <p:tgtEl>
                                          <p:spTgt spid="12"/>
                                        </p:tgtEl>
                                      </p:cBhvr>
                                    </p:animEffect>
                                    <p:anim calcmode="lin" valueType="num">
                                      <p:cBhvr additive="base">
                                        <p:cTn id="13" dur="550" fill="hold"/>
                                        <p:tgtEl>
                                          <p:spTgt spid="12"/>
                                        </p:tgtEl>
                                        <p:attrNameLst>
                                          <p:attrName>ppt_x</p:attrName>
                                        </p:attrNameLst>
                                      </p:cBhvr>
                                      <p:tavLst>
                                        <p:tav tm="0">
                                          <p:val>
                                            <p:strVal val="#ppt_x"/>
                                          </p:val>
                                        </p:tav>
                                        <p:tav tm="100000">
                                          <p:val>
                                            <p:strVal val="#ppt_x"/>
                                          </p:val>
                                        </p:tav>
                                      </p:tavLst>
                                    </p:anim>
                                    <p:anim calcmode="lin" valueType="num">
                                      <p:cBhvr additive="base">
                                        <p:cTn id="14" dur="5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1100"/>
                            </p:stCondLst>
                            <p:childTnLst>
                              <p:par>
                                <p:cTn id="21" presetID="42"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50"/>
                                        <p:tgtEl>
                                          <p:spTgt spid="16"/>
                                        </p:tgtEl>
                                      </p:cBhvr>
                                    </p:animEffect>
                                    <p:anim calcmode="lin" valueType="num">
                                      <p:cBhvr additive="base">
                                        <p:cTn id="19" dur="550" fill="hold"/>
                                        <p:tgtEl>
                                          <p:spTgt spid="16"/>
                                        </p:tgtEl>
                                        <p:attrNameLst>
                                          <p:attrName>ppt_x</p:attrName>
                                        </p:attrNameLst>
                                      </p:cBhvr>
                                      <p:tavLst>
                                        <p:tav tm="0">
                                          <p:val>
                                            <p:strVal val="#ppt_x"/>
                                          </p:val>
                                        </p:tav>
                                        <p:tav tm="100000">
                                          <p:val>
                                            <p:strVal val="#ppt_x"/>
                                          </p:val>
                                        </p:tav>
                                      </p:tavLst>
                                    </p:anim>
                                    <p:anim calcmode="lin" valueType="num">
                                      <p:cBhvr additive="base">
                                        <p:cTn id="20" dur="550" fill="hold"/>
                                        <p:tgtEl>
                                          <p:spTgt spid="16"/>
                                        </p:tgtEl>
                                        <p:attrNameLst>
                                          <p:attrName>ppt_y</p:attrName>
                                        </p:attrNameLst>
                                      </p:cBhvr>
                                      <p:tavLst>
                                        <p:tav tm="0">
                                          <p:val>
                                            <p:strVal val="#ppt_y+.1"/>
                                          </p:val>
                                        </p:tav>
                                        <p:tav tm="100000">
                                          <p:val>
                                            <p:strVal val="#ppt_y"/>
                                          </p:val>
                                        </p:tav>
                                      </p:tavLst>
                                    </p:anim>
                                  </p:childTnLst>
                                </p:cTn>
                              </p:par>
                            </p:childTnLst>
                          </p:cTn>
                        </p:par>
                        <p:par>
                          <p:cTn id="22" fill="hold">
                            <p:stCondLst>
                              <p:cond delay="1650"/>
                            </p:stCondLst>
                            <p:childTnLst>
                              <p:par>
                                <p:cTn id="27" presetID="42"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50"/>
                                        <p:tgtEl>
                                          <p:spTgt spid="20"/>
                                        </p:tgtEl>
                                      </p:cBhvr>
                                    </p:animEffect>
                                    <p:anim calcmode="lin" valueType="num">
                                      <p:cBhvr additive="base">
                                        <p:cTn id="25" dur="550" fill="hold"/>
                                        <p:tgtEl>
                                          <p:spTgt spid="20"/>
                                        </p:tgtEl>
                                        <p:attrNameLst>
                                          <p:attrName>ppt_x</p:attrName>
                                        </p:attrNameLst>
                                      </p:cBhvr>
                                      <p:tavLst>
                                        <p:tav tm="0">
                                          <p:val>
                                            <p:strVal val="#ppt_x"/>
                                          </p:val>
                                        </p:tav>
                                        <p:tav tm="100000">
                                          <p:val>
                                            <p:strVal val="#ppt_x"/>
                                          </p:val>
                                        </p:tav>
                                      </p:tavLst>
                                    </p:anim>
                                    <p:anim calcmode="lin" valueType="num">
                                      <p:cBhvr additive="base">
                                        <p:cTn id="26" dur="550" fill="hold"/>
                                        <p:tgtEl>
                                          <p:spTgt spid="20"/>
                                        </p:tgtEl>
                                        <p:attrNameLst>
                                          <p:attrName>ppt_y</p:attrName>
                                        </p:attrNameLst>
                                      </p:cBhvr>
                                      <p:tavLst>
                                        <p:tav tm="0">
                                          <p:val>
                                            <p:strVal val="#ppt_y+.1"/>
                                          </p:val>
                                        </p:tav>
                                        <p:tav tm="100000">
                                          <p:val>
                                            <p:strVal val="#ppt_y"/>
                                          </p:val>
                                        </p:tav>
                                      </p:tavLst>
                                    </p:anim>
                                  </p:childTnLst>
                                </p:cTn>
                              </p:par>
                            </p:childTnLst>
                          </p:cTn>
                        </p:par>
                        <p:par>
                          <p:cTn id="28" fill="hold">
                            <p:stCondLst>
                              <p:cond delay="2200"/>
                            </p:stCondLst>
                            <p:childTnLst>
                              <p:par>
                                <p:cTn id="33" presetID="42" presetClass="entr" presetSubtype="0"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50"/>
                                        <p:tgtEl>
                                          <p:spTgt spid="24"/>
                                        </p:tgtEl>
                                      </p:cBhvr>
                                    </p:animEffect>
                                    <p:anim calcmode="lin" valueType="num">
                                      <p:cBhvr additive="base">
                                        <p:cTn id="31" dur="550" fill="hold"/>
                                        <p:tgtEl>
                                          <p:spTgt spid="24"/>
                                        </p:tgtEl>
                                        <p:attrNameLst>
                                          <p:attrName>ppt_x</p:attrName>
                                        </p:attrNameLst>
                                      </p:cBhvr>
                                      <p:tavLst>
                                        <p:tav tm="0">
                                          <p:val>
                                            <p:strVal val="#ppt_x"/>
                                          </p:val>
                                        </p:tav>
                                        <p:tav tm="100000">
                                          <p:val>
                                            <p:strVal val="#ppt_x"/>
                                          </p:val>
                                        </p:tav>
                                      </p:tavLst>
                                    </p:anim>
                                    <p:anim calcmode="lin" valueType="num">
                                      <p:cBhvr additive="base">
                                        <p:cTn id="32" dur="550" fill="hold"/>
                                        <p:tgtEl>
                                          <p:spTgt spid="24"/>
                                        </p:tgtEl>
                                        <p:attrNameLst>
                                          <p:attrName>ppt_y</p:attrName>
                                        </p:attrNameLst>
                                      </p:cBhvr>
                                      <p:tavLst>
                                        <p:tav tm="0">
                                          <p:val>
                                            <p:strVal val="#ppt_y+.1"/>
                                          </p:val>
                                        </p:tav>
                                        <p:tav tm="100000">
                                          <p:val>
                                            <p:strVal val="#ppt_y"/>
                                          </p:val>
                                        </p:tav>
                                      </p:tavLst>
                                    </p:anim>
                                  </p:childTnLst>
                                </p:cTn>
                              </p:par>
                            </p:childTnLst>
                          </p:cTn>
                        </p:par>
                        <p:par>
                          <p:cTn id="34" fill="hold">
                            <p:stCondLst>
                              <p:cond delay="2750"/>
                            </p:stCondLst>
                            <p:childTnLst>
                              <p:par>
                                <p:cTn id="39" presetID="42" presetClass="entr" presetSubtype="0"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550"/>
                                        <p:tgtEl>
                                          <p:spTgt spid="28"/>
                                        </p:tgtEl>
                                      </p:cBhvr>
                                    </p:animEffect>
                                    <p:anim calcmode="lin" valueType="num">
                                      <p:cBhvr additive="base">
                                        <p:cTn id="37" dur="550" fill="hold"/>
                                        <p:tgtEl>
                                          <p:spTgt spid="28"/>
                                        </p:tgtEl>
                                        <p:attrNameLst>
                                          <p:attrName>ppt_x</p:attrName>
                                        </p:attrNameLst>
                                      </p:cBhvr>
                                      <p:tavLst>
                                        <p:tav tm="0">
                                          <p:val>
                                            <p:strVal val="#ppt_x"/>
                                          </p:val>
                                        </p:tav>
                                        <p:tav tm="100000">
                                          <p:val>
                                            <p:strVal val="#ppt_x"/>
                                          </p:val>
                                        </p:tav>
                                      </p:tavLst>
                                    </p:anim>
                                    <p:anim calcmode="lin" valueType="num">
                                      <p:cBhvr additive="base">
                                        <p:cTn id="38" dur="550" fill="hold"/>
                                        <p:tgtEl>
                                          <p:spTgt spid="28"/>
                                        </p:tgtEl>
                                        <p:attrNameLst>
                                          <p:attrName>ppt_y</p:attrName>
                                        </p:attrNameLst>
                                      </p:cBhvr>
                                      <p:tavLst>
                                        <p:tav tm="0">
                                          <p:val>
                                            <p:strVal val="#ppt_y+.1"/>
                                          </p:val>
                                        </p:tav>
                                        <p:tav tm="100000">
                                          <p:val>
                                            <p:strVal val="#ppt_y"/>
                                          </p:val>
                                        </p:tav>
                                      </p:tavLst>
                                    </p:anim>
                                  </p:childTnLst>
                                </p:cTn>
                              </p:par>
                            </p:childTnLst>
                          </p:cTn>
                        </p:par>
                        <p:par>
                          <p:cTn id="40" fill="hold">
                            <p:stCondLst>
                              <p:cond delay="3300"/>
                            </p:stCondLst>
                            <p:childTnLst>
                              <p:par>
                                <p:cTn id="45" presetID="42" presetClass="entr" presetSubtype="0" fill="hold" grpId="0" nodeType="after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550"/>
                                        <p:tgtEl>
                                          <p:spTgt spid="32"/>
                                        </p:tgtEl>
                                      </p:cBhvr>
                                    </p:animEffect>
                                    <p:anim calcmode="lin" valueType="num">
                                      <p:cBhvr additive="base">
                                        <p:cTn id="43" dur="550" fill="hold"/>
                                        <p:tgtEl>
                                          <p:spTgt spid="32"/>
                                        </p:tgtEl>
                                        <p:attrNameLst>
                                          <p:attrName>ppt_x</p:attrName>
                                        </p:attrNameLst>
                                      </p:cBhvr>
                                      <p:tavLst>
                                        <p:tav tm="0">
                                          <p:val>
                                            <p:strVal val="#ppt_x"/>
                                          </p:val>
                                        </p:tav>
                                        <p:tav tm="100000">
                                          <p:val>
                                            <p:strVal val="#ppt_x"/>
                                          </p:val>
                                        </p:tav>
                                      </p:tavLst>
                                    </p:anim>
                                    <p:anim calcmode="lin" valueType="num">
                                      <p:cBhvr additive="base">
                                        <p:cTn id="44" dur="55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show="0">
  <p:cSld>
    <p:bg>
      <p:bgPr>
        <a:blipFill dpi="0" rotWithShape="1">
          <a:blip r:embed="rId9"/>
          <a:srcRect/>
          <a:stretch>
            <a:fillRect/>
          </a:stretch>
        </a:blipFill>
        <a:effectLst/>
      </p:bgPr>
    </p:bg>
    <p:spTree>
      <p:nvGrpSpPr>
        <p:cNvPr id="1" name="">
          <a:extLst>
            <a:ext uri="{FF2B5EF4-FFF2-40B4-BE49-F238E27FC236}">
              <a16:creationId xmlns:a16="http://schemas.microsoft.com/office/drawing/2014/main" id="{CE81F199-A217-80FD-EF2B-F426494DC189}"/>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5E4087A1-0602-4AE2-356A-F1E9286A577A}"/>
              </a:ext>
            </a:extLst>
          </p:cNvPr>
          <p:cNvPicPr>
            <a:picLocks noChangeAspect="1"/>
          </p:cNvPicPr>
          <p:nvPr/>
        </p:nvPicPr>
        <p:blipFill>
          <a:blip r:embed="rId3"/>
          <a:srcRect t="14626" b="14626"/>
          <a:stretch/>
        </p:blipFill>
        <p:spPr>
          <a:xfrm>
            <a:off x="9201055" y="6438549"/>
            <a:ext cx="1920246" cy="274320"/>
          </a:xfrm>
          <a:prstGeom prst="rect">
            <a:avLst/>
          </a:prstGeom>
        </p:spPr>
      </p:pic>
      <p:pic>
        <p:nvPicPr>
          <p:cNvPr id="26" name="Picture 25">
            <a:extLst>
              <a:ext uri="{FF2B5EF4-FFF2-40B4-BE49-F238E27FC236}">
                <a16:creationId xmlns:a16="http://schemas.microsoft.com/office/drawing/2014/main" id="{AD13CF7F-8939-8CA7-2B7C-3808351A3BF0}"/>
              </a:ext>
            </a:extLst>
          </p:cNvPr>
          <p:cNvPicPr>
            <a:picLocks noChangeAspect="1"/>
          </p:cNvPicPr>
          <p:nvPr/>
        </p:nvPicPr>
        <p:blipFill>
          <a:blip r:embed="rId4"/>
          <a:srcRect/>
          <a:stretch/>
        </p:blipFill>
        <p:spPr>
          <a:xfrm>
            <a:off x="9123898" y="6139846"/>
            <a:ext cx="2080726" cy="378618"/>
          </a:xfrm>
          <a:prstGeom prst="rect">
            <a:avLst/>
          </a:prstGeom>
        </p:spPr>
      </p:pic>
      <p:pic>
        <p:nvPicPr>
          <p:cNvPr id="21" name="Picture 20">
            <a:extLst>
              <a:ext uri="{FF2B5EF4-FFF2-40B4-BE49-F238E27FC236}">
                <a16:creationId xmlns:a16="http://schemas.microsoft.com/office/drawing/2014/main" id="{F5CA4D72-3E6D-AEEB-F758-71316A33DC9C}"/>
              </a:ext>
            </a:extLst>
          </p:cNvPr>
          <p:cNvPicPr>
            <a:picLocks noChangeAspect="1"/>
          </p:cNvPicPr>
          <p:nvPr/>
        </p:nvPicPr>
        <p:blipFill>
          <a:blip r:embed="rId5"/>
          <a:srcRect/>
          <a:stretch/>
        </p:blipFill>
        <p:spPr>
          <a:xfrm>
            <a:off x="300591" y="818057"/>
            <a:ext cx="11891410" cy="6039944"/>
          </a:xfrm>
          <a:prstGeom prst="rect">
            <a:avLst/>
          </a:prstGeom>
        </p:spPr>
      </p:pic>
      <p:pic>
        <p:nvPicPr>
          <p:cNvPr id="5" name="Picture 4" descr="A blue and grey color palette&#10;&#10;Description automatically generated">
            <a:extLst>
              <a:ext uri="{FF2B5EF4-FFF2-40B4-BE49-F238E27FC236}">
                <a16:creationId xmlns:a16="http://schemas.microsoft.com/office/drawing/2014/main" id="{7E3EB8AD-9725-E87E-8E3D-4C654F353458}"/>
              </a:ext>
            </a:extLst>
          </p:cNvPr>
          <p:cNvPicPr>
            <a:picLocks noChangeAspect="1"/>
          </p:cNvPicPr>
          <p:nvPr/>
        </p:nvPicPr>
        <p:blipFill>
          <a:blip r:embed="rId6"/>
          <a:stretch>
            <a:fillRect/>
          </a:stretch>
        </p:blipFill>
        <p:spPr>
          <a:xfrm rot="16200000">
            <a:off x="-1681171" y="3696354"/>
            <a:ext cx="2427832" cy="753017"/>
          </a:xfrm>
          <a:prstGeom prst="rect">
            <a:avLst/>
          </a:prstGeom>
          <a:gradFill>
            <a:gsLst>
              <a:gs pos="0">
                <a:srgbClr val="75BF43"/>
              </a:gs>
              <a:gs pos="100000">
                <a:srgbClr val="63C7C8"/>
              </a:gs>
            </a:gsLst>
            <a:lin ang="5400000" scaled="1"/>
          </a:gradFill>
        </p:spPr>
      </p:pic>
      <p:grpSp>
        <p:nvGrpSpPr>
          <p:cNvPr id="38" name="Group 37">
            <a:extLst>
              <a:ext uri="{FF2B5EF4-FFF2-40B4-BE49-F238E27FC236}">
                <a16:creationId xmlns:a16="http://schemas.microsoft.com/office/drawing/2014/main" id="{79F7F57B-D8CE-DABD-29F0-F382295906E6}"/>
              </a:ext>
            </a:extLst>
          </p:cNvPr>
          <p:cNvGrpSpPr/>
          <p:nvPr/>
        </p:nvGrpSpPr>
        <p:grpSpPr>
          <a:xfrm>
            <a:off x="2317676" y="2953532"/>
            <a:ext cx="7528746" cy="1015663"/>
            <a:chOff x="2047831" y="280382"/>
            <a:chExt cx="7528746" cy="1015663"/>
          </a:xfrm>
        </p:grpSpPr>
        <p:sp>
          <p:nvSpPr>
            <p:cNvPr id="10" name="TextBox 9">
              <a:extLst>
                <a:ext uri="{FF2B5EF4-FFF2-40B4-BE49-F238E27FC236}">
                  <a16:creationId xmlns:a16="http://schemas.microsoft.com/office/drawing/2014/main" id="{2873EDE3-9BB2-8EDF-B82C-A599F3B35F4E}"/>
                </a:ext>
              </a:extLst>
            </p:cNvPr>
            <p:cNvSpPr txBox="1"/>
            <p:nvPr/>
          </p:nvSpPr>
          <p:spPr>
            <a:xfrm>
              <a:off x="6082049" y="385062"/>
              <a:ext cx="3494528"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350" b="1" i="0" u="none" strike="noStrike" kern="1200" cap="none" spc="0" normalizeH="0" baseline="0" noProof="0" dirty="0">
                  <a:ln>
                    <a:noFill/>
                  </a:ln>
                  <a:solidFill>
                    <a:schemeClr val="bg1"/>
                  </a:solidFill>
                  <a:uLnTx/>
                  <a:uFillTx/>
                  <a:latin typeface="Poppins"/>
                  <a:ea typeface="+mn-ea"/>
                  <a:cs typeface="+mn-cs"/>
                </a:rPr>
                <a:t>Your Business</a:t>
              </a:r>
              <a:endParaRPr kumimoji="0" lang="en-US" sz="3350" b="0" i="0" u="none" strike="noStrike" kern="1200" cap="none" spc="0" normalizeH="0" baseline="0" noProof="0" dirty="0">
                <a:ln>
                  <a:noFill/>
                </a:ln>
                <a:solidFill>
                  <a:schemeClr val="bg1"/>
                </a:solidFill>
                <a:uLnTx/>
                <a:uFillTx/>
                <a:latin typeface="Poppins"/>
                <a:ea typeface="+mn-ea"/>
                <a:cs typeface="+mn-cs"/>
              </a:endParaRPr>
            </a:p>
          </p:txBody>
        </p:sp>
        <p:pic>
          <p:nvPicPr>
            <p:cNvPr id="3" name="Picture 2" descr="A person standing on a rocket&#10;&#10;Description automatically generated">
              <a:extLst>
                <a:ext uri="{FF2B5EF4-FFF2-40B4-BE49-F238E27FC236}">
                  <a16:creationId xmlns:a16="http://schemas.microsoft.com/office/drawing/2014/main" id="{CB68CB77-5929-0BE3-88F1-3C115A403BC2}"/>
                </a:ext>
              </a:extLst>
            </p:cNvPr>
            <p:cNvPicPr>
              <a:picLocks noChangeAspect="1"/>
            </p:cNvPicPr>
            <p:nvPr/>
          </p:nvPicPr>
          <p:blipFill>
            <a:blip r:embed="rId7"/>
            <a:stretch>
              <a:fillRect/>
            </a:stretch>
          </p:blipFill>
          <p:spPr>
            <a:xfrm>
              <a:off x="2047831" y="323785"/>
              <a:ext cx="1203812" cy="941314"/>
            </a:xfrm>
            <a:prstGeom prst="rect">
              <a:avLst/>
            </a:prstGeom>
          </p:spPr>
        </p:pic>
        <p:sp>
          <p:nvSpPr>
            <p:cNvPr id="23" name="TextBox 22">
              <a:extLst>
                <a:ext uri="{FF2B5EF4-FFF2-40B4-BE49-F238E27FC236}">
                  <a16:creationId xmlns:a16="http://schemas.microsoft.com/office/drawing/2014/main" id="{54062FFA-6AC2-06B5-EBFB-C694ED749216}"/>
                </a:ext>
              </a:extLst>
            </p:cNvPr>
            <p:cNvSpPr txBox="1"/>
            <p:nvPr/>
          </p:nvSpPr>
          <p:spPr>
            <a:xfrm rot="21283057">
              <a:off x="2973431" y="280382"/>
              <a:ext cx="3225710" cy="1015663"/>
            </a:xfrm>
            <a:prstGeom prst="rect">
              <a:avLst/>
            </a:prstGeom>
            <a:noFill/>
          </p:spPr>
          <p:txBody>
            <a:bodyPr wrap="square">
              <a:spAutoFit/>
            </a:bodyPr>
            <a:lstStyle/>
            <a:p>
              <a:pPr algn="ctr"/>
              <a:r>
                <a:rPr kumimoji="0" lang="en-US" sz="4900" b="1" i="0" u="none" strike="noStrike" kern="1200" cap="none" spc="0" normalizeH="0" baseline="0" noProof="0" dirty="0">
                  <a:ln>
                    <a:noFill/>
                  </a:ln>
                  <a:solidFill>
                    <a:schemeClr val="accent2"/>
                  </a:solidFill>
                  <a:uLnTx/>
                  <a:uFillTx/>
                  <a:latin typeface="Poppins"/>
                  <a:ea typeface="+mn-ea"/>
                  <a:cs typeface="+mn-cs"/>
                </a:rPr>
                <a:t>LAUNCH</a:t>
              </a:r>
              <a:endParaRPr lang="en-US" sz="4900" dirty="0">
                <a:solidFill>
                  <a:schemeClr val="accent2"/>
                </a:solidFill>
              </a:endParaRPr>
            </a:p>
          </p:txBody>
        </p:sp>
      </p:grpSp>
      <p:sp>
        <p:nvSpPr>
          <p:cNvPr id="24" name="TextBox 23">
            <a:extLst>
              <a:ext uri="{FF2B5EF4-FFF2-40B4-BE49-F238E27FC236}">
                <a16:creationId xmlns:a16="http://schemas.microsoft.com/office/drawing/2014/main" id="{C5274428-A048-B8E6-19FE-3376D328E5A4}"/>
              </a:ext>
            </a:extLst>
          </p:cNvPr>
          <p:cNvSpPr txBox="1"/>
          <p:nvPr/>
        </p:nvSpPr>
        <p:spPr>
          <a:xfrm>
            <a:off x="186764" y="6050130"/>
            <a:ext cx="208072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err="1">
                <a:ln>
                  <a:noFill/>
                </a:ln>
                <a:solidFill>
                  <a:prstClr val="white"/>
                </a:solidFill>
                <a:effectLst/>
                <a:uLnTx/>
                <a:uFillTx/>
                <a:latin typeface="Poppins"/>
                <a:ea typeface="Roboto" panose="02000000000000000000" pitchFamily="2" charset="0"/>
                <a:cs typeface="Calibri Light" panose="020F0302020204030204" pitchFamily="34" charset="0"/>
              </a:rPr>
              <a:t>LegacyPartners.biz</a:t>
            </a:r>
            <a:endParaRPr kumimoji="0" lang="en-US" sz="1300" b="0" i="1" u="none" strike="noStrike" kern="1200" cap="none" spc="0" normalizeH="0" baseline="0" noProof="0" dirty="0">
              <a:ln>
                <a:noFill/>
              </a:ln>
              <a:solidFill>
                <a:prstClr val="white"/>
              </a:solidFill>
              <a:effectLst/>
              <a:uLnTx/>
              <a:uFillTx/>
              <a:latin typeface="Poppins"/>
              <a:ea typeface="Roboto" panose="02000000000000000000" pitchFamily="2" charset="0"/>
              <a:cs typeface="Calibri Light" panose="020F03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err="1">
                <a:ln>
                  <a:noFill/>
                </a:ln>
                <a:solidFill>
                  <a:prstClr val="white"/>
                </a:solidFill>
                <a:effectLst/>
                <a:uLnTx/>
                <a:uFillTx/>
                <a:latin typeface="Poppins"/>
                <a:ea typeface="Roboto" panose="02000000000000000000" pitchFamily="2" charset="0"/>
                <a:cs typeface="Calibri Light" panose="020F0302020204030204" pitchFamily="34" charset="0"/>
              </a:rPr>
              <a:t>TheSVPSystem.com</a:t>
            </a:r>
            <a:endParaRPr kumimoji="0" lang="en-US" sz="1300" b="0" i="1" u="none" strike="noStrike" kern="1200" cap="none" spc="0" normalizeH="0" baseline="0" noProof="0" dirty="0">
              <a:ln>
                <a:noFill/>
              </a:ln>
              <a:solidFill>
                <a:prstClr val="white"/>
              </a:solidFill>
              <a:effectLst/>
              <a:uLnTx/>
              <a:uFillTx/>
              <a:latin typeface="Poppins"/>
              <a:ea typeface="Roboto" panose="02000000000000000000" pitchFamily="2" charset="0"/>
              <a:cs typeface="Calibri Light" panose="020F0302020204030204" pitchFamily="34" charset="0"/>
            </a:endParaRPr>
          </a:p>
        </p:txBody>
      </p:sp>
      <p:pic>
        <p:nvPicPr>
          <p:cNvPr id="40" name="6 and 1 mark" descr=""/>
          <p:cNvPicPr>
            <a:picLocks noChangeAspect="1"/>
          </p:cNvPicPr>
          <p:nvPr/>
        </p:nvPicPr>
        <p:blipFill>
          <a:blip r:embed="rId10"/>
          <a:stretch>
            <a:fillRect/>
          </a:stretch>
        </p:blipFill>
        <p:spPr>
          <a:xfrm>
            <a:off x="11393424" y="6108192"/>
            <a:ext cx="475488" cy="475488"/>
          </a:xfrm>
          <a:prstGeom prst="rect">
            <a:avLst/>
          </a:prstGeom>
          <a:ln>
            <a:noFill/>
          </a:ln>
        </p:spPr>
      </p:pic>
      <p:sp>
        <p:nvSpPr>
          <p:cNvPr id="39"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3390756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10589E-17 -1.85185E-6 L 0.00117 -0.38982 " pathEditMode="relative" rAng="0" ptsTypes="AA">
                                      <p:cBhvr>
                                        <p:cTn id="6" dur="1000" fill="hold"/>
                                        <p:tgtEl>
                                          <p:spTgt spid="38"/>
                                        </p:tgtEl>
                                        <p:attrNameLst>
                                          <p:attrName>ppt_x</p:attrName>
                                          <p:attrName>ppt_y</p:attrName>
                                        </p:attrNameLst>
                                      </p:cBhvr>
                                      <p:rCtr x="0" y="-20301"/>
                                    </p:animMotion>
                                  </p:childTnLst>
                                </p:cTn>
                              </p:par>
                              <p:par>
                                <p:cTn id="7" presetID="53" presetClass="entr" presetSubtype="16" fill="hold" nodeType="withEffect">
                                  <p:stCondLst>
                                    <p:cond delay="500"/>
                                  </p:stCondLst>
                                  <p:childTnLst>
                                    <p:set>
                                      <p:cBhvr>
                                        <p:cTn id="8" dur="1" fill="hold">
                                          <p:stCondLst>
                                            <p:cond delay="0"/>
                                          </p:stCondLst>
                                        </p:cTn>
                                        <p:tgtEl>
                                          <p:spTgt spid="21"/>
                                        </p:tgtEl>
                                        <p:attrNameLst>
                                          <p:attrName>style.visibility</p:attrName>
                                        </p:attrNameLst>
                                      </p:cBhvr>
                                      <p:to>
                                        <p:strVal val="visible"/>
                                      </p:to>
                                    </p:set>
                                    <p:anim calcmode="lin" valueType="num">
                                      <p:cBhvr>
                                        <p:cTn id="9" dur="750" fill="hold"/>
                                        <p:tgtEl>
                                          <p:spTgt spid="21"/>
                                        </p:tgtEl>
                                        <p:attrNameLst>
                                          <p:attrName>ppt_w</p:attrName>
                                        </p:attrNameLst>
                                      </p:cBhvr>
                                      <p:tavLst>
                                        <p:tav tm="0">
                                          <p:val>
                                            <p:fltVal val="0"/>
                                          </p:val>
                                        </p:tav>
                                        <p:tav tm="100000">
                                          <p:val>
                                            <p:strVal val="#ppt_w"/>
                                          </p:val>
                                        </p:tav>
                                      </p:tavLst>
                                    </p:anim>
                                    <p:anim calcmode="lin" valueType="num">
                                      <p:cBhvr>
                                        <p:cTn id="10" dur="750" fill="hold"/>
                                        <p:tgtEl>
                                          <p:spTgt spid="21"/>
                                        </p:tgtEl>
                                        <p:attrNameLst>
                                          <p:attrName>ppt_h</p:attrName>
                                        </p:attrNameLst>
                                      </p:cBhvr>
                                      <p:tavLst>
                                        <p:tav tm="0">
                                          <p:val>
                                            <p:fltVal val="0"/>
                                          </p:val>
                                        </p:tav>
                                        <p:tav tm="100000">
                                          <p:val>
                                            <p:strVal val="#ppt_h"/>
                                          </p:val>
                                        </p:tav>
                                      </p:tavLst>
                                    </p:anim>
                                    <p:animEffect transition="in" filter="fade">
                                      <p:cBhvr>
                                        <p:cTn id="11"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384FABE-A464-B345-B904-3F0929F2E779}"/>
              </a:ext>
            </a:extLst>
          </p:cNvPr>
          <p:cNvSpPr txBox="1"/>
          <p:nvPr/>
        </p:nvSpPr>
        <p:spPr>
          <a:xfrm>
            <a:off x="0" y="2472328"/>
            <a:ext cx="12192000" cy="1913344"/>
          </a:xfrm>
          <a:prstGeom prst="rect">
            <a:avLst/>
          </a:prstGeom>
          <a:noFill/>
        </p:spPr>
        <p:txBody>
          <a:bodyPr wrap="square" rtlCol="0">
            <a:spAutoFit/>
          </a:bodyPr>
          <a:lstStyle/>
          <a:p>
            <a:pPr algn="ctr">
              <a:lnSpc>
                <a:spcPts val="7120"/>
              </a:lnSpc>
            </a:pPr>
            <a:r>
              <a:rPr lang="en-US" sz="8800" b="1" dirty="0">
                <a:solidFill>
                  <a:schemeClr val="accent2"/>
                </a:solidFill>
                <a:latin typeface="Caveat"/>
              </a:rPr>
              <a:t>How to Invite Guests</a:t>
            </a:r>
          </a:p>
          <a:p>
            <a:pPr algn="ctr">
              <a:lnSpc>
                <a:spcPts val="7120"/>
              </a:lnSpc>
            </a:pPr>
            <a:r>
              <a:rPr lang="en-US" sz="8800" b="1" dirty="0">
                <a:solidFill>
                  <a:schemeClr val="accent2"/>
                </a:solidFill>
                <a:latin typeface="Caveat"/>
              </a:rPr>
              <a:t>to Your Grand Opening!</a:t>
            </a:r>
          </a:p>
        </p:txBody>
      </p:sp>
      <p:pic>
        <p:nvPicPr>
          <p:cNvPr id="5" name="Picture 4" descr="A blue and grey color palette&#10;&#10;Description automatically generated">
            <a:extLst>
              <a:ext uri="{FF2B5EF4-FFF2-40B4-BE49-F238E27FC236}">
                <a16:creationId xmlns:a16="http://schemas.microsoft.com/office/drawing/2014/main" id="{37056220-FBC1-554A-A590-72BE549A5586}"/>
              </a:ext>
            </a:extLst>
          </p:cNvPr>
          <p:cNvPicPr>
            <a:picLocks noChangeAspect="1"/>
          </p:cNvPicPr>
          <p:nvPr/>
        </p:nvPicPr>
        <p:blipFill>
          <a:blip r:embed="rId3"/>
          <a:stretch>
            <a:fillRect/>
          </a:stretch>
        </p:blipFill>
        <p:spPr>
          <a:xfrm rot="16200000">
            <a:off x="-1681171" y="3696354"/>
            <a:ext cx="2427832" cy="753017"/>
          </a:xfrm>
          <a:prstGeom prst="rect">
            <a:avLst/>
          </a:prstGeom>
          <a:gradFill>
            <a:gsLst>
              <a:gs pos="0">
                <a:srgbClr val="75BF43"/>
              </a:gs>
              <a:gs pos="100000">
                <a:srgbClr val="63C7C8"/>
              </a:gs>
            </a:gsLst>
            <a:lin ang="5400000" scaled="1"/>
          </a:gradFill>
        </p:spPr>
      </p:pic>
      <p:pic>
        <p:nvPicPr>
          <p:cNvPr id="7" name="6 and 1 mark" descr=""/>
          <p:cNvPicPr>
            <a:picLocks noChangeAspect="1"/>
          </p:cNvPicPr>
          <p:nvPr/>
        </p:nvPicPr>
        <p:blipFill>
          <a:blip r:embed="rId6"/>
          <a:stretch>
            <a:fillRect/>
          </a:stretch>
        </p:blipFill>
        <p:spPr>
          <a:xfrm>
            <a:off x="11393424" y="6108192"/>
            <a:ext cx="475488" cy="475488"/>
          </a:xfrm>
          <a:prstGeom prst="rect">
            <a:avLst/>
          </a:prstGeom>
          <a:ln>
            <a:noFill/>
          </a:ln>
        </p:spPr>
      </p:pic>
      <p:sp>
        <p:nvSpPr>
          <p:cNvPr id="6"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2845837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6"/>
          <a:srcRect/>
          <a:stretch>
            <a:fillRect/>
          </a:stretch>
        </a:blipFill>
        <a:effectLst/>
      </p:bgPr>
    </p:bg>
    <p:spTree>
      <p:nvGrpSpPr>
        <p:cNvPr id="1" name=""/>
        <p:cNvGrpSpPr/>
        <p:nvPr/>
      </p:nvGrpSpPr>
      <p:grpSpPr>
        <a:xfrm>
          <a:off x="0" y="0"/>
          <a:ext cx="0" cy="0"/>
          <a:chOff x="0" y="0"/>
          <a:chExt cx="0" cy="0"/>
        </a:xfrm>
      </p:grpSpPr>
      <p:grpSp>
        <p:nvGrpSpPr>
          <p:cNvPr id="2" name="Eyebrow"/>
          <p:cNvGrpSpPr/>
          <p:nvPr/>
        </p:nvGrpSpPr>
        <p:grpSpPr>
          <a:xfrm>
            <a:off x="627888" y="502920"/>
            <a:ext cx="8241792" cy="274320"/>
            <a:chOff x="627888" y="502920"/>
            <a:chExt cx="8241792" cy="274320"/>
          </a:xfrm>
        </p:grpSpPr>
        <p:pic>
          <p:nvPicPr>
            <p:cNvPr id="6002" name="Eyebrow (text)"/>
            <p:cNvPicPr>
              <a:picLocks noChangeAspect="1"/>
            </p:cNvPicPr>
            <p:nvPr/>
          </p:nvPicPr>
          <p:blipFill>
            <a:blip r:embed="rId10"/>
            <a:stretch>
              <a:fillRect/>
            </a:stretch>
          </p:blipFill>
          <p:spPr>
            <a:xfrm>
              <a:off x="627888" y="524256"/>
              <a:ext cx="4066032" cy="149352"/>
            </a:xfrm>
            <a:prstGeom prst="rect">
              <a:avLst/>
            </a:prstGeom>
          </p:spPr>
        </p:pic>
      </p:grpSp>
      <p:grpSp>
        <p:nvGrpSpPr>
          <p:cNvPr id="3" name="Title"/>
          <p:cNvGrpSpPr/>
          <p:nvPr/>
        </p:nvGrpSpPr>
        <p:grpSpPr>
          <a:xfrm>
            <a:off x="640080" y="804672"/>
            <a:ext cx="8778240" cy="822960"/>
            <a:chOff x="640080" y="804672"/>
            <a:chExt cx="8778240" cy="822960"/>
          </a:xfrm>
        </p:grpSpPr>
        <p:pic>
          <p:nvPicPr>
            <p:cNvPr id="6003" name="Title (text)"/>
            <p:cNvPicPr>
              <a:picLocks noChangeAspect="1"/>
            </p:cNvPicPr>
            <p:nvPr/>
          </p:nvPicPr>
          <p:blipFill>
            <a:blip r:embed="rId11"/>
            <a:stretch>
              <a:fillRect/>
            </a:stretch>
          </p:blipFill>
          <p:spPr>
            <a:xfrm>
              <a:off x="649224" y="838200"/>
              <a:ext cx="5233416" cy="585216"/>
            </a:xfrm>
            <a:prstGeom prst="rect">
              <a:avLst/>
            </a:prstGeom>
          </p:spPr>
        </p:pic>
      </p:grpSp>
      <p:grpSp>
        <p:nvGrpSpPr>
          <p:cNvPr id="4" name="Disclaimer"/>
          <p:cNvGrpSpPr/>
          <p:nvPr/>
        </p:nvGrpSpPr>
        <p:grpSpPr>
          <a:xfrm>
            <a:off x="621792" y="6400800"/>
            <a:ext cx="6876288" cy="228600"/>
            <a:chOff x="621792" y="6400800"/>
            <a:chExt cx="6876288" cy="228600"/>
          </a:xfrm>
        </p:grpSpPr>
        <p:pic>
          <p:nvPicPr>
            <p:cNvPr id="6004" name="Disclaimer (text)"/>
            <p:cNvPicPr>
              <a:picLocks noChangeAspect="1"/>
            </p:cNvPicPr>
            <p:nvPr/>
          </p:nvPicPr>
          <p:blipFill>
            <a:blip r:embed="rId12"/>
            <a:stretch>
              <a:fillRect/>
            </a:stretch>
          </p:blipFill>
          <p:spPr>
            <a:xfrm>
              <a:off x="621792" y="6406896"/>
              <a:ext cx="3346704" cy="155448"/>
            </a:xfrm>
            <a:prstGeom prst="rect">
              <a:avLst/>
            </a:prstGeom>
          </p:spPr>
        </p:pic>
      </p:grpSp>
      <p:cxnSp>
        <p:nvCxnSpPr>
          <p:cNvPr id="5" name="Flow Line"/>
          <p:cNvCxnSpPr/>
          <p:nvPr/>
        </p:nvCxnSpPr>
        <p:spPr>
          <a:xfrm>
            <a:off x="1828800" y="3794760"/>
            <a:ext cx="8549640" cy="0"/>
          </a:xfrm>
          <a:prstGeom prst="line">
            <a:avLst/>
          </a:prstGeom>
          <a:ln w="25400" cap="rnd">
            <a:solidFill>
              <a:srgbClr val="2F65A7"/>
            </a:solidFill>
          </a:ln>
        </p:spPr>
      </p:cxnSp>
      <p:grpSp>
        <p:nvGrpSpPr>
          <p:cNvPr id="10" name="Only Have a Minute"/>
          <p:cNvGrpSpPr/>
          <p:nvPr/>
        </p:nvGrpSpPr>
        <p:grpSpPr>
          <a:xfrm>
            <a:off x="502920" y="2807208"/>
            <a:ext cx="2651760" cy="2999232"/>
            <a:chOff x="502920" y="2807208"/>
            <a:chExt cx="2651760" cy="2999232"/>
          </a:xfrm>
        </p:grpSpPr>
        <p:sp>
          <p:nvSpPr>
            <p:cNvPr id="6" name="Shape 6"/>
            <p:cNvSpPr/>
            <p:nvPr/>
          </p:nvSpPr>
          <p:spPr>
            <a:xfrm>
              <a:off x="914400" y="2880360"/>
              <a:ext cx="1828800" cy="1828800"/>
            </a:xfrm>
            <a:prstGeom prst="ellipse">
              <a:avLst/>
            </a:prstGeom>
            <a:solidFill>
              <a:srgbClr val="0E3A66"/>
            </a:solidFill>
            <a:ln w="31750">
              <a:solidFill>
                <a:srgbClr val="FFD700"/>
              </a:solidFill>
            </a:ln>
          </p:spPr>
        </p:sp>
        <p:pic>
          <p:nvPicPr>
            <p:cNvPr id="7" name="Picture 7" descr=""/>
            <p:cNvPicPr>
              <a:picLocks noChangeAspect="1"/>
            </p:cNvPicPr>
            <p:nvPr/>
          </p:nvPicPr>
          <p:blipFill>
            <a:blip r:embed="rId13"/>
            <a:stretch>
              <a:fillRect/>
            </a:stretch>
          </p:blipFill>
          <p:spPr>
            <a:xfrm>
              <a:off x="1472184" y="3438144"/>
              <a:ext cx="713232" cy="713232"/>
            </a:xfrm>
            <a:prstGeom prst="rect">
              <a:avLst/>
            </a:prstGeom>
          </p:spPr>
        </p:pic>
        <p:grpSp>
          <p:nvGrpSpPr>
            <p:cNvPr id="8" name="Text 8"/>
            <p:cNvGrpSpPr/>
            <p:nvPr/>
          </p:nvGrpSpPr>
          <p:grpSpPr>
            <a:xfrm>
              <a:off x="2304288" y="2807208"/>
              <a:ext cx="475488" cy="475488"/>
              <a:chOff x="2304288" y="2807208"/>
              <a:chExt cx="475488" cy="475488"/>
            </a:xfrm>
          </p:grpSpPr>
          <p:sp>
            <p:nvSpPr>
              <p:cNvPr id="5008" name="Text 8 (shape)"/>
              <p:cNvSpPr/>
              <p:nvPr/>
            </p:nvSpPr>
            <p:spPr>
              <a:xfrm>
                <a:off x="2304288" y="2807208"/>
                <a:ext cx="475488" cy="475488"/>
              </a:xfrm>
              <a:prstGeom prst="ellipse">
                <a:avLst/>
              </a:prstGeom>
              <a:solidFill>
                <a:srgbClr val="FFD700"/>
              </a:solidFill>
              <a:ln w="38100">
                <a:solidFill>
                  <a:srgbClr val="FFFFFF"/>
                </a:solidFill>
              </a:ln>
            </p:spPr>
          </p:sp>
          <p:pic>
            <p:nvPicPr>
              <p:cNvPr id="6008" name="Text 8 (text)"/>
              <p:cNvPicPr>
                <a:picLocks noChangeAspect="1"/>
              </p:cNvPicPr>
              <p:nvPr/>
            </p:nvPicPr>
            <p:blipFill>
              <a:blip r:embed="rId14"/>
              <a:stretch>
                <a:fillRect/>
              </a:stretch>
            </p:blipFill>
            <p:spPr>
              <a:xfrm>
                <a:off x="2474976" y="2944368"/>
                <a:ext cx="121920" cy="213360"/>
              </a:xfrm>
              <a:prstGeom prst="rect">
                <a:avLst/>
              </a:prstGeom>
            </p:spPr>
          </p:pic>
        </p:grpSp>
        <p:grpSp>
          <p:nvGrpSpPr>
            <p:cNvPr id="9" name="Text 9"/>
            <p:cNvGrpSpPr/>
            <p:nvPr/>
          </p:nvGrpSpPr>
          <p:grpSpPr>
            <a:xfrm>
              <a:off x="502920" y="4892040"/>
              <a:ext cx="2651760" cy="914400"/>
              <a:chOff x="502920" y="4892040"/>
              <a:chExt cx="2651760" cy="914400"/>
            </a:xfrm>
          </p:grpSpPr>
          <p:pic>
            <p:nvPicPr>
              <p:cNvPr id="6009" name="Text 9 (text)"/>
              <p:cNvPicPr>
                <a:picLocks noChangeAspect="1"/>
              </p:cNvPicPr>
              <p:nvPr/>
            </p:nvPicPr>
            <p:blipFill>
              <a:blip r:embed="rId15"/>
              <a:stretch>
                <a:fillRect/>
              </a:stretch>
            </p:blipFill>
            <p:spPr>
              <a:xfrm>
                <a:off x="963168" y="4919472"/>
                <a:ext cx="1722120" cy="563880"/>
              </a:xfrm>
              <a:prstGeom prst="rect">
                <a:avLst/>
              </a:prstGeom>
            </p:spPr>
          </p:pic>
        </p:grpSp>
      </p:grpSp>
      <p:grpSp>
        <p:nvGrpSpPr>
          <p:cNvPr id="15" name="Why"/>
          <p:cNvGrpSpPr/>
          <p:nvPr/>
        </p:nvGrpSpPr>
        <p:grpSpPr>
          <a:xfrm>
            <a:off x="3353105" y="2807208"/>
            <a:ext cx="2651760" cy="2999232"/>
            <a:chOff x="3353105" y="2807208"/>
            <a:chExt cx="2651760" cy="2999232"/>
          </a:xfrm>
        </p:grpSpPr>
        <p:sp>
          <p:nvSpPr>
            <p:cNvPr id="11" name="Shape 11"/>
            <p:cNvSpPr/>
            <p:nvPr/>
          </p:nvSpPr>
          <p:spPr>
            <a:xfrm>
              <a:off x="3764585" y="2880360"/>
              <a:ext cx="1828800" cy="1828800"/>
            </a:xfrm>
            <a:prstGeom prst="ellipse">
              <a:avLst/>
            </a:prstGeom>
            <a:solidFill>
              <a:srgbClr val="0E3A66"/>
            </a:solidFill>
            <a:ln w="31750">
              <a:solidFill>
                <a:srgbClr val="FFD700"/>
              </a:solidFill>
            </a:ln>
          </p:spPr>
        </p:sp>
        <p:pic>
          <p:nvPicPr>
            <p:cNvPr id="12" name="Picture 12" descr=""/>
            <p:cNvPicPr>
              <a:picLocks noChangeAspect="1"/>
            </p:cNvPicPr>
            <p:nvPr/>
          </p:nvPicPr>
          <p:blipFill>
            <a:blip r:embed="rId16"/>
            <a:stretch>
              <a:fillRect/>
            </a:stretch>
          </p:blipFill>
          <p:spPr>
            <a:xfrm>
              <a:off x="4322369" y="3438144"/>
              <a:ext cx="713232" cy="713232"/>
            </a:xfrm>
            <a:prstGeom prst="rect">
              <a:avLst/>
            </a:prstGeom>
          </p:spPr>
        </p:pic>
        <p:grpSp>
          <p:nvGrpSpPr>
            <p:cNvPr id="13" name="Text 13"/>
            <p:cNvGrpSpPr/>
            <p:nvPr/>
          </p:nvGrpSpPr>
          <p:grpSpPr>
            <a:xfrm>
              <a:off x="5154473" y="2807208"/>
              <a:ext cx="475488" cy="475488"/>
              <a:chOff x="5154473" y="2807208"/>
              <a:chExt cx="475488" cy="475488"/>
            </a:xfrm>
          </p:grpSpPr>
          <p:sp>
            <p:nvSpPr>
              <p:cNvPr id="5013" name="Text 13 (shape)"/>
              <p:cNvSpPr/>
              <p:nvPr/>
            </p:nvSpPr>
            <p:spPr>
              <a:xfrm>
                <a:off x="5154473" y="2807208"/>
                <a:ext cx="475488" cy="475488"/>
              </a:xfrm>
              <a:prstGeom prst="ellipse">
                <a:avLst/>
              </a:prstGeom>
              <a:solidFill>
                <a:srgbClr val="FFD700"/>
              </a:solidFill>
              <a:ln w="38100">
                <a:solidFill>
                  <a:srgbClr val="FFFFFF"/>
                </a:solidFill>
              </a:ln>
            </p:spPr>
          </p:sp>
          <p:pic>
            <p:nvPicPr>
              <p:cNvPr id="6013" name="Text 13 (text)"/>
              <p:cNvPicPr>
                <a:picLocks noChangeAspect="1"/>
              </p:cNvPicPr>
              <p:nvPr/>
            </p:nvPicPr>
            <p:blipFill>
              <a:blip r:embed="rId17"/>
              <a:stretch>
                <a:fillRect/>
              </a:stretch>
            </p:blipFill>
            <p:spPr>
              <a:xfrm>
                <a:off x="5309616" y="2938272"/>
                <a:ext cx="164592" cy="219456"/>
              </a:xfrm>
              <a:prstGeom prst="rect">
                <a:avLst/>
              </a:prstGeom>
            </p:spPr>
          </p:pic>
        </p:grpSp>
        <p:grpSp>
          <p:nvGrpSpPr>
            <p:cNvPr id="14" name="Text 14"/>
            <p:cNvGrpSpPr/>
            <p:nvPr/>
          </p:nvGrpSpPr>
          <p:grpSpPr>
            <a:xfrm>
              <a:off x="3353105" y="4892040"/>
              <a:ext cx="2651760" cy="914400"/>
              <a:chOff x="3353105" y="4892040"/>
              <a:chExt cx="2651760" cy="914400"/>
            </a:xfrm>
          </p:grpSpPr>
          <p:pic>
            <p:nvPicPr>
              <p:cNvPr id="6014" name="Text 14 (text)"/>
              <p:cNvPicPr>
                <a:picLocks noChangeAspect="1"/>
              </p:cNvPicPr>
              <p:nvPr/>
            </p:nvPicPr>
            <p:blipFill>
              <a:blip r:embed="rId18"/>
              <a:stretch>
                <a:fillRect/>
              </a:stretch>
            </p:blipFill>
            <p:spPr>
              <a:xfrm>
                <a:off x="4337304" y="4919472"/>
                <a:ext cx="685800" cy="320040"/>
              </a:xfrm>
              <a:prstGeom prst="rect">
                <a:avLst/>
              </a:prstGeom>
            </p:spPr>
          </p:pic>
        </p:grpSp>
      </p:grpSp>
      <p:grpSp>
        <p:nvGrpSpPr>
          <p:cNvPr id="20" name="When"/>
          <p:cNvGrpSpPr/>
          <p:nvPr/>
        </p:nvGrpSpPr>
        <p:grpSpPr>
          <a:xfrm>
            <a:off x="6203290" y="2807208"/>
            <a:ext cx="2651760" cy="2999232"/>
            <a:chOff x="6203290" y="2807208"/>
            <a:chExt cx="2651760" cy="2999232"/>
          </a:xfrm>
        </p:grpSpPr>
        <p:sp>
          <p:nvSpPr>
            <p:cNvPr id="16" name="Shape 16"/>
            <p:cNvSpPr/>
            <p:nvPr/>
          </p:nvSpPr>
          <p:spPr>
            <a:xfrm>
              <a:off x="6614770" y="2880360"/>
              <a:ext cx="1828800" cy="1828800"/>
            </a:xfrm>
            <a:prstGeom prst="ellipse">
              <a:avLst/>
            </a:prstGeom>
            <a:solidFill>
              <a:srgbClr val="0E3A66"/>
            </a:solidFill>
            <a:ln w="31750">
              <a:solidFill>
                <a:srgbClr val="FFD700"/>
              </a:solidFill>
            </a:ln>
          </p:spPr>
        </p:sp>
        <p:pic>
          <p:nvPicPr>
            <p:cNvPr id="17" name="Picture 17" descr=""/>
            <p:cNvPicPr>
              <a:picLocks noChangeAspect="1"/>
            </p:cNvPicPr>
            <p:nvPr/>
          </p:nvPicPr>
          <p:blipFill>
            <a:blip r:embed="rId19"/>
            <a:stretch>
              <a:fillRect/>
            </a:stretch>
          </p:blipFill>
          <p:spPr>
            <a:xfrm>
              <a:off x="7172554" y="3438144"/>
              <a:ext cx="713232" cy="713232"/>
            </a:xfrm>
            <a:prstGeom prst="rect">
              <a:avLst/>
            </a:prstGeom>
          </p:spPr>
        </p:pic>
        <p:grpSp>
          <p:nvGrpSpPr>
            <p:cNvPr id="18" name="Text 18"/>
            <p:cNvGrpSpPr/>
            <p:nvPr/>
          </p:nvGrpSpPr>
          <p:grpSpPr>
            <a:xfrm>
              <a:off x="8004658" y="2807208"/>
              <a:ext cx="475488" cy="475488"/>
              <a:chOff x="8004658" y="2807208"/>
              <a:chExt cx="475488" cy="475488"/>
            </a:xfrm>
          </p:grpSpPr>
          <p:sp>
            <p:nvSpPr>
              <p:cNvPr id="5018" name="Text 18 (shape)"/>
              <p:cNvSpPr/>
              <p:nvPr/>
            </p:nvSpPr>
            <p:spPr>
              <a:xfrm>
                <a:off x="8004658" y="2807208"/>
                <a:ext cx="475488" cy="475488"/>
              </a:xfrm>
              <a:prstGeom prst="ellipse">
                <a:avLst/>
              </a:prstGeom>
              <a:solidFill>
                <a:srgbClr val="FFD700"/>
              </a:solidFill>
              <a:ln w="38100">
                <a:solidFill>
                  <a:srgbClr val="FFFFFF"/>
                </a:solidFill>
              </a:ln>
            </p:spPr>
          </p:sp>
          <p:pic>
            <p:nvPicPr>
              <p:cNvPr id="6018" name="Text 18 (text)"/>
              <p:cNvPicPr>
                <a:picLocks noChangeAspect="1"/>
              </p:cNvPicPr>
              <p:nvPr/>
            </p:nvPicPr>
            <p:blipFill>
              <a:blip r:embed="rId20"/>
              <a:stretch>
                <a:fillRect/>
              </a:stretch>
            </p:blipFill>
            <p:spPr>
              <a:xfrm>
                <a:off x="8153400" y="2938272"/>
                <a:ext cx="167640" cy="222504"/>
              </a:xfrm>
              <a:prstGeom prst="rect">
                <a:avLst/>
              </a:prstGeom>
            </p:spPr>
          </p:pic>
        </p:grpSp>
        <p:grpSp>
          <p:nvGrpSpPr>
            <p:cNvPr id="19" name="Text 19"/>
            <p:cNvGrpSpPr/>
            <p:nvPr/>
          </p:nvGrpSpPr>
          <p:grpSpPr>
            <a:xfrm>
              <a:off x="6203290" y="4892040"/>
              <a:ext cx="2651760" cy="914400"/>
              <a:chOff x="6203290" y="4892040"/>
              <a:chExt cx="2651760" cy="914400"/>
            </a:xfrm>
          </p:grpSpPr>
          <p:pic>
            <p:nvPicPr>
              <p:cNvPr id="6019" name="Text 19 (text)"/>
              <p:cNvPicPr>
                <a:picLocks noChangeAspect="1"/>
              </p:cNvPicPr>
              <p:nvPr/>
            </p:nvPicPr>
            <p:blipFill>
              <a:blip r:embed="rId21"/>
              <a:stretch>
                <a:fillRect/>
              </a:stretch>
            </p:blipFill>
            <p:spPr>
              <a:xfrm>
                <a:off x="7095744" y="4919472"/>
                <a:ext cx="856488" cy="246888"/>
              </a:xfrm>
              <a:prstGeom prst="rect">
                <a:avLst/>
              </a:prstGeom>
            </p:spPr>
          </p:pic>
        </p:grpSp>
      </p:grpSp>
      <p:grpSp>
        <p:nvGrpSpPr>
          <p:cNvPr id="25" name="Support"/>
          <p:cNvGrpSpPr/>
          <p:nvPr/>
        </p:nvGrpSpPr>
        <p:grpSpPr>
          <a:xfrm>
            <a:off x="9053474" y="2807208"/>
            <a:ext cx="2651760" cy="2999232"/>
            <a:chOff x="9053474" y="2807208"/>
            <a:chExt cx="2651760" cy="2999232"/>
          </a:xfrm>
        </p:grpSpPr>
        <p:sp>
          <p:nvSpPr>
            <p:cNvPr id="21" name="Shape 21"/>
            <p:cNvSpPr/>
            <p:nvPr/>
          </p:nvSpPr>
          <p:spPr>
            <a:xfrm>
              <a:off x="9464954" y="2880360"/>
              <a:ext cx="1828800" cy="1828800"/>
            </a:xfrm>
            <a:prstGeom prst="ellipse">
              <a:avLst/>
            </a:prstGeom>
            <a:solidFill>
              <a:srgbClr val="0E3A66"/>
            </a:solidFill>
            <a:ln w="31750">
              <a:solidFill>
                <a:srgbClr val="FFD700"/>
              </a:solidFill>
            </a:ln>
          </p:spPr>
        </p:sp>
        <p:pic>
          <p:nvPicPr>
            <p:cNvPr id="22" name="Picture 22" descr=""/>
            <p:cNvPicPr>
              <a:picLocks noChangeAspect="1"/>
            </p:cNvPicPr>
            <p:nvPr/>
          </p:nvPicPr>
          <p:blipFill>
            <a:blip r:embed="rId22"/>
            <a:stretch>
              <a:fillRect/>
            </a:stretch>
          </p:blipFill>
          <p:spPr>
            <a:xfrm>
              <a:off x="10022738" y="3438144"/>
              <a:ext cx="713232" cy="713232"/>
            </a:xfrm>
            <a:prstGeom prst="rect">
              <a:avLst/>
            </a:prstGeom>
          </p:spPr>
        </p:pic>
        <p:grpSp>
          <p:nvGrpSpPr>
            <p:cNvPr id="23" name="Text 23"/>
            <p:cNvGrpSpPr/>
            <p:nvPr/>
          </p:nvGrpSpPr>
          <p:grpSpPr>
            <a:xfrm>
              <a:off x="10854842" y="2807208"/>
              <a:ext cx="475488" cy="475488"/>
              <a:chOff x="10854842" y="2807208"/>
              <a:chExt cx="475488" cy="475488"/>
            </a:xfrm>
          </p:grpSpPr>
          <p:sp>
            <p:nvSpPr>
              <p:cNvPr id="5023" name="Text 23 (shape)"/>
              <p:cNvSpPr/>
              <p:nvPr/>
            </p:nvSpPr>
            <p:spPr>
              <a:xfrm>
                <a:off x="10854842" y="2807208"/>
                <a:ext cx="475488" cy="475488"/>
              </a:xfrm>
              <a:prstGeom prst="ellipse">
                <a:avLst/>
              </a:prstGeom>
              <a:solidFill>
                <a:srgbClr val="FFD700"/>
              </a:solidFill>
              <a:ln w="38100">
                <a:solidFill>
                  <a:srgbClr val="FFFFFF"/>
                </a:solidFill>
              </a:ln>
            </p:spPr>
          </p:sp>
          <p:pic>
            <p:nvPicPr>
              <p:cNvPr id="6023" name="Text 23 (text)"/>
              <p:cNvPicPr>
                <a:picLocks noChangeAspect="1"/>
              </p:cNvPicPr>
              <p:nvPr/>
            </p:nvPicPr>
            <p:blipFill>
              <a:blip r:embed="rId23"/>
              <a:stretch>
                <a:fillRect/>
              </a:stretch>
            </p:blipFill>
            <p:spPr>
              <a:xfrm>
                <a:off x="11000232" y="2947416"/>
                <a:ext cx="185928" cy="210312"/>
              </a:xfrm>
              <a:prstGeom prst="rect">
                <a:avLst/>
              </a:prstGeom>
            </p:spPr>
          </p:pic>
        </p:grpSp>
        <p:grpSp>
          <p:nvGrpSpPr>
            <p:cNvPr id="24" name="Text 24"/>
            <p:cNvGrpSpPr/>
            <p:nvPr/>
          </p:nvGrpSpPr>
          <p:grpSpPr>
            <a:xfrm>
              <a:off x="9053474" y="4892040"/>
              <a:ext cx="2651760" cy="914400"/>
              <a:chOff x="9053474" y="4892040"/>
              <a:chExt cx="2651760" cy="914400"/>
            </a:xfrm>
          </p:grpSpPr>
          <p:pic>
            <p:nvPicPr>
              <p:cNvPr id="6024" name="Text 24 (text)"/>
              <p:cNvPicPr>
                <a:picLocks noChangeAspect="1"/>
              </p:cNvPicPr>
              <p:nvPr/>
            </p:nvPicPr>
            <p:blipFill>
              <a:blip r:embed="rId24"/>
              <a:stretch>
                <a:fillRect/>
              </a:stretch>
            </p:blipFill>
            <p:spPr>
              <a:xfrm>
                <a:off x="9793224" y="4925568"/>
                <a:ext cx="1170432" cy="313944"/>
              </a:xfrm>
              <a:prstGeom prst="rect">
                <a:avLst/>
              </a:prstGeom>
            </p:spPr>
          </p:pic>
        </p:grpSp>
      </p:grpSp>
      <p:pic>
        <p:nvPicPr>
          <p:cNvPr id="26" name="6 and 1 mark" descr="6 and 1"/>
          <p:cNvPicPr>
            <a:picLocks noChangeAspect="1"/>
          </p:cNvPicPr>
          <p:nvPr/>
        </p:nvPicPr>
        <p:blipFill>
          <a:blip r:embed="rId25"/>
          <a:stretch>
            <a:fillRect/>
          </a:stretch>
        </p:blipFill>
        <p:spPr>
          <a:xfrm>
            <a:off x="11393424" y="6108192"/>
            <a:ext cx="475488" cy="475488"/>
          </a:xfrm>
          <a:prstGeom prst="rect">
            <a:avLst/>
          </a:prstGeom>
        </p:spPr>
      </p:pic>
      <p:sp>
        <p:nvSpPr>
          <p:cNvPr id="6025"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9" presetID="53" presetClass="entr" presetSubtype="16" fill="hold" grpId="0" nodeType="afterEffect">
                                  <p:stCondLst>
                                    <p:cond delay="0"/>
                                  </p:stCondLst>
                                  <p:childTnLst>
                                    <p:set>
                                      <p:cBhvr>
                                        <p:cTn id="5" dur="1" fill="hold">
                                          <p:stCondLst>
                                            <p:cond delay="0"/>
                                          </p:stCondLst>
                                        </p:cTn>
                                        <p:tgtEl>
                                          <p:spTgt spid="10"/>
                                        </p:tgtEl>
                                        <p:attrNameLst>
                                          <p:attrName>style.visibility</p:attrName>
                                        </p:attrNameLst>
                                      </p:cBhvr>
                                      <p:to>
                                        <p:strVal val="visible"/>
                                      </p:to>
                                    </p:set>
                                    <p:anim calcmode="lin" valueType="num">
                                      <p:cBhvr additive="base">
                                        <p:cTn id="6" dur="550" fill="hold"/>
                                        <p:tgtEl>
                                          <p:spTgt spid="10"/>
                                        </p:tgtEl>
                                        <p:attrNameLst>
                                          <p:attrName>ppt_w</p:attrName>
                                        </p:attrNameLst>
                                      </p:cBhvr>
                                      <p:tavLst>
                                        <p:tav tm="0">
                                          <p:val>
                                            <p:strVal val="0"/>
                                          </p:val>
                                        </p:tav>
                                        <p:tav tm="100000">
                                          <p:val>
                                            <p:strVal val="#ppt_w"/>
                                          </p:val>
                                        </p:tav>
                                      </p:tavLst>
                                    </p:anim>
                                    <p:anim calcmode="lin" valueType="num">
                                      <p:cBhvr additive="base">
                                        <p:cTn id="7" dur="550" fill="hold"/>
                                        <p:tgtEl>
                                          <p:spTgt spid="10"/>
                                        </p:tgtEl>
                                        <p:attrNameLst>
                                          <p:attrName>ppt_h</p:attrName>
                                        </p:attrNameLst>
                                      </p:cBhvr>
                                      <p:tavLst>
                                        <p:tav tm="0">
                                          <p:val>
                                            <p:strVal val="0"/>
                                          </p:val>
                                        </p:tav>
                                        <p:tav tm="100000">
                                          <p:val>
                                            <p:strVal val="#ppt_h"/>
                                          </p:val>
                                        </p:tav>
                                      </p:tavLst>
                                    </p:anim>
                                    <p:animEffect transition="in" filter="fade">
                                      <p:cBhvr>
                                        <p:cTn id="8" dur="550"/>
                                        <p:tgtEl>
                                          <p:spTgt spid="10"/>
                                        </p:tgtEl>
                                      </p:cBhvr>
                                    </p:animEffect>
                                  </p:childTnLst>
                                </p:cTn>
                              </p:par>
                            </p:childTnLst>
                          </p:cTn>
                        </p:par>
                        <p:par>
                          <p:cTn id="10" fill="hold">
                            <p:stCondLst>
                              <p:cond delay="550"/>
                            </p:stCondLst>
                            <p:childTnLst>
                              <p:par>
                                <p:cTn id="15" presetID="53" presetClass="entr" presetSubtype="16"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50" fill="hold"/>
                                        <p:tgtEl>
                                          <p:spTgt spid="15"/>
                                        </p:tgtEl>
                                        <p:attrNameLst>
                                          <p:attrName>ppt_w</p:attrName>
                                        </p:attrNameLst>
                                      </p:cBhvr>
                                      <p:tavLst>
                                        <p:tav tm="0">
                                          <p:val>
                                            <p:strVal val="0"/>
                                          </p:val>
                                        </p:tav>
                                        <p:tav tm="100000">
                                          <p:val>
                                            <p:strVal val="#ppt_w"/>
                                          </p:val>
                                        </p:tav>
                                      </p:tavLst>
                                    </p:anim>
                                    <p:anim calcmode="lin" valueType="num">
                                      <p:cBhvr additive="base">
                                        <p:cTn id="13" dur="550" fill="hold"/>
                                        <p:tgtEl>
                                          <p:spTgt spid="15"/>
                                        </p:tgtEl>
                                        <p:attrNameLst>
                                          <p:attrName>ppt_h</p:attrName>
                                        </p:attrNameLst>
                                      </p:cBhvr>
                                      <p:tavLst>
                                        <p:tav tm="0">
                                          <p:val>
                                            <p:strVal val="0"/>
                                          </p:val>
                                        </p:tav>
                                        <p:tav tm="100000">
                                          <p:val>
                                            <p:strVal val="#ppt_h"/>
                                          </p:val>
                                        </p:tav>
                                      </p:tavLst>
                                    </p:anim>
                                    <p:animEffect transition="in" filter="fade">
                                      <p:cBhvr>
                                        <p:cTn id="14" dur="550"/>
                                        <p:tgtEl>
                                          <p:spTgt spid="15"/>
                                        </p:tgtEl>
                                      </p:cBhvr>
                                    </p:animEffect>
                                  </p:childTnLst>
                                </p:cTn>
                              </p:par>
                            </p:childTnLst>
                          </p:cTn>
                        </p:par>
                        <p:par>
                          <p:cTn id="16" fill="hold">
                            <p:stCondLst>
                              <p:cond delay="1100"/>
                            </p:stCondLst>
                            <p:childTnLst>
                              <p:par>
                                <p:cTn id="21" presetID="53" presetClass="entr" presetSubtype="16"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550" fill="hold"/>
                                        <p:tgtEl>
                                          <p:spTgt spid="20"/>
                                        </p:tgtEl>
                                        <p:attrNameLst>
                                          <p:attrName>ppt_w</p:attrName>
                                        </p:attrNameLst>
                                      </p:cBhvr>
                                      <p:tavLst>
                                        <p:tav tm="0">
                                          <p:val>
                                            <p:strVal val="0"/>
                                          </p:val>
                                        </p:tav>
                                        <p:tav tm="100000">
                                          <p:val>
                                            <p:strVal val="#ppt_w"/>
                                          </p:val>
                                        </p:tav>
                                      </p:tavLst>
                                    </p:anim>
                                    <p:anim calcmode="lin" valueType="num">
                                      <p:cBhvr additive="base">
                                        <p:cTn id="19" dur="550" fill="hold"/>
                                        <p:tgtEl>
                                          <p:spTgt spid="20"/>
                                        </p:tgtEl>
                                        <p:attrNameLst>
                                          <p:attrName>ppt_h</p:attrName>
                                        </p:attrNameLst>
                                      </p:cBhvr>
                                      <p:tavLst>
                                        <p:tav tm="0">
                                          <p:val>
                                            <p:strVal val="0"/>
                                          </p:val>
                                        </p:tav>
                                        <p:tav tm="100000">
                                          <p:val>
                                            <p:strVal val="#ppt_h"/>
                                          </p:val>
                                        </p:tav>
                                      </p:tavLst>
                                    </p:anim>
                                    <p:animEffect transition="in" filter="fade">
                                      <p:cBhvr>
                                        <p:cTn id="20" dur="550"/>
                                        <p:tgtEl>
                                          <p:spTgt spid="20"/>
                                        </p:tgtEl>
                                      </p:cBhvr>
                                    </p:animEffect>
                                  </p:childTnLst>
                                </p:cTn>
                              </p:par>
                            </p:childTnLst>
                          </p:cTn>
                        </p:par>
                        <p:par>
                          <p:cTn id="22" fill="hold">
                            <p:stCondLst>
                              <p:cond delay="1650"/>
                            </p:stCondLst>
                            <p:childTnLst>
                              <p:par>
                                <p:cTn id="27" presetID="53" presetClass="entr" presetSubtype="16"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50" fill="hold"/>
                                        <p:tgtEl>
                                          <p:spTgt spid="25"/>
                                        </p:tgtEl>
                                        <p:attrNameLst>
                                          <p:attrName>ppt_w</p:attrName>
                                        </p:attrNameLst>
                                      </p:cBhvr>
                                      <p:tavLst>
                                        <p:tav tm="0">
                                          <p:val>
                                            <p:strVal val="0"/>
                                          </p:val>
                                        </p:tav>
                                        <p:tav tm="100000">
                                          <p:val>
                                            <p:strVal val="#ppt_w"/>
                                          </p:val>
                                        </p:tav>
                                      </p:tavLst>
                                    </p:anim>
                                    <p:anim calcmode="lin" valueType="num">
                                      <p:cBhvr additive="base">
                                        <p:cTn id="25" dur="550" fill="hold"/>
                                        <p:tgtEl>
                                          <p:spTgt spid="25"/>
                                        </p:tgtEl>
                                        <p:attrNameLst>
                                          <p:attrName>ppt_h</p:attrName>
                                        </p:attrNameLst>
                                      </p:cBhvr>
                                      <p:tavLst>
                                        <p:tav tm="0">
                                          <p:val>
                                            <p:strVal val="0"/>
                                          </p:val>
                                        </p:tav>
                                        <p:tav tm="100000">
                                          <p:val>
                                            <p:strVal val="#ppt_h"/>
                                          </p:val>
                                        </p:tav>
                                      </p:tavLst>
                                    </p:anim>
                                    <p:animEffect transition="in" filter="fade">
                                      <p:cBhvr>
                                        <p:cTn id="26" dur="5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4"/>
          <a:srcRect/>
          <a:stretch>
            <a:fillRect/>
          </a:stretch>
        </a:blipFill>
        <a:effectLst/>
      </p:bgPr>
    </p:bg>
    <p:spTree>
      <p:nvGrpSpPr>
        <p:cNvPr id="1" name=""/>
        <p:cNvGrpSpPr/>
        <p:nvPr/>
      </p:nvGrpSpPr>
      <p:grpSpPr>
        <a:xfrm>
          <a:off x="0" y="0"/>
          <a:ext cx="0" cy="0"/>
          <a:chOff x="0" y="0"/>
          <a:chExt cx="0" cy="0"/>
        </a:xfrm>
      </p:grpSpPr>
      <p:grpSp>
        <p:nvGrpSpPr>
          <p:cNvPr id="2" name="Eyebrow"/>
          <p:cNvGrpSpPr/>
          <p:nvPr/>
        </p:nvGrpSpPr>
        <p:grpSpPr>
          <a:xfrm>
            <a:off x="627888" y="502920"/>
            <a:ext cx="8241792" cy="274320"/>
            <a:chOff x="627888" y="502920"/>
            <a:chExt cx="8241792" cy="274320"/>
          </a:xfrm>
        </p:grpSpPr>
        <p:pic>
          <p:nvPicPr>
            <p:cNvPr id="6002" name="Eyebrow (text)"/>
            <p:cNvPicPr>
              <a:picLocks noChangeAspect="1"/>
            </p:cNvPicPr>
            <p:nvPr/>
          </p:nvPicPr>
          <p:blipFill>
            <a:blip r:embed="rId10"/>
            <a:stretch>
              <a:fillRect/>
            </a:stretch>
          </p:blipFill>
          <p:spPr>
            <a:xfrm>
              <a:off x="627888" y="524256"/>
              <a:ext cx="4066032" cy="149352"/>
            </a:xfrm>
            <a:prstGeom prst="rect">
              <a:avLst/>
            </a:prstGeom>
          </p:spPr>
        </p:pic>
      </p:grpSp>
      <p:grpSp>
        <p:nvGrpSpPr>
          <p:cNvPr id="3" name="Title"/>
          <p:cNvGrpSpPr/>
          <p:nvPr/>
        </p:nvGrpSpPr>
        <p:grpSpPr>
          <a:xfrm>
            <a:off x="640080" y="804672"/>
            <a:ext cx="8778240" cy="822960"/>
            <a:chOff x="640080" y="804672"/>
            <a:chExt cx="8778240" cy="822960"/>
          </a:xfrm>
        </p:grpSpPr>
        <p:pic>
          <p:nvPicPr>
            <p:cNvPr id="6003" name="Title (text)"/>
            <p:cNvPicPr>
              <a:picLocks noChangeAspect="1"/>
            </p:cNvPicPr>
            <p:nvPr/>
          </p:nvPicPr>
          <p:blipFill>
            <a:blip r:embed="rId11"/>
            <a:stretch>
              <a:fillRect/>
            </a:stretch>
          </p:blipFill>
          <p:spPr>
            <a:xfrm>
              <a:off x="649224" y="838200"/>
              <a:ext cx="5355336" cy="585216"/>
            </a:xfrm>
            <a:prstGeom prst="rect">
              <a:avLst/>
            </a:prstGeom>
          </p:spPr>
        </p:pic>
      </p:grpSp>
      <p:pic>
        <p:nvPicPr>
          <p:cNvPr id="4" name="Presenter" descr="Smiling man gesturing"/>
          <p:cNvPicPr>
            <a:picLocks noChangeAspect="1"/>
          </p:cNvPicPr>
          <p:nvPr/>
        </p:nvPicPr>
        <p:blipFill>
          <a:blip r:embed="rId12"/>
          <a:stretch>
            <a:fillRect/>
          </a:stretch>
        </p:blipFill>
        <p:spPr>
          <a:xfrm>
            <a:off x="320040" y="1783080"/>
            <a:ext cx="1970743" cy="4709160"/>
          </a:xfrm>
          <a:prstGeom prst="rect">
            <a:avLst/>
          </a:prstGeom>
        </p:spPr>
      </p:pic>
      <p:grpSp>
        <p:nvGrpSpPr>
          <p:cNvPr id="5" name="Disclaimer"/>
          <p:cNvGrpSpPr/>
          <p:nvPr/>
        </p:nvGrpSpPr>
        <p:grpSpPr>
          <a:xfrm>
            <a:off x="2313432" y="6400800"/>
            <a:ext cx="6419088" cy="228600"/>
            <a:chOff x="2313432" y="6400800"/>
            <a:chExt cx="6419088" cy="228600"/>
          </a:xfrm>
        </p:grpSpPr>
        <p:pic>
          <p:nvPicPr>
            <p:cNvPr id="6005" name="Disclaimer (text)"/>
            <p:cNvPicPr>
              <a:picLocks noChangeAspect="1"/>
            </p:cNvPicPr>
            <p:nvPr/>
          </p:nvPicPr>
          <p:blipFill>
            <a:blip r:embed="rId13"/>
            <a:stretch>
              <a:fillRect/>
            </a:stretch>
          </p:blipFill>
          <p:spPr>
            <a:xfrm>
              <a:off x="2313432" y="6406896"/>
              <a:ext cx="3346704" cy="155448"/>
            </a:xfrm>
            <a:prstGeom prst="rect">
              <a:avLst/>
            </a:prstGeom>
          </p:spPr>
        </p:pic>
      </p:grpSp>
      <p:grpSp>
        <p:nvGrpSpPr>
          <p:cNvPr id="6" name="Start by Asking"/>
          <p:cNvGrpSpPr/>
          <p:nvPr/>
        </p:nvGrpSpPr>
        <p:grpSpPr>
          <a:xfrm>
            <a:off x="2331720" y="1920240"/>
            <a:ext cx="4617720" cy="2331720"/>
            <a:chOff x="2331720" y="1920240"/>
            <a:chExt cx="4617720" cy="2331720"/>
          </a:xfrm>
        </p:grpSpPr>
        <p:sp>
          <p:nvSpPr>
            <p:cNvPr id="5006" name="Start by Asking (shape)"/>
            <p:cNvSpPr/>
            <p:nvPr/>
          </p:nvSpPr>
          <p:spPr>
            <a:xfrm>
              <a:off x="2331720" y="1920240"/>
              <a:ext cx="4617720" cy="2331720"/>
            </a:xfrm>
            <a:prstGeom prst="wedgeRoundRectCallout">
              <a:avLst>
                <a:gd name="adj1" fmla="val -54000"/>
                <a:gd name="adj2" fmla="val 16000"/>
                <a:gd name="adj3" fmla="val 16667"/>
              </a:avLst>
            </a:prstGeom>
            <a:solidFill>
              <a:srgbClr val="FFFFFF"/>
            </a:solidFill>
            <a:ln w="50800">
              <a:solidFill>
                <a:srgbClr val="2F65A7"/>
              </a:solidFill>
            </a:ln>
          </p:spPr>
        </p:sp>
        <p:pic>
          <p:nvPicPr>
            <p:cNvPr id="6006" name="Start by Asking (text)"/>
            <p:cNvPicPr>
              <a:picLocks noChangeAspect="1"/>
            </p:cNvPicPr>
            <p:nvPr/>
          </p:nvPicPr>
          <p:blipFill>
            <a:blip r:embed="rId14"/>
            <a:stretch>
              <a:fillRect/>
            </a:stretch>
          </p:blipFill>
          <p:spPr>
            <a:xfrm>
              <a:off x="2752344" y="2429256"/>
              <a:ext cx="2883408" cy="1377696"/>
            </a:xfrm>
            <a:prstGeom prst="rect">
              <a:avLst/>
            </a:prstGeom>
          </p:spPr>
        </p:pic>
      </p:grpSp>
      <p:grpSp>
        <p:nvGrpSpPr>
          <p:cNvPr id="11" name="Share Show"/>
          <p:cNvGrpSpPr/>
          <p:nvPr/>
        </p:nvGrpSpPr>
        <p:grpSpPr>
          <a:xfrm>
            <a:off x="7315200" y="1691640"/>
            <a:ext cx="2011680" cy="2011680"/>
            <a:chOff x="7315200" y="1691640"/>
            <a:chExt cx="2011680" cy="2011680"/>
          </a:xfrm>
        </p:grpSpPr>
        <p:sp>
          <p:nvSpPr>
            <p:cNvPr id="7" name="Shape 7"/>
            <p:cNvSpPr/>
            <p:nvPr/>
          </p:nvSpPr>
          <p:spPr>
            <a:xfrm>
              <a:off x="7315200" y="1691640"/>
              <a:ext cx="2011680" cy="2011680"/>
            </a:xfrm>
            <a:prstGeom prst="ellipse">
              <a:avLst/>
            </a:prstGeom>
            <a:solidFill>
              <a:srgbClr val="0E3A66"/>
            </a:solidFill>
            <a:ln w="50800">
              <a:solidFill>
                <a:srgbClr val="FFD700"/>
              </a:solidFill>
            </a:ln>
          </p:spPr>
        </p:sp>
        <p:grpSp>
          <p:nvGrpSpPr>
            <p:cNvPr id="8" name="Text 8"/>
            <p:cNvGrpSpPr/>
            <p:nvPr/>
          </p:nvGrpSpPr>
          <p:grpSpPr>
            <a:xfrm>
              <a:off x="7315200" y="1984248"/>
              <a:ext cx="2011680" cy="658368"/>
              <a:chOff x="7315200" y="1984248"/>
              <a:chExt cx="2011680" cy="658368"/>
            </a:xfrm>
          </p:grpSpPr>
          <p:pic>
            <p:nvPicPr>
              <p:cNvPr id="6008" name="Text 8 (text)"/>
              <p:cNvPicPr>
                <a:picLocks noChangeAspect="1"/>
              </p:cNvPicPr>
              <p:nvPr/>
            </p:nvPicPr>
            <p:blipFill>
              <a:blip r:embed="rId15"/>
              <a:stretch>
                <a:fillRect/>
              </a:stretch>
            </p:blipFill>
            <p:spPr>
              <a:xfrm>
                <a:off x="7741920" y="2264664"/>
                <a:ext cx="1158240" cy="323088"/>
              </a:xfrm>
              <a:prstGeom prst="rect">
                <a:avLst/>
              </a:prstGeom>
            </p:spPr>
          </p:pic>
        </p:grpSp>
        <p:cxnSp>
          <p:nvCxnSpPr>
            <p:cNvPr id="9" name="Line 9"/>
            <p:cNvCxnSpPr/>
            <p:nvPr/>
          </p:nvCxnSpPr>
          <p:spPr>
            <a:xfrm>
              <a:off x="7818120" y="2697480"/>
              <a:ext cx="1005840" cy="0"/>
            </a:xfrm>
            <a:prstGeom prst="line">
              <a:avLst/>
            </a:prstGeom>
            <a:ln w="19050" cap="rnd">
              <a:solidFill>
                <a:srgbClr val="FFFFFF"/>
              </a:solidFill>
            </a:ln>
          </p:spPr>
        </p:cxnSp>
        <p:grpSp>
          <p:nvGrpSpPr>
            <p:cNvPr id="10" name="Text 10"/>
            <p:cNvGrpSpPr/>
            <p:nvPr/>
          </p:nvGrpSpPr>
          <p:grpSpPr>
            <a:xfrm>
              <a:off x="7315200" y="2752344"/>
              <a:ext cx="2011680" cy="640080"/>
              <a:chOff x="7315200" y="2752344"/>
              <a:chExt cx="2011680" cy="640080"/>
            </a:xfrm>
          </p:grpSpPr>
          <p:pic>
            <p:nvPicPr>
              <p:cNvPr id="6010" name="Text 10 (text)"/>
              <p:cNvPicPr>
                <a:picLocks noChangeAspect="1"/>
              </p:cNvPicPr>
              <p:nvPr/>
            </p:nvPicPr>
            <p:blipFill>
              <a:blip r:embed="rId16"/>
              <a:stretch>
                <a:fillRect/>
              </a:stretch>
            </p:blipFill>
            <p:spPr>
              <a:xfrm>
                <a:off x="7869936" y="2813304"/>
                <a:ext cx="908304" cy="277368"/>
              </a:xfrm>
              <a:prstGeom prst="rect">
                <a:avLst/>
              </a:prstGeom>
            </p:spPr>
          </p:pic>
        </p:grpSp>
      </p:grpSp>
      <p:grpSp>
        <p:nvGrpSpPr>
          <p:cNvPr id="16" name="Only Just"/>
          <p:cNvGrpSpPr/>
          <p:nvPr/>
        </p:nvGrpSpPr>
        <p:grpSpPr>
          <a:xfrm>
            <a:off x="9555480" y="1691640"/>
            <a:ext cx="2011680" cy="2011680"/>
            <a:chOff x="9555480" y="1691640"/>
            <a:chExt cx="2011680" cy="2011680"/>
          </a:xfrm>
        </p:grpSpPr>
        <p:sp>
          <p:nvSpPr>
            <p:cNvPr id="12" name="Shape 12"/>
            <p:cNvSpPr/>
            <p:nvPr/>
          </p:nvSpPr>
          <p:spPr>
            <a:xfrm>
              <a:off x="9555480" y="1691640"/>
              <a:ext cx="2011680" cy="2011680"/>
            </a:xfrm>
            <a:prstGeom prst="ellipse">
              <a:avLst/>
            </a:prstGeom>
            <a:solidFill>
              <a:srgbClr val="0E3A66"/>
            </a:solidFill>
            <a:ln w="50800">
              <a:solidFill>
                <a:srgbClr val="FFD700"/>
              </a:solidFill>
            </a:ln>
          </p:spPr>
        </p:sp>
        <p:grpSp>
          <p:nvGrpSpPr>
            <p:cNvPr id="13" name="Text 13"/>
            <p:cNvGrpSpPr/>
            <p:nvPr/>
          </p:nvGrpSpPr>
          <p:grpSpPr>
            <a:xfrm>
              <a:off x="9555480" y="1984248"/>
              <a:ext cx="2011680" cy="704088"/>
              <a:chOff x="9555480" y="1984248"/>
              <a:chExt cx="2011680" cy="704088"/>
            </a:xfrm>
          </p:grpSpPr>
          <p:pic>
            <p:nvPicPr>
              <p:cNvPr id="6013" name="Text 13 (text)"/>
              <p:cNvPicPr>
                <a:picLocks noChangeAspect="1"/>
              </p:cNvPicPr>
              <p:nvPr/>
            </p:nvPicPr>
            <p:blipFill>
              <a:blip r:embed="rId17"/>
              <a:stretch>
                <a:fillRect/>
              </a:stretch>
            </p:blipFill>
            <p:spPr>
              <a:xfrm>
                <a:off x="10098024" y="2264664"/>
                <a:ext cx="932688" cy="423672"/>
              </a:xfrm>
              <a:prstGeom prst="rect">
                <a:avLst/>
              </a:prstGeom>
            </p:spPr>
          </p:pic>
        </p:grpSp>
        <p:cxnSp>
          <p:nvCxnSpPr>
            <p:cNvPr id="14" name="Line 14"/>
            <p:cNvCxnSpPr/>
            <p:nvPr/>
          </p:nvCxnSpPr>
          <p:spPr>
            <a:xfrm>
              <a:off x="10058400" y="2697480"/>
              <a:ext cx="1005840" cy="0"/>
            </a:xfrm>
            <a:prstGeom prst="line">
              <a:avLst/>
            </a:prstGeom>
            <a:ln w="19050" cap="rnd">
              <a:solidFill>
                <a:srgbClr val="FFFFFF"/>
              </a:solidFill>
            </a:ln>
          </p:spPr>
        </p:cxnSp>
        <p:grpSp>
          <p:nvGrpSpPr>
            <p:cNvPr id="15" name="Text 15"/>
            <p:cNvGrpSpPr/>
            <p:nvPr/>
          </p:nvGrpSpPr>
          <p:grpSpPr>
            <a:xfrm>
              <a:off x="9555480" y="2752344"/>
              <a:ext cx="2011680" cy="640080"/>
              <a:chOff x="9555480" y="2752344"/>
              <a:chExt cx="2011680" cy="640080"/>
            </a:xfrm>
          </p:grpSpPr>
          <p:pic>
            <p:nvPicPr>
              <p:cNvPr id="6015" name="Text 15 (text)"/>
              <p:cNvPicPr>
                <a:picLocks noChangeAspect="1"/>
              </p:cNvPicPr>
              <p:nvPr/>
            </p:nvPicPr>
            <p:blipFill>
              <a:blip r:embed="rId18"/>
              <a:stretch>
                <a:fillRect/>
              </a:stretch>
            </p:blipFill>
            <p:spPr>
              <a:xfrm>
                <a:off x="10195560" y="2825496"/>
                <a:ext cx="722376" cy="265176"/>
              </a:xfrm>
              <a:prstGeom prst="rect">
                <a:avLst/>
              </a:prstGeom>
            </p:spPr>
          </p:pic>
        </p:grpSp>
      </p:grpSp>
      <p:grpSp>
        <p:nvGrpSpPr>
          <p:cNvPr id="21" name="May May Not"/>
          <p:cNvGrpSpPr/>
          <p:nvPr/>
        </p:nvGrpSpPr>
        <p:grpSpPr>
          <a:xfrm>
            <a:off x="7315200" y="3931920"/>
            <a:ext cx="2011680" cy="2011680"/>
            <a:chOff x="7315200" y="3931920"/>
            <a:chExt cx="2011680" cy="2011680"/>
          </a:xfrm>
        </p:grpSpPr>
        <p:sp>
          <p:nvSpPr>
            <p:cNvPr id="17" name="Shape 17"/>
            <p:cNvSpPr/>
            <p:nvPr/>
          </p:nvSpPr>
          <p:spPr>
            <a:xfrm>
              <a:off x="7315200" y="3931920"/>
              <a:ext cx="2011680" cy="2011680"/>
            </a:xfrm>
            <a:prstGeom prst="ellipse">
              <a:avLst/>
            </a:prstGeom>
            <a:solidFill>
              <a:srgbClr val="0E3A66"/>
            </a:solidFill>
            <a:ln w="50800">
              <a:solidFill>
                <a:srgbClr val="FFD700"/>
              </a:solidFill>
            </a:ln>
          </p:spPr>
        </p:sp>
        <p:grpSp>
          <p:nvGrpSpPr>
            <p:cNvPr id="18" name="Text 18"/>
            <p:cNvGrpSpPr/>
            <p:nvPr/>
          </p:nvGrpSpPr>
          <p:grpSpPr>
            <a:xfrm>
              <a:off x="7315200" y="4224528"/>
              <a:ext cx="2011680" cy="704088"/>
              <a:chOff x="7315200" y="4224528"/>
              <a:chExt cx="2011680" cy="704088"/>
            </a:xfrm>
          </p:grpSpPr>
          <p:pic>
            <p:nvPicPr>
              <p:cNvPr id="6018" name="Text 18 (text)"/>
              <p:cNvPicPr>
                <a:picLocks noChangeAspect="1"/>
              </p:cNvPicPr>
              <p:nvPr/>
            </p:nvPicPr>
            <p:blipFill>
              <a:blip r:embed="rId19"/>
              <a:stretch>
                <a:fillRect/>
              </a:stretch>
            </p:blipFill>
            <p:spPr>
              <a:xfrm>
                <a:off x="7897368" y="4520184"/>
                <a:ext cx="862584" cy="408432"/>
              </a:xfrm>
              <a:prstGeom prst="rect">
                <a:avLst/>
              </a:prstGeom>
            </p:spPr>
          </p:pic>
        </p:grpSp>
        <p:cxnSp>
          <p:nvCxnSpPr>
            <p:cNvPr id="19" name="Line 19"/>
            <p:cNvCxnSpPr/>
            <p:nvPr/>
          </p:nvCxnSpPr>
          <p:spPr>
            <a:xfrm>
              <a:off x="7818120" y="4937760"/>
              <a:ext cx="1005840" cy="0"/>
            </a:xfrm>
            <a:prstGeom prst="line">
              <a:avLst/>
            </a:prstGeom>
            <a:ln w="19050" cap="rnd">
              <a:solidFill>
                <a:srgbClr val="FFFFFF"/>
              </a:solidFill>
            </a:ln>
          </p:spPr>
        </p:cxnSp>
        <p:grpSp>
          <p:nvGrpSpPr>
            <p:cNvPr id="20" name="Text 20"/>
            <p:cNvGrpSpPr/>
            <p:nvPr/>
          </p:nvGrpSpPr>
          <p:grpSpPr>
            <a:xfrm>
              <a:off x="7315200" y="4992624"/>
              <a:ext cx="2011680" cy="640080"/>
              <a:chOff x="7315200" y="4992624"/>
              <a:chExt cx="2011680" cy="640080"/>
            </a:xfrm>
          </p:grpSpPr>
          <p:pic>
            <p:nvPicPr>
              <p:cNvPr id="6020" name="Text 20 (text)"/>
              <p:cNvPicPr>
                <a:picLocks noChangeAspect="1"/>
              </p:cNvPicPr>
              <p:nvPr/>
            </p:nvPicPr>
            <p:blipFill>
              <a:blip r:embed="rId20"/>
              <a:stretch>
                <a:fillRect/>
              </a:stretch>
            </p:blipFill>
            <p:spPr>
              <a:xfrm>
                <a:off x="7647432" y="5065776"/>
                <a:ext cx="1350264" cy="347472"/>
              </a:xfrm>
              <a:prstGeom prst="rect">
                <a:avLst/>
              </a:prstGeom>
            </p:spPr>
          </p:pic>
        </p:grpSp>
      </p:grpSp>
      <p:grpSp>
        <p:nvGrpSpPr>
          <p:cNvPr id="26" name="Two Choices"/>
          <p:cNvGrpSpPr/>
          <p:nvPr/>
        </p:nvGrpSpPr>
        <p:grpSpPr>
          <a:xfrm>
            <a:off x="9555480" y="3931920"/>
            <a:ext cx="2011680" cy="2011680"/>
            <a:chOff x="9555480" y="3931920"/>
            <a:chExt cx="2011680" cy="2011680"/>
          </a:xfrm>
        </p:grpSpPr>
        <p:sp>
          <p:nvSpPr>
            <p:cNvPr id="22" name="Shape 22"/>
            <p:cNvSpPr/>
            <p:nvPr/>
          </p:nvSpPr>
          <p:spPr>
            <a:xfrm>
              <a:off x="9555480" y="3931920"/>
              <a:ext cx="2011680" cy="2011680"/>
            </a:xfrm>
            <a:prstGeom prst="ellipse">
              <a:avLst/>
            </a:prstGeom>
            <a:solidFill>
              <a:srgbClr val="0E3A66"/>
            </a:solidFill>
            <a:ln w="50800">
              <a:solidFill>
                <a:srgbClr val="FFD700"/>
              </a:solidFill>
            </a:ln>
          </p:spPr>
        </p:sp>
        <p:grpSp>
          <p:nvGrpSpPr>
            <p:cNvPr id="23" name="Text 23"/>
            <p:cNvGrpSpPr/>
            <p:nvPr/>
          </p:nvGrpSpPr>
          <p:grpSpPr>
            <a:xfrm>
              <a:off x="9555480" y="4224528"/>
              <a:ext cx="2011680" cy="658368"/>
              <a:chOff x="9555480" y="4224528"/>
              <a:chExt cx="2011680" cy="658368"/>
            </a:xfrm>
          </p:grpSpPr>
          <p:pic>
            <p:nvPicPr>
              <p:cNvPr id="6023" name="Text 23 (text)"/>
              <p:cNvPicPr>
                <a:picLocks noChangeAspect="1"/>
              </p:cNvPicPr>
              <p:nvPr/>
            </p:nvPicPr>
            <p:blipFill>
              <a:blip r:embed="rId21"/>
              <a:stretch>
                <a:fillRect/>
              </a:stretch>
            </p:blipFill>
            <p:spPr>
              <a:xfrm>
                <a:off x="10152888" y="4520184"/>
                <a:ext cx="810768" cy="307848"/>
              </a:xfrm>
              <a:prstGeom prst="rect">
                <a:avLst/>
              </a:prstGeom>
            </p:spPr>
          </p:pic>
        </p:grpSp>
        <p:cxnSp>
          <p:nvCxnSpPr>
            <p:cNvPr id="24" name="Line 24"/>
            <p:cNvCxnSpPr/>
            <p:nvPr/>
          </p:nvCxnSpPr>
          <p:spPr>
            <a:xfrm>
              <a:off x="10058400" y="4937760"/>
              <a:ext cx="1005840" cy="0"/>
            </a:xfrm>
            <a:prstGeom prst="line">
              <a:avLst/>
            </a:prstGeom>
            <a:ln w="19050" cap="rnd">
              <a:solidFill>
                <a:srgbClr val="FFFFFF"/>
              </a:solidFill>
            </a:ln>
          </p:spPr>
        </p:cxnSp>
        <p:grpSp>
          <p:nvGrpSpPr>
            <p:cNvPr id="25" name="Text 25"/>
            <p:cNvGrpSpPr/>
            <p:nvPr/>
          </p:nvGrpSpPr>
          <p:grpSpPr>
            <a:xfrm>
              <a:off x="9555480" y="4992624"/>
              <a:ext cx="2011680" cy="640080"/>
              <a:chOff x="9555480" y="4992624"/>
              <a:chExt cx="2011680" cy="640080"/>
            </a:xfrm>
          </p:grpSpPr>
          <p:pic>
            <p:nvPicPr>
              <p:cNvPr id="6025" name="Text 25 (text)"/>
              <p:cNvPicPr>
                <a:picLocks noChangeAspect="1"/>
              </p:cNvPicPr>
              <p:nvPr/>
            </p:nvPicPr>
            <p:blipFill>
              <a:blip r:embed="rId22"/>
              <a:stretch>
                <a:fillRect/>
              </a:stretch>
            </p:blipFill>
            <p:spPr>
              <a:xfrm>
                <a:off x="9893808" y="5035296"/>
                <a:ext cx="1328928" cy="295656"/>
              </a:xfrm>
              <a:prstGeom prst="rect">
                <a:avLst/>
              </a:prstGeom>
            </p:spPr>
          </p:pic>
        </p:grpSp>
      </p:grpSp>
      <p:pic>
        <p:nvPicPr>
          <p:cNvPr id="27" name="6 and 1 mark" descr="6 and 1"/>
          <p:cNvPicPr>
            <a:picLocks noChangeAspect="1"/>
          </p:cNvPicPr>
          <p:nvPr/>
        </p:nvPicPr>
        <p:blipFill>
          <a:blip r:embed="rId23"/>
          <a:stretch>
            <a:fillRect/>
          </a:stretch>
        </p:blipFill>
        <p:spPr>
          <a:xfrm>
            <a:off x="11393424" y="6108192"/>
            <a:ext cx="475488" cy="475488"/>
          </a:xfrm>
          <a:prstGeom prst="rect">
            <a:avLst/>
          </a:prstGeom>
        </p:spPr>
      </p:pic>
      <p:sp>
        <p:nvSpPr>
          <p:cNvPr id="6026"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7" presetID="22" presetClass="entr" presetSubtype="8" fill="hold" grpId="0" nodeType="afterEffect">
                                  <p:stCondLst>
                                    <p:cond delay="0"/>
                                  </p:stCondLst>
                                  <p:childTnLst>
                                    <p:set>
                                      <p:cBhvr>
                                        <p:cTn id="5" dur="1" fill="hold">
                                          <p:stCondLst>
                                            <p:cond delay="0"/>
                                          </p:stCondLst>
                                        </p:cTn>
                                        <p:tgtEl>
                                          <p:spTgt spid="6"/>
                                        </p:tgtEl>
                                        <p:attrNameLst>
                                          <p:attrName>style.visibility</p:attrName>
                                        </p:attrNameLst>
                                      </p:cBhvr>
                                      <p:to>
                                        <p:strVal val="visible"/>
                                      </p:to>
                                    </p:set>
                                    <p:animEffect transition="in" filter="wipe(left)">
                                      <p:cBhvr>
                                        <p:cTn id="6" dur="550"/>
                                        <p:tgtEl>
                                          <p:spTgt spid="6"/>
                                        </p:tgtEl>
                                      </p:cBhvr>
                                    </p:animEffect>
                                  </p:childTnLst>
                                </p:cTn>
                              </p:par>
                            </p:childTnLst>
                          </p:cTn>
                        </p:par>
                        <p:par>
                          <p:cTn id="8" fill="hold">
                            <p:stCondLst>
                              <p:cond delay="550"/>
                            </p:stCondLst>
                            <p:childTnLst>
                              <p:par>
                                <p:cTn id="13" presetID="53" presetClass="entr" presetSubtype="16" fill="hold" grpId="0" nodeType="after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50" fill="hold"/>
                                        <p:tgtEl>
                                          <p:spTgt spid="11"/>
                                        </p:tgtEl>
                                        <p:attrNameLst>
                                          <p:attrName>ppt_w</p:attrName>
                                        </p:attrNameLst>
                                      </p:cBhvr>
                                      <p:tavLst>
                                        <p:tav tm="0">
                                          <p:val>
                                            <p:strVal val="0"/>
                                          </p:val>
                                        </p:tav>
                                        <p:tav tm="100000">
                                          <p:val>
                                            <p:strVal val="#ppt_w"/>
                                          </p:val>
                                        </p:tav>
                                      </p:tavLst>
                                    </p:anim>
                                    <p:anim calcmode="lin" valueType="num">
                                      <p:cBhvr additive="base">
                                        <p:cTn id="11" dur="550" fill="hold"/>
                                        <p:tgtEl>
                                          <p:spTgt spid="11"/>
                                        </p:tgtEl>
                                        <p:attrNameLst>
                                          <p:attrName>ppt_h</p:attrName>
                                        </p:attrNameLst>
                                      </p:cBhvr>
                                      <p:tavLst>
                                        <p:tav tm="0">
                                          <p:val>
                                            <p:strVal val="0"/>
                                          </p:val>
                                        </p:tav>
                                        <p:tav tm="100000">
                                          <p:val>
                                            <p:strVal val="#ppt_h"/>
                                          </p:val>
                                        </p:tav>
                                      </p:tavLst>
                                    </p:anim>
                                    <p:animEffect transition="in" filter="fade">
                                      <p:cBhvr>
                                        <p:cTn id="12" dur="550"/>
                                        <p:tgtEl>
                                          <p:spTgt spid="11"/>
                                        </p:tgtEl>
                                      </p:cBhvr>
                                    </p:animEffect>
                                  </p:childTnLst>
                                </p:cTn>
                              </p:par>
                            </p:childTnLst>
                          </p:cTn>
                        </p:par>
                        <p:par>
                          <p:cTn id="14" fill="hold">
                            <p:stCondLst>
                              <p:cond delay="1100"/>
                            </p:stCondLst>
                            <p:childTnLst>
                              <p:par>
                                <p:cTn id="19" presetID="53" presetClass="entr" presetSubtype="16"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50" fill="hold"/>
                                        <p:tgtEl>
                                          <p:spTgt spid="16"/>
                                        </p:tgtEl>
                                        <p:attrNameLst>
                                          <p:attrName>ppt_w</p:attrName>
                                        </p:attrNameLst>
                                      </p:cBhvr>
                                      <p:tavLst>
                                        <p:tav tm="0">
                                          <p:val>
                                            <p:strVal val="0"/>
                                          </p:val>
                                        </p:tav>
                                        <p:tav tm="100000">
                                          <p:val>
                                            <p:strVal val="#ppt_w"/>
                                          </p:val>
                                        </p:tav>
                                      </p:tavLst>
                                    </p:anim>
                                    <p:anim calcmode="lin" valueType="num">
                                      <p:cBhvr additive="base">
                                        <p:cTn id="17" dur="550" fill="hold"/>
                                        <p:tgtEl>
                                          <p:spTgt spid="16"/>
                                        </p:tgtEl>
                                        <p:attrNameLst>
                                          <p:attrName>ppt_h</p:attrName>
                                        </p:attrNameLst>
                                      </p:cBhvr>
                                      <p:tavLst>
                                        <p:tav tm="0">
                                          <p:val>
                                            <p:strVal val="0"/>
                                          </p:val>
                                        </p:tav>
                                        <p:tav tm="100000">
                                          <p:val>
                                            <p:strVal val="#ppt_h"/>
                                          </p:val>
                                        </p:tav>
                                      </p:tavLst>
                                    </p:anim>
                                    <p:animEffect transition="in" filter="fade">
                                      <p:cBhvr>
                                        <p:cTn id="18" dur="550"/>
                                        <p:tgtEl>
                                          <p:spTgt spid="16"/>
                                        </p:tgtEl>
                                      </p:cBhvr>
                                    </p:animEffect>
                                  </p:childTnLst>
                                </p:cTn>
                              </p:par>
                            </p:childTnLst>
                          </p:cTn>
                        </p:par>
                        <p:par>
                          <p:cTn id="20" fill="hold">
                            <p:stCondLst>
                              <p:cond delay="1650"/>
                            </p:stCondLst>
                            <p:childTnLst>
                              <p:par>
                                <p:cTn id="25" presetID="53" presetClass="entr" presetSubtype="16"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50" fill="hold"/>
                                        <p:tgtEl>
                                          <p:spTgt spid="21"/>
                                        </p:tgtEl>
                                        <p:attrNameLst>
                                          <p:attrName>ppt_w</p:attrName>
                                        </p:attrNameLst>
                                      </p:cBhvr>
                                      <p:tavLst>
                                        <p:tav tm="0">
                                          <p:val>
                                            <p:strVal val="0"/>
                                          </p:val>
                                        </p:tav>
                                        <p:tav tm="100000">
                                          <p:val>
                                            <p:strVal val="#ppt_w"/>
                                          </p:val>
                                        </p:tav>
                                      </p:tavLst>
                                    </p:anim>
                                    <p:anim calcmode="lin" valueType="num">
                                      <p:cBhvr additive="base">
                                        <p:cTn id="23" dur="550" fill="hold"/>
                                        <p:tgtEl>
                                          <p:spTgt spid="21"/>
                                        </p:tgtEl>
                                        <p:attrNameLst>
                                          <p:attrName>ppt_h</p:attrName>
                                        </p:attrNameLst>
                                      </p:cBhvr>
                                      <p:tavLst>
                                        <p:tav tm="0">
                                          <p:val>
                                            <p:strVal val="0"/>
                                          </p:val>
                                        </p:tav>
                                        <p:tav tm="100000">
                                          <p:val>
                                            <p:strVal val="#ppt_h"/>
                                          </p:val>
                                        </p:tav>
                                      </p:tavLst>
                                    </p:anim>
                                    <p:animEffect transition="in" filter="fade">
                                      <p:cBhvr>
                                        <p:cTn id="24" dur="550"/>
                                        <p:tgtEl>
                                          <p:spTgt spid="21"/>
                                        </p:tgtEl>
                                      </p:cBhvr>
                                    </p:animEffect>
                                  </p:childTnLst>
                                </p:cTn>
                              </p:par>
                            </p:childTnLst>
                          </p:cTn>
                        </p:par>
                        <p:par>
                          <p:cTn id="26" fill="hold">
                            <p:stCondLst>
                              <p:cond delay="2200"/>
                            </p:stCondLst>
                            <p:childTnLst>
                              <p:par>
                                <p:cTn id="31" presetID="53" presetClass="entr" presetSubtype="16"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50" fill="hold"/>
                                        <p:tgtEl>
                                          <p:spTgt spid="26"/>
                                        </p:tgtEl>
                                        <p:attrNameLst>
                                          <p:attrName>ppt_w</p:attrName>
                                        </p:attrNameLst>
                                      </p:cBhvr>
                                      <p:tavLst>
                                        <p:tav tm="0">
                                          <p:val>
                                            <p:strVal val="0"/>
                                          </p:val>
                                        </p:tav>
                                        <p:tav tm="100000">
                                          <p:val>
                                            <p:strVal val="#ppt_w"/>
                                          </p:val>
                                        </p:tav>
                                      </p:tavLst>
                                    </p:anim>
                                    <p:anim calcmode="lin" valueType="num">
                                      <p:cBhvr additive="base">
                                        <p:cTn id="29" dur="550" fill="hold"/>
                                        <p:tgtEl>
                                          <p:spTgt spid="26"/>
                                        </p:tgtEl>
                                        <p:attrNameLst>
                                          <p:attrName>ppt_h</p:attrName>
                                        </p:attrNameLst>
                                      </p:cBhvr>
                                      <p:tavLst>
                                        <p:tav tm="0">
                                          <p:val>
                                            <p:strVal val="0"/>
                                          </p:val>
                                        </p:tav>
                                        <p:tav tm="100000">
                                          <p:val>
                                            <p:strVal val="#ppt_h"/>
                                          </p:val>
                                        </p:tav>
                                      </p:tavLst>
                                    </p:anim>
                                    <p:animEffect transition="in" filter="fade">
                                      <p:cBhvr>
                                        <p:cTn id="30" dur="5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show="0">
  <p:cSld>
    <p:bg>
      <p:bgPr>
        <a:blipFill dpi="0" rotWithShape="1">
          <a:blip r:embed="rId7"/>
          <a:srcRect/>
          <a:stretch>
            <a:fillRect/>
          </a:stretch>
        </a:blipFill>
        <a:effectLst/>
      </p:bgPr>
    </p:bg>
    <p:spTree>
      <p:nvGrpSpPr>
        <p:cNvPr id="1" name=""/>
        <p:cNvGrpSpPr/>
        <p:nvPr/>
      </p:nvGrpSpPr>
      <p:grpSpPr>
        <a:xfrm>
          <a:off x="0" y="0"/>
          <a:ext cx="0" cy="0"/>
          <a:chOff x="0" y="0"/>
          <a:chExt cx="0" cy="0"/>
        </a:xfrm>
      </p:grpSpPr>
      <p:pic>
        <p:nvPicPr>
          <p:cNvPr id="5" name="Picture 4" descr="A blue and grey color palette&#10;&#10;Description automatically generated">
            <a:extLst>
              <a:ext uri="{FF2B5EF4-FFF2-40B4-BE49-F238E27FC236}">
                <a16:creationId xmlns:a16="http://schemas.microsoft.com/office/drawing/2014/main" id="{37056220-FBC1-554A-A590-72BE549A5586}"/>
              </a:ext>
            </a:extLst>
          </p:cNvPr>
          <p:cNvPicPr>
            <a:picLocks noChangeAspect="1"/>
          </p:cNvPicPr>
          <p:nvPr/>
        </p:nvPicPr>
        <p:blipFill>
          <a:blip r:embed="rId2"/>
          <a:stretch>
            <a:fillRect/>
          </a:stretch>
        </p:blipFill>
        <p:spPr>
          <a:xfrm rot="16200000">
            <a:off x="-1681171" y="3696354"/>
            <a:ext cx="2427832" cy="753017"/>
          </a:xfrm>
          <a:prstGeom prst="rect">
            <a:avLst/>
          </a:prstGeom>
          <a:gradFill>
            <a:gsLst>
              <a:gs pos="0">
                <a:srgbClr val="75BF43"/>
              </a:gs>
              <a:gs pos="100000">
                <a:srgbClr val="63C7C8"/>
              </a:gs>
            </a:gsLst>
            <a:lin ang="5400000" scaled="1"/>
          </a:gradFill>
        </p:spPr>
      </p:pic>
      <p:pic>
        <p:nvPicPr>
          <p:cNvPr id="2" name="Picture 1" descr="A person in a white shirt&#10;&#10;Description automatically generated with medium confidence">
            <a:extLst>
              <a:ext uri="{FF2B5EF4-FFF2-40B4-BE49-F238E27FC236}">
                <a16:creationId xmlns:a16="http://schemas.microsoft.com/office/drawing/2014/main" id="{33FAECB6-7060-A46D-8EEE-DCE034E0B8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512" y="2100516"/>
            <a:ext cx="1094907" cy="3330785"/>
          </a:xfrm>
          <a:prstGeom prst="rect">
            <a:avLst/>
          </a:prstGeom>
          <a:ln>
            <a:noFill/>
          </a:ln>
          <a:effectLst>
            <a:outerShdw blurRad="292100" dist="139700" dir="2700000" algn="tl" rotWithShape="0">
              <a:srgbClr val="333333">
                <a:alpha val="65000"/>
              </a:srgbClr>
            </a:outerShdw>
          </a:effectLst>
        </p:spPr>
      </p:pic>
      <p:grpSp>
        <p:nvGrpSpPr>
          <p:cNvPr id="3" name="Group 2">
            <a:extLst>
              <a:ext uri="{FF2B5EF4-FFF2-40B4-BE49-F238E27FC236}">
                <a16:creationId xmlns:a16="http://schemas.microsoft.com/office/drawing/2014/main" id="{74E9E76F-D049-86EC-B54B-C43695F11830}"/>
              </a:ext>
            </a:extLst>
          </p:cNvPr>
          <p:cNvGrpSpPr/>
          <p:nvPr/>
        </p:nvGrpSpPr>
        <p:grpSpPr>
          <a:xfrm>
            <a:off x="953808" y="2943429"/>
            <a:ext cx="10284384" cy="1569660"/>
            <a:chOff x="1" y="254188"/>
            <a:chExt cx="10284384" cy="1569660"/>
          </a:xfrm>
        </p:grpSpPr>
        <p:sp>
          <p:nvSpPr>
            <p:cNvPr id="10" name="TextBox 9">
              <a:extLst>
                <a:ext uri="{FF2B5EF4-FFF2-40B4-BE49-F238E27FC236}">
                  <a16:creationId xmlns:a16="http://schemas.microsoft.com/office/drawing/2014/main" id="{13BF6E23-367F-467C-D540-7D585173D6FE}"/>
                </a:ext>
              </a:extLst>
            </p:cNvPr>
            <p:cNvSpPr txBox="1"/>
            <p:nvPr/>
          </p:nvSpPr>
          <p:spPr>
            <a:xfrm>
              <a:off x="1" y="419450"/>
              <a:ext cx="10284384"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solidFill>
                  <a:uLnTx/>
                  <a:uFillTx/>
                  <a:latin typeface="Poppins"/>
                  <a:ea typeface="+mn-ea"/>
                  <a:cs typeface="+mn-cs"/>
                </a:rPr>
                <a:t>What If They Have Questions…</a:t>
              </a:r>
              <a:endParaRPr kumimoji="0" lang="en-US" sz="4400" b="0" i="0" u="none" strike="noStrike" kern="1200" cap="none" spc="0" normalizeH="0" baseline="0" noProof="0" dirty="0">
                <a:ln>
                  <a:noFill/>
                </a:ln>
                <a:solidFill>
                  <a:schemeClr val="bg1"/>
                </a:solidFill>
                <a:uLnTx/>
                <a:uFillTx/>
                <a:latin typeface="Poppins"/>
                <a:ea typeface="+mn-ea"/>
                <a:cs typeface="+mn-cs"/>
              </a:endParaRPr>
            </a:p>
          </p:txBody>
        </p:sp>
        <p:sp>
          <p:nvSpPr>
            <p:cNvPr id="12" name="TextBox 11">
              <a:extLst>
                <a:ext uri="{FF2B5EF4-FFF2-40B4-BE49-F238E27FC236}">
                  <a16:creationId xmlns:a16="http://schemas.microsoft.com/office/drawing/2014/main" id="{653EF2AE-786F-CCEA-EB9B-F7EC4B16AD8F}"/>
                </a:ext>
              </a:extLst>
            </p:cNvPr>
            <p:cNvSpPr txBox="1"/>
            <p:nvPr/>
          </p:nvSpPr>
          <p:spPr>
            <a:xfrm>
              <a:off x="8444869" y="254188"/>
              <a:ext cx="1839516" cy="1569660"/>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noFill/>
                  </a:ln>
                  <a:solidFill>
                    <a:schemeClr val="bg1"/>
                  </a:solidFill>
                  <a:effectLst>
                    <a:outerShdw blurRad="50800" dist="38100" dir="2700000" algn="tl" rotWithShape="0">
                      <a:prstClr val="black">
                        <a:alpha val="40000"/>
                      </a:prstClr>
                    </a:outerShdw>
                  </a:effectLst>
                  <a:uLnTx/>
                  <a:uFillTx/>
                  <a:latin typeface="Poppins"/>
                  <a:ea typeface="+mn-ea"/>
                  <a:cs typeface="+mn-cs"/>
                </a:rPr>
                <a:t>😬</a:t>
              </a:r>
              <a:endParaRPr kumimoji="0" lang="en-US" sz="9600" b="0" i="0" u="none" strike="noStrike" kern="1200" cap="none" spc="0" normalizeH="0" baseline="0" noProof="0" dirty="0">
                <a:ln>
                  <a:noFill/>
                </a:ln>
                <a:solidFill>
                  <a:schemeClr val="bg1"/>
                </a:solidFill>
                <a:effectLst/>
                <a:uLnTx/>
                <a:uFillTx/>
                <a:latin typeface="Poppins"/>
                <a:ea typeface="+mn-ea"/>
                <a:cs typeface="+mn-cs"/>
              </a:endParaRPr>
            </a:p>
          </p:txBody>
        </p:sp>
      </p:grpSp>
      <p:sp>
        <p:nvSpPr>
          <p:cNvPr id="14" name="TextBox 13">
            <a:extLst>
              <a:ext uri="{FF2B5EF4-FFF2-40B4-BE49-F238E27FC236}">
                <a16:creationId xmlns:a16="http://schemas.microsoft.com/office/drawing/2014/main" id="{7BB12B98-9EEA-1D87-BBEF-CA48C33A8464}"/>
              </a:ext>
            </a:extLst>
          </p:cNvPr>
          <p:cNvSpPr txBox="1"/>
          <p:nvPr/>
        </p:nvSpPr>
        <p:spPr>
          <a:xfrm>
            <a:off x="2184401" y="2179448"/>
            <a:ext cx="9527448" cy="2872838"/>
          </a:xfrm>
          <a:prstGeom prst="rect">
            <a:avLst/>
          </a:prstGeom>
          <a:noFill/>
        </p:spPr>
        <p:txBody>
          <a:bodyPr wrap="square" lIns="0">
            <a:spAutoFit/>
          </a:bodyPr>
          <a:lstStyle/>
          <a:p>
            <a:pPr marR="0" lvl="0" algn="l" defTabSz="914400" rtl="0" eaLnBrk="1" fontAlgn="auto" latinLnBrk="0" hangingPunct="1">
              <a:spcBef>
                <a:spcPts val="0"/>
              </a:spcBef>
              <a:spcAft>
                <a:spcPts val="0"/>
              </a:spcAft>
              <a:buClr>
                <a:prstClr val="white"/>
              </a:buClr>
              <a:buSzPct val="75000"/>
              <a:tabLst/>
              <a:defRPr/>
            </a:pPr>
            <a:r>
              <a:rPr kumimoji="0" lang="en-US" sz="4100" b="1" i="0" u="none" strike="noStrike" kern="0" cap="none" spc="0" normalizeH="0" baseline="0" noProof="0" dirty="0">
                <a:ln>
                  <a:noFill/>
                </a:ln>
                <a:solidFill>
                  <a:schemeClr val="bg1"/>
                </a:solidFill>
                <a:effectLst/>
                <a:uLnTx/>
                <a:uFillTx/>
                <a:latin typeface="Poppins"/>
                <a:ea typeface="Calibri"/>
                <a:cs typeface="Calibri"/>
                <a:sym typeface="Calibri"/>
              </a:rPr>
              <a:t>💥 Be New</a:t>
            </a:r>
            <a:endParaRPr kumimoji="0" lang="en-US" sz="1700" b="0" i="0" u="none" strike="noStrike" kern="0" cap="none" spc="0" normalizeH="0" baseline="0" noProof="0" dirty="0">
              <a:ln>
                <a:noFill/>
              </a:ln>
              <a:solidFill>
                <a:schemeClr val="bg1"/>
              </a:solidFill>
              <a:effectLst/>
              <a:uLnTx/>
              <a:uFillTx/>
              <a:latin typeface="Poppins"/>
              <a:ea typeface="Arial"/>
              <a:cs typeface="Arial"/>
              <a:sym typeface="Arial"/>
            </a:endParaRPr>
          </a:p>
          <a:p>
            <a:pPr marR="0" lvl="0" algn="l" defTabSz="914400" rtl="0" eaLnBrk="1" fontAlgn="auto" latinLnBrk="0" hangingPunct="1">
              <a:lnSpc>
                <a:spcPts val="4471"/>
              </a:lnSpc>
              <a:spcBef>
                <a:spcPts val="0"/>
              </a:spcBef>
              <a:spcAft>
                <a:spcPts val="0"/>
              </a:spcAft>
              <a:buClr>
                <a:prstClr val="white"/>
              </a:buClr>
              <a:buSzPct val="75000"/>
              <a:tabLst/>
              <a:defRPr/>
            </a:pPr>
            <a:r>
              <a:rPr kumimoji="0" lang="en-US" sz="4100" b="1" i="0" u="none" strike="noStrike" kern="0" cap="none" spc="0" normalizeH="0" baseline="0" noProof="0" dirty="0">
                <a:ln>
                  <a:noFill/>
                </a:ln>
                <a:solidFill>
                  <a:schemeClr val="bg1"/>
                </a:solidFill>
                <a:effectLst/>
                <a:uLnTx/>
                <a:uFillTx/>
                <a:latin typeface="Poppins"/>
                <a:ea typeface="Calibri"/>
                <a:cs typeface="Calibri"/>
                <a:sym typeface="Calibri"/>
              </a:rPr>
              <a:t>💥 Talk about a person, not the thing</a:t>
            </a:r>
            <a:endParaRPr kumimoji="0" lang="en-US" sz="1700" b="0" i="0" u="none" strike="noStrike" kern="0" cap="none" spc="0" normalizeH="0" baseline="0" noProof="0" dirty="0">
              <a:ln>
                <a:noFill/>
              </a:ln>
              <a:solidFill>
                <a:schemeClr val="bg1"/>
              </a:solidFill>
              <a:effectLst/>
              <a:uLnTx/>
              <a:uFillTx/>
              <a:latin typeface="Poppins"/>
              <a:ea typeface="Arial"/>
              <a:cs typeface="Arial"/>
              <a:sym typeface="Arial"/>
            </a:endParaRPr>
          </a:p>
          <a:p>
            <a:pPr marR="0" lvl="0" algn="l" defTabSz="914400" rtl="0" eaLnBrk="1" fontAlgn="auto" latinLnBrk="0" hangingPunct="1">
              <a:lnSpc>
                <a:spcPts val="4471"/>
              </a:lnSpc>
              <a:spcBef>
                <a:spcPts val="0"/>
              </a:spcBef>
              <a:spcAft>
                <a:spcPts val="0"/>
              </a:spcAft>
              <a:buClr>
                <a:prstClr val="white"/>
              </a:buClr>
              <a:buSzPct val="75000"/>
              <a:tabLst/>
              <a:defRPr/>
            </a:pPr>
            <a:r>
              <a:rPr kumimoji="0" lang="en-US" sz="4100" b="1" i="0" u="none" strike="noStrike" kern="0" cap="none" spc="0" normalizeH="0" baseline="0" noProof="0" dirty="0">
                <a:ln>
                  <a:noFill/>
                </a:ln>
                <a:solidFill>
                  <a:schemeClr val="bg1"/>
                </a:solidFill>
                <a:effectLst/>
                <a:uLnTx/>
                <a:uFillTx/>
                <a:latin typeface="Poppins"/>
                <a:ea typeface="Calibri"/>
                <a:cs typeface="Calibri"/>
                <a:sym typeface="Calibri"/>
              </a:rPr>
              <a:t>💥</a:t>
            </a:r>
            <a:r>
              <a:rPr kumimoji="0" lang="en-US" sz="4100" b="1" i="0" u="none" strike="noStrike" kern="0" cap="none" spc="0" normalizeH="0" noProof="0" dirty="0">
                <a:ln>
                  <a:noFill/>
                </a:ln>
                <a:solidFill>
                  <a:schemeClr val="bg1"/>
                </a:solidFill>
                <a:effectLst/>
                <a:uLnTx/>
                <a:uFillTx/>
                <a:latin typeface="Poppins"/>
                <a:ea typeface="Calibri"/>
                <a:cs typeface="Calibri"/>
                <a:sym typeface="Calibri"/>
              </a:rPr>
              <a:t> </a:t>
            </a:r>
            <a:r>
              <a:rPr kumimoji="0" lang="en-US" sz="4100" b="1" i="0" u="none" strike="noStrike" kern="0" cap="none" spc="0" normalizeH="0" baseline="0" noProof="0" dirty="0">
                <a:ln>
                  <a:noFill/>
                </a:ln>
                <a:solidFill>
                  <a:schemeClr val="bg1"/>
                </a:solidFill>
                <a:effectLst/>
                <a:uLnTx/>
                <a:uFillTx/>
                <a:latin typeface="Poppins"/>
                <a:ea typeface="Calibri"/>
                <a:cs typeface="Calibri"/>
                <a:sym typeface="Calibri"/>
              </a:rPr>
              <a:t>Essential Services</a:t>
            </a:r>
            <a:endParaRPr kumimoji="0" lang="en-US" sz="1700" b="0" i="0" u="none" strike="noStrike" kern="0" cap="none" spc="0" normalizeH="0" baseline="0" noProof="0" dirty="0">
              <a:ln>
                <a:noFill/>
              </a:ln>
              <a:solidFill>
                <a:schemeClr val="bg1"/>
              </a:solidFill>
              <a:effectLst/>
              <a:uLnTx/>
              <a:uFillTx/>
              <a:latin typeface="Poppins"/>
              <a:ea typeface="Arial"/>
              <a:cs typeface="Arial"/>
              <a:sym typeface="Arial"/>
            </a:endParaRPr>
          </a:p>
          <a:p>
            <a:pPr marR="0" lvl="0" algn="l" defTabSz="914400" rtl="0" eaLnBrk="1" fontAlgn="auto" latinLnBrk="0" hangingPunct="1">
              <a:lnSpc>
                <a:spcPts val="4471"/>
              </a:lnSpc>
              <a:spcBef>
                <a:spcPts val="0"/>
              </a:spcBef>
              <a:spcAft>
                <a:spcPts val="0"/>
              </a:spcAft>
              <a:buClr>
                <a:prstClr val="white"/>
              </a:buClr>
              <a:buSzPct val="75000"/>
              <a:tabLst/>
              <a:defRPr/>
            </a:pPr>
            <a:r>
              <a:rPr kumimoji="0" lang="en-US" sz="4100" b="1" i="0" u="none" strike="noStrike" kern="0" cap="none" spc="0" normalizeH="0" baseline="0" noProof="0" dirty="0">
                <a:ln>
                  <a:noFill/>
                </a:ln>
                <a:solidFill>
                  <a:schemeClr val="bg1"/>
                </a:solidFill>
                <a:effectLst/>
                <a:uLnTx/>
                <a:uFillTx/>
                <a:latin typeface="Poppins"/>
                <a:ea typeface="Calibri"/>
                <a:cs typeface="Calibri"/>
                <a:sym typeface="Calibri"/>
              </a:rPr>
              <a:t>💥 3-Way Call</a:t>
            </a:r>
            <a:endParaRPr kumimoji="0" lang="en-US" sz="900" b="0" i="0" u="none" strike="noStrike" kern="0" cap="none" spc="0" normalizeH="0" baseline="0" noProof="0" dirty="0">
              <a:ln>
                <a:noFill/>
              </a:ln>
              <a:solidFill>
                <a:schemeClr val="bg1"/>
              </a:solidFill>
              <a:effectLst/>
              <a:uLnTx/>
              <a:uFillTx/>
              <a:latin typeface="Poppins"/>
              <a:ea typeface="Arial"/>
              <a:cs typeface="Arial"/>
              <a:sym typeface="Arial"/>
            </a:endParaRPr>
          </a:p>
        </p:txBody>
      </p:sp>
      <p:sp>
        <p:nvSpPr>
          <p:cNvPr id="9" name="TextBox 8">
            <a:extLst>
              <a:ext uri="{FF2B5EF4-FFF2-40B4-BE49-F238E27FC236}">
                <a16:creationId xmlns:a16="http://schemas.microsoft.com/office/drawing/2014/main" id="{AC0C902A-7D0D-F263-C0F1-0F33B5DB460C}"/>
              </a:ext>
            </a:extLst>
          </p:cNvPr>
          <p:cNvSpPr txBox="1"/>
          <p:nvPr/>
        </p:nvSpPr>
        <p:spPr>
          <a:xfrm>
            <a:off x="8540119" y="214691"/>
            <a:ext cx="1839516" cy="1862048"/>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Poppins"/>
                <a:ea typeface="+mn-ea"/>
                <a:cs typeface="+mn-cs"/>
              </a:rPr>
              <a:t>😎</a:t>
            </a:r>
            <a:endParaRPr kumimoji="0" lang="en-US" sz="6600" b="0" i="0" u="none" strike="noStrike" kern="1200" cap="none" spc="0" normalizeH="0" baseline="0" noProof="0" dirty="0">
              <a:ln>
                <a:noFill/>
              </a:ln>
              <a:solidFill>
                <a:prstClr val="black"/>
              </a:solidFill>
              <a:effectLst/>
              <a:uLnTx/>
              <a:uFillTx/>
              <a:latin typeface="Poppins"/>
              <a:ea typeface="+mn-ea"/>
              <a:cs typeface="+mn-cs"/>
            </a:endParaRPr>
          </a:p>
        </p:txBody>
      </p:sp>
      <p:sp>
        <p:nvSpPr>
          <p:cNvPr id="7" name="TextBox 6">
            <a:extLst>
              <a:ext uri="{FF2B5EF4-FFF2-40B4-BE49-F238E27FC236}">
                <a16:creationId xmlns:a16="http://schemas.microsoft.com/office/drawing/2014/main" id="{10AABB23-62B0-0219-A20E-A61AD952323C}"/>
              </a:ext>
            </a:extLst>
          </p:cNvPr>
          <p:cNvSpPr txBox="1"/>
          <p:nvPr/>
        </p:nvSpPr>
        <p:spPr>
          <a:xfrm>
            <a:off x="186764" y="6050130"/>
            <a:ext cx="208072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err="1">
                <a:ln>
                  <a:noFill/>
                </a:ln>
                <a:solidFill>
                  <a:prstClr val="white"/>
                </a:solidFill>
                <a:effectLst/>
                <a:uLnTx/>
                <a:uFillTx/>
                <a:latin typeface="Poppins"/>
                <a:ea typeface="Roboto" panose="02000000000000000000" pitchFamily="2" charset="0"/>
                <a:cs typeface="Calibri Light" panose="020F0302020204030204" pitchFamily="34" charset="0"/>
              </a:rPr>
              <a:t>LegacyPartners.biz</a:t>
            </a:r>
            <a:endParaRPr kumimoji="0" lang="en-US" sz="1300" b="0" i="1" u="none" strike="noStrike" kern="1200" cap="none" spc="0" normalizeH="0" baseline="0" noProof="0" dirty="0">
              <a:ln>
                <a:noFill/>
              </a:ln>
              <a:solidFill>
                <a:prstClr val="white"/>
              </a:solidFill>
              <a:effectLst/>
              <a:uLnTx/>
              <a:uFillTx/>
              <a:latin typeface="Poppins"/>
              <a:ea typeface="Roboto" panose="02000000000000000000" pitchFamily="2" charset="0"/>
              <a:cs typeface="Calibri Light" panose="020F03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err="1">
                <a:ln>
                  <a:noFill/>
                </a:ln>
                <a:solidFill>
                  <a:prstClr val="white"/>
                </a:solidFill>
                <a:effectLst/>
                <a:uLnTx/>
                <a:uFillTx/>
                <a:latin typeface="Poppins"/>
                <a:ea typeface="Roboto" panose="02000000000000000000" pitchFamily="2" charset="0"/>
                <a:cs typeface="Calibri Light" panose="020F0302020204030204" pitchFamily="34" charset="0"/>
              </a:rPr>
              <a:t>TheSVPSystem.com</a:t>
            </a:r>
            <a:endParaRPr kumimoji="0" lang="en-US" sz="1300" b="0" i="1" u="none" strike="noStrike" kern="1200" cap="none" spc="0" normalizeH="0" baseline="0" noProof="0" dirty="0">
              <a:ln>
                <a:noFill/>
              </a:ln>
              <a:solidFill>
                <a:prstClr val="white"/>
              </a:solidFill>
              <a:effectLst/>
              <a:uLnTx/>
              <a:uFillTx/>
              <a:latin typeface="Poppins"/>
              <a:ea typeface="Roboto" panose="02000000000000000000" pitchFamily="2" charset="0"/>
              <a:cs typeface="Calibri Light" panose="020F0302020204030204" pitchFamily="34" charset="0"/>
            </a:endParaRPr>
          </a:p>
        </p:txBody>
      </p:sp>
      <p:pic>
        <p:nvPicPr>
          <p:cNvPr id="15" name="Picture 14">
            <a:extLst>
              <a:ext uri="{FF2B5EF4-FFF2-40B4-BE49-F238E27FC236}">
                <a16:creationId xmlns:a16="http://schemas.microsoft.com/office/drawing/2014/main" id="{31B77ACA-D5E2-6A7A-1C96-75DAD6C0A029}"/>
              </a:ext>
            </a:extLst>
          </p:cNvPr>
          <p:cNvPicPr>
            <a:picLocks noChangeAspect="1"/>
          </p:cNvPicPr>
          <p:nvPr/>
        </p:nvPicPr>
        <p:blipFill>
          <a:blip r:embed="rId4"/>
          <a:srcRect t="14626" b="14626"/>
          <a:stretch/>
        </p:blipFill>
        <p:spPr>
          <a:xfrm>
            <a:off x="9201055" y="6438549"/>
            <a:ext cx="1920246" cy="274320"/>
          </a:xfrm>
          <a:prstGeom prst="rect">
            <a:avLst/>
          </a:prstGeom>
        </p:spPr>
      </p:pic>
      <p:pic>
        <p:nvPicPr>
          <p:cNvPr id="16" name="Picture 15">
            <a:extLst>
              <a:ext uri="{FF2B5EF4-FFF2-40B4-BE49-F238E27FC236}">
                <a16:creationId xmlns:a16="http://schemas.microsoft.com/office/drawing/2014/main" id="{E72F7FA3-3117-6A7A-884A-1AB951A064DD}"/>
              </a:ext>
            </a:extLst>
          </p:cNvPr>
          <p:cNvPicPr>
            <a:picLocks noChangeAspect="1"/>
          </p:cNvPicPr>
          <p:nvPr/>
        </p:nvPicPr>
        <p:blipFill>
          <a:blip r:embed="rId5"/>
          <a:srcRect/>
          <a:stretch/>
        </p:blipFill>
        <p:spPr>
          <a:xfrm>
            <a:off x="9123898" y="6139846"/>
            <a:ext cx="2080726" cy="378618"/>
          </a:xfrm>
          <a:prstGeom prst="rect">
            <a:avLst/>
          </a:prstGeom>
        </p:spPr>
      </p:pic>
      <p:pic>
        <p:nvPicPr>
          <p:cNvPr id="18" name="6 and 1 mark" descr=""/>
          <p:cNvPicPr>
            <a:picLocks noChangeAspect="1"/>
          </p:cNvPicPr>
          <p:nvPr/>
        </p:nvPicPr>
        <p:blipFill>
          <a:blip r:embed="rId8"/>
          <a:stretch>
            <a:fillRect/>
          </a:stretch>
        </p:blipFill>
        <p:spPr>
          <a:xfrm>
            <a:off x="11393424" y="6108192"/>
            <a:ext cx="475488" cy="475488"/>
          </a:xfrm>
          <a:prstGeom prst="rect">
            <a:avLst/>
          </a:prstGeom>
          <a:ln>
            <a:noFill/>
          </a:ln>
        </p:spPr>
      </p:pic>
      <p:sp>
        <p:nvSpPr>
          <p:cNvPr id="17"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448186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 1.48148E-6 L -0.075 -0.38195 " pathEditMode="relative" rAng="0" ptsTypes="AA">
                                      <p:cBhvr>
                                        <p:cTn id="6" dur="1000" fill="hold"/>
                                        <p:tgtEl>
                                          <p:spTgt spid="3"/>
                                        </p:tgtEl>
                                        <p:attrNameLst>
                                          <p:attrName>ppt_x</p:attrName>
                                          <p:attrName>ppt_y</p:attrName>
                                        </p:attrNameLst>
                                      </p:cBhvr>
                                      <p:rCtr x="-3750" y="-19097"/>
                                    </p:animMotion>
                                  </p:childTnLst>
                                </p:cTn>
                              </p:par>
                            </p:childTnLst>
                          </p:cTn>
                        </p:par>
                        <p:par>
                          <p:cTn id="7" fill="hold">
                            <p:stCondLst>
                              <p:cond delay="1000"/>
                            </p:stCondLst>
                            <p:childTnLst>
                              <p:par>
                                <p:cTn id="8" presetID="9"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250"/>
                                        <p:tgtEl>
                                          <p:spTgt spid="9"/>
                                        </p:tgtEl>
                                      </p:cBhvr>
                                    </p:animEffect>
                                  </p:childTnLst>
                                </p:cTn>
                              </p:par>
                            </p:childTnLst>
                          </p:cTn>
                        </p:par>
                        <p:par>
                          <p:cTn id="11" fill="hold">
                            <p:stCondLst>
                              <p:cond delay="1250"/>
                            </p:stCondLst>
                            <p:childTnLst>
                              <p:par>
                                <p:cTn id="12" presetID="2" presetClass="entr" presetSubtype="2" fill="hold" nodeType="afterEffect">
                                  <p:stCondLst>
                                    <p:cond delay="500"/>
                                  </p:stCondLst>
                                  <p:childTnLst>
                                    <p:set>
                                      <p:cBhvr>
                                        <p:cTn id="13" dur="1" fill="hold">
                                          <p:stCondLst>
                                            <p:cond delay="0"/>
                                          </p:stCondLst>
                                        </p:cTn>
                                        <p:tgtEl>
                                          <p:spTgt spid="14">
                                            <p:txEl>
                                              <p:pRg st="0" end="0"/>
                                            </p:txEl>
                                          </p:spTgt>
                                        </p:tgtEl>
                                        <p:attrNameLst>
                                          <p:attrName>style.visibility</p:attrName>
                                        </p:attrNameLst>
                                      </p:cBhvr>
                                      <p:to>
                                        <p:strVal val="visible"/>
                                      </p:to>
                                    </p:set>
                                    <p:anim calcmode="lin" valueType="num">
                                      <p:cBhvr additive="base">
                                        <p:cTn id="14" dur="500" fill="hold"/>
                                        <p:tgtEl>
                                          <p:spTgt spid="14">
                                            <p:txEl>
                                              <p:pRg st="0" end="0"/>
                                            </p:txEl>
                                          </p:spTgt>
                                        </p:tgtEl>
                                        <p:attrNameLst>
                                          <p:attrName>ppt_x</p:attrName>
                                        </p:attrNameLst>
                                      </p:cBhvr>
                                      <p:tavLst>
                                        <p:tav tm="0">
                                          <p:val>
                                            <p:strVal val="1+#ppt_w/2"/>
                                          </p:val>
                                        </p:tav>
                                        <p:tav tm="100000">
                                          <p:val>
                                            <p:strVal val="#ppt_x"/>
                                          </p:val>
                                        </p:tav>
                                      </p:tavLst>
                                    </p:anim>
                                    <p:anim calcmode="lin" valueType="num">
                                      <p:cBhvr additive="base">
                                        <p:cTn id="15" dur="500" fill="hold"/>
                                        <p:tgtEl>
                                          <p:spTgt spid="14">
                                            <p:txEl>
                                              <p:pRg st="0" end="0"/>
                                            </p:txEl>
                                          </p:spTgt>
                                        </p:tgtEl>
                                        <p:attrNameLst>
                                          <p:attrName>ppt_y</p:attrName>
                                        </p:attrNameLst>
                                      </p:cBhvr>
                                      <p:tavLst>
                                        <p:tav tm="0">
                                          <p:val>
                                            <p:strVal val="#ppt_y"/>
                                          </p:val>
                                        </p:tav>
                                        <p:tav tm="100000">
                                          <p:val>
                                            <p:strVal val="#ppt_y"/>
                                          </p:val>
                                        </p:tav>
                                      </p:tavLst>
                                    </p:anim>
                                  </p:childTnLst>
                                </p:cTn>
                              </p:par>
                            </p:childTnLst>
                          </p:cTn>
                        </p:par>
                        <p:par>
                          <p:cTn id="16" fill="hold">
                            <p:stCondLst>
                              <p:cond delay="2250"/>
                            </p:stCondLst>
                            <p:childTnLst>
                              <p:par>
                                <p:cTn id="17" presetID="2" presetClass="entr" presetSubtype="2" fill="hold" nodeType="after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anim calcmode="lin" valueType="num">
                                      <p:cBhvr additive="base">
                                        <p:cTn id="19" dur="500" fill="hold"/>
                                        <p:tgtEl>
                                          <p:spTgt spid="14">
                                            <p:txEl>
                                              <p:pRg st="1" end="1"/>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4">
                                            <p:txEl>
                                              <p:pRg st="1" end="1"/>
                                            </p:txEl>
                                          </p:spTgt>
                                        </p:tgtEl>
                                        <p:attrNameLst>
                                          <p:attrName>ppt_y</p:attrName>
                                        </p:attrNameLst>
                                      </p:cBhvr>
                                      <p:tavLst>
                                        <p:tav tm="0">
                                          <p:val>
                                            <p:strVal val="#ppt_y"/>
                                          </p:val>
                                        </p:tav>
                                        <p:tav tm="100000">
                                          <p:val>
                                            <p:strVal val="#ppt_y"/>
                                          </p:val>
                                        </p:tav>
                                      </p:tavLst>
                                    </p:anim>
                                  </p:childTnLst>
                                </p:cTn>
                              </p:par>
                            </p:childTnLst>
                          </p:cTn>
                        </p:par>
                        <p:par>
                          <p:cTn id="21" fill="hold">
                            <p:stCondLst>
                              <p:cond delay="2750"/>
                            </p:stCondLst>
                            <p:childTnLst>
                              <p:par>
                                <p:cTn id="22" presetID="2" presetClass="entr" presetSubtype="2" fill="hold" nodeType="afterEffect">
                                  <p:stCondLst>
                                    <p:cond delay="0"/>
                                  </p:stCondLst>
                                  <p:childTnLst>
                                    <p:set>
                                      <p:cBhvr>
                                        <p:cTn id="23" dur="1" fill="hold">
                                          <p:stCondLst>
                                            <p:cond delay="0"/>
                                          </p:stCondLst>
                                        </p:cTn>
                                        <p:tgtEl>
                                          <p:spTgt spid="14">
                                            <p:txEl>
                                              <p:pRg st="2" end="2"/>
                                            </p:txEl>
                                          </p:spTgt>
                                        </p:tgtEl>
                                        <p:attrNameLst>
                                          <p:attrName>style.visibility</p:attrName>
                                        </p:attrNameLst>
                                      </p:cBhvr>
                                      <p:to>
                                        <p:strVal val="visible"/>
                                      </p:to>
                                    </p:set>
                                    <p:anim calcmode="lin" valueType="num">
                                      <p:cBhvr additive="base">
                                        <p:cTn id="24" dur="500" fill="hold"/>
                                        <p:tgtEl>
                                          <p:spTgt spid="14">
                                            <p:txEl>
                                              <p:pRg st="2" end="2"/>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14">
                                            <p:txEl>
                                              <p:pRg st="2" end="2"/>
                                            </p:txEl>
                                          </p:spTgt>
                                        </p:tgtEl>
                                        <p:attrNameLst>
                                          <p:attrName>ppt_y</p:attrName>
                                        </p:attrNameLst>
                                      </p:cBhvr>
                                      <p:tavLst>
                                        <p:tav tm="0">
                                          <p:val>
                                            <p:strVal val="#ppt_y"/>
                                          </p:val>
                                        </p:tav>
                                        <p:tav tm="100000">
                                          <p:val>
                                            <p:strVal val="#ppt_y"/>
                                          </p:val>
                                        </p:tav>
                                      </p:tavLst>
                                    </p:anim>
                                  </p:childTnLst>
                                </p:cTn>
                              </p:par>
                            </p:childTnLst>
                          </p:cTn>
                        </p:par>
                        <p:par>
                          <p:cTn id="26" fill="hold">
                            <p:stCondLst>
                              <p:cond delay="3250"/>
                            </p:stCondLst>
                            <p:childTnLst>
                              <p:par>
                                <p:cTn id="27" presetID="2" presetClass="entr" presetSubtype="2" fill="hold" nodeType="afterEffect">
                                  <p:stCondLst>
                                    <p:cond delay="0"/>
                                  </p:stCondLst>
                                  <p:childTnLst>
                                    <p:set>
                                      <p:cBhvr>
                                        <p:cTn id="28" dur="1" fill="hold">
                                          <p:stCondLst>
                                            <p:cond delay="0"/>
                                          </p:stCondLst>
                                        </p:cTn>
                                        <p:tgtEl>
                                          <p:spTgt spid="14">
                                            <p:txEl>
                                              <p:pRg st="3" end="3"/>
                                            </p:txEl>
                                          </p:spTgt>
                                        </p:tgtEl>
                                        <p:attrNameLst>
                                          <p:attrName>style.visibility</p:attrName>
                                        </p:attrNameLst>
                                      </p:cBhvr>
                                      <p:to>
                                        <p:strVal val="visible"/>
                                      </p:to>
                                    </p:set>
                                    <p:anim calcmode="lin" valueType="num">
                                      <p:cBhvr additive="base">
                                        <p:cTn id="29" dur="500" fill="hold"/>
                                        <p:tgtEl>
                                          <p:spTgt spid="14">
                                            <p:txEl>
                                              <p:pRg st="3" end="3"/>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14">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1"/>
          <a:srcRect/>
          <a:stretch>
            <a:fillRect/>
          </a:stretch>
        </a:blipFill>
        <a:effectLst/>
      </p:bgPr>
    </p:bg>
    <p:spTree>
      <p:nvGrpSpPr>
        <p:cNvPr id="1" name=""/>
        <p:cNvGrpSpPr/>
        <p:nvPr/>
      </p:nvGrpSpPr>
      <p:grpSpPr>
        <a:xfrm>
          <a:off x="0" y="0"/>
          <a:ext cx="0" cy="0"/>
          <a:chOff x="0" y="0"/>
          <a:chExt cx="0" cy="0"/>
        </a:xfrm>
      </p:grpSpPr>
      <p:grpSp>
        <p:nvGrpSpPr>
          <p:cNvPr id="2" name="Eyebrow"/>
          <p:cNvGrpSpPr/>
          <p:nvPr/>
        </p:nvGrpSpPr>
        <p:grpSpPr>
          <a:xfrm>
            <a:off x="627888" y="502920"/>
            <a:ext cx="8241792" cy="274320"/>
            <a:chOff x="627888" y="502920"/>
            <a:chExt cx="8241792" cy="274320"/>
          </a:xfrm>
        </p:grpSpPr>
        <p:pic>
          <p:nvPicPr>
            <p:cNvPr id="6002" name="Eyebrow (text)"/>
            <p:cNvPicPr>
              <a:picLocks noChangeAspect="1"/>
            </p:cNvPicPr>
            <p:nvPr/>
          </p:nvPicPr>
          <p:blipFill>
            <a:blip r:embed="rId10"/>
            <a:stretch>
              <a:fillRect/>
            </a:stretch>
          </p:blipFill>
          <p:spPr>
            <a:xfrm>
              <a:off x="627888" y="524256"/>
              <a:ext cx="2362200" cy="164592"/>
            </a:xfrm>
            <a:prstGeom prst="rect">
              <a:avLst/>
            </a:prstGeom>
          </p:spPr>
        </p:pic>
      </p:grpSp>
      <p:grpSp>
        <p:nvGrpSpPr>
          <p:cNvPr id="3" name="Title"/>
          <p:cNvGrpSpPr/>
          <p:nvPr/>
        </p:nvGrpSpPr>
        <p:grpSpPr>
          <a:xfrm>
            <a:off x="630936" y="804672"/>
            <a:ext cx="10067544" cy="822960"/>
            <a:chOff x="630936" y="804672"/>
            <a:chExt cx="10067544" cy="822960"/>
          </a:xfrm>
        </p:grpSpPr>
        <p:pic>
          <p:nvPicPr>
            <p:cNvPr id="6003" name="Title (text)"/>
            <p:cNvPicPr>
              <a:picLocks noChangeAspect="1"/>
            </p:cNvPicPr>
            <p:nvPr/>
          </p:nvPicPr>
          <p:blipFill>
            <a:blip r:embed="rId11"/>
            <a:stretch>
              <a:fillRect/>
            </a:stretch>
          </p:blipFill>
          <p:spPr>
            <a:xfrm>
              <a:off x="630936" y="838200"/>
              <a:ext cx="7729728" cy="582168"/>
            </a:xfrm>
            <a:prstGeom prst="rect">
              <a:avLst/>
            </a:prstGeom>
          </p:spPr>
        </p:pic>
      </p:grpSp>
      <p:grpSp>
        <p:nvGrpSpPr>
          <p:cNvPr id="4" name="Disclaimer"/>
          <p:cNvGrpSpPr/>
          <p:nvPr/>
        </p:nvGrpSpPr>
        <p:grpSpPr>
          <a:xfrm>
            <a:off x="621792" y="6400800"/>
            <a:ext cx="6876288" cy="228600"/>
            <a:chOff x="621792" y="6400800"/>
            <a:chExt cx="6876288" cy="228600"/>
          </a:xfrm>
        </p:grpSpPr>
        <p:pic>
          <p:nvPicPr>
            <p:cNvPr id="6004" name="Disclaimer (text)"/>
            <p:cNvPicPr>
              <a:picLocks noChangeAspect="1"/>
            </p:cNvPicPr>
            <p:nvPr/>
          </p:nvPicPr>
          <p:blipFill>
            <a:blip r:embed="rId12"/>
            <a:stretch>
              <a:fillRect/>
            </a:stretch>
          </p:blipFill>
          <p:spPr>
            <a:xfrm>
              <a:off x="621792" y="6406896"/>
              <a:ext cx="3346704" cy="155448"/>
            </a:xfrm>
            <a:prstGeom prst="rect">
              <a:avLst/>
            </a:prstGeom>
          </p:spPr>
        </p:pic>
      </p:grpSp>
      <p:grpSp>
        <p:nvGrpSpPr>
          <p:cNvPr id="8" name="Be New"/>
          <p:cNvGrpSpPr/>
          <p:nvPr/>
        </p:nvGrpSpPr>
        <p:grpSpPr>
          <a:xfrm>
            <a:off x="640080" y="1783080"/>
            <a:ext cx="5486400" cy="4343400"/>
            <a:chOff x="640080" y="1783080"/>
            <a:chExt cx="5486400" cy="4343400"/>
          </a:xfrm>
        </p:grpSpPr>
        <p:sp>
          <p:nvSpPr>
            <p:cNvPr id="5" name="Shape 5"/>
            <p:cNvSpPr/>
            <p:nvPr/>
          </p:nvSpPr>
          <p:spPr>
            <a:xfrm>
              <a:off x="640080" y="1783080"/>
              <a:ext cx="5486400" cy="4343400"/>
            </a:xfrm>
            <a:prstGeom prst="roundRect">
              <a:avLst>
                <a:gd name="adj" fmla="val 6000"/>
              </a:avLst>
            </a:prstGeom>
            <a:solidFill>
              <a:srgbClr val="FFD700"/>
            </a:solidFill>
            <a:ln w="50800">
              <a:solidFill>
                <a:srgbClr val="FFFFFF"/>
              </a:solidFill>
            </a:ln>
          </p:spPr>
        </p:sp>
        <p:grpSp>
          <p:nvGrpSpPr>
            <p:cNvPr id="6" name="Text 6"/>
            <p:cNvGrpSpPr/>
            <p:nvPr/>
          </p:nvGrpSpPr>
          <p:grpSpPr>
            <a:xfrm>
              <a:off x="1051560" y="3611880"/>
              <a:ext cx="4023360" cy="731520"/>
              <a:chOff x="1051560" y="3611880"/>
              <a:chExt cx="4023360" cy="731520"/>
            </a:xfrm>
          </p:grpSpPr>
          <p:pic>
            <p:nvPicPr>
              <p:cNvPr id="6006" name="Text 6 (text)"/>
              <p:cNvPicPr>
                <a:picLocks noChangeAspect="1"/>
              </p:cNvPicPr>
              <p:nvPr/>
            </p:nvPicPr>
            <p:blipFill>
              <a:blip r:embed="rId13"/>
              <a:stretch>
                <a:fillRect/>
              </a:stretch>
            </p:blipFill>
            <p:spPr>
              <a:xfrm>
                <a:off x="1060704" y="3742944"/>
                <a:ext cx="1892808" cy="399288"/>
              </a:xfrm>
              <a:prstGeom prst="rect">
                <a:avLst/>
              </a:prstGeom>
            </p:spPr>
          </p:pic>
        </p:grpSp>
        <p:grpSp>
          <p:nvGrpSpPr>
            <p:cNvPr id="7" name="Text 7"/>
            <p:cNvGrpSpPr/>
            <p:nvPr/>
          </p:nvGrpSpPr>
          <p:grpSpPr>
            <a:xfrm>
              <a:off x="1039368" y="4389120"/>
              <a:ext cx="4858512" cy="1645920"/>
              <a:chOff x="1039368" y="4389120"/>
              <a:chExt cx="4858512" cy="1645920"/>
            </a:xfrm>
          </p:grpSpPr>
          <p:pic>
            <p:nvPicPr>
              <p:cNvPr id="6007" name="Text 7 (text)"/>
              <p:cNvPicPr>
                <a:picLocks noChangeAspect="1"/>
              </p:cNvPicPr>
              <p:nvPr/>
            </p:nvPicPr>
            <p:blipFill>
              <a:blip r:embed="rId14"/>
              <a:stretch>
                <a:fillRect/>
              </a:stretch>
            </p:blipFill>
            <p:spPr>
              <a:xfrm>
                <a:off x="1039368" y="4492752"/>
                <a:ext cx="4355592" cy="1344168"/>
              </a:xfrm>
              <a:prstGeom prst="rect">
                <a:avLst/>
              </a:prstGeom>
            </p:spPr>
          </p:pic>
        </p:grpSp>
      </p:grpSp>
      <p:pic>
        <p:nvPicPr>
          <p:cNvPr id="9" name="NEW burst" descr="NEW! starburst"/>
          <p:cNvPicPr>
            <a:picLocks noChangeAspect="1"/>
          </p:cNvPicPr>
          <p:nvPr/>
        </p:nvPicPr>
        <p:blipFill>
          <a:blip r:embed="rId15"/>
          <a:stretch>
            <a:fillRect/>
          </a:stretch>
        </p:blipFill>
        <p:spPr>
          <a:xfrm>
            <a:off x="2971800" y="1517904"/>
            <a:ext cx="3200400" cy="2414016"/>
          </a:xfrm>
          <a:prstGeom prst="rect">
            <a:avLst/>
          </a:prstGeom>
        </p:spPr>
      </p:pic>
      <p:grpSp>
        <p:nvGrpSpPr>
          <p:cNvPr id="13" name="Talk about a person, not the thing"/>
          <p:cNvGrpSpPr/>
          <p:nvPr/>
        </p:nvGrpSpPr>
        <p:grpSpPr>
          <a:xfrm>
            <a:off x="6355080" y="1234440"/>
            <a:ext cx="5212080" cy="2590038"/>
            <a:chOff x="6355080" y="1234440"/>
            <a:chExt cx="5212080" cy="2590038"/>
          </a:xfrm>
        </p:grpSpPr>
        <p:sp>
          <p:nvSpPr>
            <p:cNvPr id="10" name="Shape 10"/>
            <p:cNvSpPr/>
            <p:nvPr/>
          </p:nvSpPr>
          <p:spPr>
            <a:xfrm>
              <a:off x="6355080" y="1783080"/>
              <a:ext cx="5212080" cy="2041398"/>
            </a:xfrm>
            <a:prstGeom prst="roundRect">
              <a:avLst>
                <a:gd name="adj" fmla="val 11000"/>
              </a:avLst>
            </a:prstGeom>
            <a:solidFill>
              <a:srgbClr val="0E3A66"/>
            </a:solidFill>
            <a:ln w="12700">
              <a:solidFill>
                <a:srgbClr val="2F65A7"/>
              </a:solidFill>
            </a:ln>
          </p:spPr>
        </p:sp>
        <p:grpSp>
          <p:nvGrpSpPr>
            <p:cNvPr id="11" name="Text 11"/>
            <p:cNvGrpSpPr/>
            <p:nvPr/>
          </p:nvGrpSpPr>
          <p:grpSpPr>
            <a:xfrm>
              <a:off x="6751320" y="1783080"/>
              <a:ext cx="2575560" cy="2041398"/>
              <a:chOff x="6751320" y="1783080"/>
              <a:chExt cx="2575560" cy="2041398"/>
            </a:xfrm>
          </p:grpSpPr>
          <p:pic>
            <p:nvPicPr>
              <p:cNvPr id="6011" name="Text 11 (text)"/>
              <p:cNvPicPr>
                <a:picLocks noChangeAspect="1"/>
              </p:cNvPicPr>
              <p:nvPr/>
            </p:nvPicPr>
            <p:blipFill>
              <a:blip r:embed="rId16"/>
              <a:stretch>
                <a:fillRect/>
              </a:stretch>
            </p:blipFill>
            <p:spPr>
              <a:xfrm>
                <a:off x="6751320" y="2310384"/>
                <a:ext cx="2374392" cy="1082040"/>
              </a:xfrm>
              <a:prstGeom prst="rect">
                <a:avLst/>
              </a:prstGeom>
            </p:spPr>
          </p:pic>
        </p:grpSp>
        <p:pic>
          <p:nvPicPr>
            <p:cNvPr id="12" name="Talk about a person, not the thing graphic" descr="Talk about a person, not the thing"/>
            <p:cNvPicPr>
              <a:picLocks noChangeAspect="1"/>
            </p:cNvPicPr>
            <p:nvPr/>
          </p:nvPicPr>
          <p:blipFill>
            <a:blip r:embed="rId17"/>
            <a:stretch>
              <a:fillRect/>
            </a:stretch>
          </p:blipFill>
          <p:spPr>
            <a:xfrm>
              <a:off x="9513988" y="1234440"/>
              <a:ext cx="1961732" cy="2377440"/>
            </a:xfrm>
            <a:prstGeom prst="rect">
              <a:avLst/>
            </a:prstGeom>
          </p:spPr>
        </p:pic>
      </p:grpSp>
      <p:grpSp>
        <p:nvGrpSpPr>
          <p:cNvPr id="17" name="Essential Services"/>
          <p:cNvGrpSpPr/>
          <p:nvPr/>
        </p:nvGrpSpPr>
        <p:grpSpPr>
          <a:xfrm>
            <a:off x="6355080" y="4085082"/>
            <a:ext cx="5212080" cy="2388870"/>
            <a:chOff x="6355080" y="4085082"/>
            <a:chExt cx="5212080" cy="2388870"/>
          </a:xfrm>
        </p:grpSpPr>
        <p:sp>
          <p:nvSpPr>
            <p:cNvPr id="14" name="Shape 14"/>
            <p:cNvSpPr/>
            <p:nvPr/>
          </p:nvSpPr>
          <p:spPr>
            <a:xfrm>
              <a:off x="6355080" y="4085082"/>
              <a:ext cx="5212080" cy="2041398"/>
            </a:xfrm>
            <a:prstGeom prst="roundRect">
              <a:avLst>
                <a:gd name="adj" fmla="val 11000"/>
              </a:avLst>
            </a:prstGeom>
            <a:solidFill>
              <a:srgbClr val="0E3A66"/>
            </a:solidFill>
            <a:ln w="12700">
              <a:solidFill>
                <a:srgbClr val="2F65A7"/>
              </a:solidFill>
            </a:ln>
          </p:spPr>
        </p:sp>
        <p:grpSp>
          <p:nvGrpSpPr>
            <p:cNvPr id="15" name="Text 15"/>
            <p:cNvGrpSpPr/>
            <p:nvPr/>
          </p:nvGrpSpPr>
          <p:grpSpPr>
            <a:xfrm>
              <a:off x="6757416" y="4085082"/>
              <a:ext cx="2386584" cy="2041398"/>
              <a:chOff x="6757416" y="4085082"/>
              <a:chExt cx="2386584" cy="2041398"/>
            </a:xfrm>
          </p:grpSpPr>
          <p:pic>
            <p:nvPicPr>
              <p:cNvPr id="6015" name="Text 15 (text)"/>
              <p:cNvPicPr>
                <a:picLocks noChangeAspect="1"/>
              </p:cNvPicPr>
              <p:nvPr/>
            </p:nvPicPr>
            <p:blipFill>
              <a:blip r:embed="rId18"/>
              <a:stretch>
                <a:fillRect/>
              </a:stretch>
            </p:blipFill>
            <p:spPr>
              <a:xfrm>
                <a:off x="6757416" y="4779264"/>
                <a:ext cx="1417320" cy="652272"/>
              </a:xfrm>
              <a:prstGeom prst="rect">
                <a:avLst/>
              </a:prstGeom>
            </p:spPr>
          </p:pic>
        </p:grpSp>
        <p:pic>
          <p:nvPicPr>
            <p:cNvPr id="16" name="Essential Services graphic" descr="Essential Services"/>
            <p:cNvPicPr>
              <a:picLocks noChangeAspect="1"/>
            </p:cNvPicPr>
            <p:nvPr/>
          </p:nvPicPr>
          <p:blipFill>
            <a:blip r:embed="rId19"/>
            <a:stretch>
              <a:fillRect/>
            </a:stretch>
          </p:blipFill>
          <p:spPr>
            <a:xfrm>
              <a:off x="9185744" y="4279392"/>
              <a:ext cx="2289976" cy="2194560"/>
            </a:xfrm>
            <a:prstGeom prst="rect">
              <a:avLst/>
            </a:prstGeom>
          </p:spPr>
        </p:pic>
      </p:grpSp>
      <p:pic>
        <p:nvPicPr>
          <p:cNvPr id="18" name="6 and 1 mark" descr="6 and 1"/>
          <p:cNvPicPr>
            <a:picLocks noChangeAspect="1"/>
          </p:cNvPicPr>
          <p:nvPr/>
        </p:nvPicPr>
        <p:blipFill>
          <a:blip r:embed="rId20"/>
          <a:stretch>
            <a:fillRect/>
          </a:stretch>
        </p:blipFill>
        <p:spPr>
          <a:xfrm>
            <a:off x="11393424" y="6108192"/>
            <a:ext cx="475488" cy="475488"/>
          </a:xfrm>
          <a:prstGeom prst="rect">
            <a:avLst/>
          </a:prstGeom>
        </p:spPr>
      </p:pic>
      <p:sp>
        <p:nvSpPr>
          <p:cNvPr id="6016"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9" presetID="42" presetClass="entr" presetSubtype="0" fill="hold" grpId="0" nodeType="afterEffect">
                                  <p:stCondLst>
                                    <p:cond delay="0"/>
                                  </p:stCondLst>
                                  <p:childTnLst>
                                    <p:set>
                                      <p:cBhvr>
                                        <p:cTn id="5" dur="1" fill="hold">
                                          <p:stCondLst>
                                            <p:cond delay="0"/>
                                          </p:stCondLst>
                                        </p:cTn>
                                        <p:tgtEl>
                                          <p:spTgt spid="8"/>
                                        </p:tgtEl>
                                        <p:attrNameLst>
                                          <p:attrName>style.visibility</p:attrName>
                                        </p:attrNameLst>
                                      </p:cBhvr>
                                      <p:to>
                                        <p:strVal val="visible"/>
                                      </p:to>
                                    </p:set>
                                    <p:animEffect transition="in" filter="fade">
                                      <p:cBhvr>
                                        <p:cTn id="6" dur="550"/>
                                        <p:tgtEl>
                                          <p:spTgt spid="8"/>
                                        </p:tgtEl>
                                      </p:cBhvr>
                                    </p:animEffect>
                                    <p:anim calcmode="lin" valueType="num">
                                      <p:cBhvr additive="base">
                                        <p:cTn id="7" dur="550" fill="hold"/>
                                        <p:tgtEl>
                                          <p:spTgt spid="8"/>
                                        </p:tgtEl>
                                        <p:attrNameLst>
                                          <p:attrName>ppt_x</p:attrName>
                                        </p:attrNameLst>
                                      </p:cBhvr>
                                      <p:tavLst>
                                        <p:tav tm="0">
                                          <p:val>
                                            <p:strVal val="#ppt_x"/>
                                          </p:val>
                                        </p:tav>
                                        <p:tav tm="100000">
                                          <p:val>
                                            <p:strVal val="#ppt_x"/>
                                          </p:val>
                                        </p:tav>
                                      </p:tavLst>
                                    </p:anim>
                                    <p:anim calcmode="lin" valueType="num">
                                      <p:cBhvr additive="base">
                                        <p:cTn id="8" dur="5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550"/>
                            </p:stCondLst>
                            <p:childTnLst>
                              <p:par>
                                <p:cTn id="15" presetID="5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50" fill="hold"/>
                                        <p:tgtEl>
                                          <p:spTgt spid="9"/>
                                        </p:tgtEl>
                                        <p:attrNameLst>
                                          <p:attrName>ppt_w</p:attrName>
                                        </p:attrNameLst>
                                      </p:cBhvr>
                                      <p:tavLst>
                                        <p:tav tm="0">
                                          <p:val>
                                            <p:strVal val="0"/>
                                          </p:val>
                                        </p:tav>
                                        <p:tav tm="100000">
                                          <p:val>
                                            <p:strVal val="#ppt_w"/>
                                          </p:val>
                                        </p:tav>
                                      </p:tavLst>
                                    </p:anim>
                                    <p:anim calcmode="lin" valueType="num">
                                      <p:cBhvr additive="base">
                                        <p:cTn id="13" dur="550" fill="hold"/>
                                        <p:tgtEl>
                                          <p:spTgt spid="9"/>
                                        </p:tgtEl>
                                        <p:attrNameLst>
                                          <p:attrName>ppt_h</p:attrName>
                                        </p:attrNameLst>
                                      </p:cBhvr>
                                      <p:tavLst>
                                        <p:tav tm="0">
                                          <p:val>
                                            <p:strVal val="0"/>
                                          </p:val>
                                        </p:tav>
                                        <p:tav tm="100000">
                                          <p:val>
                                            <p:strVal val="#ppt_h"/>
                                          </p:val>
                                        </p:tav>
                                      </p:tavLst>
                                    </p:anim>
                                    <p:animEffect transition="in" filter="fade">
                                      <p:cBhvr>
                                        <p:cTn id="14" dur="550"/>
                                        <p:tgtEl>
                                          <p:spTgt spid="9"/>
                                        </p:tgtEl>
                                      </p:cBhvr>
                                    </p:animEffect>
                                  </p:childTnLst>
                                </p:cTn>
                              </p:par>
                            </p:childTnLst>
                          </p:cTn>
                        </p:par>
                        <p:par>
                          <p:cTn id="16" fill="hold">
                            <p:stCondLst>
                              <p:cond delay="1100"/>
                            </p:stCondLst>
                            <p:childTnLst>
                              <p:par>
                                <p:cTn id="21" presetID="42" presetClass="entr"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50"/>
                                        <p:tgtEl>
                                          <p:spTgt spid="13"/>
                                        </p:tgtEl>
                                      </p:cBhvr>
                                    </p:animEffect>
                                    <p:anim calcmode="lin" valueType="num">
                                      <p:cBhvr additive="base">
                                        <p:cTn id="19" dur="550" fill="hold"/>
                                        <p:tgtEl>
                                          <p:spTgt spid="13"/>
                                        </p:tgtEl>
                                        <p:attrNameLst>
                                          <p:attrName>ppt_x</p:attrName>
                                        </p:attrNameLst>
                                      </p:cBhvr>
                                      <p:tavLst>
                                        <p:tav tm="0">
                                          <p:val>
                                            <p:strVal val="#ppt_x"/>
                                          </p:val>
                                        </p:tav>
                                        <p:tav tm="100000">
                                          <p:val>
                                            <p:strVal val="#ppt_x"/>
                                          </p:val>
                                        </p:tav>
                                      </p:tavLst>
                                    </p:anim>
                                    <p:anim calcmode="lin" valueType="num">
                                      <p:cBhvr additive="base">
                                        <p:cTn id="20" dur="55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1650"/>
                            </p:stCondLst>
                            <p:childTnLst>
                              <p:par>
                                <p:cTn id="27" presetID="42" presetClass="entr" presetSubtype="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50"/>
                                        <p:tgtEl>
                                          <p:spTgt spid="17"/>
                                        </p:tgtEl>
                                      </p:cBhvr>
                                    </p:animEffect>
                                    <p:anim calcmode="lin" valueType="num">
                                      <p:cBhvr additive="base">
                                        <p:cTn id="25" dur="550" fill="hold"/>
                                        <p:tgtEl>
                                          <p:spTgt spid="17"/>
                                        </p:tgtEl>
                                        <p:attrNameLst>
                                          <p:attrName>ppt_x</p:attrName>
                                        </p:attrNameLst>
                                      </p:cBhvr>
                                      <p:tavLst>
                                        <p:tav tm="0">
                                          <p:val>
                                            <p:strVal val="#ppt_x"/>
                                          </p:val>
                                        </p:tav>
                                        <p:tav tm="100000">
                                          <p:val>
                                            <p:strVal val="#ppt_x"/>
                                          </p:val>
                                        </p:tav>
                                      </p:tavLst>
                                    </p:anim>
                                    <p:anim calcmode="lin" valueType="num">
                                      <p:cBhvr additive="base">
                                        <p:cTn id="26" dur="5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14"/>
          <a:srcRect/>
          <a:stretch>
            <a:fillRect/>
          </a:stretch>
        </a:blipFill>
        <a:effectLst/>
      </p:bgPr>
    </p:bg>
    <p:spTree>
      <p:nvGrpSpPr>
        <p:cNvPr id="1" name="">
          <a:extLst>
            <a:ext uri="{FF2B5EF4-FFF2-40B4-BE49-F238E27FC236}">
              <a16:creationId xmlns:a16="http://schemas.microsoft.com/office/drawing/2014/main" id="{40A41EC7-EB00-35B8-A52C-5804B18119CD}"/>
            </a:ext>
          </a:extLst>
        </p:cNvPr>
        <p:cNvGrpSpPr/>
        <p:nvPr/>
      </p:nvGrpSpPr>
      <p:grpSpPr>
        <a:xfrm>
          <a:off x="0" y="0"/>
          <a:ext cx="0" cy="0"/>
          <a:chOff x="0" y="0"/>
          <a:chExt cx="0" cy="0"/>
        </a:xfrm>
      </p:grpSpPr>
      <p:sp>
        <p:nvSpPr>
          <p:cNvPr id="44" name="Eyebrow"/>
          <p:cNvSpPr txBox="1"/>
          <p:nvPr/>
        </p:nvSpPr>
        <p:spPr>
          <a:xfrm>
            <a:off x="630936" y="475488"/>
            <a:ext cx="9144000" cy="292608"/>
          </a:xfrm>
          <a:prstGeom prst="rect">
            <a:avLst/>
          </a:prstGeom>
          <a:noFill/>
          <a:ln>
            <a:noFill/>
          </a:ln>
        </p:spPr>
        <p:txBody>
          <a:bodyPr wrap="none" lIns="0" tIns="0" rIns="0" bIns="0" anchor="ctr" rtlCol="0">
            <a:noAutofit/>
          </a:bodyPr>
          <a:lstStyle/>
          <a:p>
            <a:pPr algn="l">
              <a:spcBef>
                <a:spcPts val="0"/>
              </a:spcBef>
              <a:spcAft>
                <a:spcPts val="0"/>
              </a:spcAft>
              <a:buNone/>
            </a:pPr>
            <a:r>
              <a:rPr lang="en-US" sz="1200" b="1" i="0" spc="400" dirty="0">
                <a:solidFill>
                  <a:srgbClr val="FFD700"/>
                </a:solidFill>
                <a:latin typeface="Poppins"/>
                <a:cs typeface="Poppins"/>
              </a:rPr>
              <a:t>GRAND OPENING</a:t>
            </a:r>
            <a:endParaRPr lang="en-US" sz="1200" dirty="0"/>
          </a:p>
        </p:txBody>
      </p:sp>
      <p:sp>
        <p:nvSpPr>
          <p:cNvPr id="45" name="Title"/>
          <p:cNvSpPr txBox="1"/>
          <p:nvPr/>
        </p:nvSpPr>
        <p:spPr>
          <a:xfrm>
            <a:off x="630936" y="768096"/>
            <a:ext cx="5486400" cy="868680"/>
          </a:xfrm>
          <a:prstGeom prst="rect">
            <a:avLst/>
          </a:prstGeom>
          <a:noFill/>
          <a:ln>
            <a:noFill/>
          </a:ln>
        </p:spPr>
        <p:txBody>
          <a:bodyPr wrap="square" lIns="0" tIns="0" rIns="0" bIns="0" anchor="ctr" rtlCol="0">
            <a:noAutofit/>
          </a:bodyPr>
          <a:lstStyle/>
          <a:p>
            <a:pPr algn="l">
              <a:lnSpc>
                <a:spcPct val="90000"/>
              </a:lnSpc>
              <a:spcBef>
                <a:spcPts val="0"/>
              </a:spcBef>
              <a:spcAft>
                <a:spcPts val="0"/>
              </a:spcAft>
              <a:buNone/>
            </a:pPr>
            <a:r>
              <a:rPr lang="en-US" sz="4000" b="1" i="0" dirty="0">
                <a:solidFill>
                  <a:srgbClr val="FFFFFF"/>
                </a:solidFill>
                <a:latin typeface="Poppins"/>
                <a:cs typeface="Poppins"/>
              </a:rPr>
              <a:t>Launch Checklist</a:t>
            </a:r>
            <a:endParaRPr lang="en-US" sz="1200" dirty="0"/>
          </a:p>
        </p:txBody>
      </p:sp>
      <p:pic>
        <p:nvPicPr>
          <p:cNvPr id="46" name="Check" descr=""/>
          <p:cNvPicPr>
            <a:picLocks noChangeAspect="1"/>
          </p:cNvPicPr>
          <p:nvPr/>
        </p:nvPicPr>
        <p:blipFill>
          <a:blip r:embed="rId12"/>
          <a:stretch>
            <a:fillRect/>
          </a:stretch>
        </p:blipFill>
        <p:spPr>
          <a:xfrm>
            <a:off x="5296380" y="877824"/>
            <a:ext cx="603504" cy="621792"/>
          </a:xfrm>
          <a:prstGeom prst="rect">
            <a:avLst/>
          </a:prstGeom>
          <a:ln>
            <a:noFill/>
          </a:ln>
        </p:spPr>
      </p:pic>
      <p:grpSp>
        <p:nvGrpSpPr>
          <p:cNvPr id="47" name="Step 1"/>
          <p:cNvGrpSpPr/>
          <p:nvPr/>
        </p:nvGrpSpPr>
        <p:grpSpPr>
          <a:xfrm>
            <a:off x="630936" y="1810512"/>
            <a:ext cx="3459480" cy="2121408"/>
            <a:chOff x="630936" y="1810512"/>
            <a:chExt cx="3459480" cy="2121408"/>
          </a:xfrm>
        </p:grpSpPr>
        <p:sp>
          <p:nvSpPr>
            <p:cNvPr id="48" name="Card"/>
            <p:cNvSpPr/>
            <p:nvPr/>
          </p:nvSpPr>
          <p:spPr>
            <a:xfrm>
              <a:off x="630936" y="1810512"/>
              <a:ext cx="3459480" cy="2121408"/>
            </a:xfrm>
            <a:prstGeom prst="roundRect">
              <a:avLst>
                <a:gd name="adj" fmla="val 7000"/>
              </a:avLst>
            </a:prstGeom>
            <a:solidFill>
              <a:srgbClr val="FFFFFF">
                <a:alpha val="6000"/>
              </a:srgbClr>
            </a:solidFill>
            <a:ln w="12700">
              <a:solidFill>
                <a:srgbClr val="2F65A7"/>
              </a:solidFill>
            </a:ln>
          </p:spPr>
        </p:sp>
        <p:sp>
          <p:nvSpPr>
            <p:cNvPr id="49" name="Badge"/>
            <p:cNvSpPr/>
            <p:nvPr/>
          </p:nvSpPr>
          <p:spPr>
            <a:xfrm>
              <a:off x="886968" y="2066544"/>
              <a:ext cx="457200" cy="457200"/>
            </a:xfrm>
            <a:prstGeom prst="ellipse">
              <a:avLst/>
            </a:prstGeom>
            <a:solidFill>
              <a:srgbClr val="FFD700"/>
            </a:solidFill>
            <a:ln>
              <a:noFill/>
            </a:ln>
          </p:spPr>
          <p:txBody>
            <a:bodyPr wrap="square" lIns="0" tIns="0" rIns="0" bIns="0" anchor="ctr" rtlCol="0">
              <a:noAutofit/>
            </a:bodyPr>
            <a:lstStyle/>
            <a:p>
              <a:pPr algn="ctr">
                <a:spcBef>
                  <a:spcPts val="0"/>
                </a:spcBef>
                <a:spcAft>
                  <a:spcPts val="0"/>
                </a:spcAft>
                <a:buNone/>
              </a:pPr>
              <a:r>
                <a:rPr lang="en-US" sz="1600" b="1" i="0" dirty="0">
                  <a:solidFill>
                    <a:srgbClr val="00274C"/>
                  </a:solidFill>
                  <a:latin typeface="Poppins"/>
                  <a:cs typeface="Poppins"/>
                </a:rPr>
                <a:t>1</a:t>
              </a:r>
              <a:endParaRPr lang="en-US" sz="1200" dirty="0"/>
            </a:p>
          </p:txBody>
        </p:sp>
        <p:pic>
          <p:nvPicPr>
            <p:cNvPr id="52" name="Icon" descr=""/>
            <p:cNvPicPr>
              <a:picLocks noChangeAspect="1"/>
            </p:cNvPicPr>
            <p:nvPr/>
          </p:nvPicPr>
          <p:blipFill>
            <a:blip r:embed="rId5"/>
            <a:stretch>
              <a:fillRect/>
            </a:stretch>
          </p:blipFill>
          <p:spPr>
            <a:xfrm>
              <a:off x="3171293" y="1956816"/>
              <a:ext cx="717955" cy="950976"/>
            </a:xfrm>
            <a:prstGeom prst="rect">
              <a:avLst/>
            </a:prstGeom>
            <a:ln>
              <a:noFill/>
            </a:ln>
          </p:spPr>
        </p:pic>
        <p:sp>
          <p:nvSpPr>
            <p:cNvPr id="67" name="Item"/>
            <p:cNvSpPr txBox="1"/>
            <p:nvPr/>
          </p:nvSpPr>
          <p:spPr>
            <a:xfrm>
              <a:off x="886968" y="2999232"/>
              <a:ext cx="3002280" cy="868680"/>
            </a:xfrm>
            <a:prstGeom prst="rect">
              <a:avLst/>
            </a:prstGeom>
            <a:noFill/>
            <a:ln>
              <a:noFill/>
            </a:ln>
          </p:spPr>
          <p:txBody>
            <a:bodyPr wrap="square" lIns="0" tIns="0" rIns="0" bIns="0" anchor="t" rtlCol="0">
              <a:noAutofit/>
            </a:bodyPr>
            <a:lstStyle/>
            <a:p>
              <a:pPr algn="l">
                <a:spcBef>
                  <a:spcPts val="0"/>
                </a:spcBef>
                <a:spcAft>
                  <a:spcPts val="0"/>
                </a:spcAft>
                <a:buNone/>
              </a:pPr>
              <a:r>
                <a:rPr lang="en-US" sz="1800" b="1" i="0" dirty="0">
                  <a:solidFill>
                    <a:srgbClr val="FFFFFF"/>
                  </a:solidFill>
                  <a:latin typeface="Poppins"/>
                  <a:cs typeface="Poppins"/>
                </a:rPr>
                <a:t>Send a Text Reminder</a:t>
              </a:r>
              <a:endParaRPr lang="en-US" sz="1200" dirty="0"/>
            </a:p>
            <a:p>
              <a:pPr algn="l">
                <a:spcBef>
                  <a:spcPts val="200"/>
                </a:spcBef>
                <a:spcAft>
                  <a:spcPts val="0"/>
                </a:spcAft>
                <a:buNone/>
              </a:pPr>
              <a:r>
                <a:rPr lang="en-US" sz="1300" b="0" i="0" dirty="0">
                  <a:solidFill>
                    <a:srgbClr val="DCE6F2"/>
                  </a:solidFill>
                  <a:latin typeface="Poppins"/>
                  <a:cs typeface="Poppins"/>
                </a:rPr>
                <a:t>To your guests the day before &amp; the same day</a:t>
              </a:r>
              <a:endParaRPr lang="en-US" sz="1200" dirty="0"/>
            </a:p>
          </p:txBody>
        </p:sp>
      </p:grpSp>
      <p:grpSp>
        <p:nvGrpSpPr>
          <p:cNvPr id="68" name="Step 2"/>
          <p:cNvGrpSpPr/>
          <p:nvPr/>
        </p:nvGrpSpPr>
        <p:grpSpPr>
          <a:xfrm>
            <a:off x="4364736" y="1810512"/>
            <a:ext cx="3459480" cy="2121408"/>
            <a:chOff x="4364736" y="1810512"/>
            <a:chExt cx="3459480" cy="2121408"/>
          </a:xfrm>
        </p:grpSpPr>
        <p:sp>
          <p:nvSpPr>
            <p:cNvPr id="69" name="Card"/>
            <p:cNvSpPr/>
            <p:nvPr/>
          </p:nvSpPr>
          <p:spPr>
            <a:xfrm>
              <a:off x="4364736" y="1810512"/>
              <a:ext cx="3459480" cy="2121408"/>
            </a:xfrm>
            <a:prstGeom prst="roundRect">
              <a:avLst>
                <a:gd name="adj" fmla="val 7000"/>
              </a:avLst>
            </a:prstGeom>
            <a:solidFill>
              <a:srgbClr val="FFFFFF">
                <a:alpha val="6000"/>
              </a:srgbClr>
            </a:solidFill>
            <a:ln w="12700">
              <a:solidFill>
                <a:srgbClr val="2F65A7"/>
              </a:solidFill>
            </a:ln>
          </p:spPr>
        </p:sp>
        <p:sp>
          <p:nvSpPr>
            <p:cNvPr id="70" name="Badge"/>
            <p:cNvSpPr/>
            <p:nvPr/>
          </p:nvSpPr>
          <p:spPr>
            <a:xfrm>
              <a:off x="4620768" y="2066544"/>
              <a:ext cx="457200" cy="457200"/>
            </a:xfrm>
            <a:prstGeom prst="ellipse">
              <a:avLst/>
            </a:prstGeom>
            <a:solidFill>
              <a:srgbClr val="FFD700"/>
            </a:solidFill>
            <a:ln>
              <a:noFill/>
            </a:ln>
          </p:spPr>
          <p:txBody>
            <a:bodyPr wrap="square" lIns="0" tIns="0" rIns="0" bIns="0" anchor="ctr" rtlCol="0">
              <a:noAutofit/>
            </a:bodyPr>
            <a:lstStyle/>
            <a:p>
              <a:pPr algn="ctr">
                <a:spcBef>
                  <a:spcPts val="0"/>
                </a:spcBef>
                <a:spcAft>
                  <a:spcPts val="0"/>
                </a:spcAft>
                <a:buNone/>
              </a:pPr>
              <a:r>
                <a:rPr lang="en-US" sz="1600" b="1" i="0" dirty="0">
                  <a:solidFill>
                    <a:srgbClr val="00274C"/>
                  </a:solidFill>
                  <a:latin typeface="Poppins"/>
                  <a:cs typeface="Poppins"/>
                </a:rPr>
                <a:t>2</a:t>
              </a:r>
              <a:endParaRPr lang="en-US" sz="1200" dirty="0"/>
            </a:p>
          </p:txBody>
        </p:sp>
        <p:pic>
          <p:nvPicPr>
            <p:cNvPr id="73" name="Icon" descr=""/>
            <p:cNvPicPr>
              <a:picLocks noChangeAspect="1"/>
            </p:cNvPicPr>
            <p:nvPr/>
          </p:nvPicPr>
          <p:blipFill>
            <a:blip r:embed="rId6"/>
            <a:stretch>
              <a:fillRect/>
            </a:stretch>
          </p:blipFill>
          <p:spPr>
            <a:xfrm>
              <a:off x="5867096" y="1956816"/>
              <a:ext cx="1755952" cy="950976"/>
            </a:xfrm>
            <a:prstGeom prst="rect">
              <a:avLst/>
            </a:prstGeom>
            <a:ln>
              <a:noFill/>
            </a:ln>
          </p:spPr>
        </p:pic>
        <p:sp>
          <p:nvSpPr>
            <p:cNvPr id="88" name="Item"/>
            <p:cNvSpPr txBox="1"/>
            <p:nvPr/>
          </p:nvSpPr>
          <p:spPr>
            <a:xfrm>
              <a:off x="4620768" y="2999232"/>
              <a:ext cx="3002280" cy="868680"/>
            </a:xfrm>
            <a:prstGeom prst="rect">
              <a:avLst/>
            </a:prstGeom>
            <a:noFill/>
            <a:ln>
              <a:noFill/>
            </a:ln>
          </p:spPr>
          <p:txBody>
            <a:bodyPr wrap="square" lIns="0" tIns="0" rIns="0" bIns="0" anchor="t" rtlCol="0">
              <a:noAutofit/>
            </a:bodyPr>
            <a:lstStyle/>
            <a:p>
              <a:pPr algn="l">
                <a:spcBef>
                  <a:spcPts val="0"/>
                </a:spcBef>
                <a:spcAft>
                  <a:spcPts val="0"/>
                </a:spcAft>
                <a:buNone/>
              </a:pPr>
              <a:r>
                <a:rPr lang="en-US" sz="1800" b="1" i="0" dirty="0">
                  <a:solidFill>
                    <a:srgbClr val="FFFFFF"/>
                  </a:solidFill>
                  <a:latin typeface="Poppins"/>
                  <a:cs typeface="Poppins"/>
                </a:rPr>
                <a:t>Home Ready for Guests</a:t>
              </a:r>
              <a:endParaRPr lang="en-US" sz="1200" dirty="0"/>
            </a:p>
            <a:p>
              <a:pPr algn="l">
                <a:spcBef>
                  <a:spcPts val="200"/>
                </a:spcBef>
                <a:spcAft>
                  <a:spcPts val="0"/>
                </a:spcAft>
                <a:buNone/>
              </a:pPr>
              <a:r>
                <a:rPr lang="en-US" sz="1300" b="0" i="0" dirty="0">
                  <a:solidFill>
                    <a:srgbClr val="DCE6F2"/>
                  </a:solidFill>
                  <a:latin typeface="Poppins"/>
                  <a:cs typeface="Poppins"/>
                </a:rPr>
                <a:t>Limit distractions (kids &amp; pets)</a:t>
              </a:r>
              <a:endParaRPr lang="en-US" sz="1200" dirty="0"/>
            </a:p>
          </p:txBody>
        </p:sp>
      </p:grpSp>
      <p:grpSp>
        <p:nvGrpSpPr>
          <p:cNvPr id="89" name="Step 3"/>
          <p:cNvGrpSpPr/>
          <p:nvPr/>
        </p:nvGrpSpPr>
        <p:grpSpPr>
          <a:xfrm>
            <a:off x="8098536" y="1810512"/>
            <a:ext cx="3459480" cy="2121408"/>
            <a:chOff x="8098536" y="1810512"/>
            <a:chExt cx="3459480" cy="2121408"/>
          </a:xfrm>
        </p:grpSpPr>
        <p:sp>
          <p:nvSpPr>
            <p:cNvPr id="90" name="Card"/>
            <p:cNvSpPr/>
            <p:nvPr/>
          </p:nvSpPr>
          <p:spPr>
            <a:xfrm>
              <a:off x="8098536" y="1810512"/>
              <a:ext cx="3459480" cy="2121408"/>
            </a:xfrm>
            <a:prstGeom prst="roundRect">
              <a:avLst>
                <a:gd name="adj" fmla="val 7000"/>
              </a:avLst>
            </a:prstGeom>
            <a:solidFill>
              <a:srgbClr val="FFFFFF">
                <a:alpha val="6000"/>
              </a:srgbClr>
            </a:solidFill>
            <a:ln w="12700">
              <a:solidFill>
                <a:srgbClr val="2F65A7"/>
              </a:solidFill>
            </a:ln>
          </p:spPr>
        </p:sp>
        <p:sp>
          <p:nvSpPr>
            <p:cNvPr id="91" name="Badge"/>
            <p:cNvSpPr/>
            <p:nvPr/>
          </p:nvSpPr>
          <p:spPr>
            <a:xfrm>
              <a:off x="8354568" y="2066544"/>
              <a:ext cx="457200" cy="457200"/>
            </a:xfrm>
            <a:prstGeom prst="ellipse">
              <a:avLst/>
            </a:prstGeom>
            <a:solidFill>
              <a:srgbClr val="FFD700"/>
            </a:solidFill>
            <a:ln>
              <a:noFill/>
            </a:ln>
          </p:spPr>
          <p:txBody>
            <a:bodyPr wrap="square" lIns="0" tIns="0" rIns="0" bIns="0" anchor="ctr" rtlCol="0">
              <a:noAutofit/>
            </a:bodyPr>
            <a:lstStyle/>
            <a:p>
              <a:pPr algn="ctr">
                <a:spcBef>
                  <a:spcPts val="0"/>
                </a:spcBef>
                <a:spcAft>
                  <a:spcPts val="0"/>
                </a:spcAft>
                <a:buNone/>
              </a:pPr>
              <a:r>
                <a:rPr lang="en-US" sz="1600" b="1" i="0" dirty="0">
                  <a:solidFill>
                    <a:srgbClr val="00274C"/>
                  </a:solidFill>
                  <a:latin typeface="Poppins"/>
                  <a:cs typeface="Poppins"/>
                </a:rPr>
                <a:t>3</a:t>
              </a:r>
              <a:endParaRPr lang="en-US" sz="1200" dirty="0"/>
            </a:p>
          </p:txBody>
        </p:sp>
        <p:pic>
          <p:nvPicPr>
            <p:cNvPr id="94" name="Icon" descr=""/>
            <p:cNvPicPr>
              <a:picLocks noChangeAspect="1"/>
            </p:cNvPicPr>
            <p:nvPr/>
          </p:nvPicPr>
          <p:blipFill>
            <a:blip r:embed="rId7"/>
            <a:stretch>
              <a:fillRect/>
            </a:stretch>
          </p:blipFill>
          <p:spPr>
            <a:xfrm>
              <a:off x="10531228" y="1956816"/>
              <a:ext cx="825620" cy="950976"/>
            </a:xfrm>
            <a:prstGeom prst="rect">
              <a:avLst/>
            </a:prstGeom>
            <a:ln>
              <a:noFill/>
            </a:ln>
          </p:spPr>
        </p:pic>
        <p:pic>
          <p:nvPicPr>
            <p:cNvPr id="95" name="Icon" descr=""/>
            <p:cNvPicPr>
              <a:picLocks noChangeAspect="1"/>
            </p:cNvPicPr>
            <p:nvPr/>
          </p:nvPicPr>
          <p:blipFill>
            <a:blip r:embed="rId8"/>
            <a:stretch>
              <a:fillRect/>
            </a:stretch>
          </p:blipFill>
          <p:spPr>
            <a:xfrm>
              <a:off x="9606045" y="1956816"/>
              <a:ext cx="852031" cy="950976"/>
            </a:xfrm>
            <a:prstGeom prst="rect">
              <a:avLst/>
            </a:prstGeom>
            <a:ln>
              <a:noFill/>
            </a:ln>
          </p:spPr>
        </p:pic>
        <p:sp>
          <p:nvSpPr>
            <p:cNvPr id="109" name="Item"/>
            <p:cNvSpPr txBox="1"/>
            <p:nvPr/>
          </p:nvSpPr>
          <p:spPr>
            <a:xfrm>
              <a:off x="8354568" y="2999232"/>
              <a:ext cx="3002280" cy="868680"/>
            </a:xfrm>
            <a:prstGeom prst="rect">
              <a:avLst/>
            </a:prstGeom>
            <a:noFill/>
            <a:ln>
              <a:noFill/>
            </a:ln>
          </p:spPr>
          <p:txBody>
            <a:bodyPr wrap="square" lIns="0" tIns="0" rIns="0" bIns="0" anchor="t" rtlCol="0">
              <a:noAutofit/>
            </a:bodyPr>
            <a:lstStyle/>
            <a:p>
              <a:pPr algn="l">
                <a:spcBef>
                  <a:spcPts val="0"/>
                </a:spcBef>
                <a:spcAft>
                  <a:spcPts val="0"/>
                </a:spcAft>
                <a:buNone/>
              </a:pPr>
              <a:r>
                <a:rPr lang="en-US" sz="1800" b="1" i="0" dirty="0">
                  <a:solidFill>
                    <a:srgbClr val="FFFFFF"/>
                  </a:solidFill>
                  <a:latin typeface="Poppins"/>
                  <a:cs typeface="Poppins"/>
                </a:rPr>
                <a:t>Professional Background</a:t>
              </a:r>
              <a:endParaRPr lang="en-US" sz="1200" dirty="0"/>
            </a:p>
            <a:p>
              <a:pPr algn="l">
                <a:spcBef>
                  <a:spcPts val="200"/>
                </a:spcBef>
                <a:spcAft>
                  <a:spcPts val="0"/>
                </a:spcAft>
                <a:buNone/>
              </a:pPr>
              <a:r>
                <a:rPr lang="en-US" sz="1300" b="0" i="0" dirty="0">
                  <a:solidFill>
                    <a:srgbClr val="DCE6F2"/>
                  </a:solidFill>
                  <a:latin typeface="Poppins"/>
                  <a:cs typeface="Poppins"/>
                </a:rPr>
                <a:t>Camera on, well-lit room. Your guests are watching YOU!</a:t>
              </a:r>
              <a:endParaRPr lang="en-US" sz="1200" dirty="0"/>
            </a:p>
          </p:txBody>
        </p:sp>
      </p:grpSp>
      <p:grpSp>
        <p:nvGrpSpPr>
          <p:cNvPr id="110" name="Step 4"/>
          <p:cNvGrpSpPr/>
          <p:nvPr/>
        </p:nvGrpSpPr>
        <p:grpSpPr>
          <a:xfrm>
            <a:off x="630936" y="4160520"/>
            <a:ext cx="3459480" cy="2121408"/>
            <a:chOff x="630936" y="4160520"/>
            <a:chExt cx="3459480" cy="2121408"/>
          </a:xfrm>
        </p:grpSpPr>
        <p:sp>
          <p:nvSpPr>
            <p:cNvPr id="111" name="Card"/>
            <p:cNvSpPr/>
            <p:nvPr/>
          </p:nvSpPr>
          <p:spPr>
            <a:xfrm>
              <a:off x="630936" y="4160520"/>
              <a:ext cx="3459480" cy="2121408"/>
            </a:xfrm>
            <a:prstGeom prst="roundRect">
              <a:avLst>
                <a:gd name="adj" fmla="val 7000"/>
              </a:avLst>
            </a:prstGeom>
            <a:solidFill>
              <a:srgbClr val="FFFFFF">
                <a:alpha val="6000"/>
              </a:srgbClr>
            </a:solidFill>
            <a:ln w="12700">
              <a:solidFill>
                <a:srgbClr val="2F65A7"/>
              </a:solidFill>
            </a:ln>
          </p:spPr>
        </p:sp>
        <p:sp>
          <p:nvSpPr>
            <p:cNvPr id="112" name="Badge"/>
            <p:cNvSpPr/>
            <p:nvPr/>
          </p:nvSpPr>
          <p:spPr>
            <a:xfrm>
              <a:off x="886968" y="4416552"/>
              <a:ext cx="457200" cy="457200"/>
            </a:xfrm>
            <a:prstGeom prst="ellipse">
              <a:avLst/>
            </a:prstGeom>
            <a:solidFill>
              <a:srgbClr val="FFD700"/>
            </a:solidFill>
            <a:ln>
              <a:noFill/>
            </a:ln>
          </p:spPr>
          <p:txBody>
            <a:bodyPr wrap="square" lIns="0" tIns="0" rIns="0" bIns="0" anchor="ctr" rtlCol="0">
              <a:noAutofit/>
            </a:bodyPr>
            <a:lstStyle/>
            <a:p>
              <a:pPr algn="ctr">
                <a:spcBef>
                  <a:spcPts val="0"/>
                </a:spcBef>
                <a:spcAft>
                  <a:spcPts val="0"/>
                </a:spcAft>
                <a:buNone/>
              </a:pPr>
              <a:r>
                <a:rPr lang="en-US" sz="1600" b="1" i="0" dirty="0">
                  <a:solidFill>
                    <a:srgbClr val="00274C"/>
                  </a:solidFill>
                  <a:latin typeface="Poppins"/>
                  <a:cs typeface="Poppins"/>
                </a:rPr>
                <a:t>4</a:t>
              </a:r>
              <a:endParaRPr lang="en-US" sz="1200" dirty="0"/>
            </a:p>
          </p:txBody>
        </p:sp>
        <p:pic>
          <p:nvPicPr>
            <p:cNvPr id="115" name="Icon" descr=""/>
            <p:cNvPicPr>
              <a:picLocks noChangeAspect="1"/>
            </p:cNvPicPr>
            <p:nvPr/>
          </p:nvPicPr>
          <p:blipFill>
            <a:blip r:embed="rId9"/>
            <a:stretch>
              <a:fillRect/>
            </a:stretch>
          </p:blipFill>
          <p:spPr>
            <a:xfrm>
              <a:off x="2115205" y="4306824"/>
              <a:ext cx="1774043" cy="950976"/>
            </a:xfrm>
            <a:prstGeom prst="rect">
              <a:avLst/>
            </a:prstGeom>
            <a:ln>
              <a:noFill/>
            </a:ln>
          </p:spPr>
        </p:pic>
        <p:sp>
          <p:nvSpPr>
            <p:cNvPr id="130" name="Item"/>
            <p:cNvSpPr txBox="1"/>
            <p:nvPr/>
          </p:nvSpPr>
          <p:spPr>
            <a:xfrm>
              <a:off x="886968" y="5349240"/>
              <a:ext cx="3002280" cy="868680"/>
            </a:xfrm>
            <a:prstGeom prst="rect">
              <a:avLst/>
            </a:prstGeom>
            <a:noFill/>
            <a:ln>
              <a:noFill/>
            </a:ln>
          </p:spPr>
          <p:txBody>
            <a:bodyPr wrap="square" lIns="0" tIns="0" rIns="0" bIns="0" anchor="t" rtlCol="0">
              <a:noAutofit/>
            </a:bodyPr>
            <a:lstStyle/>
            <a:p>
              <a:pPr algn="l">
                <a:spcBef>
                  <a:spcPts val="0"/>
                </a:spcBef>
                <a:spcAft>
                  <a:spcPts val="0"/>
                </a:spcAft>
                <a:buNone/>
              </a:pPr>
              <a:r>
                <a:rPr lang="en-US" sz="1800" b="1" i="0" dirty="0">
                  <a:solidFill>
                    <a:srgbClr val="FFFFFF"/>
                  </a:solidFill>
                  <a:latin typeface="Poppins"/>
                  <a:cs typeface="Poppins"/>
                </a:rPr>
                <a:t>Test All Your Tech</a:t>
              </a:r>
              <a:endParaRPr lang="en-US" sz="1200" dirty="0"/>
            </a:p>
            <a:p>
              <a:pPr algn="l">
                <a:spcBef>
                  <a:spcPts val="200"/>
                </a:spcBef>
                <a:spcAft>
                  <a:spcPts val="0"/>
                </a:spcAft>
                <a:buNone/>
              </a:pPr>
              <a:r>
                <a:rPr lang="en-US" sz="1300" b="0" i="0" dirty="0">
                  <a:solidFill>
                    <a:srgbClr val="DCE6F2"/>
                  </a:solidFill>
                  <a:latin typeface="Poppins"/>
                  <a:cs typeface="Poppins"/>
                </a:rPr>
                <a:t>Mic, web cam or TV connection</a:t>
              </a:r>
              <a:endParaRPr lang="en-US" sz="1200" dirty="0"/>
            </a:p>
          </p:txBody>
        </p:sp>
      </p:grpSp>
      <p:grpSp>
        <p:nvGrpSpPr>
          <p:cNvPr id="131" name="Step 5"/>
          <p:cNvGrpSpPr/>
          <p:nvPr/>
        </p:nvGrpSpPr>
        <p:grpSpPr>
          <a:xfrm>
            <a:off x="4364736" y="4160520"/>
            <a:ext cx="3459480" cy="2121408"/>
            <a:chOff x="4364736" y="4160520"/>
            <a:chExt cx="3459480" cy="2121408"/>
          </a:xfrm>
        </p:grpSpPr>
        <p:sp>
          <p:nvSpPr>
            <p:cNvPr id="132" name="Card"/>
            <p:cNvSpPr/>
            <p:nvPr/>
          </p:nvSpPr>
          <p:spPr>
            <a:xfrm>
              <a:off x="4364736" y="4160520"/>
              <a:ext cx="3459480" cy="2121408"/>
            </a:xfrm>
            <a:prstGeom prst="roundRect">
              <a:avLst>
                <a:gd name="adj" fmla="val 7000"/>
              </a:avLst>
            </a:prstGeom>
            <a:solidFill>
              <a:srgbClr val="FFFFFF">
                <a:alpha val="6000"/>
              </a:srgbClr>
            </a:solidFill>
            <a:ln w="12700">
              <a:solidFill>
                <a:srgbClr val="2F65A7"/>
              </a:solidFill>
            </a:ln>
          </p:spPr>
        </p:sp>
        <p:sp>
          <p:nvSpPr>
            <p:cNvPr id="133" name="Badge"/>
            <p:cNvSpPr/>
            <p:nvPr/>
          </p:nvSpPr>
          <p:spPr>
            <a:xfrm>
              <a:off x="4620768" y="4416552"/>
              <a:ext cx="457200" cy="457200"/>
            </a:xfrm>
            <a:prstGeom prst="ellipse">
              <a:avLst/>
            </a:prstGeom>
            <a:solidFill>
              <a:srgbClr val="FFD700"/>
            </a:solidFill>
            <a:ln>
              <a:noFill/>
            </a:ln>
          </p:spPr>
          <p:txBody>
            <a:bodyPr wrap="square" lIns="0" tIns="0" rIns="0" bIns="0" anchor="ctr" rtlCol="0">
              <a:noAutofit/>
            </a:bodyPr>
            <a:lstStyle/>
            <a:p>
              <a:pPr algn="ctr">
                <a:spcBef>
                  <a:spcPts val="0"/>
                </a:spcBef>
                <a:spcAft>
                  <a:spcPts val="0"/>
                </a:spcAft>
                <a:buNone/>
              </a:pPr>
              <a:r>
                <a:rPr lang="en-US" sz="1600" b="1" i="0" dirty="0">
                  <a:solidFill>
                    <a:srgbClr val="00274C"/>
                  </a:solidFill>
                  <a:latin typeface="Poppins"/>
                  <a:cs typeface="Poppins"/>
                </a:rPr>
                <a:t>5</a:t>
              </a:r>
              <a:endParaRPr lang="en-US" sz="1200" dirty="0"/>
            </a:p>
          </p:txBody>
        </p:sp>
        <p:pic>
          <p:nvPicPr>
            <p:cNvPr id="136" name="Icon" descr=""/>
            <p:cNvPicPr>
              <a:picLocks noChangeAspect="1"/>
            </p:cNvPicPr>
            <p:nvPr/>
          </p:nvPicPr>
          <p:blipFill>
            <a:blip r:embed="rId10"/>
            <a:stretch>
              <a:fillRect/>
            </a:stretch>
          </p:blipFill>
          <p:spPr>
            <a:xfrm>
              <a:off x="7075851" y="4306824"/>
              <a:ext cx="547197" cy="950976"/>
            </a:xfrm>
            <a:prstGeom prst="rect">
              <a:avLst/>
            </a:prstGeom>
            <a:ln>
              <a:noFill/>
            </a:ln>
          </p:spPr>
        </p:pic>
        <p:sp>
          <p:nvSpPr>
            <p:cNvPr id="151" name="Item"/>
            <p:cNvSpPr txBox="1"/>
            <p:nvPr/>
          </p:nvSpPr>
          <p:spPr>
            <a:xfrm>
              <a:off x="4620768" y="5349240"/>
              <a:ext cx="3002280" cy="868680"/>
            </a:xfrm>
            <a:prstGeom prst="rect">
              <a:avLst/>
            </a:prstGeom>
            <a:noFill/>
            <a:ln>
              <a:noFill/>
            </a:ln>
          </p:spPr>
          <p:txBody>
            <a:bodyPr wrap="square" lIns="0" tIns="0" rIns="0" bIns="0" anchor="t" rtlCol="0">
              <a:noAutofit/>
            </a:bodyPr>
            <a:lstStyle/>
            <a:p>
              <a:pPr algn="l">
                <a:spcBef>
                  <a:spcPts val="0"/>
                </a:spcBef>
                <a:spcAft>
                  <a:spcPts val="0"/>
                </a:spcAft>
                <a:buNone/>
              </a:pPr>
              <a:r>
                <a:rPr lang="en-US" sz="1800" b="1" i="0" dirty="0">
                  <a:solidFill>
                    <a:srgbClr val="FFFFFF"/>
                  </a:solidFill>
                  <a:latin typeface="Poppins"/>
                  <a:cs typeface="Poppins"/>
                </a:rPr>
                <a:t>Role of Host</a:t>
              </a:r>
              <a:endParaRPr lang="en-US" sz="1200" dirty="0"/>
            </a:p>
            <a:p>
              <a:pPr algn="l">
                <a:spcBef>
                  <a:spcPts val="200"/>
                </a:spcBef>
                <a:spcAft>
                  <a:spcPts val="0"/>
                </a:spcAft>
                <a:buNone/>
              </a:pPr>
              <a:r>
                <a:rPr lang="en-US" sz="1300" b="0" i="0" dirty="0">
                  <a:solidFill>
                    <a:srgbClr val="DCE6F2"/>
                  </a:solidFill>
                  <a:latin typeface="Poppins"/>
                  <a:cs typeface="Poppins"/>
                </a:rPr>
                <a:t>Fill the event &amp; introduce the speaker and opportunity with enthusiasm</a:t>
              </a:r>
              <a:endParaRPr lang="en-US" sz="1200" dirty="0"/>
            </a:p>
          </p:txBody>
        </p:sp>
      </p:grpSp>
      <p:grpSp>
        <p:nvGrpSpPr>
          <p:cNvPr id="152" name="Step 6"/>
          <p:cNvGrpSpPr/>
          <p:nvPr/>
        </p:nvGrpSpPr>
        <p:grpSpPr>
          <a:xfrm>
            <a:off x="8098536" y="4160520"/>
            <a:ext cx="3459480" cy="2121408"/>
            <a:chOff x="8098536" y="4160520"/>
            <a:chExt cx="3459480" cy="2121408"/>
          </a:xfrm>
        </p:grpSpPr>
        <p:sp>
          <p:nvSpPr>
            <p:cNvPr id="153" name="Card"/>
            <p:cNvSpPr/>
            <p:nvPr/>
          </p:nvSpPr>
          <p:spPr>
            <a:xfrm>
              <a:off x="8098536" y="4160520"/>
              <a:ext cx="3459480" cy="2121408"/>
            </a:xfrm>
            <a:prstGeom prst="roundRect">
              <a:avLst>
                <a:gd name="adj" fmla="val 7000"/>
              </a:avLst>
            </a:prstGeom>
            <a:solidFill>
              <a:srgbClr val="FFFFFF">
                <a:alpha val="6000"/>
              </a:srgbClr>
            </a:solidFill>
            <a:ln w="12700">
              <a:solidFill>
                <a:srgbClr val="2F65A7"/>
              </a:solidFill>
            </a:ln>
          </p:spPr>
        </p:sp>
        <p:sp>
          <p:nvSpPr>
            <p:cNvPr id="154" name="Badge"/>
            <p:cNvSpPr/>
            <p:nvPr/>
          </p:nvSpPr>
          <p:spPr>
            <a:xfrm>
              <a:off x="8354568" y="4416552"/>
              <a:ext cx="457200" cy="457200"/>
            </a:xfrm>
            <a:prstGeom prst="ellipse">
              <a:avLst/>
            </a:prstGeom>
            <a:solidFill>
              <a:srgbClr val="FFD700"/>
            </a:solidFill>
            <a:ln>
              <a:noFill/>
            </a:ln>
          </p:spPr>
          <p:txBody>
            <a:bodyPr wrap="square" lIns="0" tIns="0" rIns="0" bIns="0" anchor="ctr" rtlCol="0">
              <a:noAutofit/>
            </a:bodyPr>
            <a:lstStyle/>
            <a:p>
              <a:pPr algn="ctr">
                <a:spcBef>
                  <a:spcPts val="0"/>
                </a:spcBef>
                <a:spcAft>
                  <a:spcPts val="0"/>
                </a:spcAft>
                <a:buNone/>
              </a:pPr>
              <a:r>
                <a:rPr lang="en-US" sz="1600" b="1" i="0" dirty="0">
                  <a:solidFill>
                    <a:srgbClr val="00274C"/>
                  </a:solidFill>
                  <a:latin typeface="Poppins"/>
                  <a:cs typeface="Poppins"/>
                </a:rPr>
                <a:t>6</a:t>
              </a:r>
              <a:endParaRPr lang="en-US" sz="1200" dirty="0"/>
            </a:p>
          </p:txBody>
        </p:sp>
        <p:pic>
          <p:nvPicPr>
            <p:cNvPr id="157" name="Icon" descr=""/>
            <p:cNvPicPr>
              <a:picLocks noChangeAspect="1"/>
            </p:cNvPicPr>
            <p:nvPr/>
          </p:nvPicPr>
          <p:blipFill>
            <a:blip r:embed="rId11"/>
            <a:stretch>
              <a:fillRect/>
            </a:stretch>
          </p:blipFill>
          <p:spPr>
            <a:xfrm>
              <a:off x="9773405" y="4306824"/>
              <a:ext cx="1583443" cy="950976"/>
            </a:xfrm>
            <a:prstGeom prst="rect">
              <a:avLst/>
            </a:prstGeom>
            <a:ln>
              <a:noFill/>
            </a:ln>
          </p:spPr>
        </p:pic>
        <p:sp>
          <p:nvSpPr>
            <p:cNvPr id="172" name="Item"/>
            <p:cNvSpPr txBox="1"/>
            <p:nvPr/>
          </p:nvSpPr>
          <p:spPr>
            <a:xfrm>
              <a:off x="8354568" y="5349240"/>
              <a:ext cx="3002280" cy="868680"/>
            </a:xfrm>
            <a:prstGeom prst="rect">
              <a:avLst/>
            </a:prstGeom>
            <a:noFill/>
            <a:ln>
              <a:noFill/>
            </a:ln>
          </p:spPr>
          <p:txBody>
            <a:bodyPr wrap="square" lIns="0" tIns="0" rIns="0" bIns="0" anchor="t" rtlCol="0">
              <a:noAutofit/>
            </a:bodyPr>
            <a:lstStyle/>
            <a:p>
              <a:pPr algn="l">
                <a:spcBef>
                  <a:spcPts val="0"/>
                </a:spcBef>
                <a:spcAft>
                  <a:spcPts val="0"/>
                </a:spcAft>
                <a:buNone/>
              </a:pPr>
              <a:r>
                <a:rPr lang="en-US" sz="1800" b="1" i="0" dirty="0">
                  <a:solidFill>
                    <a:srgbClr val="FFFFFF"/>
                  </a:solidFill>
                  <a:latin typeface="Poppins"/>
                  <a:cs typeface="Poppins"/>
                </a:rPr>
                <a:t>Pay Attention</a:t>
              </a:r>
              <a:endParaRPr lang="en-US" sz="1200" dirty="0"/>
            </a:p>
            <a:p>
              <a:pPr algn="l">
                <a:spcBef>
                  <a:spcPts val="200"/>
                </a:spcBef>
                <a:spcAft>
                  <a:spcPts val="0"/>
                </a:spcAft>
                <a:buNone/>
              </a:pPr>
              <a:r>
                <a:rPr lang="en-US" sz="1300" b="0" i="0" dirty="0">
                  <a:solidFill>
                    <a:srgbClr val="DCE6F2"/>
                  </a:solidFill>
                  <a:latin typeface="Poppins"/>
                  <a:cs typeface="Poppins"/>
                </a:rPr>
                <a:t>Never interrupt the presenter!</a:t>
              </a:r>
              <a:endParaRPr lang="en-US" sz="1200" dirty="0"/>
            </a:p>
          </p:txBody>
        </p:sp>
      </p:grpSp>
      <p:pic>
        <p:nvPicPr>
          <p:cNvPr id="173" name="6 and 1 mark" descr=""/>
          <p:cNvPicPr>
            <a:picLocks noChangeAspect="1"/>
          </p:cNvPicPr>
          <p:nvPr/>
        </p:nvPicPr>
        <p:blipFill>
          <a:blip r:embed="rId15"/>
          <a:stretch>
            <a:fillRect/>
          </a:stretch>
        </p:blipFill>
        <p:spPr>
          <a:xfrm>
            <a:off x="11393424" y="6108192"/>
            <a:ext cx="475488" cy="475488"/>
          </a:xfrm>
          <a:prstGeom prst="rect">
            <a:avLst/>
          </a:prstGeom>
          <a:ln>
            <a:noFill/>
          </a:ln>
        </p:spPr>
      </p:pic>
      <p:sp>
        <p:nvSpPr>
          <p:cNvPr id="43"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3130730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9" fill="hold">
                      <p:stCondLst>
                        <p:cond delay="indefinite"/>
                        <p:cond evt="onBegin" delay="0">
                          <p:tn val="2"/>
                        </p:cond>
                      </p:stCondLst>
                      <p:childTnLst>
                        <p:par>
                          <p:cTn id="8" fill="hold">
                            <p:stCondLst>
                              <p:cond delay="0"/>
                            </p:stCondLst>
                            <p:childTnLst>
                              <p:par>
                                <p:cTn id="7" presetID="42" presetClass="entr" presetSubtype="0" fill="hold" nodeType="afterEffect">
                                  <p:stCondLst>
                                    <p:cond delay="0"/>
                                  </p:stCondLst>
                                  <p:childTnLst>
                                    <p:set>
                                      <p:cBhvr>
                                        <p:cTn id="3" dur="1" fill="hold">
                                          <p:stCondLst>
                                            <p:cond delay="0"/>
                                          </p:stCondLst>
                                        </p:cTn>
                                        <p:tgtEl>
                                          <p:spTgt spid="47"/>
                                        </p:tgtEl>
                                        <p:attrNameLst>
                                          <p:attrName>style.visibility</p:attrName>
                                        </p:attrNameLst>
                                      </p:cBhvr>
                                      <p:to>
                                        <p:strVal val="visible"/>
                                      </p:to>
                                    </p:set>
                                    <p:animEffect transition="in" filter="fade">
                                      <p:cBhvr>
                                        <p:cTn id="4" dur="500"/>
                                        <p:tgtEl>
                                          <p:spTgt spid="47"/>
                                        </p:tgtEl>
                                      </p:cBhvr>
                                    </p:animEffect>
                                    <p:anim calcmode="lin" valueType="num">
                                      <p:cBhvr>
                                        <p:cTn id="5" dur="500" fill="hold"/>
                                        <p:tgtEl>
                                          <p:spTgt spid="47"/>
                                        </p:tgtEl>
                                        <p:attrNameLst>
                                          <p:attrName>ppt_x</p:attrName>
                                        </p:attrNameLst>
                                      </p:cBhvr>
                                      <p:tavLst>
                                        <p:tav tm="0">
                                          <p:val>
                                            <p:strVal val="#ppt_x"/>
                                          </p:val>
                                        </p:tav>
                                        <p:tav tm="100000">
                                          <p:val>
                                            <p:strVal val="#ppt_x"/>
                                          </p:val>
                                        </p:tav>
                                      </p:tavLst>
                                    </p:anim>
                                    <p:anim calcmode="lin" valueType="num">
                                      <p:cBhvr>
                                        <p:cTn id="6" dur="500" decel="100000" fill="hold"/>
                                        <p:tgtEl>
                                          <p:spTgt spid="47"/>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3" presetID="42" presetClass="entr" presetSubtype="0" fill="hold" nodeType="afterEffect">
                                  <p:stCondLst>
                                    <p:cond delay="0"/>
                                  </p:stCondLst>
                                  <p:childTnLst>
                                    <p:set>
                                      <p:cBhvr>
                                        <p:cTn id="9" dur="1" fill="hold">
                                          <p:stCondLst>
                                            <p:cond delay="0"/>
                                          </p:stCondLst>
                                        </p:cTn>
                                        <p:tgtEl>
                                          <p:spTgt spid="68"/>
                                        </p:tgtEl>
                                        <p:attrNameLst>
                                          <p:attrName>style.visibility</p:attrName>
                                        </p:attrNameLst>
                                      </p:cBhvr>
                                      <p:to>
                                        <p:strVal val="visible"/>
                                      </p:to>
                                    </p:set>
                                    <p:animEffect transition="in" filter="fade">
                                      <p:cBhvr>
                                        <p:cTn id="10" dur="500"/>
                                        <p:tgtEl>
                                          <p:spTgt spid="68"/>
                                        </p:tgtEl>
                                      </p:cBhvr>
                                    </p:animEffect>
                                    <p:anim calcmode="lin" valueType="num">
                                      <p:cBhvr>
                                        <p:cTn id="11" dur="500" fill="hold"/>
                                        <p:tgtEl>
                                          <p:spTgt spid="68"/>
                                        </p:tgtEl>
                                        <p:attrNameLst>
                                          <p:attrName>ppt_x</p:attrName>
                                        </p:attrNameLst>
                                      </p:cBhvr>
                                      <p:tavLst>
                                        <p:tav tm="0">
                                          <p:val>
                                            <p:strVal val="#ppt_x"/>
                                          </p:val>
                                        </p:tav>
                                        <p:tav tm="100000">
                                          <p:val>
                                            <p:strVal val="#ppt_x"/>
                                          </p:val>
                                        </p:tav>
                                      </p:tavLst>
                                    </p:anim>
                                    <p:anim calcmode="lin" valueType="num">
                                      <p:cBhvr>
                                        <p:cTn id="12" dur="500" decel="100000" fill="hold"/>
                                        <p:tgtEl>
                                          <p:spTgt spid="6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19" presetID="42" presetClass="entr" presetSubtype="0" fill="hold" nodeType="afterEffect">
                                  <p:stCondLst>
                                    <p:cond delay="0"/>
                                  </p:stCondLst>
                                  <p:childTnLst>
                                    <p:set>
                                      <p:cBhvr>
                                        <p:cTn id="15" dur="1" fill="hold">
                                          <p:stCondLst>
                                            <p:cond delay="0"/>
                                          </p:stCondLst>
                                        </p:cTn>
                                        <p:tgtEl>
                                          <p:spTgt spid="89"/>
                                        </p:tgtEl>
                                        <p:attrNameLst>
                                          <p:attrName>style.visibility</p:attrName>
                                        </p:attrNameLst>
                                      </p:cBhvr>
                                      <p:to>
                                        <p:strVal val="visible"/>
                                      </p:to>
                                    </p:set>
                                    <p:animEffect transition="in" filter="fade">
                                      <p:cBhvr>
                                        <p:cTn id="16" dur="500"/>
                                        <p:tgtEl>
                                          <p:spTgt spid="89"/>
                                        </p:tgtEl>
                                      </p:cBhvr>
                                    </p:animEffect>
                                    <p:anim calcmode="lin" valueType="num">
                                      <p:cBhvr>
                                        <p:cTn id="17" dur="500" fill="hold"/>
                                        <p:tgtEl>
                                          <p:spTgt spid="89"/>
                                        </p:tgtEl>
                                        <p:attrNameLst>
                                          <p:attrName>ppt_x</p:attrName>
                                        </p:attrNameLst>
                                      </p:cBhvr>
                                      <p:tavLst>
                                        <p:tav tm="0">
                                          <p:val>
                                            <p:strVal val="#ppt_x"/>
                                          </p:val>
                                        </p:tav>
                                        <p:tav tm="100000">
                                          <p:val>
                                            <p:strVal val="#ppt_x"/>
                                          </p:val>
                                        </p:tav>
                                      </p:tavLst>
                                    </p:anim>
                                    <p:anim calcmode="lin" valueType="num">
                                      <p:cBhvr>
                                        <p:cTn id="18" dur="500" decel="100000" fill="hold"/>
                                        <p:tgtEl>
                                          <p:spTgt spid="89"/>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5" presetID="42" presetClass="entr" presetSubtype="0" fill="hold" nodeType="afterEffect">
                                  <p:stCondLst>
                                    <p:cond delay="0"/>
                                  </p:stCondLst>
                                  <p:childTnLst>
                                    <p:set>
                                      <p:cBhvr>
                                        <p:cTn id="21" dur="1" fill="hold">
                                          <p:stCondLst>
                                            <p:cond delay="0"/>
                                          </p:stCondLst>
                                        </p:cTn>
                                        <p:tgtEl>
                                          <p:spTgt spid="110"/>
                                        </p:tgtEl>
                                        <p:attrNameLst>
                                          <p:attrName>style.visibility</p:attrName>
                                        </p:attrNameLst>
                                      </p:cBhvr>
                                      <p:to>
                                        <p:strVal val="visible"/>
                                      </p:to>
                                    </p:set>
                                    <p:animEffect transition="in" filter="fade">
                                      <p:cBhvr>
                                        <p:cTn id="22" dur="500"/>
                                        <p:tgtEl>
                                          <p:spTgt spid="110"/>
                                        </p:tgtEl>
                                      </p:cBhvr>
                                    </p:animEffect>
                                    <p:anim calcmode="lin" valueType="num">
                                      <p:cBhvr>
                                        <p:cTn id="23" dur="500" fill="hold"/>
                                        <p:tgtEl>
                                          <p:spTgt spid="110"/>
                                        </p:tgtEl>
                                        <p:attrNameLst>
                                          <p:attrName>ppt_x</p:attrName>
                                        </p:attrNameLst>
                                      </p:cBhvr>
                                      <p:tavLst>
                                        <p:tav tm="0">
                                          <p:val>
                                            <p:strVal val="#ppt_x"/>
                                          </p:val>
                                        </p:tav>
                                        <p:tav tm="100000">
                                          <p:val>
                                            <p:strVal val="#ppt_x"/>
                                          </p:val>
                                        </p:tav>
                                      </p:tavLst>
                                    </p:anim>
                                    <p:anim calcmode="lin" valueType="num">
                                      <p:cBhvr>
                                        <p:cTn id="24" dur="500" decel="100000" fill="hold"/>
                                        <p:tgtEl>
                                          <p:spTgt spid="110"/>
                                        </p:tgtEl>
                                        <p:attrNameLst>
                                          <p:attrName>ppt_y</p:attrName>
                                        </p:attrNameLst>
                                      </p:cBhvr>
                                      <p:tavLst>
                                        <p:tav tm="0">
                                          <p:val>
                                            <p:strVal val="#ppt_y+.1"/>
                                          </p:val>
                                        </p:tav>
                                        <p:tav tm="100000">
                                          <p:val>
                                            <p:strVal val="#ppt_y"/>
                                          </p:val>
                                        </p:tav>
                                      </p:tavLst>
                                    </p:anim>
                                  </p:childTnLst>
                                </p:cTn>
                              </p:par>
                            </p:childTnLst>
                          </p:cTn>
                        </p:par>
                        <p:par>
                          <p:cTn id="32" fill="hold">
                            <p:stCondLst>
                              <p:cond delay="2000"/>
                            </p:stCondLst>
                            <p:childTnLst>
                              <p:par>
                                <p:cTn id="31" presetID="42" presetClass="entr" presetSubtype="0" fill="hold" nodeType="afterEffect">
                                  <p:stCondLst>
                                    <p:cond delay="0"/>
                                  </p:stCondLst>
                                  <p:childTnLst>
                                    <p:set>
                                      <p:cBhvr>
                                        <p:cTn id="27" dur="1" fill="hold">
                                          <p:stCondLst>
                                            <p:cond delay="0"/>
                                          </p:stCondLst>
                                        </p:cTn>
                                        <p:tgtEl>
                                          <p:spTgt spid="131"/>
                                        </p:tgtEl>
                                        <p:attrNameLst>
                                          <p:attrName>style.visibility</p:attrName>
                                        </p:attrNameLst>
                                      </p:cBhvr>
                                      <p:to>
                                        <p:strVal val="visible"/>
                                      </p:to>
                                    </p:set>
                                    <p:animEffect transition="in" filter="fade">
                                      <p:cBhvr>
                                        <p:cTn id="28" dur="500"/>
                                        <p:tgtEl>
                                          <p:spTgt spid="131"/>
                                        </p:tgtEl>
                                      </p:cBhvr>
                                    </p:animEffect>
                                    <p:anim calcmode="lin" valueType="num">
                                      <p:cBhvr>
                                        <p:cTn id="29" dur="500" fill="hold"/>
                                        <p:tgtEl>
                                          <p:spTgt spid="131"/>
                                        </p:tgtEl>
                                        <p:attrNameLst>
                                          <p:attrName>ppt_x</p:attrName>
                                        </p:attrNameLst>
                                      </p:cBhvr>
                                      <p:tavLst>
                                        <p:tav tm="0">
                                          <p:val>
                                            <p:strVal val="#ppt_x"/>
                                          </p:val>
                                        </p:tav>
                                        <p:tav tm="100000">
                                          <p:val>
                                            <p:strVal val="#ppt_x"/>
                                          </p:val>
                                        </p:tav>
                                      </p:tavLst>
                                    </p:anim>
                                    <p:anim calcmode="lin" valueType="num">
                                      <p:cBhvr>
                                        <p:cTn id="30" dur="500" decel="100000" fill="hold"/>
                                        <p:tgtEl>
                                          <p:spTgt spid="131"/>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7" presetID="42" presetClass="entr" presetSubtype="0" fill="hold" nodeType="afterEffect">
                                  <p:stCondLst>
                                    <p:cond delay="0"/>
                                  </p:stCondLst>
                                  <p:childTnLst>
                                    <p:set>
                                      <p:cBhvr>
                                        <p:cTn id="33" dur="1" fill="hold">
                                          <p:stCondLst>
                                            <p:cond delay="0"/>
                                          </p:stCondLst>
                                        </p:cTn>
                                        <p:tgtEl>
                                          <p:spTgt spid="152"/>
                                        </p:tgtEl>
                                        <p:attrNameLst>
                                          <p:attrName>style.visibility</p:attrName>
                                        </p:attrNameLst>
                                      </p:cBhvr>
                                      <p:to>
                                        <p:strVal val="visible"/>
                                      </p:to>
                                    </p:set>
                                    <p:animEffect transition="in" filter="fade">
                                      <p:cBhvr>
                                        <p:cTn id="34" dur="500"/>
                                        <p:tgtEl>
                                          <p:spTgt spid="152"/>
                                        </p:tgtEl>
                                      </p:cBhvr>
                                    </p:animEffect>
                                    <p:anim calcmode="lin" valueType="num">
                                      <p:cBhvr>
                                        <p:cTn id="35" dur="500" fill="hold"/>
                                        <p:tgtEl>
                                          <p:spTgt spid="152"/>
                                        </p:tgtEl>
                                        <p:attrNameLst>
                                          <p:attrName>ppt_x</p:attrName>
                                        </p:attrNameLst>
                                      </p:cBhvr>
                                      <p:tavLst>
                                        <p:tav tm="0">
                                          <p:val>
                                            <p:strVal val="#ppt_x"/>
                                          </p:val>
                                        </p:tav>
                                        <p:tav tm="100000">
                                          <p:val>
                                            <p:strVal val="#ppt_x"/>
                                          </p:val>
                                        </p:tav>
                                      </p:tavLst>
                                    </p:anim>
                                    <p:anim calcmode="lin" valueType="num">
                                      <p:cBhvr>
                                        <p:cTn id="36" dur="500" decel="100000" fill="hold"/>
                                        <p:tgtEl>
                                          <p:spTgt spid="1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grpSp>
        <p:nvGrpSpPr>
          <p:cNvPr id="2" name="Eyebrow"/>
          <p:cNvGrpSpPr/>
          <p:nvPr/>
        </p:nvGrpSpPr>
        <p:grpSpPr>
          <a:xfrm>
            <a:off x="618744" y="502920"/>
            <a:ext cx="8250936" cy="274320"/>
            <a:chOff x="618744" y="502920"/>
            <a:chExt cx="8250936" cy="274320"/>
          </a:xfrm>
        </p:grpSpPr>
        <p:pic>
          <p:nvPicPr>
            <p:cNvPr id="6002" name="Eyebrow (text)"/>
            <p:cNvPicPr>
              <a:picLocks noChangeAspect="1"/>
            </p:cNvPicPr>
            <p:nvPr/>
          </p:nvPicPr>
          <p:blipFill>
            <a:blip r:embed="rId4"/>
            <a:stretch>
              <a:fillRect/>
            </a:stretch>
          </p:blipFill>
          <p:spPr>
            <a:xfrm>
              <a:off x="618744" y="524256"/>
              <a:ext cx="2782824" cy="149352"/>
            </a:xfrm>
            <a:prstGeom prst="rect">
              <a:avLst/>
            </a:prstGeom>
          </p:spPr>
        </p:pic>
      </p:grpSp>
      <p:grpSp>
        <p:nvGrpSpPr>
          <p:cNvPr id="3" name="Title"/>
          <p:cNvGrpSpPr/>
          <p:nvPr/>
        </p:nvGrpSpPr>
        <p:grpSpPr>
          <a:xfrm>
            <a:off x="640080" y="804672"/>
            <a:ext cx="10058400" cy="822960"/>
            <a:chOff x="640080" y="804672"/>
            <a:chExt cx="10058400" cy="822960"/>
          </a:xfrm>
        </p:grpSpPr>
        <p:pic>
          <p:nvPicPr>
            <p:cNvPr id="6003" name="Title (text)"/>
            <p:cNvPicPr>
              <a:picLocks noChangeAspect="1"/>
            </p:cNvPicPr>
            <p:nvPr/>
          </p:nvPicPr>
          <p:blipFill>
            <a:blip r:embed="rId5"/>
            <a:stretch>
              <a:fillRect/>
            </a:stretch>
          </p:blipFill>
          <p:spPr>
            <a:xfrm>
              <a:off x="640080" y="838200"/>
              <a:ext cx="7708392" cy="585216"/>
            </a:xfrm>
            <a:prstGeom prst="rect">
              <a:avLst/>
            </a:prstGeom>
          </p:spPr>
        </p:pic>
      </p:grpSp>
      <p:grpSp>
        <p:nvGrpSpPr>
          <p:cNvPr id="4" name="Disclaimer"/>
          <p:cNvGrpSpPr/>
          <p:nvPr/>
        </p:nvGrpSpPr>
        <p:grpSpPr>
          <a:xfrm>
            <a:off x="621792" y="6400800"/>
            <a:ext cx="6876288" cy="228600"/>
            <a:chOff x="621792" y="6400800"/>
            <a:chExt cx="6876288" cy="228600"/>
          </a:xfrm>
        </p:grpSpPr>
        <p:pic>
          <p:nvPicPr>
            <p:cNvPr id="6004" name="Disclaimer (text)"/>
            <p:cNvPicPr>
              <a:picLocks noChangeAspect="1"/>
            </p:cNvPicPr>
            <p:nvPr/>
          </p:nvPicPr>
          <p:blipFill>
            <a:blip r:embed="rId6"/>
            <a:stretch>
              <a:fillRect/>
            </a:stretch>
          </p:blipFill>
          <p:spPr>
            <a:xfrm>
              <a:off x="621792" y="6406896"/>
              <a:ext cx="3346704" cy="155448"/>
            </a:xfrm>
            <a:prstGeom prst="rect">
              <a:avLst/>
            </a:prstGeom>
          </p:spPr>
        </p:pic>
      </p:grpSp>
      <p:grpSp>
        <p:nvGrpSpPr>
          <p:cNvPr id="10" name="I’M IN!"/>
          <p:cNvGrpSpPr/>
          <p:nvPr/>
        </p:nvGrpSpPr>
        <p:grpSpPr>
          <a:xfrm>
            <a:off x="630479" y="1457014"/>
            <a:ext cx="3223260" cy="4518041"/>
            <a:chOff x="640080" y="1457213"/>
            <a:chExt cx="3429000" cy="4806427"/>
          </a:xfrm>
        </p:grpSpPr>
        <p:sp>
          <p:nvSpPr>
            <p:cNvPr id="5" name="Shape 5"/>
            <p:cNvSpPr/>
            <p:nvPr/>
          </p:nvSpPr>
          <p:spPr>
            <a:xfrm>
              <a:off x="640080" y="2651760"/>
              <a:ext cx="3429000" cy="3611880"/>
            </a:xfrm>
            <a:prstGeom prst="roundRect">
              <a:avLst>
                <a:gd name="adj" fmla="val 7000"/>
              </a:avLst>
            </a:prstGeom>
            <a:solidFill>
              <a:srgbClr val="FFFFFF">
                <a:alpha val="6000"/>
              </a:srgbClr>
            </a:solidFill>
            <a:ln w="12700">
              <a:solidFill>
                <a:srgbClr val="2F65A7"/>
              </a:solidFill>
            </a:ln>
          </p:spPr>
          <p:txBody>
            <a:bodyPr/>
            <a:lstStyle/>
            <a:p>
              <a:endParaRPr lang="en-US"/>
            </a:p>
          </p:txBody>
        </p:sp>
        <p:pic>
          <p:nvPicPr>
            <p:cNvPr id="6" name="I’M IN! avatar" descr="Headshot"/>
            <p:cNvPicPr>
              <a:picLocks noChangeAspect="1"/>
            </p:cNvPicPr>
            <p:nvPr/>
          </p:nvPicPr>
          <p:blipFill>
            <a:blip r:embed="rId7"/>
            <a:stretch>
              <a:fillRect/>
            </a:stretch>
          </p:blipFill>
          <p:spPr>
            <a:xfrm>
              <a:off x="1091117" y="1457213"/>
              <a:ext cx="2410665" cy="2570349"/>
            </a:xfrm>
            <a:prstGeom prst="rect">
              <a:avLst/>
            </a:prstGeom>
          </p:spPr>
        </p:pic>
        <p:grpSp>
          <p:nvGrpSpPr>
            <p:cNvPr id="7" name="Text 7"/>
            <p:cNvGrpSpPr/>
            <p:nvPr/>
          </p:nvGrpSpPr>
          <p:grpSpPr>
            <a:xfrm>
              <a:off x="1120140" y="3803904"/>
              <a:ext cx="2468880" cy="493776"/>
              <a:chOff x="1120140" y="3803904"/>
              <a:chExt cx="2468880" cy="493776"/>
            </a:xfrm>
          </p:grpSpPr>
          <p:sp>
            <p:nvSpPr>
              <p:cNvPr id="5007" name="Text 7 (shape)"/>
              <p:cNvSpPr/>
              <p:nvPr/>
            </p:nvSpPr>
            <p:spPr>
              <a:xfrm>
                <a:off x="1120140" y="3803904"/>
                <a:ext cx="2468880" cy="493776"/>
              </a:xfrm>
              <a:prstGeom prst="roundRect">
                <a:avLst>
                  <a:gd name="adj" fmla="val 50000"/>
                </a:avLst>
              </a:prstGeom>
              <a:solidFill>
                <a:srgbClr val="04814E"/>
              </a:solidFill>
              <a:ln>
                <a:noFill/>
              </a:ln>
            </p:spPr>
            <p:txBody>
              <a:bodyPr/>
              <a:lstStyle/>
              <a:p>
                <a:endParaRPr lang="en-US"/>
              </a:p>
            </p:txBody>
          </p:sp>
          <p:pic>
            <p:nvPicPr>
              <p:cNvPr id="6007" name="Text 7 (text)"/>
              <p:cNvPicPr>
                <a:picLocks noChangeAspect="1"/>
              </p:cNvPicPr>
              <p:nvPr/>
            </p:nvPicPr>
            <p:blipFill>
              <a:blip r:embed="rId8"/>
              <a:stretch>
                <a:fillRect/>
              </a:stretch>
            </p:blipFill>
            <p:spPr>
              <a:xfrm>
                <a:off x="1996440" y="3965448"/>
                <a:ext cx="704088" cy="179832"/>
              </a:xfrm>
              <a:prstGeom prst="rect">
                <a:avLst/>
              </a:prstGeom>
            </p:spPr>
          </p:pic>
        </p:grpSp>
        <p:grpSp>
          <p:nvGrpSpPr>
            <p:cNvPr id="8" name="Text 8"/>
            <p:cNvGrpSpPr/>
            <p:nvPr/>
          </p:nvGrpSpPr>
          <p:grpSpPr>
            <a:xfrm>
              <a:off x="731520" y="4526280"/>
              <a:ext cx="3246120" cy="868680"/>
              <a:chOff x="731520" y="4526280"/>
              <a:chExt cx="3246120" cy="868680"/>
            </a:xfrm>
          </p:grpSpPr>
          <p:pic>
            <p:nvPicPr>
              <p:cNvPr id="6008" name="Text 8 (text)"/>
              <p:cNvPicPr>
                <a:picLocks noChangeAspect="1"/>
              </p:cNvPicPr>
              <p:nvPr/>
            </p:nvPicPr>
            <p:blipFill>
              <a:blip r:embed="rId9"/>
              <a:stretch>
                <a:fillRect/>
              </a:stretch>
            </p:blipFill>
            <p:spPr>
              <a:xfrm>
                <a:off x="1118616" y="4809744"/>
                <a:ext cx="2465832" cy="341376"/>
              </a:xfrm>
              <a:prstGeom prst="rect">
                <a:avLst/>
              </a:prstGeom>
            </p:spPr>
          </p:pic>
        </p:grpSp>
        <p:grpSp>
          <p:nvGrpSpPr>
            <p:cNvPr id="9" name="Text 9"/>
            <p:cNvGrpSpPr/>
            <p:nvPr/>
          </p:nvGrpSpPr>
          <p:grpSpPr>
            <a:xfrm>
              <a:off x="822960" y="5504688"/>
              <a:ext cx="3063240" cy="685800"/>
              <a:chOff x="822960" y="5504688"/>
              <a:chExt cx="3063240" cy="685800"/>
            </a:xfrm>
          </p:grpSpPr>
          <p:pic>
            <p:nvPicPr>
              <p:cNvPr id="6009" name="Text 9 (text)"/>
              <p:cNvPicPr>
                <a:picLocks noChangeAspect="1"/>
              </p:cNvPicPr>
              <p:nvPr/>
            </p:nvPicPr>
            <p:blipFill>
              <a:blip r:embed="rId10"/>
              <a:stretch>
                <a:fillRect/>
              </a:stretch>
            </p:blipFill>
            <p:spPr>
              <a:xfrm>
                <a:off x="1185672" y="5711952"/>
                <a:ext cx="2325624" cy="310896"/>
              </a:xfrm>
              <a:prstGeom prst="rect">
                <a:avLst/>
              </a:prstGeom>
            </p:spPr>
          </p:pic>
        </p:grpSp>
      </p:grpSp>
      <p:grpSp>
        <p:nvGrpSpPr>
          <p:cNvPr id="16" name="I’M INTERESTED!"/>
          <p:cNvGrpSpPr/>
          <p:nvPr/>
        </p:nvGrpSpPr>
        <p:grpSpPr>
          <a:xfrm>
            <a:off x="4484218" y="1457066"/>
            <a:ext cx="3223260" cy="4517990"/>
            <a:chOff x="4379976" y="1457268"/>
            <a:chExt cx="3429000" cy="4806372"/>
          </a:xfrm>
        </p:grpSpPr>
        <p:sp>
          <p:nvSpPr>
            <p:cNvPr id="11" name="Shape 11"/>
            <p:cNvSpPr/>
            <p:nvPr/>
          </p:nvSpPr>
          <p:spPr>
            <a:xfrm>
              <a:off x="4379976" y="2651760"/>
              <a:ext cx="3429000" cy="3611880"/>
            </a:xfrm>
            <a:prstGeom prst="roundRect">
              <a:avLst>
                <a:gd name="adj" fmla="val 7000"/>
              </a:avLst>
            </a:prstGeom>
            <a:solidFill>
              <a:srgbClr val="FFFFFF">
                <a:alpha val="6000"/>
              </a:srgbClr>
            </a:solidFill>
            <a:ln w="12700">
              <a:solidFill>
                <a:srgbClr val="2F65A7"/>
              </a:solidFill>
            </a:ln>
          </p:spPr>
          <p:txBody>
            <a:bodyPr/>
            <a:lstStyle/>
            <a:p>
              <a:endParaRPr lang="en-US"/>
            </a:p>
          </p:txBody>
        </p:sp>
        <p:pic>
          <p:nvPicPr>
            <p:cNvPr id="12" name="I’M INTERESTED! avatar" descr="Headshot"/>
            <p:cNvPicPr>
              <a:picLocks noChangeAspect="1"/>
            </p:cNvPicPr>
            <p:nvPr/>
          </p:nvPicPr>
          <p:blipFill>
            <a:blip r:embed="rId11"/>
            <a:stretch>
              <a:fillRect/>
            </a:stretch>
          </p:blipFill>
          <p:spPr>
            <a:xfrm>
              <a:off x="4948647" y="1457268"/>
              <a:ext cx="2293073" cy="2570335"/>
            </a:xfrm>
            <a:prstGeom prst="rect">
              <a:avLst/>
            </a:prstGeom>
          </p:spPr>
        </p:pic>
        <p:grpSp>
          <p:nvGrpSpPr>
            <p:cNvPr id="13" name="Text 13"/>
            <p:cNvGrpSpPr/>
            <p:nvPr/>
          </p:nvGrpSpPr>
          <p:grpSpPr>
            <a:xfrm>
              <a:off x="4860036" y="3803904"/>
              <a:ext cx="2468880" cy="493776"/>
              <a:chOff x="4860036" y="3803904"/>
              <a:chExt cx="2468880" cy="493776"/>
            </a:xfrm>
          </p:grpSpPr>
          <p:sp>
            <p:nvSpPr>
              <p:cNvPr id="5013" name="Text 13 (shape)"/>
              <p:cNvSpPr/>
              <p:nvPr/>
            </p:nvSpPr>
            <p:spPr>
              <a:xfrm>
                <a:off x="4860036" y="3803904"/>
                <a:ext cx="2468880" cy="493776"/>
              </a:xfrm>
              <a:prstGeom prst="roundRect">
                <a:avLst>
                  <a:gd name="adj" fmla="val 50000"/>
                </a:avLst>
              </a:prstGeom>
              <a:solidFill>
                <a:srgbClr val="E7B105"/>
              </a:solidFill>
              <a:ln>
                <a:noFill/>
              </a:ln>
            </p:spPr>
            <p:txBody>
              <a:bodyPr/>
              <a:lstStyle/>
              <a:p>
                <a:endParaRPr lang="en-US"/>
              </a:p>
            </p:txBody>
          </p:sp>
          <p:pic>
            <p:nvPicPr>
              <p:cNvPr id="6013" name="Text 13 (text)"/>
              <p:cNvPicPr>
                <a:picLocks noChangeAspect="1"/>
              </p:cNvPicPr>
              <p:nvPr/>
            </p:nvPicPr>
            <p:blipFill>
              <a:blip r:embed="rId12"/>
              <a:stretch>
                <a:fillRect/>
              </a:stretch>
            </p:blipFill>
            <p:spPr>
              <a:xfrm>
                <a:off x="5218176" y="3965448"/>
                <a:ext cx="1737360" cy="179832"/>
              </a:xfrm>
              <a:prstGeom prst="rect">
                <a:avLst/>
              </a:prstGeom>
            </p:spPr>
          </p:pic>
        </p:grpSp>
        <p:grpSp>
          <p:nvGrpSpPr>
            <p:cNvPr id="14" name="Text 14"/>
            <p:cNvGrpSpPr/>
            <p:nvPr/>
          </p:nvGrpSpPr>
          <p:grpSpPr>
            <a:xfrm>
              <a:off x="4471416" y="4526280"/>
              <a:ext cx="3246120" cy="868680"/>
              <a:chOff x="4471416" y="4526280"/>
              <a:chExt cx="3246120" cy="868680"/>
            </a:xfrm>
          </p:grpSpPr>
          <p:pic>
            <p:nvPicPr>
              <p:cNvPr id="6014" name="Text 14 (text)"/>
              <p:cNvPicPr>
                <a:picLocks noChangeAspect="1"/>
              </p:cNvPicPr>
              <p:nvPr/>
            </p:nvPicPr>
            <p:blipFill>
              <a:blip r:embed="rId13"/>
              <a:stretch>
                <a:fillRect/>
              </a:stretch>
            </p:blipFill>
            <p:spPr>
              <a:xfrm>
                <a:off x="4611624" y="4651248"/>
                <a:ext cx="2935224" cy="585216"/>
              </a:xfrm>
              <a:prstGeom prst="rect">
                <a:avLst/>
              </a:prstGeom>
            </p:spPr>
          </p:pic>
        </p:grpSp>
        <p:grpSp>
          <p:nvGrpSpPr>
            <p:cNvPr id="15" name="Text 15"/>
            <p:cNvGrpSpPr/>
            <p:nvPr/>
          </p:nvGrpSpPr>
          <p:grpSpPr>
            <a:xfrm>
              <a:off x="4562856" y="5504688"/>
              <a:ext cx="3063240" cy="685800"/>
              <a:chOff x="4562856" y="5504688"/>
              <a:chExt cx="3063240" cy="685800"/>
            </a:xfrm>
          </p:grpSpPr>
          <p:pic>
            <p:nvPicPr>
              <p:cNvPr id="6015" name="Text 15 (text)"/>
              <p:cNvPicPr>
                <a:picLocks noChangeAspect="1"/>
              </p:cNvPicPr>
              <p:nvPr/>
            </p:nvPicPr>
            <p:blipFill>
              <a:blip r:embed="rId14"/>
              <a:stretch>
                <a:fillRect/>
              </a:stretch>
            </p:blipFill>
            <p:spPr>
              <a:xfrm>
                <a:off x="4925568" y="5711952"/>
                <a:ext cx="2325624" cy="310896"/>
              </a:xfrm>
              <a:prstGeom prst="rect">
                <a:avLst/>
              </a:prstGeom>
            </p:spPr>
          </p:pic>
        </p:grpSp>
      </p:grpSp>
      <p:grpSp>
        <p:nvGrpSpPr>
          <p:cNvPr id="22" name="NOT RIGHT NOW"/>
          <p:cNvGrpSpPr/>
          <p:nvPr/>
        </p:nvGrpSpPr>
        <p:grpSpPr>
          <a:xfrm>
            <a:off x="8337956" y="1454338"/>
            <a:ext cx="3223260" cy="4520718"/>
            <a:chOff x="8119872" y="1454366"/>
            <a:chExt cx="3429000" cy="4809274"/>
          </a:xfrm>
        </p:grpSpPr>
        <p:sp>
          <p:nvSpPr>
            <p:cNvPr id="17" name="Shape 17"/>
            <p:cNvSpPr/>
            <p:nvPr/>
          </p:nvSpPr>
          <p:spPr>
            <a:xfrm>
              <a:off x="8119872" y="2651760"/>
              <a:ext cx="3429000" cy="3611880"/>
            </a:xfrm>
            <a:prstGeom prst="roundRect">
              <a:avLst>
                <a:gd name="adj" fmla="val 7000"/>
              </a:avLst>
            </a:prstGeom>
            <a:solidFill>
              <a:srgbClr val="FFFFFF">
                <a:alpha val="6000"/>
              </a:srgbClr>
            </a:solidFill>
            <a:ln w="12700">
              <a:solidFill>
                <a:srgbClr val="2F65A7"/>
              </a:solidFill>
            </a:ln>
          </p:spPr>
          <p:txBody>
            <a:bodyPr/>
            <a:lstStyle/>
            <a:p>
              <a:endParaRPr lang="en-US"/>
            </a:p>
          </p:txBody>
        </p:sp>
        <p:pic>
          <p:nvPicPr>
            <p:cNvPr id="18" name="NOT RIGHT NOW avatar" descr="Headshot"/>
            <p:cNvPicPr>
              <a:picLocks noChangeAspect="1"/>
            </p:cNvPicPr>
            <p:nvPr/>
          </p:nvPicPr>
          <p:blipFill>
            <a:blip r:embed="rId15"/>
            <a:stretch>
              <a:fillRect/>
            </a:stretch>
          </p:blipFill>
          <p:spPr>
            <a:xfrm>
              <a:off x="8687697" y="1454366"/>
              <a:ext cx="2295188" cy="2574506"/>
            </a:xfrm>
            <a:prstGeom prst="rect">
              <a:avLst/>
            </a:prstGeom>
          </p:spPr>
        </p:pic>
        <p:grpSp>
          <p:nvGrpSpPr>
            <p:cNvPr id="19" name="Text 19"/>
            <p:cNvGrpSpPr/>
            <p:nvPr/>
          </p:nvGrpSpPr>
          <p:grpSpPr>
            <a:xfrm>
              <a:off x="8599932" y="3803904"/>
              <a:ext cx="2468880" cy="493776"/>
              <a:chOff x="8599932" y="3803904"/>
              <a:chExt cx="2468880" cy="493776"/>
            </a:xfrm>
          </p:grpSpPr>
          <p:sp>
            <p:nvSpPr>
              <p:cNvPr id="5019" name="Text 19 (shape)"/>
              <p:cNvSpPr/>
              <p:nvPr/>
            </p:nvSpPr>
            <p:spPr>
              <a:xfrm>
                <a:off x="8599932" y="3803904"/>
                <a:ext cx="2468880" cy="493776"/>
              </a:xfrm>
              <a:prstGeom prst="roundRect">
                <a:avLst>
                  <a:gd name="adj" fmla="val 50000"/>
                </a:avLst>
              </a:prstGeom>
              <a:solidFill>
                <a:srgbClr val="AE1D14"/>
              </a:solidFill>
              <a:ln>
                <a:noFill/>
              </a:ln>
            </p:spPr>
            <p:txBody>
              <a:bodyPr/>
              <a:lstStyle/>
              <a:p>
                <a:endParaRPr lang="en-US"/>
              </a:p>
            </p:txBody>
          </p:sp>
          <p:pic>
            <p:nvPicPr>
              <p:cNvPr id="6019" name="Text 19 (text)"/>
              <p:cNvPicPr>
                <a:picLocks noChangeAspect="1"/>
              </p:cNvPicPr>
              <p:nvPr/>
            </p:nvPicPr>
            <p:blipFill>
              <a:blip r:embed="rId16"/>
              <a:stretch>
                <a:fillRect/>
              </a:stretch>
            </p:blipFill>
            <p:spPr>
              <a:xfrm>
                <a:off x="8955024" y="3968496"/>
                <a:ext cx="1758696" cy="176784"/>
              </a:xfrm>
              <a:prstGeom prst="rect">
                <a:avLst/>
              </a:prstGeom>
            </p:spPr>
          </p:pic>
        </p:grpSp>
        <p:grpSp>
          <p:nvGrpSpPr>
            <p:cNvPr id="20" name="Text 20"/>
            <p:cNvGrpSpPr/>
            <p:nvPr/>
          </p:nvGrpSpPr>
          <p:grpSpPr>
            <a:xfrm>
              <a:off x="8211312" y="4526280"/>
              <a:ext cx="3246120" cy="868680"/>
              <a:chOff x="8211312" y="4526280"/>
              <a:chExt cx="3246120" cy="868680"/>
            </a:xfrm>
          </p:grpSpPr>
          <p:pic>
            <p:nvPicPr>
              <p:cNvPr id="6020" name="Text 20 (text)"/>
              <p:cNvPicPr>
                <a:picLocks noChangeAspect="1"/>
              </p:cNvPicPr>
              <p:nvPr/>
            </p:nvPicPr>
            <p:blipFill>
              <a:blip r:embed="rId17"/>
              <a:stretch>
                <a:fillRect/>
              </a:stretch>
            </p:blipFill>
            <p:spPr>
              <a:xfrm>
                <a:off x="8900160" y="4828032"/>
                <a:ext cx="1844040" cy="246888"/>
              </a:xfrm>
              <a:prstGeom prst="rect">
                <a:avLst/>
              </a:prstGeom>
            </p:spPr>
          </p:pic>
        </p:grpSp>
        <p:grpSp>
          <p:nvGrpSpPr>
            <p:cNvPr id="21" name="Text 21"/>
            <p:cNvGrpSpPr/>
            <p:nvPr/>
          </p:nvGrpSpPr>
          <p:grpSpPr>
            <a:xfrm>
              <a:off x="8302752" y="5504688"/>
              <a:ext cx="3063240" cy="685800"/>
              <a:chOff x="8302752" y="5504688"/>
              <a:chExt cx="3063240" cy="685800"/>
            </a:xfrm>
          </p:grpSpPr>
          <p:pic>
            <p:nvPicPr>
              <p:cNvPr id="6021" name="Text 21 (text)"/>
              <p:cNvPicPr>
                <a:picLocks noChangeAspect="1"/>
              </p:cNvPicPr>
              <p:nvPr/>
            </p:nvPicPr>
            <p:blipFill>
              <a:blip r:embed="rId18"/>
              <a:stretch>
                <a:fillRect/>
              </a:stretch>
            </p:blipFill>
            <p:spPr>
              <a:xfrm>
                <a:off x="8516112" y="5580888"/>
                <a:ext cx="2633472" cy="518160"/>
              </a:xfrm>
              <a:prstGeom prst="rect">
                <a:avLst/>
              </a:prstGeom>
            </p:spPr>
          </p:pic>
        </p:grpSp>
      </p:grpSp>
      <p:pic>
        <p:nvPicPr>
          <p:cNvPr id="23" name="6 and 1 mark" descr="6 and 1"/>
          <p:cNvPicPr>
            <a:picLocks noChangeAspect="1"/>
          </p:cNvPicPr>
          <p:nvPr/>
        </p:nvPicPr>
        <p:blipFill>
          <a:blip r:embed="rId19"/>
          <a:stretch>
            <a:fillRect/>
          </a:stretch>
        </p:blipFill>
        <p:spPr>
          <a:xfrm>
            <a:off x="11393424" y="6108192"/>
            <a:ext cx="475488" cy="475488"/>
          </a:xfrm>
          <a:prstGeom prst="rect">
            <a:avLst/>
          </a:prstGeom>
        </p:spPr>
      </p:pic>
      <p:sp>
        <p:nvSpPr>
          <p:cNvPr id="6022"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50"/>
                                        <p:tgtEl>
                                          <p:spTgt spid="10"/>
                                        </p:tgtEl>
                                      </p:cBhvr>
                                    </p:animEffect>
                                    <p:anim calcmode="lin" valueType="num">
                                      <p:cBhvr additive="base">
                                        <p:cTn id="8" dur="550" fill="hold"/>
                                        <p:tgtEl>
                                          <p:spTgt spid="10"/>
                                        </p:tgtEl>
                                        <p:attrNameLst>
                                          <p:attrName>ppt_x</p:attrName>
                                        </p:attrNameLst>
                                      </p:cBhvr>
                                      <p:tavLst>
                                        <p:tav tm="0">
                                          <p:val>
                                            <p:strVal val="#ppt_x"/>
                                          </p:val>
                                        </p:tav>
                                        <p:tav tm="100000">
                                          <p:val>
                                            <p:strVal val="#ppt_x"/>
                                          </p:val>
                                        </p:tav>
                                      </p:tavLst>
                                    </p:anim>
                                    <p:anim calcmode="lin" valueType="num">
                                      <p:cBhvr additive="base">
                                        <p:cTn id="9" dur="55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50"/>
                                        <p:tgtEl>
                                          <p:spTgt spid="16"/>
                                        </p:tgtEl>
                                      </p:cBhvr>
                                    </p:animEffect>
                                    <p:anim calcmode="lin" valueType="num">
                                      <p:cBhvr additive="base">
                                        <p:cTn id="15" dur="550" fill="hold"/>
                                        <p:tgtEl>
                                          <p:spTgt spid="16"/>
                                        </p:tgtEl>
                                        <p:attrNameLst>
                                          <p:attrName>ppt_x</p:attrName>
                                        </p:attrNameLst>
                                      </p:cBhvr>
                                      <p:tavLst>
                                        <p:tav tm="0">
                                          <p:val>
                                            <p:strVal val="#ppt_x"/>
                                          </p:val>
                                        </p:tav>
                                        <p:tav tm="100000">
                                          <p:val>
                                            <p:strVal val="#ppt_x"/>
                                          </p:val>
                                        </p:tav>
                                      </p:tavLst>
                                    </p:anim>
                                    <p:anim calcmode="lin" valueType="num">
                                      <p:cBhvr additive="base">
                                        <p:cTn id="16" dur="55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50"/>
                                        <p:tgtEl>
                                          <p:spTgt spid="22"/>
                                        </p:tgtEl>
                                      </p:cBhvr>
                                    </p:animEffect>
                                    <p:anim calcmode="lin" valueType="num">
                                      <p:cBhvr additive="base">
                                        <p:cTn id="22" dur="550" fill="hold"/>
                                        <p:tgtEl>
                                          <p:spTgt spid="22"/>
                                        </p:tgtEl>
                                        <p:attrNameLst>
                                          <p:attrName>ppt_x</p:attrName>
                                        </p:attrNameLst>
                                      </p:cBhvr>
                                      <p:tavLst>
                                        <p:tav tm="0">
                                          <p:val>
                                            <p:strVal val="#ppt_x"/>
                                          </p:val>
                                        </p:tav>
                                        <p:tav tm="100000">
                                          <p:val>
                                            <p:strVal val="#ppt_x"/>
                                          </p:val>
                                        </p:tav>
                                      </p:tavLst>
                                    </p:anim>
                                    <p:anim calcmode="lin" valueType="num">
                                      <p:cBhvr additive="base">
                                        <p:cTn id="23" dur="55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a:extLst>
            <a:ext uri="{FF2B5EF4-FFF2-40B4-BE49-F238E27FC236}">
              <a16:creationId xmlns:a16="http://schemas.microsoft.com/office/drawing/2014/main" id="{15B769BB-E67B-3FE6-00A2-863015F6F036}"/>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62BCCFBE-AE8D-EC5F-9890-CFFB208BBF1E}"/>
              </a:ext>
            </a:extLst>
          </p:cNvPr>
          <p:cNvSpPr txBox="1"/>
          <p:nvPr/>
        </p:nvSpPr>
        <p:spPr>
          <a:xfrm>
            <a:off x="0" y="798950"/>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600" b="1" i="0" u="none" strike="noStrike" kern="1200" cap="none" spc="0" normalizeH="0" baseline="0" noProof="0" dirty="0">
                <a:solidFill>
                  <a:srgbClr val="FFFFFF"/>
                </a:solidFill>
                <a:effectLst>
                  <a:outerShdw blurRad="50800" dist="38100" dir="2700000" algn="tl" rotWithShape="0">
                    <a:prstClr val="black">
                      <a:alpha val="40000"/>
                    </a:prstClr>
                  </a:outerShdw>
                </a:effectLst>
                <a:uLnTx/>
                <a:uFillTx/>
                <a:latin typeface="Caveat"/>
              </a:rPr>
              <a:t xml:space="preserve">How to Earn Your First </a:t>
            </a:r>
            <a:r>
              <a:rPr kumimoji="0" lang="en-US" sz="7600" b="1" i="0" u="none" strike="noStrike" kern="1200" cap="none" spc="0" normalizeH="0" baseline="0" noProof="0" dirty="0">
                <a:solidFill>
                  <a:srgbClr val="FFD700"/>
                </a:solidFill>
                <a:effectLst>
                  <a:outerShdw blurRad="50800" dist="38100" dir="2700000" algn="tl" rotWithShape="0">
                    <a:prstClr val="black">
                      <a:alpha val="40000"/>
                    </a:prstClr>
                  </a:outerShdw>
                </a:effectLst>
                <a:uLnTx/>
                <a:uFillTx/>
                <a:latin typeface="Caveat"/>
              </a:rPr>
              <a:t>$1,100</a:t>
            </a:r>
          </a:p>
        </p:txBody>
      </p:sp>
      <p:pic>
        <p:nvPicPr>
          <p:cNvPr id="17" name="Hand underline" descr=""/>
          <p:cNvPicPr>
            <a:picLocks noChangeAspect="1"/>
          </p:cNvPicPr>
          <p:nvPr/>
        </p:nvPicPr>
        <p:blipFill>
          <a:blip r:embed="rId7"/>
          <a:stretch>
            <a:fillRect/>
          </a:stretch>
        </p:blipFill>
        <p:spPr>
          <a:xfrm>
            <a:off x="8906254" y="1807838"/>
            <a:ext cx="2472545" cy="401789"/>
          </a:xfrm>
          <a:prstGeom prst="rect">
            <a:avLst/>
          </a:prstGeom>
          <a:ln>
            <a:noFill/>
          </a:ln>
        </p:spPr>
      </p:pic>
      <p:pic>
        <p:nvPicPr>
          <p:cNvPr id="16" name="6 and 1 mark" descr=""/>
          <p:cNvPicPr>
            <a:picLocks noChangeAspect="1"/>
          </p:cNvPicPr>
          <p:nvPr/>
        </p:nvPicPr>
        <p:blipFill>
          <a:blip r:embed="rId6"/>
          <a:stretch>
            <a:fillRect/>
          </a:stretch>
        </p:blipFill>
        <p:spPr>
          <a:xfrm>
            <a:off x="11393424" y="6108192"/>
            <a:ext cx="475488" cy="475488"/>
          </a:xfrm>
          <a:prstGeom prst="rect">
            <a:avLst/>
          </a:prstGeom>
          <a:ln>
            <a:noFill/>
          </a:ln>
        </p:spPr>
      </p:pic>
      <p:pic>
        <p:nvPicPr>
          <p:cNvPr id="18" name="6 and 1 logo (large)" descr=""/>
          <p:cNvPicPr>
            <a:picLocks noChangeAspect="1"/>
          </p:cNvPicPr>
          <p:nvPr/>
        </p:nvPicPr>
        <p:blipFill>
          <a:blip r:embed="rId6"/>
          <a:stretch>
            <a:fillRect/>
          </a:stretch>
        </p:blipFill>
        <p:spPr>
          <a:xfrm>
            <a:off x="777240" y="2240280"/>
            <a:ext cx="3657600" cy="3657600"/>
          </a:xfrm>
          <a:prstGeom prst="rect">
            <a:avLst/>
          </a:prstGeom>
          <a:ln>
            <a:noFill/>
          </a:ln>
        </p:spPr>
      </p:pic>
      <p:grpSp>
        <p:nvGrpSpPr>
          <p:cNvPr id="19" name="Step 1"/>
          <p:cNvGrpSpPr/>
          <p:nvPr/>
        </p:nvGrpSpPr>
        <p:grpSpPr>
          <a:xfrm>
            <a:off x="4892040" y="2240280"/>
            <a:ext cx="6629400" cy="1600200"/>
            <a:chOff x="4892040" y="2240280"/>
            <a:chExt cx="6629400" cy="1600200"/>
          </a:xfrm>
        </p:grpSpPr>
        <p:sp>
          <p:nvSpPr>
            <p:cNvPr id="20" name="Card"/>
            <p:cNvSpPr/>
            <p:nvPr/>
          </p:nvSpPr>
          <p:spPr>
            <a:xfrm>
              <a:off x="4892040" y="2240280"/>
              <a:ext cx="6629400" cy="1600200"/>
            </a:xfrm>
            <a:prstGeom prst="roundRect">
              <a:avLst>
                <a:gd name="adj" fmla="val 7000"/>
              </a:avLst>
            </a:prstGeom>
            <a:solidFill>
              <a:srgbClr val="FFFFFF">
                <a:alpha val="6000"/>
              </a:srgbClr>
            </a:solidFill>
            <a:ln w="12700">
              <a:solidFill>
                <a:srgbClr val="2F65A7"/>
              </a:solidFill>
            </a:ln>
          </p:spPr>
        </p:sp>
        <p:sp>
          <p:nvSpPr>
            <p:cNvPr id="21" name="Badge"/>
            <p:cNvSpPr/>
            <p:nvPr/>
          </p:nvSpPr>
          <p:spPr>
            <a:xfrm>
              <a:off x="5166360" y="2711196"/>
              <a:ext cx="658368" cy="658368"/>
            </a:xfrm>
            <a:prstGeom prst="ellipse">
              <a:avLst/>
            </a:prstGeom>
            <a:solidFill>
              <a:srgbClr val="FFD700"/>
            </a:solidFill>
            <a:ln>
              <a:noFill/>
            </a:ln>
          </p:spPr>
          <p:txBody>
            <a:bodyPr wrap="square" lIns="0" tIns="0" rIns="0" bIns="0" anchor="ctr" rtlCol="0">
              <a:noAutofit/>
            </a:bodyPr>
            <a:lstStyle/>
            <a:p>
              <a:pPr algn="ctr">
                <a:spcBef>
                  <a:spcPts val="0"/>
                </a:spcBef>
                <a:spcAft>
                  <a:spcPts val="0"/>
                </a:spcAft>
                <a:buNone/>
              </a:pPr>
              <a:r>
                <a:rPr lang="en-US" sz="2400" b="1" i="0" dirty="0">
                  <a:solidFill>
                    <a:srgbClr val="00274C"/>
                  </a:solidFill>
                  <a:latin typeface="Poppins"/>
                  <a:cs typeface="Poppins"/>
                </a:rPr>
                <a:t>1</a:t>
              </a:r>
              <a:endParaRPr lang="en-US" sz="1200" dirty="0"/>
            </a:p>
          </p:txBody>
        </p:sp>
        <p:sp>
          <p:nvSpPr>
            <p:cNvPr id="22" name="Step text"/>
            <p:cNvSpPr txBox="1"/>
            <p:nvPr/>
          </p:nvSpPr>
          <p:spPr>
            <a:xfrm>
              <a:off x="6035040" y="2240280"/>
              <a:ext cx="5303520" cy="1600200"/>
            </a:xfrm>
            <a:prstGeom prst="rect">
              <a:avLst/>
            </a:prstGeom>
            <a:noFill/>
            <a:ln>
              <a:noFill/>
            </a:ln>
          </p:spPr>
          <p:txBody>
            <a:bodyPr wrap="square" lIns="0" tIns="0" rIns="0" bIns="0" anchor="ctr" rtlCol="0">
              <a:noAutofit/>
            </a:bodyPr>
            <a:lstStyle/>
            <a:p>
              <a:pPr algn="l">
                <a:lnSpc>
                  <a:spcPct val="95000"/>
                </a:lnSpc>
                <a:spcBef>
                  <a:spcPts val="0"/>
                </a:spcBef>
                <a:spcAft>
                  <a:spcPts val="0"/>
                </a:spcAft>
                <a:buNone/>
              </a:pPr>
              <a:r>
                <a:rPr lang="en-US" sz="3400" b="1" i="0" dirty="0">
                  <a:solidFill>
                    <a:srgbClr val="FFFFFF"/>
                  </a:solidFill>
                  <a:latin typeface="Poppins"/>
                  <a:cs typeface="Poppins"/>
                </a:rPr>
                <a:t xml:space="preserve">YOU Enroll </a:t>
              </a:r>
              <a:r>
                <a:rPr lang="en-US" sz="4420" b="1" i="0" dirty="0">
                  <a:solidFill>
                    <a:srgbClr val="FFD700"/>
                  </a:solidFill>
                  <a:latin typeface="Poppins"/>
                  <a:cs typeface="Poppins"/>
                </a:rPr>
                <a:t>6</a:t>
              </a:r>
              <a:r>
                <a:rPr lang="en-US" sz="3400" b="1" i="0" dirty="0">
                  <a:solidFill>
                    <a:srgbClr val="FFFFFF"/>
                  </a:solidFill>
                  <a:latin typeface="Poppins"/>
                  <a:cs typeface="Poppins"/>
                </a:rPr>
                <a:t xml:space="preserve"> Services</a:t>
              </a:r>
              <a:endParaRPr lang="en-US" sz="1200" dirty="0"/>
            </a:p>
          </p:txBody>
        </p:sp>
      </p:grpSp>
      <p:grpSp>
        <p:nvGrpSpPr>
          <p:cNvPr id="23" name="Step 2"/>
          <p:cNvGrpSpPr/>
          <p:nvPr/>
        </p:nvGrpSpPr>
        <p:grpSpPr>
          <a:xfrm>
            <a:off x="4892040" y="4069080"/>
            <a:ext cx="6629400" cy="1828800"/>
            <a:chOff x="4892040" y="4069080"/>
            <a:chExt cx="6629400" cy="1828800"/>
          </a:xfrm>
        </p:grpSpPr>
        <p:sp>
          <p:nvSpPr>
            <p:cNvPr id="24" name="Card"/>
            <p:cNvSpPr/>
            <p:nvPr/>
          </p:nvSpPr>
          <p:spPr>
            <a:xfrm>
              <a:off x="4892040" y="4069080"/>
              <a:ext cx="6629400" cy="1828800"/>
            </a:xfrm>
            <a:prstGeom prst="roundRect">
              <a:avLst>
                <a:gd name="adj" fmla="val 7000"/>
              </a:avLst>
            </a:prstGeom>
            <a:solidFill>
              <a:srgbClr val="FFFFFF">
                <a:alpha val="6000"/>
              </a:srgbClr>
            </a:solidFill>
            <a:ln w="12700">
              <a:solidFill>
                <a:srgbClr val="2F65A7"/>
              </a:solidFill>
            </a:ln>
          </p:spPr>
        </p:sp>
        <p:sp>
          <p:nvSpPr>
            <p:cNvPr id="25" name="Badge"/>
            <p:cNvSpPr/>
            <p:nvPr/>
          </p:nvSpPr>
          <p:spPr>
            <a:xfrm>
              <a:off x="5166360" y="4654296"/>
              <a:ext cx="658368" cy="658368"/>
            </a:xfrm>
            <a:prstGeom prst="ellipse">
              <a:avLst/>
            </a:prstGeom>
            <a:solidFill>
              <a:srgbClr val="FFD700"/>
            </a:solidFill>
            <a:ln>
              <a:noFill/>
            </a:ln>
          </p:spPr>
          <p:txBody>
            <a:bodyPr wrap="square" lIns="0" tIns="0" rIns="0" bIns="0" anchor="ctr" rtlCol="0">
              <a:noAutofit/>
            </a:bodyPr>
            <a:lstStyle/>
            <a:p>
              <a:pPr algn="ctr">
                <a:spcBef>
                  <a:spcPts val="0"/>
                </a:spcBef>
                <a:spcAft>
                  <a:spcPts val="0"/>
                </a:spcAft>
                <a:buNone/>
              </a:pPr>
              <a:r>
                <a:rPr lang="en-US" sz="2400" b="1" i="0" dirty="0">
                  <a:solidFill>
                    <a:srgbClr val="00274C"/>
                  </a:solidFill>
                  <a:latin typeface="Poppins"/>
                  <a:cs typeface="Poppins"/>
                </a:rPr>
                <a:t>2</a:t>
              </a:r>
              <a:endParaRPr lang="en-US" sz="1200" dirty="0"/>
            </a:p>
          </p:txBody>
        </p:sp>
        <p:sp>
          <p:nvSpPr>
            <p:cNvPr id="26" name="Step text"/>
            <p:cNvSpPr txBox="1"/>
            <p:nvPr/>
          </p:nvSpPr>
          <p:spPr>
            <a:xfrm>
              <a:off x="6035040" y="4069080"/>
              <a:ext cx="5303520" cy="1828800"/>
            </a:xfrm>
            <a:prstGeom prst="rect">
              <a:avLst/>
            </a:prstGeom>
            <a:noFill/>
            <a:ln>
              <a:noFill/>
            </a:ln>
          </p:spPr>
          <p:txBody>
            <a:bodyPr wrap="square" lIns="0" tIns="0" rIns="0" bIns="0" anchor="ctr" rtlCol="0">
              <a:noAutofit/>
            </a:bodyPr>
            <a:lstStyle/>
            <a:p>
              <a:pPr algn="l">
                <a:lnSpc>
                  <a:spcPct val="95000"/>
                </a:lnSpc>
                <a:spcBef>
                  <a:spcPts val="0"/>
                </a:spcBef>
                <a:spcAft>
                  <a:spcPts val="0"/>
                </a:spcAft>
                <a:buNone/>
              </a:pPr>
              <a:r>
                <a:rPr lang="en-US" sz="3400" b="1" i="0" dirty="0">
                  <a:solidFill>
                    <a:srgbClr val="FFFFFF"/>
                  </a:solidFill>
                  <a:latin typeface="Poppins"/>
                  <a:cs typeface="Poppins"/>
                </a:rPr>
                <a:t xml:space="preserve">Teach and Help </a:t>
              </a:r>
              <a:r>
                <a:rPr lang="en-US" sz="4420" b="1" i="0" dirty="0">
                  <a:solidFill>
                    <a:srgbClr val="FFD700"/>
                  </a:solidFill>
                  <a:latin typeface="Poppins"/>
                  <a:cs typeface="Poppins"/>
                </a:rPr>
                <a:t>1</a:t>
              </a:r>
              <a:r>
                <a:rPr lang="en-US" sz="3400" b="1" i="0" dirty="0">
                  <a:solidFill>
                    <a:srgbClr val="FFFFFF"/>
                  </a:solidFill>
                  <a:latin typeface="Poppins"/>
                  <a:cs typeface="Poppins"/>
                </a:rPr>
                <a:t xml:space="preserve"> Other</a:t>
              </a:r>
              <a:endParaRPr lang="en-US" sz="1200" dirty="0"/>
            </a:p>
            <a:p>
              <a:pPr algn="l">
                <a:lnSpc>
                  <a:spcPct val="95000"/>
                </a:lnSpc>
                <a:spcBef>
                  <a:spcPts val="0"/>
                </a:spcBef>
                <a:spcAft>
                  <a:spcPts val="0"/>
                </a:spcAft>
                <a:buNone/>
              </a:pPr>
              <a:r>
                <a:rPr lang="en-US" sz="3400" b="1" i="0" dirty="0">
                  <a:solidFill>
                    <a:srgbClr val="FFFFFF"/>
                  </a:solidFill>
                  <a:latin typeface="Poppins"/>
                  <a:cs typeface="Poppins"/>
                </a:rPr>
                <a:t>To Do the Same</a:t>
              </a:r>
              <a:endParaRPr lang="en-US" sz="1200" dirty="0"/>
            </a:p>
          </p:txBody>
        </p:sp>
      </p:grpSp>
      <p:sp>
        <p:nvSpPr>
          <p:cNvPr id="15"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2361040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show="0">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B736E84-3EE6-B532-682B-BDAF78EC72FA}"/>
              </a:ext>
            </a:extLst>
          </p:cNvPr>
          <p:cNvSpPr txBox="1"/>
          <p:nvPr/>
        </p:nvSpPr>
        <p:spPr>
          <a:xfrm>
            <a:off x="5404604" y="980575"/>
            <a:ext cx="6787395" cy="452431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9000" b="1" i="0" u="none" strike="noStrike" kern="0" cap="none" spc="0" normalizeH="0" baseline="0" noProof="0" dirty="0">
                <a:ln>
                  <a:noFill/>
                </a:ln>
                <a:solidFill>
                  <a:srgbClr val="FFD700"/>
                </a:solidFill>
                <a:uLnTx/>
                <a:uFillTx/>
                <a:ea typeface="Helvetica Neue"/>
                <a:cs typeface="Helvetica Neue"/>
                <a:sym typeface="Helvetica Neue"/>
              </a:rPr>
              <a:t>YOUR</a:t>
            </a:r>
          </a:p>
          <a:p>
            <a:pPr marL="0" marR="0" lvl="0" indent="0" algn="ctr"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9000" b="1" i="0" u="none" strike="noStrike" kern="0" cap="none" spc="0" normalizeH="0" baseline="0" noProof="0" dirty="0">
                <a:ln>
                  <a:noFill/>
                </a:ln>
                <a:solidFill>
                  <a:srgbClr val="FFD700"/>
                </a:solidFill>
                <a:uLnTx/>
                <a:uFillTx/>
                <a:ea typeface="Helvetica Neue"/>
                <a:cs typeface="Helvetica Neue"/>
                <a:sym typeface="Helvetica Neue"/>
              </a:rPr>
              <a:t>BUSINESS LAUNCH</a:t>
            </a:r>
          </a:p>
        </p:txBody>
      </p:sp>
      <p:pic>
        <p:nvPicPr>
          <p:cNvPr id="5" name="Picture 4" descr="A blue and grey color palette&#10;&#10;Description automatically generated">
            <a:extLst>
              <a:ext uri="{FF2B5EF4-FFF2-40B4-BE49-F238E27FC236}">
                <a16:creationId xmlns:a16="http://schemas.microsoft.com/office/drawing/2014/main" id="{37056220-FBC1-554A-A590-72BE549A5586}"/>
              </a:ext>
            </a:extLst>
          </p:cNvPr>
          <p:cNvPicPr>
            <a:picLocks noChangeAspect="1"/>
          </p:cNvPicPr>
          <p:nvPr/>
        </p:nvPicPr>
        <p:blipFill>
          <a:blip r:embed="rId3"/>
          <a:stretch>
            <a:fillRect/>
          </a:stretch>
        </p:blipFill>
        <p:spPr>
          <a:xfrm rot="16200000">
            <a:off x="-1681171" y="3696354"/>
            <a:ext cx="2427832" cy="753017"/>
          </a:xfrm>
          <a:prstGeom prst="rect">
            <a:avLst/>
          </a:prstGeom>
          <a:gradFill>
            <a:gsLst>
              <a:gs pos="0">
                <a:srgbClr val="75BF43"/>
              </a:gs>
              <a:gs pos="100000">
                <a:srgbClr val="63C7C8"/>
              </a:gs>
            </a:gsLst>
            <a:lin ang="5400000" scaled="1"/>
          </a:gradFill>
        </p:spPr>
      </p:pic>
      <p:pic>
        <p:nvPicPr>
          <p:cNvPr id="11" name="Picture 10" descr="A group of people sitting in chairs in a room with blue curtains&#10;&#10;Description automatically generated">
            <a:extLst>
              <a:ext uri="{FF2B5EF4-FFF2-40B4-BE49-F238E27FC236}">
                <a16:creationId xmlns:a16="http://schemas.microsoft.com/office/drawing/2014/main" id="{AEA6F587-7ED6-A9B0-2B72-9A6D75977494}"/>
              </a:ext>
            </a:extLst>
          </p:cNvPr>
          <p:cNvPicPr>
            <a:picLocks noChangeAspect="1"/>
          </p:cNvPicPr>
          <p:nvPr/>
        </p:nvPicPr>
        <p:blipFill rotWithShape="1">
          <a:blip r:embed="rId4"/>
          <a:srcRect l="8944" r="46727"/>
          <a:stretch/>
        </p:blipFill>
        <p:spPr>
          <a:xfrm>
            <a:off x="1" y="0"/>
            <a:ext cx="5404604" cy="6858000"/>
          </a:xfrm>
          <a:prstGeom prst="rect">
            <a:avLst/>
          </a:prstGeom>
        </p:spPr>
      </p:pic>
      <p:pic>
        <p:nvPicPr>
          <p:cNvPr id="13" name="6 and 1 mark" descr=""/>
          <p:cNvPicPr>
            <a:picLocks noChangeAspect="1"/>
          </p:cNvPicPr>
          <p:nvPr/>
        </p:nvPicPr>
        <p:blipFill>
          <a:blip r:embed="rId7"/>
          <a:stretch>
            <a:fillRect/>
          </a:stretch>
        </p:blipFill>
        <p:spPr>
          <a:xfrm>
            <a:off x="11393424" y="6108192"/>
            <a:ext cx="475488" cy="475488"/>
          </a:xfrm>
          <a:prstGeom prst="rect">
            <a:avLst/>
          </a:prstGeom>
          <a:ln>
            <a:noFill/>
          </a:ln>
        </p:spPr>
      </p:pic>
      <p:sp>
        <p:nvSpPr>
          <p:cNvPr id="12"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742816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F17D2000-FCAA-9B86-C0E6-437DB7A236DB}"/>
              </a:ext>
            </a:extLst>
          </p:cNvPr>
          <p:cNvSpPr txBox="1"/>
          <p:nvPr/>
        </p:nvSpPr>
        <p:spPr>
          <a:xfrm>
            <a:off x="2475270" y="6446601"/>
            <a:ext cx="724145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Roboto Light" panose="02000000000000000000" pitchFamily="2" charset="0"/>
                <a:cs typeface="+mn-cs"/>
              </a:rPr>
              <a:t>*See ACN Compensation Plan for full details. Your results may vary. Earnings are not guaranteed.</a:t>
            </a:r>
          </a:p>
        </p:txBody>
      </p:sp>
      <p:sp>
        <p:nvSpPr>
          <p:cNvPr id="2" name="TextBox 1">
            <a:extLst>
              <a:ext uri="{FF2B5EF4-FFF2-40B4-BE49-F238E27FC236}">
                <a16:creationId xmlns:a16="http://schemas.microsoft.com/office/drawing/2014/main" id="{DE725090-393F-C2EF-80A8-9DCE0471ACC7}"/>
              </a:ext>
            </a:extLst>
          </p:cNvPr>
          <p:cNvSpPr txBox="1"/>
          <p:nvPr/>
        </p:nvSpPr>
        <p:spPr>
          <a:xfrm rot="20972139">
            <a:off x="1517821" y="2344836"/>
            <a:ext cx="5283540" cy="2215991"/>
          </a:xfrm>
          <a:prstGeom prst="rect">
            <a:avLst/>
          </a:prstGeom>
          <a:noFill/>
        </p:spPr>
        <p:txBody>
          <a:bodyPr wrap="square" rtlCol="0">
            <a:spAutoFit/>
          </a:bodyPr>
          <a:lstStyle/>
          <a:p>
            <a:pPr algn="ctr"/>
            <a:r>
              <a:rPr lang="en-US" sz="10500" b="1" dirty="0">
                <a:solidFill>
                  <a:srgbClr val="008000"/>
                </a:solidFill>
                <a:effectLst>
                  <a:outerShdw blurRad="50800" dist="38100" dir="2700000" algn="tl" rotWithShape="0">
                    <a:prstClr val="black">
                      <a:alpha val="40000"/>
                    </a:prstClr>
                  </a:outerShdw>
                </a:effectLst>
                <a:latin typeface="Poppins"/>
                <a:cs typeface="Calibri" panose="020F0502020204030204" pitchFamily="34" charset="0"/>
              </a:rPr>
              <a:t>$1,400</a:t>
            </a:r>
          </a:p>
        </p:txBody>
      </p:sp>
      <p:pic>
        <p:nvPicPr>
          <p:cNvPr id="4" name="Picture 2">
            <a:extLst>
              <a:ext uri="{FF2B5EF4-FFF2-40B4-BE49-F238E27FC236}">
                <a16:creationId xmlns:a16="http://schemas.microsoft.com/office/drawing/2014/main" id="{159C69E3-7FD2-7A20-1E81-41A9F10443E9}"/>
              </a:ext>
            </a:extLst>
          </p:cNvPr>
          <p:cNvPicPr>
            <a:picLocks noChangeAspect="1" noChangeArrowheads="1"/>
          </p:cNvPicPr>
          <p:nvPr/>
        </p:nvPicPr>
        <p:blipFill>
          <a:blip r:embed="rId4"/>
          <a:srcRect/>
          <a:stretch/>
        </p:blipFill>
        <p:spPr bwMode="auto">
          <a:xfrm>
            <a:off x="634223" y="429552"/>
            <a:ext cx="7459584" cy="5793611"/>
          </a:xfrm>
          <a:prstGeom prst="rect">
            <a:avLst/>
          </a:prstGeom>
          <a:solidFill>
            <a:srgbClr val="FFFFFF">
              <a:shade val="85000"/>
            </a:srgbClr>
          </a:solidFill>
          <a:ln w="190500" cap="sq">
            <a:noFill/>
            <a:miter lim="800000"/>
          </a:ln>
          <a:effectLst>
            <a:outerShdw blurRad="50800" dist="38100" dir="2700000" algn="tl" rotWithShape="0">
              <a:prstClr val="black">
                <a:alpha val="40000"/>
              </a:prstClr>
            </a:outerShdw>
          </a:effectLst>
        </p:spPr>
      </p:pic>
      <p:sp>
        <p:nvSpPr>
          <p:cNvPr id="42" name="ETL small"/>
          <p:cNvSpPr/>
          <p:nvPr/>
        </p:nvSpPr>
        <p:spPr>
          <a:xfrm>
            <a:off x="4811590" y="671989"/>
            <a:ext cx="534604" cy="534604"/>
          </a:xfrm>
          <a:prstGeom prst="ellipse">
            <a:avLst/>
          </a:prstGeom>
          <a:solidFill>
            <a:srgbClr val="2F65A7"/>
          </a:solidFill>
          <a:ln w="22225">
            <a:solidFill>
              <a:srgbClr val="FFD700"/>
            </a:solidFill>
          </a:ln>
        </p:spPr>
        <p:txBody>
          <a:bodyPr wrap="square" lIns="0" tIns="0" rIns="0" bIns="0" anchor="ctr" rtlCol="0">
            <a:noAutofit/>
          </a:bodyPr>
          <a:lstStyle/>
          <a:p>
            <a:pPr algn="ctr">
              <a:spcBef>
                <a:spcPts val="0"/>
              </a:spcBef>
              <a:spcAft>
                <a:spcPts val="0"/>
              </a:spcAft>
              <a:buNone/>
            </a:pPr>
            <a:r>
              <a:rPr lang="en-US" sz="1100" b="1" i="0" dirty="0">
                <a:solidFill>
                  <a:srgbClr val="FFD700"/>
                </a:solidFill>
                <a:latin typeface="Poppins"/>
                <a:cs typeface="Poppins"/>
              </a:rPr>
              <a:t>ETL</a:t>
            </a:r>
            <a:endParaRPr lang="en-US" sz="1200" dirty="0"/>
          </a:p>
        </p:txBody>
      </p:sp>
      <p:sp>
        <p:nvSpPr>
          <p:cNvPr id="5" name="TextBox 4">
            <a:extLst>
              <a:ext uri="{FF2B5EF4-FFF2-40B4-BE49-F238E27FC236}">
                <a16:creationId xmlns:a16="http://schemas.microsoft.com/office/drawing/2014/main" id="{E9E81C98-2684-50AF-EC69-5735AB33CB5F}"/>
              </a:ext>
            </a:extLst>
          </p:cNvPr>
          <p:cNvSpPr txBox="1"/>
          <p:nvPr/>
        </p:nvSpPr>
        <p:spPr>
          <a:xfrm>
            <a:off x="9512006" y="3437136"/>
            <a:ext cx="2118401" cy="1200329"/>
          </a:xfrm>
          <a:prstGeom prst="rect">
            <a:avLst/>
          </a:prstGeom>
          <a:noFill/>
        </p:spPr>
        <p:txBody>
          <a:bodyPr wrap="square" rtlCol="0">
            <a:spAutoFit/>
          </a:bodyPr>
          <a:lstStyle/>
          <a:p>
            <a:pPr algn="r"/>
            <a:r>
              <a:rPr lang="en-US" b="1" dirty="0">
                <a:solidFill>
                  <a:schemeClr val="bg1"/>
                </a:solidFill>
                <a:latin typeface="Poppins"/>
                <a:cs typeface="Calibri" panose="020F0502020204030204" pitchFamily="34" charset="0"/>
              </a:rPr>
              <a:t>ETL in 30 Days</a:t>
            </a:r>
          </a:p>
          <a:p>
            <a:pPr algn="r"/>
            <a:r>
              <a:rPr lang="en-US" sz="3950" b="1" dirty="0">
                <a:solidFill>
                  <a:schemeClr val="accent2"/>
                </a:solidFill>
                <a:latin typeface="Poppins"/>
                <a:cs typeface="Calibri" panose="020F0502020204030204" pitchFamily="34" charset="0"/>
              </a:rPr>
              <a:t>+ $400</a:t>
            </a:r>
          </a:p>
        </p:txBody>
      </p:sp>
      <p:sp>
        <p:nvSpPr>
          <p:cNvPr id="6" name="TextBox 5">
            <a:extLst>
              <a:ext uri="{FF2B5EF4-FFF2-40B4-BE49-F238E27FC236}">
                <a16:creationId xmlns:a16="http://schemas.microsoft.com/office/drawing/2014/main" id="{AC40E692-D645-C0E0-2549-490DAFDDE64B}"/>
              </a:ext>
            </a:extLst>
          </p:cNvPr>
          <p:cNvSpPr txBox="1"/>
          <p:nvPr/>
        </p:nvSpPr>
        <p:spPr>
          <a:xfrm>
            <a:off x="8793576" y="1511080"/>
            <a:ext cx="2836832" cy="2031325"/>
          </a:xfrm>
          <a:prstGeom prst="rect">
            <a:avLst/>
          </a:prstGeom>
          <a:noFill/>
        </p:spPr>
        <p:txBody>
          <a:bodyPr wrap="square" rtlCol="0">
            <a:spAutoFit/>
          </a:bodyPr>
          <a:lstStyle/>
          <a:p>
            <a:pPr algn="r"/>
            <a:r>
              <a:rPr lang="en-US" b="1" dirty="0">
                <a:solidFill>
                  <a:schemeClr val="bg1"/>
                </a:solidFill>
                <a:latin typeface="Poppins"/>
                <a:cs typeface="Calibri" panose="020F0502020204030204" pitchFamily="34" charset="0"/>
              </a:rPr>
              <a:t>Personal Customer Bonuses</a:t>
            </a:r>
          </a:p>
          <a:p>
            <a:pPr algn="r"/>
            <a:r>
              <a:rPr lang="en-US" sz="4450" b="1" dirty="0">
                <a:solidFill>
                  <a:schemeClr val="accent2"/>
                </a:solidFill>
                <a:latin typeface="Poppins"/>
                <a:cs typeface="Calibri" panose="020F0502020204030204" pitchFamily="34" charset="0"/>
              </a:rPr>
              <a:t>$300</a:t>
            </a:r>
          </a:p>
          <a:p>
            <a:pPr algn="r"/>
            <a:r>
              <a:rPr lang="en-US" sz="4450" b="1" dirty="0">
                <a:solidFill>
                  <a:schemeClr val="accent2"/>
                </a:solidFill>
                <a:latin typeface="Poppins"/>
                <a:cs typeface="Calibri" panose="020F0502020204030204" pitchFamily="34" charset="0"/>
              </a:rPr>
              <a:t>+ $400</a:t>
            </a:r>
          </a:p>
        </p:txBody>
      </p:sp>
      <p:pic>
        <p:nvPicPr>
          <p:cNvPr id="10" name="Picture 9">
            <a:extLst>
              <a:ext uri="{FF2B5EF4-FFF2-40B4-BE49-F238E27FC236}">
                <a16:creationId xmlns:a16="http://schemas.microsoft.com/office/drawing/2014/main" id="{31E1F0C5-57D8-F96C-D36A-C5372B21C84A}"/>
              </a:ext>
            </a:extLst>
          </p:cNvPr>
          <p:cNvPicPr>
            <a:picLocks noChangeAspect="1"/>
          </p:cNvPicPr>
          <p:nvPr/>
        </p:nvPicPr>
        <p:blipFill>
          <a:blip r:embed="rId5"/>
          <a:srcRect t="39349"/>
          <a:stretch>
            <a:fillRect/>
          </a:stretch>
        </p:blipFill>
        <p:spPr>
          <a:xfrm>
            <a:off x="1227127" y="1937034"/>
            <a:ext cx="1270000" cy="1055269"/>
          </a:xfrm>
          <a:prstGeom prst="rect">
            <a:avLst/>
          </a:prstGeom>
        </p:spPr>
      </p:pic>
      <p:pic>
        <p:nvPicPr>
          <p:cNvPr id="11" name="Picture 10">
            <a:extLst>
              <a:ext uri="{FF2B5EF4-FFF2-40B4-BE49-F238E27FC236}">
                <a16:creationId xmlns:a16="http://schemas.microsoft.com/office/drawing/2014/main" id="{627DE7F6-29EF-3675-8413-DE16FB6C15A5}"/>
              </a:ext>
            </a:extLst>
          </p:cNvPr>
          <p:cNvPicPr>
            <a:picLocks noChangeAspect="1"/>
          </p:cNvPicPr>
          <p:nvPr/>
        </p:nvPicPr>
        <p:blipFill>
          <a:blip r:embed="rId6"/>
          <a:stretch>
            <a:fillRect/>
          </a:stretch>
        </p:blipFill>
        <p:spPr>
          <a:xfrm>
            <a:off x="6071283" y="1040268"/>
            <a:ext cx="1536192" cy="4802213"/>
          </a:xfrm>
          <a:prstGeom prst="rect">
            <a:avLst/>
          </a:prstGeom>
        </p:spPr>
      </p:pic>
      <p:pic>
        <p:nvPicPr>
          <p:cNvPr id="12" name="Picture 11">
            <a:extLst>
              <a:ext uri="{FF2B5EF4-FFF2-40B4-BE49-F238E27FC236}">
                <a16:creationId xmlns:a16="http://schemas.microsoft.com/office/drawing/2014/main" id="{5E9B4F8A-8FE6-C42D-AA78-861F4D1DE107}"/>
              </a:ext>
            </a:extLst>
          </p:cNvPr>
          <p:cNvPicPr>
            <a:picLocks noChangeAspect="1"/>
          </p:cNvPicPr>
          <p:nvPr/>
        </p:nvPicPr>
        <p:blipFill>
          <a:blip r:embed="rId7"/>
          <a:stretch>
            <a:fillRect/>
          </a:stretch>
        </p:blipFill>
        <p:spPr>
          <a:xfrm>
            <a:off x="1246734" y="2932303"/>
            <a:ext cx="1739900" cy="1003300"/>
          </a:xfrm>
          <a:prstGeom prst="rect">
            <a:avLst/>
          </a:prstGeom>
        </p:spPr>
      </p:pic>
      <p:pic>
        <p:nvPicPr>
          <p:cNvPr id="13" name="Picture 12">
            <a:extLst>
              <a:ext uri="{FF2B5EF4-FFF2-40B4-BE49-F238E27FC236}">
                <a16:creationId xmlns:a16="http://schemas.microsoft.com/office/drawing/2014/main" id="{3A7FB056-FE67-C1C7-05A0-567AC684CEDA}"/>
              </a:ext>
            </a:extLst>
          </p:cNvPr>
          <p:cNvPicPr>
            <a:picLocks noChangeAspect="1"/>
          </p:cNvPicPr>
          <p:nvPr/>
        </p:nvPicPr>
        <p:blipFill>
          <a:blip r:embed="rId8"/>
          <a:stretch>
            <a:fillRect/>
          </a:stretch>
        </p:blipFill>
        <p:spPr>
          <a:xfrm>
            <a:off x="3099207" y="2862352"/>
            <a:ext cx="660400" cy="381000"/>
          </a:xfrm>
          <a:prstGeom prst="rect">
            <a:avLst/>
          </a:prstGeom>
        </p:spPr>
      </p:pic>
      <p:pic>
        <p:nvPicPr>
          <p:cNvPr id="15" name="Picture 14">
            <a:extLst>
              <a:ext uri="{FF2B5EF4-FFF2-40B4-BE49-F238E27FC236}">
                <a16:creationId xmlns:a16="http://schemas.microsoft.com/office/drawing/2014/main" id="{E1689A6C-DAF9-738A-BB4B-0376A95F62A1}"/>
              </a:ext>
            </a:extLst>
          </p:cNvPr>
          <p:cNvPicPr>
            <a:picLocks noChangeAspect="1"/>
          </p:cNvPicPr>
          <p:nvPr/>
        </p:nvPicPr>
        <p:blipFill>
          <a:blip r:embed="rId9"/>
          <a:stretch>
            <a:fillRect/>
          </a:stretch>
        </p:blipFill>
        <p:spPr>
          <a:xfrm>
            <a:off x="3228558" y="3792999"/>
            <a:ext cx="927100" cy="1727200"/>
          </a:xfrm>
          <a:prstGeom prst="rect">
            <a:avLst/>
          </a:prstGeom>
        </p:spPr>
      </p:pic>
      <p:pic>
        <p:nvPicPr>
          <p:cNvPr id="16" name="Picture 15">
            <a:extLst>
              <a:ext uri="{FF2B5EF4-FFF2-40B4-BE49-F238E27FC236}">
                <a16:creationId xmlns:a16="http://schemas.microsoft.com/office/drawing/2014/main" id="{8694BEE9-1E0E-9A0F-678B-1770D3B8BD91}"/>
              </a:ext>
            </a:extLst>
          </p:cNvPr>
          <p:cNvPicPr>
            <a:picLocks noChangeAspect="1"/>
          </p:cNvPicPr>
          <p:nvPr/>
        </p:nvPicPr>
        <p:blipFill>
          <a:blip r:embed="rId10"/>
          <a:stretch>
            <a:fillRect/>
          </a:stretch>
        </p:blipFill>
        <p:spPr>
          <a:xfrm>
            <a:off x="3114913" y="3028307"/>
            <a:ext cx="647700" cy="533400"/>
          </a:xfrm>
          <a:prstGeom prst="rect">
            <a:avLst/>
          </a:prstGeom>
        </p:spPr>
      </p:pic>
      <p:sp>
        <p:nvSpPr>
          <p:cNvPr id="17" name="Rounded Rectangle 16">
            <a:extLst>
              <a:ext uri="{FF2B5EF4-FFF2-40B4-BE49-F238E27FC236}">
                <a16:creationId xmlns:a16="http://schemas.microsoft.com/office/drawing/2014/main" id="{C59AD62E-33C4-A9A3-CCE6-1CA3DD361227}"/>
              </a:ext>
            </a:extLst>
          </p:cNvPr>
          <p:cNvSpPr/>
          <p:nvPr/>
        </p:nvSpPr>
        <p:spPr>
          <a:xfrm>
            <a:off x="968904" y="813799"/>
            <a:ext cx="1937657" cy="805543"/>
          </a:xfrm>
          <a:prstGeom prst="roundRect">
            <a:avLst>
              <a:gd name="adj" fmla="val 15891"/>
            </a:avLst>
          </a:prstGeom>
          <a:no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55247B68-86EA-8423-E997-DB49B8EA0D92}"/>
              </a:ext>
            </a:extLst>
          </p:cNvPr>
          <p:cNvSpPr/>
          <p:nvPr/>
        </p:nvSpPr>
        <p:spPr>
          <a:xfrm>
            <a:off x="973071" y="1937035"/>
            <a:ext cx="1937657" cy="946099"/>
          </a:xfrm>
          <a:prstGeom prst="roundRect">
            <a:avLst>
              <a:gd name="adj" fmla="val 13530"/>
            </a:avLst>
          </a:prstGeom>
          <a:no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DB223E3E-5495-C631-3974-B21FF769DD60}"/>
              </a:ext>
            </a:extLst>
          </p:cNvPr>
          <p:cNvSpPr/>
          <p:nvPr/>
        </p:nvSpPr>
        <p:spPr>
          <a:xfrm>
            <a:off x="973071" y="2949448"/>
            <a:ext cx="1937657" cy="896434"/>
          </a:xfrm>
          <a:prstGeom prst="roundRect">
            <a:avLst>
              <a:gd name="adj" fmla="val 14280"/>
            </a:avLst>
          </a:prstGeom>
          <a:no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FDEEA155-8D77-83AA-3A19-4C4EF3ADC6CE}"/>
              </a:ext>
            </a:extLst>
          </p:cNvPr>
          <p:cNvSpPr txBox="1"/>
          <p:nvPr/>
        </p:nvSpPr>
        <p:spPr>
          <a:xfrm>
            <a:off x="8793575" y="4675488"/>
            <a:ext cx="2836832" cy="1477328"/>
          </a:xfrm>
          <a:prstGeom prst="rect">
            <a:avLst/>
          </a:prstGeom>
          <a:noFill/>
        </p:spPr>
        <p:txBody>
          <a:bodyPr wrap="square" rtlCol="0">
            <a:spAutoFit/>
          </a:bodyPr>
          <a:lstStyle/>
          <a:p>
            <a:pPr algn="r"/>
            <a:r>
              <a:rPr lang="en-US" b="1" dirty="0">
                <a:solidFill>
                  <a:schemeClr val="bg1"/>
                </a:solidFill>
                <a:latin typeface="Poppins"/>
                <a:cs typeface="Calibri" panose="020F0502020204030204" pitchFamily="34" charset="0"/>
              </a:rPr>
              <a:t>Total</a:t>
            </a:r>
          </a:p>
          <a:p>
            <a:pPr algn="r"/>
            <a:r>
              <a:rPr lang="en-US" sz="6100" b="1" dirty="0">
                <a:solidFill>
                  <a:srgbClr val="92D050"/>
                </a:solidFill>
                <a:effectLst>
                  <a:outerShdw blurRad="50800" dist="38100" dir="2700000" algn="tl" rotWithShape="0">
                    <a:prstClr val="black">
                      <a:alpha val="40000"/>
                    </a:prstClr>
                  </a:outerShdw>
                </a:effectLst>
                <a:latin typeface="Poppins"/>
                <a:cs typeface="Calibri" panose="020F0502020204030204" pitchFamily="34" charset="0"/>
              </a:rPr>
              <a:t>$1,100</a:t>
            </a:r>
          </a:p>
        </p:txBody>
      </p:sp>
      <p:sp>
        <p:nvSpPr>
          <p:cNvPr id="21" name="TextBox 20">
            <a:extLst>
              <a:ext uri="{FF2B5EF4-FFF2-40B4-BE49-F238E27FC236}">
                <a16:creationId xmlns:a16="http://schemas.microsoft.com/office/drawing/2014/main" id="{50BFACF1-D969-6E24-8531-393463A19C9E}"/>
              </a:ext>
            </a:extLst>
          </p:cNvPr>
          <p:cNvSpPr txBox="1"/>
          <p:nvPr/>
        </p:nvSpPr>
        <p:spPr>
          <a:xfrm rot="16200000">
            <a:off x="251155" y="2092320"/>
            <a:ext cx="1125851" cy="338554"/>
          </a:xfrm>
          <a:prstGeom prst="rect">
            <a:avLst/>
          </a:prstGeom>
          <a:noFill/>
        </p:spPr>
        <p:txBody>
          <a:bodyPr wrap="square" rtlCol="0">
            <a:spAutoFit/>
          </a:bodyPr>
          <a:lstStyle/>
          <a:p>
            <a:pPr algn="ctr"/>
            <a:r>
              <a:rPr lang="en-US" sz="1300" b="1" dirty="0">
                <a:solidFill>
                  <a:schemeClr val="accent3"/>
                </a:solidFill>
                <a:latin typeface="Poppins"/>
                <a:cs typeface="Calibri" panose="020F0502020204030204" pitchFamily="34" charset="0"/>
              </a:rPr>
              <a:t>3 Services</a:t>
            </a:r>
          </a:p>
        </p:txBody>
      </p:sp>
      <p:sp>
        <p:nvSpPr>
          <p:cNvPr id="22" name="TextBox 21">
            <a:extLst>
              <a:ext uri="{FF2B5EF4-FFF2-40B4-BE49-F238E27FC236}">
                <a16:creationId xmlns:a16="http://schemas.microsoft.com/office/drawing/2014/main" id="{9F0D1D93-84D8-BF0F-E2AE-9E232A28197A}"/>
              </a:ext>
            </a:extLst>
          </p:cNvPr>
          <p:cNvSpPr txBox="1"/>
          <p:nvPr/>
        </p:nvSpPr>
        <p:spPr>
          <a:xfrm rot="16200000">
            <a:off x="238602" y="3279603"/>
            <a:ext cx="1125850" cy="338554"/>
          </a:xfrm>
          <a:prstGeom prst="rect">
            <a:avLst/>
          </a:prstGeom>
          <a:noFill/>
        </p:spPr>
        <p:txBody>
          <a:bodyPr wrap="square" rtlCol="0">
            <a:spAutoFit/>
          </a:bodyPr>
          <a:lstStyle/>
          <a:p>
            <a:pPr algn="ctr"/>
            <a:r>
              <a:rPr lang="en-US" sz="1300" b="1" dirty="0">
                <a:solidFill>
                  <a:schemeClr val="accent3"/>
                </a:solidFill>
                <a:latin typeface="Poppins"/>
                <a:cs typeface="Calibri" panose="020F0502020204030204" pitchFamily="34" charset="0"/>
              </a:rPr>
              <a:t>3 Services</a:t>
            </a:r>
          </a:p>
        </p:txBody>
      </p:sp>
      <p:sp>
        <p:nvSpPr>
          <p:cNvPr id="23" name="Oval 22">
            <a:extLst>
              <a:ext uri="{FF2B5EF4-FFF2-40B4-BE49-F238E27FC236}">
                <a16:creationId xmlns:a16="http://schemas.microsoft.com/office/drawing/2014/main" id="{9CE8B2FB-8C5A-31AD-7ADF-76913319FDED}"/>
              </a:ext>
            </a:extLst>
          </p:cNvPr>
          <p:cNvSpPr/>
          <p:nvPr/>
        </p:nvSpPr>
        <p:spPr>
          <a:xfrm>
            <a:off x="1609027" y="4037300"/>
            <a:ext cx="616842" cy="616842"/>
          </a:xfrm>
          <a:prstGeom prst="ellipse">
            <a:avLst/>
          </a:prstGeom>
          <a:solidFill>
            <a:schemeClr val="accent3"/>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b="0">
                <a:solidFill>
                  <a:schemeClr val="accent2"/>
                </a:solidFill>
                <a:latin typeface="Poppins Black"/>
              </a:rPr>
              <a:t>6</a:t>
            </a:r>
          </a:p>
        </p:txBody>
      </p:sp>
      <p:sp>
        <p:nvSpPr>
          <p:cNvPr id="24" name="Rounded Rectangle 23">
            <a:extLst>
              <a:ext uri="{FF2B5EF4-FFF2-40B4-BE49-F238E27FC236}">
                <a16:creationId xmlns:a16="http://schemas.microsoft.com/office/drawing/2014/main" id="{B90D3F32-1C23-E7AB-86B4-385A426D5DBD}"/>
              </a:ext>
            </a:extLst>
          </p:cNvPr>
          <p:cNvSpPr/>
          <p:nvPr/>
        </p:nvSpPr>
        <p:spPr>
          <a:xfrm>
            <a:off x="3017807" y="2771075"/>
            <a:ext cx="1063001" cy="2749123"/>
          </a:xfrm>
          <a:prstGeom prst="roundRect">
            <a:avLst>
              <a:gd name="adj" fmla="val 12042"/>
            </a:avLst>
          </a:prstGeom>
          <a:no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9A6E3DCE-668A-9769-425D-FBC85CB25683}"/>
              </a:ext>
            </a:extLst>
          </p:cNvPr>
          <p:cNvSpPr/>
          <p:nvPr/>
        </p:nvSpPr>
        <p:spPr>
          <a:xfrm>
            <a:off x="4144578" y="4037300"/>
            <a:ext cx="616842" cy="616842"/>
          </a:xfrm>
          <a:prstGeom prst="ellipse">
            <a:avLst/>
          </a:prstGeom>
          <a:solidFill>
            <a:schemeClr val="accent3"/>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b="0">
                <a:solidFill>
                  <a:schemeClr val="accent2"/>
                </a:solidFill>
                <a:latin typeface="Poppins Black"/>
              </a:rPr>
              <a:t>1</a:t>
            </a:r>
          </a:p>
        </p:txBody>
      </p:sp>
      <p:sp>
        <p:nvSpPr>
          <p:cNvPr id="26" name="Rounded Rectangle 25">
            <a:extLst>
              <a:ext uri="{FF2B5EF4-FFF2-40B4-BE49-F238E27FC236}">
                <a16:creationId xmlns:a16="http://schemas.microsoft.com/office/drawing/2014/main" id="{F6DE84DC-920B-0E08-52AD-993E9888B72D}"/>
              </a:ext>
            </a:extLst>
          </p:cNvPr>
          <p:cNvSpPr/>
          <p:nvPr/>
        </p:nvSpPr>
        <p:spPr>
          <a:xfrm>
            <a:off x="5717704" y="769564"/>
            <a:ext cx="2006993" cy="5130990"/>
          </a:xfrm>
          <a:prstGeom prst="roundRect">
            <a:avLst>
              <a:gd name="adj" fmla="val 6378"/>
            </a:avLst>
          </a:prstGeom>
          <a:noFill/>
          <a:ln w="571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F2218FAA-6AAA-384E-FFBE-0BC69E088090}"/>
              </a:ext>
            </a:extLst>
          </p:cNvPr>
          <p:cNvSpPr>
            <a:spLocks noChangeAspect="1"/>
          </p:cNvSpPr>
          <p:nvPr/>
        </p:nvSpPr>
        <p:spPr>
          <a:xfrm>
            <a:off x="3519167" y="1658213"/>
            <a:ext cx="1609344" cy="1609344"/>
          </a:xfrm>
          <a:prstGeom prst="ellipse">
            <a:avLst/>
          </a:prstGeom>
          <a:solidFill>
            <a:schemeClr val="accent3"/>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wrap="none"/>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chemeClr val="accent2"/>
                </a:solidFill>
                <a:effectLst/>
                <a:uLnTx/>
                <a:uFillTx/>
                <a:latin typeface="Poppins"/>
                <a:ea typeface="Roboto Black" panose="02000000000000000000" pitchFamily="2" charset="0"/>
                <a:cs typeface="+mn-cs"/>
                <a:sym typeface="Arial"/>
              </a:rPr>
              <a:t>ETL</a:t>
            </a:r>
            <a:endParaRPr kumimoji="0" lang="en-US" sz="2700" b="1" i="0" u="none" strike="noStrike" kern="1200" cap="none" spc="0" normalizeH="0" baseline="0" noProof="0" dirty="0">
              <a:ln>
                <a:noFill/>
              </a:ln>
              <a:solidFill>
                <a:schemeClr val="accent2"/>
              </a:solidFill>
              <a:effectLst/>
              <a:uLnTx/>
              <a:uFillTx/>
              <a:latin typeface="Poppins"/>
              <a:ea typeface="Roboto Black" panose="02000000000000000000" pitchFamily="2" charset="0"/>
              <a:cs typeface="+mn-cs"/>
              <a:sym typeface="Arial"/>
            </a:endParaRPr>
          </a:p>
        </p:txBody>
      </p:sp>
      <p:cxnSp>
        <p:nvCxnSpPr>
          <p:cNvPr id="28" name="Straight Connector 27">
            <a:extLst>
              <a:ext uri="{FF2B5EF4-FFF2-40B4-BE49-F238E27FC236}">
                <a16:creationId xmlns:a16="http://schemas.microsoft.com/office/drawing/2014/main" id="{8719B93B-2E00-2C75-4065-14A1ED05AEF4}"/>
              </a:ext>
            </a:extLst>
          </p:cNvPr>
          <p:cNvCxnSpPr/>
          <p:nvPr/>
        </p:nvCxnSpPr>
        <p:spPr>
          <a:xfrm>
            <a:off x="9079411" y="4593381"/>
            <a:ext cx="255099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458F4CF3-C79B-65D7-FA5B-63B0396A17AD}"/>
              </a:ext>
            </a:extLst>
          </p:cNvPr>
          <p:cNvSpPr txBox="1"/>
          <p:nvPr/>
        </p:nvSpPr>
        <p:spPr>
          <a:xfrm>
            <a:off x="8732098" y="587750"/>
            <a:ext cx="2959785" cy="923330"/>
          </a:xfrm>
          <a:prstGeom prst="rect">
            <a:avLst/>
          </a:prstGeom>
          <a:noFill/>
        </p:spPr>
        <p:txBody>
          <a:bodyPr wrap="none" rtlCol="0">
            <a:spAutoFit/>
          </a:bodyPr>
          <a:lstStyle/>
          <a:p>
            <a:pPr algn="ctr"/>
            <a:r>
              <a:rPr lang="en-US" sz="4100" b="1" dirty="0">
                <a:solidFill>
                  <a:schemeClr val="bg1"/>
                </a:solidFill>
              </a:rPr>
              <a:t>Your Goal</a:t>
            </a:r>
          </a:p>
        </p:txBody>
      </p:sp>
      <p:pic>
        <p:nvPicPr>
          <p:cNvPr id="39" name="Picture 38">
            <a:extLst>
              <a:ext uri="{FF2B5EF4-FFF2-40B4-BE49-F238E27FC236}">
                <a16:creationId xmlns:a16="http://schemas.microsoft.com/office/drawing/2014/main" id="{E3BB8DA2-F5DC-24FA-B47E-C81B445FD265}"/>
              </a:ext>
            </a:extLst>
          </p:cNvPr>
          <p:cNvPicPr>
            <a:picLocks noChangeAspect="1"/>
          </p:cNvPicPr>
          <p:nvPr/>
        </p:nvPicPr>
        <p:blipFill>
          <a:blip r:embed="rId11"/>
          <a:srcRect/>
          <a:stretch/>
        </p:blipFill>
        <p:spPr>
          <a:xfrm>
            <a:off x="814080" y="593537"/>
            <a:ext cx="4912633" cy="1934508"/>
          </a:xfrm>
          <a:prstGeom prst="rect">
            <a:avLst/>
          </a:prstGeom>
          <a:ln w="57150">
            <a:solidFill>
              <a:schemeClr val="accent3"/>
            </a:solidFill>
          </a:ln>
        </p:spPr>
      </p:pic>
      <p:pic>
        <p:nvPicPr>
          <p:cNvPr id="40" name="Picture 39">
            <a:extLst>
              <a:ext uri="{FF2B5EF4-FFF2-40B4-BE49-F238E27FC236}">
                <a16:creationId xmlns:a16="http://schemas.microsoft.com/office/drawing/2014/main" id="{C76226F5-32F0-E67E-E84B-F0678EC795AC}"/>
              </a:ext>
            </a:extLst>
          </p:cNvPr>
          <p:cNvPicPr>
            <a:picLocks noChangeAspect="1"/>
          </p:cNvPicPr>
          <p:nvPr/>
        </p:nvPicPr>
        <p:blipFill>
          <a:blip r:embed="rId12"/>
          <a:stretch>
            <a:fillRect/>
          </a:stretch>
        </p:blipFill>
        <p:spPr>
          <a:xfrm>
            <a:off x="3129084" y="2490341"/>
            <a:ext cx="4361117" cy="3352140"/>
          </a:xfrm>
          <a:prstGeom prst="rect">
            <a:avLst/>
          </a:prstGeom>
          <a:ln w="57150">
            <a:solidFill>
              <a:schemeClr val="accent6"/>
            </a:solidFill>
          </a:ln>
        </p:spPr>
      </p:pic>
      <p:sp>
        <p:nvSpPr>
          <p:cNvPr id="3" name="TextBox 2">
            <a:extLst>
              <a:ext uri="{FF2B5EF4-FFF2-40B4-BE49-F238E27FC236}">
                <a16:creationId xmlns:a16="http://schemas.microsoft.com/office/drawing/2014/main" id="{046F92A4-964B-08CB-FEF0-0383CD9AC19A}"/>
              </a:ext>
            </a:extLst>
          </p:cNvPr>
          <p:cNvSpPr txBox="1"/>
          <p:nvPr/>
        </p:nvSpPr>
        <p:spPr>
          <a:xfrm>
            <a:off x="1360520" y="1270281"/>
            <a:ext cx="827471" cy="369332"/>
          </a:xfrm>
          <a:prstGeom prst="rect">
            <a:avLst/>
          </a:prstGeom>
          <a:noFill/>
        </p:spPr>
        <p:txBody>
          <a:bodyPr wrap="none" rtlCol="0">
            <a:spAutoFit/>
          </a:bodyPr>
          <a:lstStyle/>
          <a:p>
            <a:r>
              <a:rPr lang="en-US" b="1" dirty="0">
                <a:latin typeface="Ink Free" panose="03080402000500000000" pitchFamily="66" charset="0"/>
              </a:rPr>
              <a:t>$1,100</a:t>
            </a:r>
          </a:p>
        </p:txBody>
      </p:sp>
      <p:pic>
        <p:nvPicPr>
          <p:cNvPr id="43" name="6 and 1 mark" descr=""/>
          <p:cNvPicPr>
            <a:picLocks noChangeAspect="1"/>
          </p:cNvPicPr>
          <p:nvPr/>
        </p:nvPicPr>
        <p:blipFill>
          <a:blip r:embed="rId15"/>
          <a:stretch>
            <a:fillRect/>
          </a:stretch>
        </p:blipFill>
        <p:spPr>
          <a:xfrm>
            <a:off x="11393424" y="6108192"/>
            <a:ext cx="475488" cy="475488"/>
          </a:xfrm>
          <a:prstGeom prst="rect">
            <a:avLst/>
          </a:prstGeom>
          <a:ln>
            <a:noFill/>
          </a:ln>
        </p:spPr>
      </p:pic>
      <p:sp>
        <p:nvSpPr>
          <p:cNvPr id="41"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2790445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2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39"/>
                                        </p:tgtEl>
                                        <p:attrNameLst>
                                          <p:attrName>style.visibility</p:attrName>
                                        </p:attrNameLst>
                                      </p:cBhvr>
                                      <p:to>
                                        <p:strVal val="hidden"/>
                                      </p:to>
                                    </p:set>
                                  </p:childTnLst>
                                </p:cTn>
                              </p:par>
                            </p:childTnLst>
                          </p:cTn>
                        </p:par>
                        <p:par>
                          <p:cTn id="19" fill="hold">
                            <p:stCondLst>
                              <p:cond delay="0"/>
                            </p:stCondLst>
                            <p:childTnLst>
                              <p:par>
                                <p:cTn id="20" presetID="21" presetClass="entr" presetSubtype="1"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heel(1)">
                                      <p:cBhvr>
                                        <p:cTn id="22" dur="20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mph" presetSubtype="0" repeatCount="4000" fill="hold" nodeType="clickEffect">
                                  <p:stCondLst>
                                    <p:cond delay="0"/>
                                  </p:stCondLst>
                                  <p:childTnLst>
                                    <p:animEffect transition="out" filter="fade">
                                      <p:cBhvr>
                                        <p:cTn id="26" dur="500" tmFilter="0, 0; .2, .5; .8, .5; 1, 0"/>
                                        <p:tgtEl>
                                          <p:spTgt spid="6">
                                            <p:txEl>
                                              <p:pRg st="1" end="1"/>
                                            </p:txEl>
                                          </p:spTgt>
                                        </p:tgtEl>
                                      </p:cBhvr>
                                    </p:animEffect>
                                    <p:animScale>
                                      <p:cBhvr>
                                        <p:cTn id="27" dur="250" autoRev="1" fill="hold"/>
                                        <p:tgtEl>
                                          <p:spTgt spid="6">
                                            <p:txEl>
                                              <p:pRg st="1" end="1"/>
                                            </p:txEl>
                                          </p:spTgt>
                                        </p:tgtEl>
                                      </p:cBhvr>
                                      <p:by x="105000" y="105000"/>
                                    </p:animScale>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heel(1)">
                                      <p:cBhvr>
                                        <p:cTn id="32" dur="20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xit" presetSubtype="0" fill="hold" nodeType="clickEffect">
                                  <p:stCondLst>
                                    <p:cond delay="0"/>
                                  </p:stCondLst>
                                  <p:childTnLst>
                                    <p:set>
                                      <p:cBhvr>
                                        <p:cTn id="43" dur="1" fill="hold">
                                          <p:stCondLst>
                                            <p:cond delay="0"/>
                                          </p:stCondLst>
                                        </p:cTn>
                                        <p:tgtEl>
                                          <p:spTgt spid="40"/>
                                        </p:tgtEl>
                                        <p:attrNameLst>
                                          <p:attrName>style.visibility</p:attrName>
                                        </p:attrNameLst>
                                      </p:cBhvr>
                                      <p:to>
                                        <p:strVal val="hidden"/>
                                      </p:to>
                                    </p:set>
                                  </p:childTnLst>
                                </p:cTn>
                              </p:par>
                            </p:childTnLst>
                          </p:cTn>
                        </p:par>
                        <p:par>
                          <p:cTn id="44" fill="hold">
                            <p:stCondLst>
                              <p:cond delay="0"/>
                            </p:stCondLst>
                            <p:childTnLst>
                              <p:par>
                                <p:cTn id="45" presetID="21" presetClass="entr" presetSubtype="1"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heel(1)">
                                      <p:cBhvr>
                                        <p:cTn id="47" dur="20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26" presetClass="emph" presetSubtype="0" repeatCount="4000" fill="hold" nodeType="clickEffect">
                                  <p:stCondLst>
                                    <p:cond delay="0"/>
                                  </p:stCondLst>
                                  <p:childTnLst>
                                    <p:animEffect transition="out" filter="fade">
                                      <p:cBhvr>
                                        <p:cTn id="51" dur="500" tmFilter="0, 0; .2, .5; .8, .5; 1, 0"/>
                                        <p:tgtEl>
                                          <p:spTgt spid="6">
                                            <p:txEl>
                                              <p:pRg st="2" end="2"/>
                                            </p:txEl>
                                          </p:spTgt>
                                        </p:tgtEl>
                                      </p:cBhvr>
                                    </p:animEffect>
                                    <p:animScale>
                                      <p:cBhvr>
                                        <p:cTn id="52" dur="250" autoRev="1" fill="hold"/>
                                        <p:tgtEl>
                                          <p:spTgt spid="6">
                                            <p:txEl>
                                              <p:pRg st="2" end="2"/>
                                            </p:txEl>
                                          </p:spTgt>
                                        </p:tgtEl>
                                      </p:cBhvr>
                                      <p:by x="105000" y="105000"/>
                                    </p:animScale>
                                  </p:childTnLst>
                                </p:cTn>
                              </p:par>
                            </p:childTnLst>
                          </p:cTn>
                        </p:par>
                        <p:par>
                          <p:cTn id="54" fill="hold">
                            <p:stCondLst>
                              <p:cond delay="500"/>
                            </p:stCondLst>
                            <p:childTnLst>
                              <p:par>
                                <p:cTn id="55" presetID="2" presetClass="entr" presetSubtype="1"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additive="base">
                                        <p:cTn id="57" dur="500" fill="hold"/>
                                        <p:tgtEl>
                                          <p:spTgt spid="23"/>
                                        </p:tgtEl>
                                        <p:attrNameLst>
                                          <p:attrName>ppt_x</p:attrName>
                                        </p:attrNameLst>
                                      </p:cBhvr>
                                      <p:tavLst>
                                        <p:tav tm="0">
                                          <p:val>
                                            <p:strVal val="#ppt_x"/>
                                          </p:val>
                                        </p:tav>
                                        <p:tav tm="100000">
                                          <p:val>
                                            <p:strVal val="#ppt_x"/>
                                          </p:val>
                                        </p:tav>
                                      </p:tavLst>
                                    </p:anim>
                                    <p:anim calcmode="lin" valueType="num">
                                      <p:cBhvr additive="base">
                                        <p:cTn id="58"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1" presetClass="entr" presetSubtype="1" fill="hold" grpId="0" nodeType="click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heel(1)">
                                      <p:cBhvr>
                                        <p:cTn id="63" dur="2000"/>
                                        <p:tgtEl>
                                          <p:spTgt spid="24"/>
                                        </p:tgtEl>
                                      </p:cBhvr>
                                    </p:animEffect>
                                  </p:childTnLst>
                                </p:cTn>
                              </p:par>
                            </p:childTnLst>
                          </p:cTn>
                        </p:par>
                      </p:childTnLst>
                    </p:cTn>
                  </p:par>
                  <p:par>
                    <p:cTn id="64" fill="hold">
                      <p:stCondLst>
                        <p:cond delay="indefinite"/>
                      </p:stCondLst>
                      <p:childTnLst>
                        <p:par>
                          <p:cTn id="65" fill="hold">
                            <p:stCondLst>
                              <p:cond delay="0"/>
                            </p:stCondLst>
                            <p:childTnLst>
                              <p:par>
                                <p:cTn id="66" presetID="26" presetClass="emph" presetSubtype="0" repeatCount="4000" fill="hold" nodeType="clickEffect">
                                  <p:stCondLst>
                                    <p:cond delay="0"/>
                                  </p:stCondLst>
                                  <p:childTnLst>
                                    <p:animEffect transition="out" filter="fade">
                                      <p:cBhvr>
                                        <p:cTn id="67" dur="500" tmFilter="0, 0; .2, .5; .8, .5; 1, 0"/>
                                        <p:tgtEl>
                                          <p:spTgt spid="5">
                                            <p:txEl>
                                              <p:pRg st="1" end="1"/>
                                            </p:txEl>
                                          </p:spTgt>
                                        </p:tgtEl>
                                      </p:cBhvr>
                                    </p:animEffect>
                                    <p:animScale>
                                      <p:cBhvr>
                                        <p:cTn id="68" dur="250" autoRev="1" fill="hold"/>
                                        <p:tgtEl>
                                          <p:spTgt spid="5">
                                            <p:txEl>
                                              <p:pRg st="1" end="1"/>
                                            </p:txEl>
                                          </p:spTgt>
                                        </p:tgtEl>
                                      </p:cBhvr>
                                      <p:by x="105000" y="105000"/>
                                    </p:animScale>
                                  </p:childTnLst>
                                </p:cTn>
                              </p:par>
                            </p:childTnLst>
                          </p:cTn>
                        </p:par>
                        <p:par>
                          <p:cTn id="70" fill="hold">
                            <p:stCondLst>
                              <p:cond delay="500"/>
                            </p:stCondLst>
                            <p:childTnLst>
                              <p:par>
                                <p:cTn id="71" presetID="2" presetClass="entr" presetSubtype="1" fill="hold" grpId="0" nodeType="after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additive="base">
                                        <p:cTn id="73" dur="500" fill="hold"/>
                                        <p:tgtEl>
                                          <p:spTgt spid="25"/>
                                        </p:tgtEl>
                                        <p:attrNameLst>
                                          <p:attrName>ppt_x</p:attrName>
                                        </p:attrNameLst>
                                      </p:cBhvr>
                                      <p:tavLst>
                                        <p:tav tm="0">
                                          <p:val>
                                            <p:strVal val="#ppt_x"/>
                                          </p:val>
                                        </p:tav>
                                        <p:tav tm="100000">
                                          <p:val>
                                            <p:strVal val="#ppt_x"/>
                                          </p:val>
                                        </p:tav>
                                      </p:tavLst>
                                    </p:anim>
                                    <p:anim calcmode="lin" valueType="num">
                                      <p:cBhvr additive="base">
                                        <p:cTn id="74"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grpId="0" nodeType="click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p:cTn id="79" dur="500" fill="hold"/>
                                        <p:tgtEl>
                                          <p:spTgt spid="27"/>
                                        </p:tgtEl>
                                        <p:attrNameLst>
                                          <p:attrName>ppt_w</p:attrName>
                                        </p:attrNameLst>
                                      </p:cBhvr>
                                      <p:tavLst>
                                        <p:tav tm="0">
                                          <p:val>
                                            <p:fltVal val="0"/>
                                          </p:val>
                                        </p:tav>
                                        <p:tav tm="100000">
                                          <p:val>
                                            <p:strVal val="#ppt_w"/>
                                          </p:val>
                                        </p:tav>
                                      </p:tavLst>
                                    </p:anim>
                                    <p:anim calcmode="lin" valueType="num">
                                      <p:cBhvr>
                                        <p:cTn id="80" dur="500" fill="hold"/>
                                        <p:tgtEl>
                                          <p:spTgt spid="27"/>
                                        </p:tgtEl>
                                        <p:attrNameLst>
                                          <p:attrName>ppt_h</p:attrName>
                                        </p:attrNameLst>
                                      </p:cBhvr>
                                      <p:tavLst>
                                        <p:tav tm="0">
                                          <p:val>
                                            <p:fltVal val="0"/>
                                          </p:val>
                                        </p:tav>
                                        <p:tav tm="100000">
                                          <p:val>
                                            <p:strVal val="#ppt_h"/>
                                          </p:val>
                                        </p:tav>
                                      </p:tavLst>
                                    </p:anim>
                                    <p:animEffect transition="in" filter="fade">
                                      <p:cBhvr>
                                        <p:cTn id="81" dur="500"/>
                                        <p:tgtEl>
                                          <p:spTgt spid="27"/>
                                        </p:tgtEl>
                                      </p:cBhvr>
                                    </p:animEffect>
                                  </p:childTnLst>
                                </p:cTn>
                              </p:par>
                            </p:childTnLst>
                          </p:cTn>
                        </p:par>
                        <p:par>
                          <p:cTn id="82" fill="hold">
                            <p:stCondLst>
                              <p:cond delay="500"/>
                            </p:stCondLst>
                            <p:childTnLst>
                              <p:par>
                                <p:cTn id="83" presetID="26" presetClass="emph" presetSubtype="0" repeatCount="4000" fill="hold" grpId="0" nodeType="afterEffect">
                                  <p:stCondLst>
                                    <p:cond delay="0"/>
                                  </p:stCondLst>
                                  <p:childTnLst>
                                    <p:animEffect transition="out" filter="fade">
                                      <p:cBhvr>
                                        <p:cTn id="84" dur="500" tmFilter="0, 0; .2, .5; .8, .5; 1, 0"/>
                                        <p:tgtEl>
                                          <p:spTgt spid="20"/>
                                        </p:tgtEl>
                                      </p:cBhvr>
                                    </p:animEffect>
                                    <p:animScale>
                                      <p:cBhvr>
                                        <p:cTn id="85" dur="250" autoRev="1" fill="hold"/>
                                        <p:tgtEl>
                                          <p:spTgt spid="2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p:bldP spid="23" grpId="0" animBg="1"/>
      <p:bldP spid="24" grpId="0" animBg="1"/>
      <p:bldP spid="25" grpId="0" animBg="1"/>
      <p:bldP spid="26" grpId="0" animBg="1"/>
      <p:bldP spid="27" grpId="0" animBg="1"/>
    </p:bldLst>
  </p:timing>
</p:sld>
</file>

<file path=ppt/slides/slide72.xml><?xml version="1.0" encoding="utf-8"?>
<p:sld xmlns:a="http://schemas.openxmlformats.org/drawingml/2006/main" xmlns:r="http://schemas.openxmlformats.org/officeDocument/2006/relationships" xmlns:p="http://schemas.openxmlformats.org/presentationml/2006/main" show="0">
  <p:cSld>
    <p:bg>
      <p:bgPr>
        <a:blipFill dpi="0" rotWithShape="1">
          <a:blip r:embed="rId12"/>
          <a:srcRect/>
          <a:stretch>
            <a:fillRect/>
          </a:stretch>
        </a:blipFill>
        <a:effectLst/>
      </p:bgPr>
    </p:bg>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9CC6A298-F09E-E6B1-0C63-A7DB3950EBCF}"/>
              </a:ext>
            </a:extLst>
          </p:cNvPr>
          <p:cNvPicPr>
            <a:picLocks noChangeAspect="1" noChangeArrowheads="1"/>
          </p:cNvPicPr>
          <p:nvPr/>
        </p:nvPicPr>
        <p:blipFill>
          <a:blip r:embed="rId4"/>
          <a:srcRect/>
          <a:stretch/>
        </p:blipFill>
        <p:spPr bwMode="auto">
          <a:xfrm>
            <a:off x="611872" y="439941"/>
            <a:ext cx="7504285" cy="5793611"/>
          </a:xfrm>
          <a:prstGeom prst="rect">
            <a:avLst/>
          </a:prstGeom>
          <a:solidFill>
            <a:srgbClr val="FFFFFF">
              <a:shade val="85000"/>
            </a:srgbClr>
          </a:solidFill>
          <a:ln w="190500" cap="sq">
            <a:noFill/>
            <a:miter lim="800000"/>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1D0EDE25-9D29-3B34-2C2D-10CBF6A8E2DE}"/>
              </a:ext>
            </a:extLst>
          </p:cNvPr>
          <p:cNvSpPr txBox="1"/>
          <p:nvPr/>
        </p:nvSpPr>
        <p:spPr>
          <a:xfrm>
            <a:off x="8116158" y="339536"/>
            <a:ext cx="4075842" cy="584775"/>
          </a:xfrm>
          <a:prstGeom prst="rect">
            <a:avLst/>
          </a:prstGeom>
          <a:noFill/>
        </p:spPr>
        <p:txBody>
          <a:bodyPr wrap="square" rtlCol="0">
            <a:spAutoFit/>
          </a:bodyPr>
          <a:lstStyle/>
          <a:p>
            <a:pPr algn="ctr"/>
            <a:r>
              <a:rPr lang="en-US" sz="3200" b="1" dirty="0">
                <a:solidFill>
                  <a:schemeClr val="bg1"/>
                </a:solidFill>
                <a:effectLst>
                  <a:outerShdw blurRad="50800" dist="38100" dir="2700000" algn="tl" rotWithShape="0">
                    <a:prstClr val="black">
                      <a:alpha val="40000"/>
                    </a:prstClr>
                  </a:outerShdw>
                </a:effectLst>
                <a:latin typeface="Poppins"/>
                <a:cs typeface="Calibri" panose="020F0502020204030204" pitchFamily="34" charset="0"/>
              </a:rPr>
              <a:t>You</a:t>
            </a:r>
            <a:r>
              <a:rPr lang="en-US" sz="3200" dirty="0">
                <a:solidFill>
                  <a:schemeClr val="bg1"/>
                </a:solidFill>
                <a:effectLst>
                  <a:outerShdw blurRad="50800" dist="38100" dir="2700000" algn="tl" rotWithShape="0">
                    <a:prstClr val="black">
                      <a:alpha val="40000"/>
                    </a:prstClr>
                  </a:outerShdw>
                </a:effectLst>
                <a:latin typeface="Poppins"/>
                <a:cs typeface="Calibri" panose="020F0502020204030204" pitchFamily="34" charset="0"/>
              </a:rPr>
              <a:t> = 3 Services</a:t>
            </a:r>
          </a:p>
        </p:txBody>
      </p:sp>
      <p:sp>
        <p:nvSpPr>
          <p:cNvPr id="14" name="TextBox 13">
            <a:extLst>
              <a:ext uri="{FF2B5EF4-FFF2-40B4-BE49-F238E27FC236}">
                <a16:creationId xmlns:a16="http://schemas.microsoft.com/office/drawing/2014/main" id="{F17D2000-FCAA-9B86-C0E6-437DB7A236DB}"/>
              </a:ext>
            </a:extLst>
          </p:cNvPr>
          <p:cNvSpPr txBox="1"/>
          <p:nvPr/>
        </p:nvSpPr>
        <p:spPr>
          <a:xfrm>
            <a:off x="2475270" y="6446601"/>
            <a:ext cx="724145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Roboto Light" panose="02000000000000000000" pitchFamily="2" charset="0"/>
                <a:cs typeface="+mn-cs"/>
              </a:rPr>
              <a:t>*See ACN Compensation Plan for full details. Your results may vary. Earnings are not guaranteed.</a:t>
            </a:r>
          </a:p>
        </p:txBody>
      </p:sp>
      <p:sp>
        <p:nvSpPr>
          <p:cNvPr id="11" name="TextBox 10">
            <a:extLst>
              <a:ext uri="{FF2B5EF4-FFF2-40B4-BE49-F238E27FC236}">
                <a16:creationId xmlns:a16="http://schemas.microsoft.com/office/drawing/2014/main" id="{9FD0DF86-FC16-36D1-2ED0-3B13F8BDAAB9}"/>
              </a:ext>
            </a:extLst>
          </p:cNvPr>
          <p:cNvSpPr txBox="1"/>
          <p:nvPr/>
        </p:nvSpPr>
        <p:spPr>
          <a:xfrm>
            <a:off x="8163738" y="5028337"/>
            <a:ext cx="4075842" cy="1200329"/>
          </a:xfrm>
          <a:prstGeom prst="rect">
            <a:avLst/>
          </a:prstGeom>
          <a:noFill/>
        </p:spPr>
        <p:txBody>
          <a:bodyPr wrap="square" rtlCol="0">
            <a:spAutoFit/>
          </a:bodyPr>
          <a:lstStyle/>
          <a:p>
            <a:pPr algn="ctr"/>
            <a:r>
              <a:rPr lang="en-US" b="1" dirty="0">
                <a:solidFill>
                  <a:schemeClr val="bg1"/>
                </a:solidFill>
                <a:latin typeface="Poppins"/>
                <a:cs typeface="Calibri" panose="020F0502020204030204" pitchFamily="34" charset="0"/>
              </a:rPr>
              <a:t>ETL in 30 Days</a:t>
            </a:r>
          </a:p>
          <a:p>
            <a:pPr algn="ctr"/>
            <a:r>
              <a:rPr lang="en-US" sz="5100" b="1" dirty="0">
                <a:solidFill>
                  <a:schemeClr val="accent2"/>
                </a:solidFill>
                <a:latin typeface="Poppins"/>
                <a:cs typeface="Calibri" panose="020F0502020204030204" pitchFamily="34" charset="0"/>
              </a:rPr>
              <a:t>$400</a:t>
            </a:r>
          </a:p>
        </p:txBody>
      </p:sp>
      <p:sp>
        <p:nvSpPr>
          <p:cNvPr id="12" name="TextBox 11">
            <a:extLst>
              <a:ext uri="{FF2B5EF4-FFF2-40B4-BE49-F238E27FC236}">
                <a16:creationId xmlns:a16="http://schemas.microsoft.com/office/drawing/2014/main" id="{E1CC9C1C-D13F-7E52-C8B5-1A186D387668}"/>
              </a:ext>
            </a:extLst>
          </p:cNvPr>
          <p:cNvSpPr txBox="1"/>
          <p:nvPr/>
        </p:nvSpPr>
        <p:spPr>
          <a:xfrm>
            <a:off x="8117703" y="3049346"/>
            <a:ext cx="4072751" cy="1200329"/>
          </a:xfrm>
          <a:prstGeom prst="rect">
            <a:avLst/>
          </a:prstGeom>
          <a:noFill/>
        </p:spPr>
        <p:txBody>
          <a:bodyPr wrap="square" rtlCol="0">
            <a:spAutoFit/>
          </a:bodyPr>
          <a:lstStyle/>
          <a:p>
            <a:pPr algn="ctr"/>
            <a:r>
              <a:rPr lang="en-US" b="1" dirty="0">
                <a:solidFill>
                  <a:schemeClr val="bg1"/>
                </a:solidFill>
                <a:latin typeface="Poppins"/>
                <a:cs typeface="Calibri" panose="020F0502020204030204" pitchFamily="34" charset="0"/>
              </a:rPr>
              <a:t>Personal Customer Bonus</a:t>
            </a:r>
          </a:p>
          <a:p>
            <a:pPr algn="ctr"/>
            <a:r>
              <a:rPr lang="en-US" sz="5100" b="1" dirty="0">
                <a:solidFill>
                  <a:schemeClr val="accent2"/>
                </a:solidFill>
                <a:latin typeface="Poppins"/>
                <a:cs typeface="Calibri" panose="020F0502020204030204" pitchFamily="34" charset="0"/>
              </a:rPr>
              <a:t>$400</a:t>
            </a:r>
          </a:p>
        </p:txBody>
      </p:sp>
      <p:sp>
        <p:nvSpPr>
          <p:cNvPr id="16" name="TextBox 15">
            <a:extLst>
              <a:ext uri="{FF2B5EF4-FFF2-40B4-BE49-F238E27FC236}">
                <a16:creationId xmlns:a16="http://schemas.microsoft.com/office/drawing/2014/main" id="{8539A9D0-98BD-8D29-F5FC-57203BB5A146}"/>
              </a:ext>
            </a:extLst>
          </p:cNvPr>
          <p:cNvSpPr txBox="1"/>
          <p:nvPr/>
        </p:nvSpPr>
        <p:spPr>
          <a:xfrm>
            <a:off x="8116159" y="916723"/>
            <a:ext cx="4075842" cy="584775"/>
          </a:xfrm>
          <a:prstGeom prst="rect">
            <a:avLst/>
          </a:prstGeom>
          <a:noFill/>
        </p:spPr>
        <p:txBody>
          <a:bodyPr wrap="square" rtlCol="0">
            <a:spAutoFit/>
          </a:bodyPr>
          <a:lstStyle/>
          <a:p>
            <a:pPr algn="ctr"/>
            <a:r>
              <a:rPr lang="en-US" sz="3200" b="1" dirty="0">
                <a:solidFill>
                  <a:schemeClr val="bg1"/>
                </a:solidFill>
                <a:effectLst>
                  <a:outerShdw blurRad="50800" dist="38100" dir="2700000" algn="tl" rotWithShape="0">
                    <a:prstClr val="black">
                      <a:alpha val="40000"/>
                    </a:prstClr>
                  </a:outerShdw>
                </a:effectLst>
                <a:latin typeface="Poppins"/>
                <a:cs typeface="Calibri" panose="020F0502020204030204" pitchFamily="34" charset="0"/>
              </a:rPr>
              <a:t>+ 3 </a:t>
            </a:r>
            <a:r>
              <a:rPr lang="en-US" sz="3200" dirty="0">
                <a:solidFill>
                  <a:schemeClr val="bg1"/>
                </a:solidFill>
                <a:effectLst>
                  <a:outerShdw blurRad="50800" dist="38100" dir="2700000" algn="tl" rotWithShape="0">
                    <a:prstClr val="black">
                      <a:alpha val="40000"/>
                    </a:prstClr>
                  </a:outerShdw>
                </a:effectLst>
                <a:latin typeface="Poppins"/>
                <a:cs typeface="Calibri" panose="020F0502020204030204" pitchFamily="34" charset="0"/>
              </a:rPr>
              <a:t>Services = </a:t>
            </a:r>
            <a:r>
              <a:rPr lang="en-US" sz="3200" b="1" dirty="0">
                <a:solidFill>
                  <a:schemeClr val="accent2"/>
                </a:solidFill>
                <a:effectLst>
                  <a:outerShdw blurRad="50800" dist="38100" dir="2700000" algn="tl" rotWithShape="0">
                    <a:prstClr val="black">
                      <a:alpha val="40000"/>
                    </a:prstClr>
                  </a:outerShdw>
                </a:effectLst>
                <a:latin typeface="Poppins"/>
                <a:cs typeface="Calibri" panose="020F0502020204030204" pitchFamily="34" charset="0"/>
              </a:rPr>
              <a:t>6</a:t>
            </a:r>
          </a:p>
        </p:txBody>
      </p:sp>
      <p:sp>
        <p:nvSpPr>
          <p:cNvPr id="24" name="TextBox 23">
            <a:extLst>
              <a:ext uri="{FF2B5EF4-FFF2-40B4-BE49-F238E27FC236}">
                <a16:creationId xmlns:a16="http://schemas.microsoft.com/office/drawing/2014/main" id="{7AFE5777-E348-DD1F-7989-9F8AD47BF3B5}"/>
              </a:ext>
            </a:extLst>
          </p:cNvPr>
          <p:cNvSpPr txBox="1"/>
          <p:nvPr/>
        </p:nvSpPr>
        <p:spPr>
          <a:xfrm>
            <a:off x="8116158" y="1532934"/>
            <a:ext cx="4075842" cy="584775"/>
          </a:xfrm>
          <a:prstGeom prst="rect">
            <a:avLst/>
          </a:prstGeom>
          <a:noFill/>
        </p:spPr>
        <p:txBody>
          <a:bodyPr wrap="square" rtlCol="0">
            <a:spAutoFit/>
          </a:bodyPr>
          <a:lstStyle/>
          <a:p>
            <a:pPr algn="ctr"/>
            <a:r>
              <a:rPr lang="en-US" sz="3000" dirty="0">
                <a:solidFill>
                  <a:schemeClr val="bg1"/>
                </a:solidFill>
                <a:latin typeface="Poppins"/>
                <a:cs typeface="Calibri" panose="020F0502020204030204" pitchFamily="34" charset="0"/>
              </a:rPr>
              <a:t>Team = </a:t>
            </a:r>
            <a:r>
              <a:rPr lang="en-US" sz="3000" b="1" dirty="0">
                <a:solidFill>
                  <a:schemeClr val="accent2"/>
                </a:solidFill>
                <a:latin typeface="Poppins"/>
                <a:cs typeface="Calibri" panose="020F0502020204030204" pitchFamily="34" charset="0"/>
              </a:rPr>
              <a:t>6 Services</a:t>
            </a:r>
          </a:p>
        </p:txBody>
      </p:sp>
      <p:sp>
        <p:nvSpPr>
          <p:cNvPr id="25" name="TextBox 24">
            <a:extLst>
              <a:ext uri="{FF2B5EF4-FFF2-40B4-BE49-F238E27FC236}">
                <a16:creationId xmlns:a16="http://schemas.microsoft.com/office/drawing/2014/main" id="{5616E669-345E-7151-A8B1-0914E6A436F1}"/>
              </a:ext>
            </a:extLst>
          </p:cNvPr>
          <p:cNvSpPr txBox="1"/>
          <p:nvPr/>
        </p:nvSpPr>
        <p:spPr>
          <a:xfrm>
            <a:off x="8116158" y="2468561"/>
            <a:ext cx="4075842" cy="584775"/>
          </a:xfrm>
          <a:prstGeom prst="rect">
            <a:avLst/>
          </a:prstGeom>
          <a:noFill/>
        </p:spPr>
        <p:txBody>
          <a:bodyPr wrap="square" rtlCol="0">
            <a:spAutoFit/>
          </a:bodyPr>
          <a:lstStyle/>
          <a:p>
            <a:pPr algn="ctr"/>
            <a:r>
              <a:rPr lang="en-US" sz="3000" b="1" dirty="0">
                <a:solidFill>
                  <a:schemeClr val="accent2"/>
                </a:solidFill>
                <a:latin typeface="Poppins"/>
                <a:cs typeface="Calibri" panose="020F0502020204030204" pitchFamily="34" charset="0"/>
              </a:rPr>
              <a:t>Total = 12 Services</a:t>
            </a:r>
          </a:p>
        </p:txBody>
      </p:sp>
      <p:cxnSp>
        <p:nvCxnSpPr>
          <p:cNvPr id="27" name="Straight Connector 26">
            <a:extLst>
              <a:ext uri="{FF2B5EF4-FFF2-40B4-BE49-F238E27FC236}">
                <a16:creationId xmlns:a16="http://schemas.microsoft.com/office/drawing/2014/main" id="{71133DAA-CA98-E647-32DC-B36645130313}"/>
              </a:ext>
            </a:extLst>
          </p:cNvPr>
          <p:cNvCxnSpPr/>
          <p:nvPr/>
        </p:nvCxnSpPr>
        <p:spPr>
          <a:xfrm flipH="1">
            <a:off x="8349339" y="2328735"/>
            <a:ext cx="3675111"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F3DE853A-C010-0F6F-F6C7-C23713A0C88F}"/>
              </a:ext>
            </a:extLst>
          </p:cNvPr>
          <p:cNvSpPr>
            <a:spLocks noChangeAspect="1"/>
          </p:cNvSpPr>
          <p:nvPr/>
        </p:nvSpPr>
        <p:spPr>
          <a:xfrm>
            <a:off x="7315961" y="3870335"/>
            <a:ext cx="1609344" cy="1609344"/>
          </a:xfrm>
          <a:prstGeom prst="ellipse">
            <a:avLst/>
          </a:prstGeom>
          <a:solidFill>
            <a:srgbClr val="407DC9"/>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ETL</a:t>
            </a:r>
            <a:endParaRPr kumimoji="0" lang="en-US" sz="27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endParaRPr>
          </a:p>
        </p:txBody>
      </p:sp>
      <p:sp>
        <p:nvSpPr>
          <p:cNvPr id="3" name="TextBox 2">
            <a:extLst>
              <a:ext uri="{FF2B5EF4-FFF2-40B4-BE49-F238E27FC236}">
                <a16:creationId xmlns:a16="http://schemas.microsoft.com/office/drawing/2014/main" id="{37A5AB76-F2F4-095C-98B8-F5356D85A133}"/>
              </a:ext>
            </a:extLst>
          </p:cNvPr>
          <p:cNvSpPr txBox="1"/>
          <p:nvPr/>
        </p:nvSpPr>
        <p:spPr>
          <a:xfrm>
            <a:off x="8183962" y="4017547"/>
            <a:ext cx="4072751" cy="1200329"/>
          </a:xfrm>
          <a:prstGeom prst="rect">
            <a:avLst/>
          </a:prstGeom>
          <a:noFill/>
        </p:spPr>
        <p:txBody>
          <a:bodyPr wrap="square" rtlCol="0">
            <a:spAutoFit/>
          </a:bodyPr>
          <a:lstStyle/>
          <a:p>
            <a:pPr algn="ctr"/>
            <a:r>
              <a:rPr lang="en-US" b="1" dirty="0">
                <a:solidFill>
                  <a:schemeClr val="bg1"/>
                </a:solidFill>
                <a:latin typeface="Poppins"/>
                <a:cs typeface="Calibri" panose="020F0502020204030204" pitchFamily="34" charset="0"/>
              </a:rPr>
              <a:t>Personal Customer Bonus</a:t>
            </a:r>
          </a:p>
          <a:p>
            <a:pPr algn="ctr"/>
            <a:r>
              <a:rPr lang="en-US" sz="5100" b="1" dirty="0">
                <a:solidFill>
                  <a:schemeClr val="accent2"/>
                </a:solidFill>
                <a:latin typeface="Poppins"/>
                <a:cs typeface="Calibri" panose="020F0502020204030204" pitchFamily="34" charset="0"/>
              </a:rPr>
              <a:t>$600</a:t>
            </a:r>
          </a:p>
        </p:txBody>
      </p:sp>
      <p:pic>
        <p:nvPicPr>
          <p:cNvPr id="9" name="Picture 8">
            <a:extLst>
              <a:ext uri="{FF2B5EF4-FFF2-40B4-BE49-F238E27FC236}">
                <a16:creationId xmlns:a16="http://schemas.microsoft.com/office/drawing/2014/main" id="{6F2573C1-01E5-6BD6-8358-6441F4E5EF0D}"/>
              </a:ext>
            </a:extLst>
          </p:cNvPr>
          <p:cNvPicPr>
            <a:picLocks noChangeAspect="1"/>
          </p:cNvPicPr>
          <p:nvPr/>
        </p:nvPicPr>
        <p:blipFill>
          <a:blip r:embed="rId5"/>
          <a:stretch>
            <a:fillRect/>
          </a:stretch>
        </p:blipFill>
        <p:spPr>
          <a:xfrm>
            <a:off x="1227127" y="1262793"/>
            <a:ext cx="1270000" cy="1739900"/>
          </a:xfrm>
          <a:prstGeom prst="rect">
            <a:avLst/>
          </a:prstGeom>
        </p:spPr>
      </p:pic>
      <p:pic>
        <p:nvPicPr>
          <p:cNvPr id="10" name="Picture 9">
            <a:extLst>
              <a:ext uri="{FF2B5EF4-FFF2-40B4-BE49-F238E27FC236}">
                <a16:creationId xmlns:a16="http://schemas.microsoft.com/office/drawing/2014/main" id="{4493F827-568F-C896-6465-F219424A3910}"/>
              </a:ext>
            </a:extLst>
          </p:cNvPr>
          <p:cNvPicPr>
            <a:picLocks noChangeAspect="1"/>
          </p:cNvPicPr>
          <p:nvPr/>
        </p:nvPicPr>
        <p:blipFill>
          <a:blip r:embed="rId6"/>
          <a:stretch>
            <a:fillRect/>
          </a:stretch>
        </p:blipFill>
        <p:spPr>
          <a:xfrm>
            <a:off x="6109382" y="1050657"/>
            <a:ext cx="1567767" cy="4900919"/>
          </a:xfrm>
          <a:prstGeom prst="rect">
            <a:avLst/>
          </a:prstGeom>
        </p:spPr>
      </p:pic>
      <p:pic>
        <p:nvPicPr>
          <p:cNvPr id="15" name="Picture 14">
            <a:extLst>
              <a:ext uri="{FF2B5EF4-FFF2-40B4-BE49-F238E27FC236}">
                <a16:creationId xmlns:a16="http://schemas.microsoft.com/office/drawing/2014/main" id="{FF02E852-16CB-E1B0-2E4A-006A0A8A534F}"/>
              </a:ext>
            </a:extLst>
          </p:cNvPr>
          <p:cNvPicPr>
            <a:picLocks noChangeAspect="1"/>
          </p:cNvPicPr>
          <p:nvPr/>
        </p:nvPicPr>
        <p:blipFill>
          <a:blip r:embed="rId7"/>
          <a:stretch>
            <a:fillRect/>
          </a:stretch>
        </p:blipFill>
        <p:spPr>
          <a:xfrm>
            <a:off x="1246734" y="2942692"/>
            <a:ext cx="1739900" cy="1003300"/>
          </a:xfrm>
          <a:prstGeom prst="rect">
            <a:avLst/>
          </a:prstGeom>
        </p:spPr>
      </p:pic>
      <p:pic>
        <p:nvPicPr>
          <p:cNvPr id="18" name="Picture 17">
            <a:extLst>
              <a:ext uri="{FF2B5EF4-FFF2-40B4-BE49-F238E27FC236}">
                <a16:creationId xmlns:a16="http://schemas.microsoft.com/office/drawing/2014/main" id="{2FC150C3-F0FB-E74B-BD40-8CD87249A239}"/>
              </a:ext>
            </a:extLst>
          </p:cNvPr>
          <p:cNvPicPr>
            <a:picLocks noChangeAspect="1"/>
          </p:cNvPicPr>
          <p:nvPr/>
        </p:nvPicPr>
        <p:blipFill>
          <a:blip r:embed="rId8"/>
          <a:stretch>
            <a:fillRect/>
          </a:stretch>
        </p:blipFill>
        <p:spPr>
          <a:xfrm>
            <a:off x="3099207" y="2872741"/>
            <a:ext cx="660400" cy="381000"/>
          </a:xfrm>
          <a:prstGeom prst="rect">
            <a:avLst/>
          </a:prstGeom>
        </p:spPr>
      </p:pic>
      <p:pic>
        <p:nvPicPr>
          <p:cNvPr id="20" name="Picture 19">
            <a:extLst>
              <a:ext uri="{FF2B5EF4-FFF2-40B4-BE49-F238E27FC236}">
                <a16:creationId xmlns:a16="http://schemas.microsoft.com/office/drawing/2014/main" id="{DA9FBB2D-FE70-F89A-7575-B761EEA8D0C5}"/>
              </a:ext>
            </a:extLst>
          </p:cNvPr>
          <p:cNvPicPr>
            <a:picLocks noChangeAspect="1"/>
          </p:cNvPicPr>
          <p:nvPr/>
        </p:nvPicPr>
        <p:blipFill>
          <a:blip r:embed="rId9"/>
          <a:stretch>
            <a:fillRect/>
          </a:stretch>
        </p:blipFill>
        <p:spPr>
          <a:xfrm>
            <a:off x="3228558" y="3803388"/>
            <a:ext cx="927100" cy="1727200"/>
          </a:xfrm>
          <a:prstGeom prst="rect">
            <a:avLst/>
          </a:prstGeom>
        </p:spPr>
      </p:pic>
      <p:pic>
        <p:nvPicPr>
          <p:cNvPr id="23" name="Picture 22">
            <a:extLst>
              <a:ext uri="{FF2B5EF4-FFF2-40B4-BE49-F238E27FC236}">
                <a16:creationId xmlns:a16="http://schemas.microsoft.com/office/drawing/2014/main" id="{2FB3284B-E8D8-17DB-9E09-27478DF25B2A}"/>
              </a:ext>
            </a:extLst>
          </p:cNvPr>
          <p:cNvPicPr>
            <a:picLocks noChangeAspect="1"/>
          </p:cNvPicPr>
          <p:nvPr/>
        </p:nvPicPr>
        <p:blipFill>
          <a:blip r:embed="rId10"/>
          <a:stretch>
            <a:fillRect/>
          </a:stretch>
        </p:blipFill>
        <p:spPr>
          <a:xfrm>
            <a:off x="3114913" y="3038696"/>
            <a:ext cx="647700" cy="533400"/>
          </a:xfrm>
          <a:prstGeom prst="rect">
            <a:avLst/>
          </a:prstGeom>
        </p:spPr>
      </p:pic>
      <p:sp>
        <p:nvSpPr>
          <p:cNvPr id="28" name="TextBox 27">
            <a:extLst>
              <a:ext uri="{FF2B5EF4-FFF2-40B4-BE49-F238E27FC236}">
                <a16:creationId xmlns:a16="http://schemas.microsoft.com/office/drawing/2014/main" id="{D1BA6381-3C7F-D11B-CD87-65A46AD96953}"/>
              </a:ext>
            </a:extLst>
          </p:cNvPr>
          <p:cNvSpPr txBox="1"/>
          <p:nvPr/>
        </p:nvSpPr>
        <p:spPr>
          <a:xfrm rot="20972139">
            <a:off x="1517821" y="2355225"/>
            <a:ext cx="5283540" cy="2215991"/>
          </a:xfrm>
          <a:prstGeom prst="rect">
            <a:avLst/>
          </a:prstGeom>
          <a:noFill/>
        </p:spPr>
        <p:txBody>
          <a:bodyPr wrap="square" rtlCol="0">
            <a:spAutoFit/>
          </a:bodyPr>
          <a:lstStyle/>
          <a:p>
            <a:pPr algn="ctr"/>
            <a:r>
              <a:rPr lang="en-US" sz="10500" b="1" dirty="0">
                <a:solidFill>
                  <a:srgbClr val="008000"/>
                </a:solidFill>
                <a:effectLst>
                  <a:outerShdw blurRad="50800" dist="38100" dir="2700000" algn="tl" rotWithShape="0">
                    <a:prstClr val="black">
                      <a:alpha val="40000"/>
                    </a:prstClr>
                  </a:outerShdw>
                </a:effectLst>
                <a:latin typeface="Poppins"/>
                <a:cs typeface="Calibri" panose="020F0502020204030204" pitchFamily="34" charset="0"/>
              </a:rPr>
              <a:t>$1,400</a:t>
            </a:r>
          </a:p>
        </p:txBody>
      </p:sp>
      <p:pic>
        <p:nvPicPr>
          <p:cNvPr id="31" name="6 and 1 mark" descr=""/>
          <p:cNvPicPr>
            <a:picLocks noChangeAspect="1"/>
          </p:cNvPicPr>
          <p:nvPr/>
        </p:nvPicPr>
        <p:blipFill>
          <a:blip r:embed="rId13"/>
          <a:stretch>
            <a:fillRect/>
          </a:stretch>
        </p:blipFill>
        <p:spPr>
          <a:xfrm>
            <a:off x="11393424" y="6108192"/>
            <a:ext cx="475488" cy="475488"/>
          </a:xfrm>
          <a:prstGeom prst="rect">
            <a:avLst/>
          </a:prstGeom>
          <a:ln>
            <a:noFill/>
          </a:ln>
        </p:spPr>
      </p:pic>
      <p:sp>
        <p:nvSpPr>
          <p:cNvPr id="30"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2594125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500"/>
                                        <p:tgtEl>
                                          <p:spTgt spid="15"/>
                                        </p:tgtEl>
                                      </p:cBhvr>
                                    </p:animEffect>
                                  </p:childTnLst>
                                </p:cTn>
                              </p:par>
                            </p:childTnLst>
                          </p:cTn>
                        </p:par>
                        <p:par>
                          <p:cTn id="13" fill="hold">
                            <p:stCondLst>
                              <p:cond delay="500"/>
                            </p:stCondLst>
                            <p:childTnLst>
                              <p:par>
                                <p:cTn id="14" presetID="23" presetClass="entr" presetSubtype="16"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2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up)">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1+#ppt_w/2"/>
                                          </p:val>
                                        </p:tav>
                                        <p:tav tm="100000">
                                          <p:val>
                                            <p:strVal val="#ppt_x"/>
                                          </p:val>
                                        </p:tav>
                                      </p:tavLst>
                                    </p:anim>
                                    <p:anim calcmode="lin" valueType="num">
                                      <p:cBhvr additive="base">
                                        <p:cTn id="38" dur="500" fill="hold"/>
                                        <p:tgtEl>
                                          <p:spTgt spid="24"/>
                                        </p:tgtEl>
                                        <p:attrNameLst>
                                          <p:attrName>ppt_y</p:attrName>
                                        </p:attrNameLst>
                                      </p:cBhvr>
                                      <p:tavLst>
                                        <p:tav tm="0">
                                          <p:val>
                                            <p:strVal val="#ppt_y"/>
                                          </p:val>
                                        </p:tav>
                                        <p:tav tm="100000">
                                          <p:val>
                                            <p:strVal val="#ppt_y"/>
                                          </p:val>
                                        </p:tav>
                                      </p:tavLst>
                                    </p:anim>
                                  </p:childTnLst>
                                </p:cTn>
                              </p:par>
                            </p:childTnLst>
                          </p:cTn>
                        </p:par>
                        <p:par>
                          <p:cTn id="39" fill="hold">
                            <p:stCondLst>
                              <p:cond delay="500"/>
                            </p:stCondLst>
                            <p:childTnLst>
                              <p:par>
                                <p:cTn id="40" presetID="22" presetClass="entr" presetSubtype="8"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wipe(left)">
                                      <p:cBhvr>
                                        <p:cTn id="42" dur="500"/>
                                        <p:tgtEl>
                                          <p:spTgt spid="23"/>
                                        </p:tgtEl>
                                      </p:cBhvr>
                                    </p:animEffect>
                                  </p:childTnLst>
                                </p:cTn>
                              </p:par>
                            </p:childTnLst>
                          </p:cTn>
                        </p:par>
                        <p:par>
                          <p:cTn id="43" fill="hold">
                            <p:stCondLst>
                              <p:cond delay="1000"/>
                            </p:stCondLst>
                            <p:childTnLst>
                              <p:par>
                                <p:cTn id="44" presetID="22" presetClass="entr" presetSubtype="8"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childTnLst>
                          </p:cTn>
                        </p:par>
                        <p:par>
                          <p:cTn id="47" fill="hold">
                            <p:stCondLst>
                              <p:cond delay="1500"/>
                            </p:stCondLst>
                            <p:childTnLst>
                              <p:par>
                                <p:cTn id="48" presetID="2" presetClass="entr" presetSubtype="2"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additive="base">
                                        <p:cTn id="50" dur="500" fill="hold"/>
                                        <p:tgtEl>
                                          <p:spTgt spid="25"/>
                                        </p:tgtEl>
                                        <p:attrNameLst>
                                          <p:attrName>ppt_x</p:attrName>
                                        </p:attrNameLst>
                                      </p:cBhvr>
                                      <p:tavLst>
                                        <p:tav tm="0">
                                          <p:val>
                                            <p:strVal val="1+#ppt_w/2"/>
                                          </p:val>
                                        </p:tav>
                                        <p:tav tm="100000">
                                          <p:val>
                                            <p:strVal val="#ppt_x"/>
                                          </p:val>
                                        </p:tav>
                                      </p:tavLst>
                                    </p:anim>
                                    <p:anim calcmode="lin" valueType="num">
                                      <p:cBhvr additive="base">
                                        <p:cTn id="51" dur="500" fill="hold"/>
                                        <p:tgtEl>
                                          <p:spTgt spid="25"/>
                                        </p:tgtEl>
                                        <p:attrNameLst>
                                          <p:attrName>ppt_y</p:attrName>
                                        </p:attrNameLst>
                                      </p:cBhvr>
                                      <p:tavLst>
                                        <p:tav tm="0">
                                          <p:val>
                                            <p:strVal val="#ppt_y"/>
                                          </p:val>
                                        </p:tav>
                                        <p:tav tm="100000">
                                          <p:val>
                                            <p:strVal val="#ppt_y"/>
                                          </p:val>
                                        </p:tav>
                                      </p:tavLst>
                                    </p:anim>
                                  </p:childTnLst>
                                </p:cTn>
                              </p:par>
                            </p:childTnLst>
                          </p:cTn>
                        </p:par>
                        <p:par>
                          <p:cTn id="52" fill="hold">
                            <p:stCondLst>
                              <p:cond delay="2000"/>
                            </p:stCondLst>
                            <p:childTnLst>
                              <p:par>
                                <p:cTn id="53" presetID="53" presetClass="entr" presetSubtype="16"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500" fill="hold"/>
                                        <p:tgtEl>
                                          <p:spTgt spid="11"/>
                                        </p:tgtEl>
                                        <p:attrNameLst>
                                          <p:attrName>ppt_w</p:attrName>
                                        </p:attrNameLst>
                                      </p:cBhvr>
                                      <p:tavLst>
                                        <p:tav tm="0">
                                          <p:val>
                                            <p:fltVal val="0"/>
                                          </p:val>
                                        </p:tav>
                                        <p:tav tm="100000">
                                          <p:val>
                                            <p:strVal val="#ppt_w"/>
                                          </p:val>
                                        </p:tav>
                                      </p:tavLst>
                                    </p:anim>
                                    <p:anim calcmode="lin" valueType="num">
                                      <p:cBhvr>
                                        <p:cTn id="56" dur="500" fill="hold"/>
                                        <p:tgtEl>
                                          <p:spTgt spid="11"/>
                                        </p:tgtEl>
                                        <p:attrNameLst>
                                          <p:attrName>ppt_h</p:attrName>
                                        </p:attrNameLst>
                                      </p:cBhvr>
                                      <p:tavLst>
                                        <p:tav tm="0">
                                          <p:val>
                                            <p:fltVal val="0"/>
                                          </p:val>
                                        </p:tav>
                                        <p:tav tm="100000">
                                          <p:val>
                                            <p:strVal val="#ppt_h"/>
                                          </p:val>
                                        </p:tav>
                                      </p:tavLst>
                                    </p:anim>
                                    <p:animEffect transition="in" filter="fade">
                                      <p:cBhvr>
                                        <p:cTn id="57" dur="500"/>
                                        <p:tgtEl>
                                          <p:spTgt spid="11"/>
                                        </p:tgtEl>
                                      </p:cBhvr>
                                    </p:animEffect>
                                  </p:childTnLst>
                                </p:cTn>
                              </p:par>
                            </p:childTnLst>
                          </p:cTn>
                        </p:par>
                        <p:par>
                          <p:cTn id="58" fill="hold">
                            <p:stCondLst>
                              <p:cond delay="2500"/>
                            </p:stCondLst>
                            <p:childTnLst>
                              <p:par>
                                <p:cTn id="59" presetID="2" presetClass="entr" presetSubtype="1" fill="hold" grpId="0" nodeType="after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additive="base">
                                        <p:cTn id="61" dur="500" fill="hold"/>
                                        <p:tgtEl>
                                          <p:spTgt spid="28"/>
                                        </p:tgtEl>
                                        <p:attrNameLst>
                                          <p:attrName>ppt_x</p:attrName>
                                        </p:attrNameLst>
                                      </p:cBhvr>
                                      <p:tavLst>
                                        <p:tav tm="0">
                                          <p:val>
                                            <p:strVal val="#ppt_x"/>
                                          </p:val>
                                        </p:tav>
                                        <p:tav tm="100000">
                                          <p:val>
                                            <p:strVal val="#ppt_x"/>
                                          </p:val>
                                        </p:tav>
                                      </p:tavLst>
                                    </p:anim>
                                    <p:anim calcmode="lin" valueType="num">
                                      <p:cBhvr additive="base">
                                        <p:cTn id="62" dur="500" fill="hold"/>
                                        <p:tgtEl>
                                          <p:spTgt spid="28"/>
                                        </p:tgtEl>
                                        <p:attrNameLst>
                                          <p:attrName>ppt_y</p:attrName>
                                        </p:attrNameLst>
                                      </p:cBhvr>
                                      <p:tavLst>
                                        <p:tav tm="0">
                                          <p:val>
                                            <p:strVal val="0-#ppt_h/2"/>
                                          </p:val>
                                        </p:tav>
                                        <p:tav tm="100000">
                                          <p:val>
                                            <p:strVal val="#ppt_y"/>
                                          </p:val>
                                        </p:tav>
                                      </p:tavLst>
                                    </p:anim>
                                  </p:childTnLst>
                                </p:cTn>
                              </p:par>
                            </p:childTnLst>
                          </p:cTn>
                        </p:par>
                        <p:par>
                          <p:cTn id="63" fill="hold">
                            <p:stCondLst>
                              <p:cond delay="3000"/>
                            </p:stCondLst>
                            <p:childTnLst>
                              <p:par>
                                <p:cTn id="64" presetID="53" presetClass="entr" presetSubtype="16" fill="hold" grpId="0" nodeType="afterEffect">
                                  <p:stCondLst>
                                    <p:cond delay="500"/>
                                  </p:stCondLst>
                                  <p:childTnLst>
                                    <p:set>
                                      <p:cBhvr>
                                        <p:cTn id="65" dur="1" fill="hold">
                                          <p:stCondLst>
                                            <p:cond delay="0"/>
                                          </p:stCondLst>
                                        </p:cTn>
                                        <p:tgtEl>
                                          <p:spTgt spid="29"/>
                                        </p:tgtEl>
                                        <p:attrNameLst>
                                          <p:attrName>style.visibility</p:attrName>
                                        </p:attrNameLst>
                                      </p:cBhvr>
                                      <p:to>
                                        <p:strVal val="visible"/>
                                      </p:to>
                                    </p:set>
                                    <p:anim calcmode="lin" valueType="num">
                                      <p:cBhvr>
                                        <p:cTn id="66" dur="500" fill="hold"/>
                                        <p:tgtEl>
                                          <p:spTgt spid="29"/>
                                        </p:tgtEl>
                                        <p:attrNameLst>
                                          <p:attrName>ppt_w</p:attrName>
                                        </p:attrNameLst>
                                      </p:cBhvr>
                                      <p:tavLst>
                                        <p:tav tm="0">
                                          <p:val>
                                            <p:fltVal val="0"/>
                                          </p:val>
                                        </p:tav>
                                        <p:tav tm="100000">
                                          <p:val>
                                            <p:strVal val="#ppt_w"/>
                                          </p:val>
                                        </p:tav>
                                      </p:tavLst>
                                    </p:anim>
                                    <p:anim calcmode="lin" valueType="num">
                                      <p:cBhvr>
                                        <p:cTn id="67" dur="500" fill="hold"/>
                                        <p:tgtEl>
                                          <p:spTgt spid="29"/>
                                        </p:tgtEl>
                                        <p:attrNameLst>
                                          <p:attrName>ppt_h</p:attrName>
                                        </p:attrNameLst>
                                      </p:cBhvr>
                                      <p:tavLst>
                                        <p:tav tm="0">
                                          <p:val>
                                            <p:fltVal val="0"/>
                                          </p:val>
                                        </p:tav>
                                        <p:tav tm="100000">
                                          <p:val>
                                            <p:strVal val="#ppt_h"/>
                                          </p:val>
                                        </p:tav>
                                      </p:tavLst>
                                    </p:anim>
                                    <p:animEffect transition="in" filter="fade">
                                      <p:cBhvr>
                                        <p:cTn id="6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p:bldP spid="24" grpId="0"/>
      <p:bldP spid="25" grpId="0"/>
      <p:bldP spid="29" grpId="0" animBg="1"/>
      <p:bldP spid="3" grpId="0"/>
      <p:bldP spid="28" grpId="0"/>
    </p:bldLst>
  </p:timing>
</p:sld>
</file>

<file path=ppt/slides/slide73.xml><?xml version="1.0" encoding="utf-8"?>
<p:sld xmlns:a="http://schemas.openxmlformats.org/drawingml/2006/main" xmlns:r="http://schemas.openxmlformats.org/officeDocument/2006/relationships" xmlns:p="http://schemas.openxmlformats.org/presentationml/2006/main" show="0">
  <p:cSld>
    <p:bg>
      <p:bgPr>
        <a:blipFill dpi="0" rotWithShape="1">
          <a:blip r:embed="rId12"/>
          <a:srcRect/>
          <a:stretch>
            <a:fillRect/>
          </a:stretch>
        </a:blipFill>
        <a:effectLst/>
      </p:bgPr>
    </p:bg>
    <p:spTree>
      <p:nvGrpSpPr>
        <p:cNvPr id="1" name="">
          <a:extLst>
            <a:ext uri="{FF2B5EF4-FFF2-40B4-BE49-F238E27FC236}">
              <a16:creationId xmlns:a16="http://schemas.microsoft.com/office/drawing/2014/main" id="{33E31ED1-D749-7638-7829-C200A8BE13BF}"/>
            </a:ext>
          </a:extLst>
        </p:cNvPr>
        <p:cNvGrpSpPr/>
        <p:nvPr/>
      </p:nvGrpSpPr>
      <p:grpSpPr>
        <a:xfrm>
          <a:off x="0" y="0"/>
          <a:ext cx="0" cy="0"/>
          <a:chOff x="0" y="0"/>
          <a:chExt cx="0" cy="0"/>
        </a:xfrm>
      </p:grpSpPr>
      <p:pic>
        <p:nvPicPr>
          <p:cNvPr id="7" name="Picture 2">
            <a:extLst>
              <a:ext uri="{FF2B5EF4-FFF2-40B4-BE49-F238E27FC236}">
                <a16:creationId xmlns:a16="http://schemas.microsoft.com/office/drawing/2014/main" id="{43B8266F-2F90-4C9B-89FC-E149DA0636EA}"/>
              </a:ext>
            </a:extLst>
          </p:cNvPr>
          <p:cNvPicPr>
            <a:picLocks noChangeAspect="1" noChangeArrowheads="1"/>
          </p:cNvPicPr>
          <p:nvPr/>
        </p:nvPicPr>
        <p:blipFill>
          <a:blip r:embed="rId4"/>
          <a:srcRect/>
          <a:stretch/>
        </p:blipFill>
        <p:spPr bwMode="auto">
          <a:xfrm>
            <a:off x="350595" y="378810"/>
            <a:ext cx="7504285" cy="5793611"/>
          </a:xfrm>
          <a:prstGeom prst="rect">
            <a:avLst/>
          </a:prstGeom>
          <a:solidFill>
            <a:srgbClr val="FFFFFF">
              <a:shade val="85000"/>
            </a:srgbClr>
          </a:solidFill>
          <a:ln w="190500" cap="sq">
            <a:noFill/>
            <a:miter lim="800000"/>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46A38DD5-FBFA-1156-D45B-2C309CE715A3}"/>
              </a:ext>
            </a:extLst>
          </p:cNvPr>
          <p:cNvSpPr txBox="1"/>
          <p:nvPr/>
        </p:nvSpPr>
        <p:spPr>
          <a:xfrm>
            <a:off x="8116158" y="339536"/>
            <a:ext cx="4075842" cy="584775"/>
          </a:xfrm>
          <a:prstGeom prst="rect">
            <a:avLst/>
          </a:prstGeom>
          <a:noFill/>
        </p:spPr>
        <p:txBody>
          <a:bodyPr wrap="square" rtlCol="0">
            <a:spAutoFit/>
          </a:bodyPr>
          <a:lstStyle/>
          <a:p>
            <a:pPr algn="ctr"/>
            <a:r>
              <a:rPr lang="en-US" sz="3200" b="1" dirty="0">
                <a:solidFill>
                  <a:schemeClr val="bg1"/>
                </a:solidFill>
                <a:effectLst>
                  <a:outerShdw blurRad="50800" dist="38100" dir="2700000" algn="tl" rotWithShape="0">
                    <a:prstClr val="black">
                      <a:alpha val="40000"/>
                    </a:prstClr>
                  </a:outerShdw>
                </a:effectLst>
                <a:latin typeface="Poppins"/>
                <a:cs typeface="Calibri" panose="020F0502020204030204" pitchFamily="34" charset="0"/>
              </a:rPr>
              <a:t>You</a:t>
            </a:r>
            <a:r>
              <a:rPr lang="en-US" sz="3200" dirty="0">
                <a:solidFill>
                  <a:schemeClr val="bg1"/>
                </a:solidFill>
                <a:effectLst>
                  <a:outerShdw blurRad="50800" dist="38100" dir="2700000" algn="tl" rotWithShape="0">
                    <a:prstClr val="black">
                      <a:alpha val="40000"/>
                    </a:prstClr>
                  </a:outerShdw>
                </a:effectLst>
                <a:latin typeface="Poppins"/>
                <a:cs typeface="Calibri" panose="020F0502020204030204" pitchFamily="34" charset="0"/>
              </a:rPr>
              <a:t> = 3 Services</a:t>
            </a:r>
          </a:p>
        </p:txBody>
      </p:sp>
      <p:sp>
        <p:nvSpPr>
          <p:cNvPr id="14" name="TextBox 13">
            <a:extLst>
              <a:ext uri="{FF2B5EF4-FFF2-40B4-BE49-F238E27FC236}">
                <a16:creationId xmlns:a16="http://schemas.microsoft.com/office/drawing/2014/main" id="{D1FFEDAA-0F20-3BD5-B085-B7D4A8F7234C}"/>
              </a:ext>
            </a:extLst>
          </p:cNvPr>
          <p:cNvSpPr txBox="1"/>
          <p:nvPr/>
        </p:nvSpPr>
        <p:spPr>
          <a:xfrm>
            <a:off x="2475270" y="6446601"/>
            <a:ext cx="724145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oppins"/>
                <a:ea typeface="Roboto Light" panose="02000000000000000000" pitchFamily="2" charset="0"/>
                <a:cs typeface="+mn-cs"/>
              </a:rPr>
              <a:t>*See ACN Compensation Plan for full details. Your results may vary. Earnings are not guaranteed.</a:t>
            </a:r>
          </a:p>
        </p:txBody>
      </p:sp>
      <p:sp>
        <p:nvSpPr>
          <p:cNvPr id="11" name="TextBox 10">
            <a:extLst>
              <a:ext uri="{FF2B5EF4-FFF2-40B4-BE49-F238E27FC236}">
                <a16:creationId xmlns:a16="http://schemas.microsoft.com/office/drawing/2014/main" id="{27695BF1-3625-00A6-B855-5AB47FC37B55}"/>
              </a:ext>
            </a:extLst>
          </p:cNvPr>
          <p:cNvSpPr txBox="1"/>
          <p:nvPr/>
        </p:nvSpPr>
        <p:spPr>
          <a:xfrm>
            <a:off x="9862414" y="4530377"/>
            <a:ext cx="1610117" cy="892552"/>
          </a:xfrm>
          <a:prstGeom prst="rect">
            <a:avLst/>
          </a:prstGeom>
          <a:noFill/>
        </p:spPr>
        <p:txBody>
          <a:bodyPr wrap="square" rtlCol="0">
            <a:spAutoFit/>
          </a:bodyPr>
          <a:lstStyle/>
          <a:p>
            <a:pPr algn="r"/>
            <a:r>
              <a:rPr lang="en-US" sz="1100" b="1" dirty="0">
                <a:solidFill>
                  <a:schemeClr val="bg1"/>
                </a:solidFill>
                <a:latin typeface="Poppins"/>
                <a:cs typeface="Calibri" panose="020F0502020204030204" pitchFamily="34" charset="0"/>
              </a:rPr>
              <a:t>ETL in 30 Days</a:t>
            </a:r>
          </a:p>
          <a:p>
            <a:pPr algn="r"/>
            <a:r>
              <a:rPr lang="en-US" sz="3650" b="1" dirty="0">
                <a:solidFill>
                  <a:schemeClr val="accent2"/>
                </a:solidFill>
                <a:latin typeface="Poppins"/>
                <a:cs typeface="Calibri" panose="020F0502020204030204" pitchFamily="34" charset="0"/>
              </a:rPr>
              <a:t>$400</a:t>
            </a:r>
          </a:p>
        </p:txBody>
      </p:sp>
      <p:sp>
        <p:nvSpPr>
          <p:cNvPr id="12" name="TextBox 11">
            <a:extLst>
              <a:ext uri="{FF2B5EF4-FFF2-40B4-BE49-F238E27FC236}">
                <a16:creationId xmlns:a16="http://schemas.microsoft.com/office/drawing/2014/main" id="{5DE43BDC-E913-C546-F68D-15A2C23DFBEB}"/>
              </a:ext>
            </a:extLst>
          </p:cNvPr>
          <p:cNvSpPr txBox="1"/>
          <p:nvPr/>
        </p:nvSpPr>
        <p:spPr>
          <a:xfrm>
            <a:off x="8570849" y="2014833"/>
            <a:ext cx="3342511" cy="1077218"/>
          </a:xfrm>
          <a:prstGeom prst="rect">
            <a:avLst/>
          </a:prstGeom>
          <a:noFill/>
        </p:spPr>
        <p:txBody>
          <a:bodyPr wrap="square" rtlCol="0">
            <a:spAutoFit/>
          </a:bodyPr>
          <a:lstStyle/>
          <a:p>
            <a:pPr algn="ctr"/>
            <a:r>
              <a:rPr lang="en-US" sz="2600" b="1" dirty="0">
                <a:solidFill>
                  <a:schemeClr val="bg1"/>
                </a:solidFill>
                <a:latin typeface="Poppins"/>
                <a:cs typeface="Calibri" panose="020F0502020204030204" pitchFamily="34" charset="0"/>
              </a:rPr>
              <a:t>Zack:</a:t>
            </a:r>
          </a:p>
          <a:p>
            <a:pPr algn="ctr"/>
            <a:r>
              <a:rPr lang="en-US" sz="2600" b="1" dirty="0">
                <a:solidFill>
                  <a:schemeClr val="bg1"/>
                </a:solidFill>
                <a:latin typeface="Poppins"/>
                <a:cs typeface="Calibri" panose="020F0502020204030204" pitchFamily="34" charset="0"/>
              </a:rPr>
              <a:t>Enrolls 6 Services</a:t>
            </a:r>
          </a:p>
        </p:txBody>
      </p:sp>
      <p:sp>
        <p:nvSpPr>
          <p:cNvPr id="16" name="TextBox 15">
            <a:extLst>
              <a:ext uri="{FF2B5EF4-FFF2-40B4-BE49-F238E27FC236}">
                <a16:creationId xmlns:a16="http://schemas.microsoft.com/office/drawing/2014/main" id="{F31716F4-EB95-1DE1-EDFB-2D45452701FA}"/>
              </a:ext>
            </a:extLst>
          </p:cNvPr>
          <p:cNvSpPr txBox="1"/>
          <p:nvPr/>
        </p:nvSpPr>
        <p:spPr>
          <a:xfrm>
            <a:off x="8116159" y="771249"/>
            <a:ext cx="4075842" cy="584775"/>
          </a:xfrm>
          <a:prstGeom prst="rect">
            <a:avLst/>
          </a:prstGeom>
          <a:noFill/>
        </p:spPr>
        <p:txBody>
          <a:bodyPr wrap="square" rtlCol="0">
            <a:spAutoFit/>
          </a:bodyPr>
          <a:lstStyle/>
          <a:p>
            <a:pPr algn="ctr"/>
            <a:r>
              <a:rPr lang="en-US" sz="3200" b="1" dirty="0">
                <a:solidFill>
                  <a:schemeClr val="bg1"/>
                </a:solidFill>
                <a:effectLst>
                  <a:outerShdw blurRad="50800" dist="38100" dir="2700000" algn="tl" rotWithShape="0">
                    <a:prstClr val="black">
                      <a:alpha val="40000"/>
                    </a:prstClr>
                  </a:outerShdw>
                </a:effectLst>
                <a:latin typeface="Poppins"/>
                <a:cs typeface="Calibri" panose="020F0502020204030204" pitchFamily="34" charset="0"/>
              </a:rPr>
              <a:t>+ 3 </a:t>
            </a:r>
            <a:r>
              <a:rPr lang="en-US" sz="3200" dirty="0">
                <a:solidFill>
                  <a:schemeClr val="bg1"/>
                </a:solidFill>
                <a:effectLst>
                  <a:outerShdw blurRad="50800" dist="38100" dir="2700000" algn="tl" rotWithShape="0">
                    <a:prstClr val="black">
                      <a:alpha val="40000"/>
                    </a:prstClr>
                  </a:outerShdw>
                </a:effectLst>
                <a:latin typeface="Poppins"/>
                <a:cs typeface="Calibri" panose="020F0502020204030204" pitchFamily="34" charset="0"/>
              </a:rPr>
              <a:t>Services = </a:t>
            </a:r>
            <a:r>
              <a:rPr lang="en-US" sz="3200" b="1" dirty="0">
                <a:solidFill>
                  <a:schemeClr val="accent2"/>
                </a:solidFill>
                <a:effectLst>
                  <a:outerShdw blurRad="50800" dist="38100" dir="2700000" algn="tl" rotWithShape="0">
                    <a:prstClr val="black">
                      <a:alpha val="40000"/>
                    </a:prstClr>
                  </a:outerShdw>
                </a:effectLst>
                <a:latin typeface="Poppins"/>
                <a:cs typeface="Calibri" panose="020F0502020204030204" pitchFamily="34" charset="0"/>
              </a:rPr>
              <a:t>6</a:t>
            </a:r>
          </a:p>
        </p:txBody>
      </p:sp>
      <p:sp>
        <p:nvSpPr>
          <p:cNvPr id="25" name="TextBox 24">
            <a:extLst>
              <a:ext uri="{FF2B5EF4-FFF2-40B4-BE49-F238E27FC236}">
                <a16:creationId xmlns:a16="http://schemas.microsoft.com/office/drawing/2014/main" id="{D5EDFC6C-BF47-3BF7-7231-E87ED8A83450}"/>
              </a:ext>
            </a:extLst>
          </p:cNvPr>
          <p:cNvSpPr txBox="1"/>
          <p:nvPr/>
        </p:nvSpPr>
        <p:spPr>
          <a:xfrm>
            <a:off x="8628286" y="1317133"/>
            <a:ext cx="3338365" cy="892552"/>
          </a:xfrm>
          <a:prstGeom prst="rect">
            <a:avLst/>
          </a:prstGeom>
          <a:noFill/>
        </p:spPr>
        <p:txBody>
          <a:bodyPr wrap="square" rtlCol="0">
            <a:spAutoFit/>
          </a:bodyPr>
          <a:lstStyle/>
          <a:p>
            <a:pPr algn="ctr"/>
            <a:r>
              <a:rPr lang="en-US" sz="2600" b="1" dirty="0">
                <a:solidFill>
                  <a:schemeClr val="accent2"/>
                </a:solidFill>
                <a:latin typeface="Poppins"/>
                <a:cs typeface="Calibri" panose="020F0502020204030204" pitchFamily="34" charset="0"/>
              </a:rPr>
              <a:t>Sponsor 1 Person</a:t>
            </a:r>
          </a:p>
          <a:p>
            <a:pPr algn="ctr"/>
            <a:r>
              <a:rPr lang="en-US" b="1" dirty="0">
                <a:solidFill>
                  <a:schemeClr val="accent2"/>
                </a:solidFill>
                <a:latin typeface="Poppins"/>
                <a:cs typeface="Calibri" panose="020F0502020204030204" pitchFamily="34" charset="0"/>
              </a:rPr>
              <a:t>Who does the same</a:t>
            </a:r>
          </a:p>
        </p:txBody>
      </p:sp>
      <p:sp>
        <p:nvSpPr>
          <p:cNvPr id="29" name="Oval 28">
            <a:extLst>
              <a:ext uri="{FF2B5EF4-FFF2-40B4-BE49-F238E27FC236}">
                <a16:creationId xmlns:a16="http://schemas.microsoft.com/office/drawing/2014/main" id="{6EB7C3CC-399C-28FC-0B97-62FEEFE9B180}"/>
              </a:ext>
            </a:extLst>
          </p:cNvPr>
          <p:cNvSpPr>
            <a:spLocks noChangeAspect="1"/>
          </p:cNvSpPr>
          <p:nvPr/>
        </p:nvSpPr>
        <p:spPr>
          <a:xfrm>
            <a:off x="7971705" y="3439985"/>
            <a:ext cx="1609344" cy="1609344"/>
          </a:xfrm>
          <a:prstGeom prst="ellipse">
            <a:avLst/>
          </a:prstGeom>
          <a:solidFill>
            <a:srgbClr val="407DC9"/>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rPr>
              <a:t>ETL</a:t>
            </a:r>
            <a:endParaRPr kumimoji="0" lang="en-US" sz="2700" b="1" i="0" u="none" strike="noStrike" kern="1200" cap="none" spc="0" normalizeH="0" baseline="0" noProof="0" dirty="0">
              <a:ln>
                <a:noFill/>
              </a:ln>
              <a:solidFill>
                <a:srgbClr val="FFFFFF"/>
              </a:solidFill>
              <a:effectLst/>
              <a:uLnTx/>
              <a:uFillTx/>
              <a:latin typeface="Poppins"/>
              <a:ea typeface="Roboto Black" panose="02000000000000000000" pitchFamily="2" charset="0"/>
              <a:cs typeface="+mn-cs"/>
              <a:sym typeface="Arial"/>
            </a:endParaRPr>
          </a:p>
        </p:txBody>
      </p:sp>
      <p:sp>
        <p:nvSpPr>
          <p:cNvPr id="3" name="TextBox 2">
            <a:extLst>
              <a:ext uri="{FF2B5EF4-FFF2-40B4-BE49-F238E27FC236}">
                <a16:creationId xmlns:a16="http://schemas.microsoft.com/office/drawing/2014/main" id="{49F266B4-F8A3-0AD1-FC7E-7B07BE8EF7BE}"/>
              </a:ext>
            </a:extLst>
          </p:cNvPr>
          <p:cNvSpPr txBox="1"/>
          <p:nvPr/>
        </p:nvSpPr>
        <p:spPr>
          <a:xfrm>
            <a:off x="9097810" y="3001523"/>
            <a:ext cx="2363904" cy="892552"/>
          </a:xfrm>
          <a:prstGeom prst="rect">
            <a:avLst/>
          </a:prstGeom>
          <a:noFill/>
        </p:spPr>
        <p:txBody>
          <a:bodyPr wrap="square" rtlCol="0">
            <a:spAutoFit/>
          </a:bodyPr>
          <a:lstStyle/>
          <a:p>
            <a:pPr algn="r"/>
            <a:r>
              <a:rPr lang="en-US" sz="1150" b="1" dirty="0">
                <a:solidFill>
                  <a:schemeClr val="bg1"/>
                </a:solidFill>
                <a:latin typeface="Poppins"/>
                <a:cs typeface="Calibri" panose="020F0502020204030204" pitchFamily="34" charset="0"/>
              </a:rPr>
              <a:t>Personal Customer Bonus</a:t>
            </a:r>
          </a:p>
          <a:p>
            <a:pPr algn="r"/>
            <a:r>
              <a:rPr lang="en-US" sz="3750" b="1" dirty="0">
                <a:solidFill>
                  <a:schemeClr val="accent2"/>
                </a:solidFill>
                <a:latin typeface="Poppins"/>
                <a:cs typeface="Calibri" panose="020F0502020204030204" pitchFamily="34" charset="0"/>
              </a:rPr>
              <a:t>$400</a:t>
            </a:r>
          </a:p>
        </p:txBody>
      </p:sp>
      <p:pic>
        <p:nvPicPr>
          <p:cNvPr id="9" name="Picture 8">
            <a:extLst>
              <a:ext uri="{FF2B5EF4-FFF2-40B4-BE49-F238E27FC236}">
                <a16:creationId xmlns:a16="http://schemas.microsoft.com/office/drawing/2014/main" id="{16383106-92A4-E791-5FD6-5085B90E9772}"/>
              </a:ext>
            </a:extLst>
          </p:cNvPr>
          <p:cNvPicPr>
            <a:picLocks noChangeAspect="1"/>
          </p:cNvPicPr>
          <p:nvPr/>
        </p:nvPicPr>
        <p:blipFill>
          <a:blip r:embed="rId5"/>
          <a:stretch>
            <a:fillRect/>
          </a:stretch>
        </p:blipFill>
        <p:spPr>
          <a:xfrm>
            <a:off x="965850" y="1201662"/>
            <a:ext cx="1270000" cy="1739900"/>
          </a:xfrm>
          <a:prstGeom prst="rect">
            <a:avLst/>
          </a:prstGeom>
        </p:spPr>
      </p:pic>
      <p:pic>
        <p:nvPicPr>
          <p:cNvPr id="10" name="Picture 9">
            <a:extLst>
              <a:ext uri="{FF2B5EF4-FFF2-40B4-BE49-F238E27FC236}">
                <a16:creationId xmlns:a16="http://schemas.microsoft.com/office/drawing/2014/main" id="{E95F51AD-EE5C-D2FA-C350-6C1A1BDB93F5}"/>
              </a:ext>
            </a:extLst>
          </p:cNvPr>
          <p:cNvPicPr>
            <a:picLocks noChangeAspect="1"/>
          </p:cNvPicPr>
          <p:nvPr/>
        </p:nvPicPr>
        <p:blipFill>
          <a:blip r:embed="rId6"/>
          <a:stretch>
            <a:fillRect/>
          </a:stretch>
        </p:blipFill>
        <p:spPr>
          <a:xfrm>
            <a:off x="5848105" y="989526"/>
            <a:ext cx="1567767" cy="4900919"/>
          </a:xfrm>
          <a:prstGeom prst="rect">
            <a:avLst/>
          </a:prstGeom>
        </p:spPr>
      </p:pic>
      <p:pic>
        <p:nvPicPr>
          <p:cNvPr id="15" name="Picture 14">
            <a:extLst>
              <a:ext uri="{FF2B5EF4-FFF2-40B4-BE49-F238E27FC236}">
                <a16:creationId xmlns:a16="http://schemas.microsoft.com/office/drawing/2014/main" id="{B2CE06E7-B083-121C-6E78-76E4918AD9B0}"/>
              </a:ext>
            </a:extLst>
          </p:cNvPr>
          <p:cNvPicPr>
            <a:picLocks noChangeAspect="1"/>
          </p:cNvPicPr>
          <p:nvPr/>
        </p:nvPicPr>
        <p:blipFill>
          <a:blip r:embed="rId7"/>
          <a:stretch>
            <a:fillRect/>
          </a:stretch>
        </p:blipFill>
        <p:spPr>
          <a:xfrm>
            <a:off x="985457" y="2881561"/>
            <a:ext cx="1739900" cy="1003300"/>
          </a:xfrm>
          <a:prstGeom prst="rect">
            <a:avLst/>
          </a:prstGeom>
        </p:spPr>
      </p:pic>
      <p:pic>
        <p:nvPicPr>
          <p:cNvPr id="18" name="Picture 17">
            <a:extLst>
              <a:ext uri="{FF2B5EF4-FFF2-40B4-BE49-F238E27FC236}">
                <a16:creationId xmlns:a16="http://schemas.microsoft.com/office/drawing/2014/main" id="{76421436-17FD-7B1C-42A1-F7F166FD311E}"/>
              </a:ext>
            </a:extLst>
          </p:cNvPr>
          <p:cNvPicPr>
            <a:picLocks noChangeAspect="1"/>
          </p:cNvPicPr>
          <p:nvPr/>
        </p:nvPicPr>
        <p:blipFill>
          <a:blip r:embed="rId8"/>
          <a:stretch>
            <a:fillRect/>
          </a:stretch>
        </p:blipFill>
        <p:spPr>
          <a:xfrm>
            <a:off x="2837930" y="2811610"/>
            <a:ext cx="660400" cy="381000"/>
          </a:xfrm>
          <a:prstGeom prst="rect">
            <a:avLst/>
          </a:prstGeom>
        </p:spPr>
      </p:pic>
      <p:pic>
        <p:nvPicPr>
          <p:cNvPr id="20" name="Picture 19">
            <a:extLst>
              <a:ext uri="{FF2B5EF4-FFF2-40B4-BE49-F238E27FC236}">
                <a16:creationId xmlns:a16="http://schemas.microsoft.com/office/drawing/2014/main" id="{55CF0E13-BADC-71BD-AB5B-C0E2C6C05EDB}"/>
              </a:ext>
            </a:extLst>
          </p:cNvPr>
          <p:cNvPicPr>
            <a:picLocks noChangeAspect="1"/>
          </p:cNvPicPr>
          <p:nvPr/>
        </p:nvPicPr>
        <p:blipFill>
          <a:blip r:embed="rId9"/>
          <a:stretch>
            <a:fillRect/>
          </a:stretch>
        </p:blipFill>
        <p:spPr>
          <a:xfrm>
            <a:off x="2967281" y="3814994"/>
            <a:ext cx="927100" cy="1727200"/>
          </a:xfrm>
          <a:prstGeom prst="rect">
            <a:avLst/>
          </a:prstGeom>
        </p:spPr>
      </p:pic>
      <p:pic>
        <p:nvPicPr>
          <p:cNvPr id="23" name="Picture 22">
            <a:extLst>
              <a:ext uri="{FF2B5EF4-FFF2-40B4-BE49-F238E27FC236}">
                <a16:creationId xmlns:a16="http://schemas.microsoft.com/office/drawing/2014/main" id="{45012448-3A4F-CA8E-C932-F23B0A2AE4D3}"/>
              </a:ext>
            </a:extLst>
          </p:cNvPr>
          <p:cNvPicPr>
            <a:picLocks noChangeAspect="1"/>
          </p:cNvPicPr>
          <p:nvPr/>
        </p:nvPicPr>
        <p:blipFill>
          <a:blip r:embed="rId10"/>
          <a:stretch>
            <a:fillRect/>
          </a:stretch>
        </p:blipFill>
        <p:spPr>
          <a:xfrm>
            <a:off x="2853636" y="2977565"/>
            <a:ext cx="647700" cy="533400"/>
          </a:xfrm>
          <a:prstGeom prst="rect">
            <a:avLst/>
          </a:prstGeom>
        </p:spPr>
      </p:pic>
      <p:sp>
        <p:nvSpPr>
          <p:cNvPr id="2" name="TextBox 1">
            <a:extLst>
              <a:ext uri="{FF2B5EF4-FFF2-40B4-BE49-F238E27FC236}">
                <a16:creationId xmlns:a16="http://schemas.microsoft.com/office/drawing/2014/main" id="{79BBFDBC-A3FE-1AE4-4F70-19BC0063E33B}"/>
              </a:ext>
            </a:extLst>
          </p:cNvPr>
          <p:cNvSpPr txBox="1"/>
          <p:nvPr/>
        </p:nvSpPr>
        <p:spPr>
          <a:xfrm>
            <a:off x="9472807" y="3765950"/>
            <a:ext cx="1993618" cy="892552"/>
          </a:xfrm>
          <a:prstGeom prst="rect">
            <a:avLst/>
          </a:prstGeom>
          <a:noFill/>
        </p:spPr>
        <p:txBody>
          <a:bodyPr wrap="square" rtlCol="0">
            <a:spAutoFit/>
          </a:bodyPr>
          <a:lstStyle/>
          <a:p>
            <a:pPr algn="r"/>
            <a:r>
              <a:rPr lang="en-US" sz="1000" b="1" dirty="0">
                <a:solidFill>
                  <a:schemeClr val="bg1"/>
                </a:solidFill>
                <a:latin typeface="Poppins"/>
                <a:cs typeface="Calibri" panose="020F0502020204030204" pitchFamily="34" charset="0"/>
              </a:rPr>
              <a:t>Personal Customer Bonus</a:t>
            </a:r>
          </a:p>
          <a:p>
            <a:pPr algn="r"/>
            <a:r>
              <a:rPr lang="en-US" sz="3300" b="1" dirty="0">
                <a:solidFill>
                  <a:schemeClr val="accent2"/>
                </a:solidFill>
                <a:latin typeface="Poppins"/>
                <a:cs typeface="Calibri" panose="020F0502020204030204" pitchFamily="34" charset="0"/>
              </a:rPr>
              <a:t>$600</a:t>
            </a:r>
          </a:p>
        </p:txBody>
      </p:sp>
      <p:sp>
        <p:nvSpPr>
          <p:cNvPr id="4" name="TextBox 3">
            <a:extLst>
              <a:ext uri="{FF2B5EF4-FFF2-40B4-BE49-F238E27FC236}">
                <a16:creationId xmlns:a16="http://schemas.microsoft.com/office/drawing/2014/main" id="{6A9D0570-D8A5-2341-6EAA-26A9609E0E15}"/>
              </a:ext>
            </a:extLst>
          </p:cNvPr>
          <p:cNvSpPr txBox="1"/>
          <p:nvPr/>
        </p:nvSpPr>
        <p:spPr>
          <a:xfrm>
            <a:off x="8723579" y="5270060"/>
            <a:ext cx="2587251" cy="1107996"/>
          </a:xfrm>
          <a:prstGeom prst="rect">
            <a:avLst/>
          </a:prstGeom>
          <a:noFill/>
        </p:spPr>
        <p:txBody>
          <a:bodyPr wrap="square" rtlCol="0">
            <a:spAutoFit/>
          </a:bodyPr>
          <a:lstStyle/>
          <a:p>
            <a:pPr algn="r"/>
            <a:r>
              <a:rPr lang="en-US" sz="5000" b="1" dirty="0">
                <a:solidFill>
                  <a:srgbClr val="008000"/>
                </a:solidFill>
                <a:effectLst>
                  <a:outerShdw blurRad="50800" dist="38100" dir="2700000" algn="tl" rotWithShape="0">
                    <a:prstClr val="black">
                      <a:alpha val="40000"/>
                    </a:prstClr>
                  </a:outerShdw>
                </a:effectLst>
                <a:latin typeface="Poppins"/>
                <a:cs typeface="Calibri" panose="020F0502020204030204" pitchFamily="34" charset="0"/>
              </a:rPr>
              <a:t>$1,400</a:t>
            </a:r>
          </a:p>
        </p:txBody>
      </p:sp>
      <p:sp>
        <p:nvSpPr>
          <p:cNvPr id="5" name="TextBox 4">
            <a:extLst>
              <a:ext uri="{FF2B5EF4-FFF2-40B4-BE49-F238E27FC236}">
                <a16:creationId xmlns:a16="http://schemas.microsoft.com/office/drawing/2014/main" id="{0D82DEE6-4D40-4763-CA04-61E304DAE361}"/>
              </a:ext>
            </a:extLst>
          </p:cNvPr>
          <p:cNvSpPr txBox="1"/>
          <p:nvPr/>
        </p:nvSpPr>
        <p:spPr>
          <a:xfrm>
            <a:off x="8723579" y="5270060"/>
            <a:ext cx="2587251" cy="1107996"/>
          </a:xfrm>
          <a:prstGeom prst="rect">
            <a:avLst/>
          </a:prstGeom>
          <a:noFill/>
        </p:spPr>
        <p:txBody>
          <a:bodyPr wrap="square" rtlCol="0">
            <a:spAutoFit/>
          </a:bodyPr>
          <a:lstStyle/>
          <a:p>
            <a:pPr algn="r"/>
            <a:r>
              <a:rPr lang="en-US" sz="5000" b="1" dirty="0">
                <a:solidFill>
                  <a:srgbClr val="008000"/>
                </a:solidFill>
                <a:effectLst>
                  <a:outerShdw blurRad="50800" dist="38100" dir="2700000" algn="tl" rotWithShape="0">
                    <a:prstClr val="black">
                      <a:alpha val="40000"/>
                    </a:prstClr>
                  </a:outerShdw>
                </a:effectLst>
                <a:latin typeface="Poppins"/>
                <a:cs typeface="Calibri" panose="020F0502020204030204" pitchFamily="34" charset="0"/>
              </a:rPr>
              <a:t>$1,000</a:t>
            </a:r>
          </a:p>
        </p:txBody>
      </p:sp>
      <p:sp>
        <p:nvSpPr>
          <p:cNvPr id="8" name="TextBox 7">
            <a:extLst>
              <a:ext uri="{FF2B5EF4-FFF2-40B4-BE49-F238E27FC236}">
                <a16:creationId xmlns:a16="http://schemas.microsoft.com/office/drawing/2014/main" id="{386A4676-2947-0ABA-DAAE-B1A4682BF57F}"/>
              </a:ext>
            </a:extLst>
          </p:cNvPr>
          <p:cNvSpPr txBox="1"/>
          <p:nvPr/>
        </p:nvSpPr>
        <p:spPr>
          <a:xfrm>
            <a:off x="9417537" y="5270060"/>
            <a:ext cx="1893293" cy="1107996"/>
          </a:xfrm>
          <a:prstGeom prst="rect">
            <a:avLst/>
          </a:prstGeom>
          <a:noFill/>
        </p:spPr>
        <p:txBody>
          <a:bodyPr wrap="square" rtlCol="0">
            <a:spAutoFit/>
          </a:bodyPr>
          <a:lstStyle/>
          <a:p>
            <a:pPr algn="r"/>
            <a:r>
              <a:rPr lang="en-US" sz="4600" b="1" dirty="0">
                <a:solidFill>
                  <a:srgbClr val="008000"/>
                </a:solidFill>
                <a:effectLst>
                  <a:outerShdw blurRad="50800" dist="38100" dir="2700000" algn="tl" rotWithShape="0">
                    <a:prstClr val="black">
                      <a:alpha val="40000"/>
                    </a:prstClr>
                  </a:outerShdw>
                </a:effectLst>
                <a:latin typeface="Poppins"/>
                <a:cs typeface="Calibri" panose="020F0502020204030204" pitchFamily="34" charset="0"/>
              </a:rPr>
              <a:t>$400</a:t>
            </a:r>
          </a:p>
        </p:txBody>
      </p:sp>
      <p:sp>
        <p:nvSpPr>
          <p:cNvPr id="13" name="Rectangle 12">
            <a:extLst>
              <a:ext uri="{FF2B5EF4-FFF2-40B4-BE49-F238E27FC236}">
                <a16:creationId xmlns:a16="http://schemas.microsoft.com/office/drawing/2014/main" id="{923BAB35-80E8-6AC4-6BED-17F4898B20D2}"/>
              </a:ext>
            </a:extLst>
          </p:cNvPr>
          <p:cNvSpPr/>
          <p:nvPr/>
        </p:nvSpPr>
        <p:spPr>
          <a:xfrm>
            <a:off x="642809" y="759292"/>
            <a:ext cx="2040984" cy="766606"/>
          </a:xfrm>
          <a:prstGeom prst="rect">
            <a:avLst/>
          </a:prstGeom>
          <a:noFill/>
          <a:ln w="57150">
            <a:solidFill>
              <a:srgbClr val="0050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53E7092-153E-9FA8-C670-99B5B44EB134}"/>
              </a:ext>
            </a:extLst>
          </p:cNvPr>
          <p:cNvSpPr/>
          <p:nvPr/>
        </p:nvSpPr>
        <p:spPr>
          <a:xfrm>
            <a:off x="642809" y="1595589"/>
            <a:ext cx="2040984" cy="2289272"/>
          </a:xfrm>
          <a:prstGeom prst="rect">
            <a:avLst/>
          </a:prstGeom>
          <a:noFill/>
          <a:ln w="57150">
            <a:solidFill>
              <a:srgbClr val="0050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53BC8D4-0606-F4D2-C267-59623AF8A4AF}"/>
              </a:ext>
            </a:extLst>
          </p:cNvPr>
          <p:cNvSpPr/>
          <p:nvPr/>
        </p:nvSpPr>
        <p:spPr>
          <a:xfrm>
            <a:off x="2808993" y="2723686"/>
            <a:ext cx="879324" cy="2818507"/>
          </a:xfrm>
          <a:prstGeom prst="rect">
            <a:avLst/>
          </a:prstGeom>
          <a:noFill/>
          <a:ln w="57150">
            <a:solidFill>
              <a:srgbClr val="0050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BE1D2E2-C549-B25D-2F19-3962ABBA9037}"/>
              </a:ext>
            </a:extLst>
          </p:cNvPr>
          <p:cNvSpPr/>
          <p:nvPr/>
        </p:nvSpPr>
        <p:spPr>
          <a:xfrm>
            <a:off x="5527701" y="759291"/>
            <a:ext cx="2040984" cy="5131153"/>
          </a:xfrm>
          <a:prstGeom prst="rect">
            <a:avLst/>
          </a:prstGeom>
          <a:noFill/>
          <a:ln w="57150">
            <a:solidFill>
              <a:srgbClr val="0050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6F7C7C8-07E4-CB6A-6FEE-19C8BFD3C925}"/>
              </a:ext>
            </a:extLst>
          </p:cNvPr>
          <p:cNvSpPr/>
          <p:nvPr/>
        </p:nvSpPr>
        <p:spPr>
          <a:xfrm>
            <a:off x="8751894" y="5294804"/>
            <a:ext cx="2558936" cy="1091102"/>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6 and 1 mark" descr=""/>
          <p:cNvPicPr>
            <a:picLocks noChangeAspect="1"/>
          </p:cNvPicPr>
          <p:nvPr/>
        </p:nvPicPr>
        <p:blipFill>
          <a:blip r:embed="rId13"/>
          <a:stretch>
            <a:fillRect/>
          </a:stretch>
        </p:blipFill>
        <p:spPr>
          <a:xfrm>
            <a:off x="11393424" y="6108192"/>
            <a:ext cx="475488" cy="475488"/>
          </a:xfrm>
          <a:prstGeom prst="rect">
            <a:avLst/>
          </a:prstGeom>
          <a:ln>
            <a:noFill/>
          </a:ln>
        </p:spPr>
      </p:pic>
      <p:sp>
        <p:nvSpPr>
          <p:cNvPr id="30"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3539013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500"/>
                                        <p:tgtEl>
                                          <p:spTgt spid="15"/>
                                        </p:tgtEl>
                                      </p:cBhvr>
                                    </p:animEffect>
                                  </p:childTnLst>
                                </p:cTn>
                              </p:par>
                            </p:childTnLst>
                          </p:cTn>
                        </p:par>
                        <p:par>
                          <p:cTn id="13" fill="hold">
                            <p:stCondLst>
                              <p:cond delay="500"/>
                            </p:stCondLst>
                            <p:childTnLst>
                              <p:par>
                                <p:cTn id="14" presetID="23" presetClass="entr" presetSubtype="16"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2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up)">
                                      <p:cBhvr>
                                        <p:cTn id="32" dur="500"/>
                                        <p:tgtEl>
                                          <p:spTgt spid="20"/>
                                        </p:tgtEl>
                                      </p:cBhvr>
                                    </p:animEffect>
                                  </p:childTnLst>
                                </p:cTn>
                              </p:par>
                            </p:childTnLst>
                          </p:cTn>
                        </p:par>
                        <p:par>
                          <p:cTn id="33" fill="hold">
                            <p:stCondLst>
                              <p:cond delay="500"/>
                            </p:stCondLst>
                            <p:childTnLst>
                              <p:par>
                                <p:cTn id="34" presetID="22" presetClass="entr" presetSubtype="8"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left)">
                                      <p:cBhvr>
                                        <p:cTn id="36" dur="500"/>
                                        <p:tgtEl>
                                          <p:spTgt spid="23"/>
                                        </p:tgtEl>
                                      </p:cBhvr>
                                    </p:animEffect>
                                  </p:childTnLst>
                                </p:cTn>
                              </p:par>
                            </p:childTnLst>
                          </p:cTn>
                        </p:par>
                        <p:par>
                          <p:cTn id="37" fill="hold">
                            <p:stCondLst>
                              <p:cond delay="1000"/>
                            </p:stCondLst>
                            <p:childTnLst>
                              <p:par>
                                <p:cTn id="38" presetID="2" presetClass="entr" presetSubtype="2"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500" fill="hold"/>
                                        <p:tgtEl>
                                          <p:spTgt spid="25"/>
                                        </p:tgtEl>
                                        <p:attrNameLst>
                                          <p:attrName>ppt_x</p:attrName>
                                        </p:attrNameLst>
                                      </p:cBhvr>
                                      <p:tavLst>
                                        <p:tav tm="0">
                                          <p:val>
                                            <p:strVal val="1+#ppt_w/2"/>
                                          </p:val>
                                        </p:tav>
                                        <p:tav tm="100000">
                                          <p:val>
                                            <p:strVal val="#ppt_x"/>
                                          </p:val>
                                        </p:tav>
                                      </p:tavLst>
                                    </p:anim>
                                    <p:anim calcmode="lin" valueType="num">
                                      <p:cBhvr additive="base">
                                        <p:cTn id="41" dur="500" fill="hold"/>
                                        <p:tgtEl>
                                          <p:spTgt spid="25"/>
                                        </p:tgtEl>
                                        <p:attrNameLst>
                                          <p:attrName>ppt_y</p:attrName>
                                        </p:attrNameLst>
                                      </p:cBhvr>
                                      <p:tavLst>
                                        <p:tav tm="0">
                                          <p:val>
                                            <p:strVal val="#ppt_y"/>
                                          </p:val>
                                        </p:tav>
                                        <p:tav tm="100000">
                                          <p:val>
                                            <p:strVal val="#ppt_y"/>
                                          </p:val>
                                        </p:tav>
                                      </p:tavLst>
                                    </p:anim>
                                  </p:childTnLst>
                                </p:cTn>
                              </p:par>
                            </p:childTnLst>
                          </p:cTn>
                        </p:par>
                        <p:par>
                          <p:cTn id="42" fill="hold">
                            <p:stCondLst>
                              <p:cond delay="1500"/>
                            </p:stCondLst>
                            <p:childTnLst>
                              <p:par>
                                <p:cTn id="43" presetID="53" presetClass="entr" presetSubtype="16"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fltVal val="0"/>
                                          </p:val>
                                        </p:tav>
                                        <p:tav tm="100000">
                                          <p:val>
                                            <p:strVal val="#ppt_w"/>
                                          </p:val>
                                        </p:tav>
                                      </p:tavLst>
                                    </p:anim>
                                    <p:anim calcmode="lin" valueType="num">
                                      <p:cBhvr>
                                        <p:cTn id="46" dur="500" fill="hold"/>
                                        <p:tgtEl>
                                          <p:spTgt spid="11"/>
                                        </p:tgtEl>
                                        <p:attrNameLst>
                                          <p:attrName>ppt_h</p:attrName>
                                        </p:attrNameLst>
                                      </p:cBhvr>
                                      <p:tavLst>
                                        <p:tav tm="0">
                                          <p:val>
                                            <p:fltVal val="0"/>
                                          </p:val>
                                        </p:tav>
                                        <p:tav tm="100000">
                                          <p:val>
                                            <p:strVal val="#ppt_h"/>
                                          </p:val>
                                        </p:tav>
                                      </p:tavLst>
                                    </p:anim>
                                    <p:animEffect transition="in" filter="fade">
                                      <p:cBhvr>
                                        <p:cTn id="47" dur="500"/>
                                        <p:tgtEl>
                                          <p:spTgt spid="11"/>
                                        </p:tgtEl>
                                      </p:cBhvr>
                                    </p:animEffect>
                                  </p:childTnLst>
                                </p:cTn>
                              </p:par>
                            </p:childTnLst>
                          </p:cTn>
                        </p:par>
                        <p:par>
                          <p:cTn id="48" fill="hold">
                            <p:stCondLst>
                              <p:cond delay="2000"/>
                            </p:stCondLst>
                            <p:childTnLst>
                              <p:par>
                                <p:cTn id="49" presetID="53" presetClass="entr" presetSubtype="16" fill="hold" grpId="0" nodeType="afterEffect">
                                  <p:stCondLst>
                                    <p:cond delay="500"/>
                                  </p:stCondLst>
                                  <p:childTnLst>
                                    <p:set>
                                      <p:cBhvr>
                                        <p:cTn id="50" dur="1" fill="hold">
                                          <p:stCondLst>
                                            <p:cond delay="0"/>
                                          </p:stCondLst>
                                        </p:cTn>
                                        <p:tgtEl>
                                          <p:spTgt spid="29"/>
                                        </p:tgtEl>
                                        <p:attrNameLst>
                                          <p:attrName>style.visibility</p:attrName>
                                        </p:attrNameLst>
                                      </p:cBhvr>
                                      <p:to>
                                        <p:strVal val="visible"/>
                                      </p:to>
                                    </p:set>
                                    <p:anim calcmode="lin" valueType="num">
                                      <p:cBhvr>
                                        <p:cTn id="51" dur="500" fill="hold"/>
                                        <p:tgtEl>
                                          <p:spTgt spid="29"/>
                                        </p:tgtEl>
                                        <p:attrNameLst>
                                          <p:attrName>ppt_w</p:attrName>
                                        </p:attrNameLst>
                                      </p:cBhvr>
                                      <p:tavLst>
                                        <p:tav tm="0">
                                          <p:val>
                                            <p:fltVal val="0"/>
                                          </p:val>
                                        </p:tav>
                                        <p:tav tm="100000">
                                          <p:val>
                                            <p:strVal val="#ppt_w"/>
                                          </p:val>
                                        </p:tav>
                                      </p:tavLst>
                                    </p:anim>
                                    <p:anim calcmode="lin" valueType="num">
                                      <p:cBhvr>
                                        <p:cTn id="52" dur="500" fill="hold"/>
                                        <p:tgtEl>
                                          <p:spTgt spid="29"/>
                                        </p:tgtEl>
                                        <p:attrNameLst>
                                          <p:attrName>ppt_h</p:attrName>
                                        </p:attrNameLst>
                                      </p:cBhvr>
                                      <p:tavLst>
                                        <p:tav tm="0">
                                          <p:val>
                                            <p:fltVal val="0"/>
                                          </p:val>
                                        </p:tav>
                                        <p:tav tm="100000">
                                          <p:val>
                                            <p:strVal val="#ppt_h"/>
                                          </p:val>
                                        </p:tav>
                                      </p:tavLst>
                                    </p:anim>
                                    <p:animEffect transition="in" filter="fade">
                                      <p:cBhvr>
                                        <p:cTn id="53" dur="500"/>
                                        <p:tgtEl>
                                          <p:spTgt spid="29"/>
                                        </p:tgtEl>
                                      </p:cBhvr>
                                    </p:animEffect>
                                  </p:childTnLst>
                                </p:cTn>
                              </p:par>
                            </p:childTnLst>
                          </p:cTn>
                        </p:par>
                        <p:par>
                          <p:cTn id="54" fill="hold">
                            <p:stCondLst>
                              <p:cond delay="3000"/>
                            </p:stCondLst>
                            <p:childTnLst>
                              <p:par>
                                <p:cTn id="55" presetID="23" presetClass="entr" presetSubtype="16" fill="hold" grpId="0" nodeType="after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p:cTn id="57" dur="500" fill="hold"/>
                                        <p:tgtEl>
                                          <p:spTgt spid="2"/>
                                        </p:tgtEl>
                                        <p:attrNameLst>
                                          <p:attrName>ppt_w</p:attrName>
                                        </p:attrNameLst>
                                      </p:cBhvr>
                                      <p:tavLst>
                                        <p:tav tm="0">
                                          <p:val>
                                            <p:fltVal val="0"/>
                                          </p:val>
                                        </p:tav>
                                        <p:tav tm="100000">
                                          <p:val>
                                            <p:strVal val="#ppt_w"/>
                                          </p:val>
                                        </p:tav>
                                      </p:tavLst>
                                    </p:anim>
                                    <p:anim calcmode="lin" valueType="num">
                                      <p:cBhvr>
                                        <p:cTn id="58" dur="500" fill="hold"/>
                                        <p:tgtEl>
                                          <p:spTgt spid="2"/>
                                        </p:tgtEl>
                                        <p:attrNameLst>
                                          <p:attrName>ppt_h</p:attrName>
                                        </p:attrNameLst>
                                      </p:cBhvr>
                                      <p:tavLst>
                                        <p:tav tm="0">
                                          <p:val>
                                            <p:fltVal val="0"/>
                                          </p:val>
                                        </p:tav>
                                        <p:tav tm="100000">
                                          <p:val>
                                            <p:strVal val="#ppt_h"/>
                                          </p:val>
                                        </p:tav>
                                      </p:tavLst>
                                    </p:anim>
                                  </p:childTnLst>
                                </p:cTn>
                              </p:par>
                            </p:childTnLst>
                          </p:cTn>
                        </p:par>
                        <p:par>
                          <p:cTn id="59" fill="hold">
                            <p:stCondLst>
                              <p:cond delay="3500"/>
                            </p:stCondLst>
                            <p:childTnLst>
                              <p:par>
                                <p:cTn id="60" presetID="2" presetClass="entr" presetSubtype="1" fill="hold" grpId="0" nodeType="after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additive="base">
                                        <p:cTn id="62" dur="500" fill="hold"/>
                                        <p:tgtEl>
                                          <p:spTgt spid="4"/>
                                        </p:tgtEl>
                                        <p:attrNameLst>
                                          <p:attrName>ppt_x</p:attrName>
                                        </p:attrNameLst>
                                      </p:cBhvr>
                                      <p:tavLst>
                                        <p:tav tm="0">
                                          <p:val>
                                            <p:strVal val="#ppt_x"/>
                                          </p:val>
                                        </p:tav>
                                        <p:tav tm="100000">
                                          <p:val>
                                            <p:strVal val="#ppt_x"/>
                                          </p:val>
                                        </p:tav>
                                      </p:tavLst>
                                    </p:anim>
                                    <p:anim calcmode="lin" valueType="num">
                                      <p:cBhvr additive="base">
                                        <p:cTn id="63" dur="500" fill="hold"/>
                                        <p:tgtEl>
                                          <p:spTgt spid="4"/>
                                        </p:tgtEl>
                                        <p:attrNameLst>
                                          <p:attrName>ppt_y</p:attrName>
                                        </p:attrNameLst>
                                      </p:cBhvr>
                                      <p:tavLst>
                                        <p:tav tm="0">
                                          <p:val>
                                            <p:strVal val="0-#ppt_h/2"/>
                                          </p:val>
                                        </p:tav>
                                        <p:tav tm="100000">
                                          <p:val>
                                            <p:strVal val="#ppt_y"/>
                                          </p:val>
                                        </p:tav>
                                      </p:tavLst>
                                    </p:anim>
                                  </p:childTnLst>
                                </p:cTn>
                              </p:par>
                            </p:childTnLst>
                          </p:cTn>
                        </p:par>
                        <p:par>
                          <p:cTn id="64" fill="hold">
                            <p:stCondLst>
                              <p:cond delay="4000"/>
                            </p:stCondLst>
                            <p:childTnLst>
                              <p:par>
                                <p:cTn id="65" presetID="2" presetClass="entr" presetSubtype="1" fill="hold" grpId="0" nodeType="afterEffect">
                                  <p:stCondLst>
                                    <p:cond delay="0"/>
                                  </p:stCondLst>
                                  <p:childTnLst>
                                    <p:set>
                                      <p:cBhvr>
                                        <p:cTn id="66" dur="1" fill="hold">
                                          <p:stCondLst>
                                            <p:cond delay="0"/>
                                          </p:stCondLst>
                                        </p:cTn>
                                        <p:tgtEl>
                                          <p:spTgt spid="5"/>
                                        </p:tgtEl>
                                        <p:attrNameLst>
                                          <p:attrName>style.visibility</p:attrName>
                                        </p:attrNameLst>
                                      </p:cBhvr>
                                      <p:to>
                                        <p:strVal val="visible"/>
                                      </p:to>
                                    </p:set>
                                    <p:anim calcmode="lin" valueType="num">
                                      <p:cBhvr additive="base">
                                        <p:cTn id="67" dur="500" fill="hold"/>
                                        <p:tgtEl>
                                          <p:spTgt spid="5"/>
                                        </p:tgtEl>
                                        <p:attrNameLst>
                                          <p:attrName>ppt_x</p:attrName>
                                        </p:attrNameLst>
                                      </p:cBhvr>
                                      <p:tavLst>
                                        <p:tav tm="0">
                                          <p:val>
                                            <p:strVal val="#ppt_x"/>
                                          </p:val>
                                        </p:tav>
                                        <p:tav tm="100000">
                                          <p:val>
                                            <p:strVal val="#ppt_x"/>
                                          </p:val>
                                        </p:tav>
                                      </p:tavLst>
                                    </p:anim>
                                    <p:anim calcmode="lin" valueType="num">
                                      <p:cBhvr additive="base">
                                        <p:cTn id="68" dur="500" fill="hold"/>
                                        <p:tgtEl>
                                          <p:spTgt spid="5"/>
                                        </p:tgtEl>
                                        <p:attrNameLst>
                                          <p:attrName>ppt_y</p:attrName>
                                        </p:attrNameLst>
                                      </p:cBhvr>
                                      <p:tavLst>
                                        <p:tav tm="0">
                                          <p:val>
                                            <p:strVal val="0-#ppt_h/2"/>
                                          </p:val>
                                        </p:tav>
                                        <p:tav tm="100000">
                                          <p:val>
                                            <p:strVal val="#ppt_y"/>
                                          </p:val>
                                        </p:tav>
                                      </p:tavLst>
                                    </p:anim>
                                  </p:childTnLst>
                                </p:cTn>
                              </p:par>
                            </p:childTnLst>
                          </p:cTn>
                        </p:par>
                        <p:par>
                          <p:cTn id="69" fill="hold">
                            <p:stCondLst>
                              <p:cond delay="4500"/>
                            </p:stCondLst>
                            <p:childTnLst>
                              <p:par>
                                <p:cTn id="70" presetID="2" presetClass="entr" presetSubtype="1" fill="hold" grpId="0" nodeType="afterEffect">
                                  <p:stCondLst>
                                    <p:cond delay="0"/>
                                  </p:stCondLst>
                                  <p:childTnLst>
                                    <p:set>
                                      <p:cBhvr>
                                        <p:cTn id="71" dur="1" fill="hold">
                                          <p:stCondLst>
                                            <p:cond delay="0"/>
                                          </p:stCondLst>
                                        </p:cTn>
                                        <p:tgtEl>
                                          <p:spTgt spid="8"/>
                                        </p:tgtEl>
                                        <p:attrNameLst>
                                          <p:attrName>style.visibility</p:attrName>
                                        </p:attrNameLst>
                                      </p:cBhvr>
                                      <p:to>
                                        <p:strVal val="visible"/>
                                      </p:to>
                                    </p:set>
                                    <p:anim calcmode="lin" valueType="num">
                                      <p:cBhvr additive="base">
                                        <p:cTn id="72" dur="500" fill="hold"/>
                                        <p:tgtEl>
                                          <p:spTgt spid="8"/>
                                        </p:tgtEl>
                                        <p:attrNameLst>
                                          <p:attrName>ppt_x</p:attrName>
                                        </p:attrNameLst>
                                      </p:cBhvr>
                                      <p:tavLst>
                                        <p:tav tm="0">
                                          <p:val>
                                            <p:strVal val="#ppt_x"/>
                                          </p:val>
                                        </p:tav>
                                        <p:tav tm="100000">
                                          <p:val>
                                            <p:strVal val="#ppt_x"/>
                                          </p:val>
                                        </p:tav>
                                      </p:tavLst>
                                    </p:anim>
                                    <p:anim calcmode="lin" valueType="num">
                                      <p:cBhvr additive="base">
                                        <p:cTn id="73"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p:bldP spid="25" grpId="0"/>
      <p:bldP spid="29" grpId="0" animBg="1"/>
      <p:bldP spid="3" grpId="0"/>
      <p:bldP spid="2" grpId="0"/>
      <p:bldP spid="4" grpId="0"/>
      <p:bldP spid="5" grpId="0"/>
      <p:bldP spid="8" grpId="0"/>
    </p:bld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sp>
        <p:nvSpPr>
          <p:cNvPr id="45" name="Eyebrow"/>
          <p:cNvSpPr txBox="1"/>
          <p:nvPr/>
        </p:nvSpPr>
        <p:spPr>
          <a:xfrm>
            <a:off x="630936" y="475488"/>
            <a:ext cx="9144000" cy="292608"/>
          </a:xfrm>
          <a:prstGeom prst="rect">
            <a:avLst/>
          </a:prstGeom>
          <a:noFill/>
          <a:ln>
            <a:noFill/>
          </a:ln>
        </p:spPr>
        <p:txBody>
          <a:bodyPr wrap="none" lIns="0" tIns="0" rIns="0" bIns="0" anchor="ctr" rtlCol="0">
            <a:noAutofit/>
          </a:bodyPr>
          <a:lstStyle/>
          <a:p>
            <a:pPr algn="l">
              <a:spcBef>
                <a:spcPts val="0"/>
              </a:spcBef>
              <a:spcAft>
                <a:spcPts val="0"/>
              </a:spcAft>
              <a:buNone/>
            </a:pPr>
            <a:r>
              <a:rPr lang="en-US" sz="1200" b="1" i="0" spc="400" dirty="0">
                <a:solidFill>
                  <a:srgbClr val="FFD700"/>
                </a:solidFill>
                <a:latin typeface="Poppins"/>
                <a:cs typeface="Poppins"/>
              </a:rPr>
              <a:t>EXAMPLE  ·  YOUR FIRST 20–30 DAYS</a:t>
            </a:r>
            <a:endParaRPr lang="en-US" sz="1200" dirty="0"/>
          </a:p>
        </p:txBody>
      </p:sp>
      <p:sp>
        <p:nvSpPr>
          <p:cNvPr id="46" name="Title"/>
          <p:cNvSpPr txBox="1"/>
          <p:nvPr/>
        </p:nvSpPr>
        <p:spPr>
          <a:xfrm>
            <a:off x="630936" y="768096"/>
            <a:ext cx="6858000" cy="868680"/>
          </a:xfrm>
          <a:prstGeom prst="rect">
            <a:avLst/>
          </a:prstGeom>
          <a:noFill/>
          <a:ln>
            <a:noFill/>
          </a:ln>
        </p:spPr>
        <p:txBody>
          <a:bodyPr wrap="square" lIns="0" tIns="0" rIns="0" bIns="0" anchor="ctr" rtlCol="0">
            <a:noAutofit/>
          </a:bodyPr>
          <a:lstStyle/>
          <a:p>
            <a:pPr algn="l">
              <a:lnSpc>
                <a:spcPct val="90000"/>
              </a:lnSpc>
              <a:spcBef>
                <a:spcPts val="0"/>
              </a:spcBef>
              <a:spcAft>
                <a:spcPts val="0"/>
              </a:spcAft>
              <a:buNone/>
            </a:pPr>
            <a:r>
              <a:rPr lang="en-US" sz="4000" b="1" i="0" dirty="0">
                <a:solidFill>
                  <a:srgbClr val="FFFFFF"/>
                </a:solidFill>
                <a:latin typeface="Poppins"/>
                <a:cs typeface="Poppins"/>
              </a:rPr>
              <a:t>20–30 Days to ETL</a:t>
            </a:r>
            <a:endParaRPr lang="en-US" sz="1200" dirty="0"/>
          </a:p>
        </p:txBody>
      </p:sp>
      <p:sp>
        <p:nvSpPr>
          <p:cNvPr id="47" name="Subtitle"/>
          <p:cNvSpPr txBox="1"/>
          <p:nvPr/>
        </p:nvSpPr>
        <p:spPr>
          <a:xfrm>
            <a:off x="630936" y="1572768"/>
            <a:ext cx="10515600" cy="365760"/>
          </a:xfrm>
          <a:prstGeom prst="rect">
            <a:avLst/>
          </a:prstGeom>
          <a:noFill/>
          <a:ln>
            <a:noFill/>
          </a:ln>
        </p:spPr>
        <p:txBody>
          <a:bodyPr wrap="none" lIns="0" tIns="0" rIns="0" bIns="0" anchor="ctr" rtlCol="0">
            <a:noAutofit/>
          </a:bodyPr>
          <a:lstStyle/>
          <a:p>
            <a:pPr algn="l">
              <a:spcBef>
                <a:spcPts val="0"/>
              </a:spcBef>
              <a:spcAft>
                <a:spcPts val="0"/>
              </a:spcAft>
              <a:buNone/>
            </a:pPr>
            <a:r>
              <a:rPr lang="en-US" sz="1600" b="0" i="0" dirty="0">
                <a:solidFill>
                  <a:srgbClr val="DCE6F2"/>
                </a:solidFill>
                <a:latin typeface="Poppins"/>
                <a:cs typeface="Poppins"/>
              </a:rPr>
              <a:t xml:space="preserve">Enroll </a:t>
            </a:r>
            <a:r>
              <a:rPr lang="en-US" sz="1600" b="1" i="0" dirty="0">
                <a:solidFill>
                  <a:srgbClr val="FFD700"/>
                </a:solidFill>
                <a:latin typeface="Poppins"/>
                <a:cs typeface="Poppins"/>
              </a:rPr>
              <a:t>6</a:t>
            </a:r>
            <a:r>
              <a:rPr lang="en-US" sz="1600" b="0" i="0" dirty="0">
                <a:solidFill>
                  <a:srgbClr val="DCE6F2"/>
                </a:solidFill>
                <a:latin typeface="Poppins"/>
                <a:cs typeface="Poppins"/>
              </a:rPr>
              <a:t xml:space="preserve"> Services  |  Help </a:t>
            </a:r>
            <a:r>
              <a:rPr lang="en-US" sz="1600" b="1" i="0" dirty="0">
                <a:solidFill>
                  <a:srgbClr val="FFD700"/>
                </a:solidFill>
                <a:latin typeface="Poppins"/>
                <a:cs typeface="Poppins"/>
              </a:rPr>
              <a:t>1</a:t>
            </a:r>
            <a:r>
              <a:rPr lang="en-US" sz="1600" b="0" i="0" dirty="0">
                <a:solidFill>
                  <a:srgbClr val="DCE6F2"/>
                </a:solidFill>
                <a:latin typeface="Poppins"/>
                <a:cs typeface="Poppins"/>
              </a:rPr>
              <a:t xml:space="preserve"> Other Do the Same</a:t>
            </a:r>
            <a:endParaRPr lang="en-US" sz="1200" dirty="0"/>
          </a:p>
        </p:txBody>
      </p:sp>
      <p:sp>
        <p:nvSpPr>
          <p:cNvPr id="48" name="Lane you"/>
          <p:cNvSpPr txBox="1"/>
          <p:nvPr/>
        </p:nvSpPr>
        <p:spPr>
          <a:xfrm>
            <a:off x="630936" y="2121408"/>
            <a:ext cx="5486400" cy="274320"/>
          </a:xfrm>
          <a:prstGeom prst="rect">
            <a:avLst/>
          </a:prstGeom>
          <a:noFill/>
          <a:ln>
            <a:noFill/>
          </a:ln>
        </p:spPr>
        <p:txBody>
          <a:bodyPr wrap="none" lIns="0" tIns="0" rIns="0" bIns="0" anchor="t" rtlCol="0">
            <a:noAutofit/>
          </a:bodyPr>
          <a:lstStyle/>
          <a:p>
            <a:pPr algn="l">
              <a:spcBef>
                <a:spcPts val="0"/>
              </a:spcBef>
              <a:spcAft>
                <a:spcPts val="0"/>
              </a:spcAft>
              <a:buNone/>
            </a:pPr>
            <a:r>
              <a:rPr lang="en-US" sz="1100" b="1" i="0" spc="300" dirty="0">
                <a:solidFill>
                  <a:srgbClr val="FFD700"/>
                </a:solidFill>
                <a:latin typeface="Poppins"/>
                <a:cs typeface="Poppins"/>
              </a:rPr>
              <a:t>WHAT YOU DO</a:t>
            </a:r>
            <a:endParaRPr lang="en-US" sz="1200" dirty="0"/>
          </a:p>
        </p:txBody>
      </p:sp>
      <p:sp>
        <p:nvSpPr>
          <p:cNvPr id="49" name="Lane team"/>
          <p:cNvSpPr txBox="1"/>
          <p:nvPr/>
        </p:nvSpPr>
        <p:spPr>
          <a:xfrm>
            <a:off x="7580376" y="2121408"/>
            <a:ext cx="4572000" cy="274320"/>
          </a:xfrm>
          <a:prstGeom prst="rect">
            <a:avLst/>
          </a:prstGeom>
          <a:noFill/>
          <a:ln>
            <a:noFill/>
          </a:ln>
        </p:spPr>
        <p:txBody>
          <a:bodyPr wrap="none" lIns="0" tIns="0" rIns="0" bIns="0" anchor="t" rtlCol="0">
            <a:noAutofit/>
          </a:bodyPr>
          <a:lstStyle/>
          <a:p>
            <a:pPr algn="l">
              <a:spcBef>
                <a:spcPts val="0"/>
              </a:spcBef>
              <a:spcAft>
                <a:spcPts val="0"/>
              </a:spcAft>
              <a:buNone/>
            </a:pPr>
            <a:r>
              <a:rPr lang="en-US" sz="1100" b="1" i="0" spc="300" dirty="0">
                <a:solidFill>
                  <a:srgbClr val="8FB6E8"/>
                </a:solidFill>
                <a:latin typeface="Poppins"/>
                <a:cs typeface="Poppins"/>
              </a:rPr>
              <a:t>HELP YOUR TEAM</a:t>
            </a:r>
            <a:endParaRPr lang="en-US" sz="1200" dirty="0"/>
          </a:p>
        </p:txBody>
      </p:sp>
      <p:sp>
        <p:nvSpPr>
          <p:cNvPr id="50" name="Track"/>
          <p:cNvSpPr/>
          <p:nvPr/>
        </p:nvSpPr>
        <p:spPr>
          <a:xfrm>
            <a:off x="868680" y="3008376"/>
            <a:ext cx="10424160" cy="54864"/>
          </a:xfrm>
          <a:prstGeom prst="rect">
            <a:avLst/>
          </a:prstGeom>
          <a:solidFill>
            <a:srgbClr val="1C4E8C"/>
          </a:solidFill>
          <a:ln>
            <a:noFill/>
          </a:ln>
        </p:spPr>
      </p:sp>
      <p:sp>
        <p:nvSpPr>
          <p:cNvPr id="51" name="Node"/>
          <p:cNvSpPr/>
          <p:nvPr/>
        </p:nvSpPr>
        <p:spPr>
          <a:xfrm>
            <a:off x="731520" y="2898648"/>
            <a:ext cx="274320" cy="274320"/>
          </a:xfrm>
          <a:prstGeom prst="ellipse">
            <a:avLst/>
          </a:prstGeom>
          <a:solidFill>
            <a:srgbClr val="00274C"/>
          </a:solidFill>
          <a:ln w="38100">
            <a:solidFill>
              <a:srgbClr val="FFD700"/>
            </a:solidFill>
          </a:ln>
        </p:spPr>
      </p:sp>
      <p:sp>
        <p:nvSpPr>
          <p:cNvPr id="52" name="Day"/>
          <p:cNvSpPr txBox="1"/>
          <p:nvPr/>
        </p:nvSpPr>
        <p:spPr>
          <a:xfrm>
            <a:off x="301752" y="2487168"/>
            <a:ext cx="1133856" cy="310896"/>
          </a:xfrm>
          <a:prstGeom prst="rect">
            <a:avLst/>
          </a:prstGeom>
          <a:noFill/>
          <a:ln>
            <a:noFill/>
          </a:ln>
        </p:spPr>
        <p:txBody>
          <a:bodyPr wrap="none" lIns="0" tIns="0" rIns="0" bIns="0" anchor="ctr" rtlCol="0">
            <a:noAutofit/>
          </a:bodyPr>
          <a:lstStyle/>
          <a:p>
            <a:pPr algn="ctr">
              <a:spcBef>
                <a:spcPts val="0"/>
              </a:spcBef>
              <a:spcAft>
                <a:spcPts val="0"/>
              </a:spcAft>
              <a:buNone/>
            </a:pPr>
            <a:r>
              <a:rPr lang="en-US" sz="1100" b="1" i="0" spc="100" dirty="0">
                <a:solidFill>
                  <a:srgbClr val="FFD700"/>
                </a:solidFill>
                <a:latin typeface="Poppins"/>
                <a:cs typeface="Poppins"/>
              </a:rPr>
              <a:t>DAY 1</a:t>
            </a:r>
            <a:endParaRPr lang="en-US" sz="1200" dirty="0"/>
          </a:p>
        </p:txBody>
      </p:sp>
      <p:sp>
        <p:nvSpPr>
          <p:cNvPr id="53" name="Action"/>
          <p:cNvSpPr txBox="1"/>
          <p:nvPr/>
        </p:nvSpPr>
        <p:spPr>
          <a:xfrm>
            <a:off x="338328" y="3310128"/>
            <a:ext cx="1060704" cy="1051560"/>
          </a:xfrm>
          <a:prstGeom prst="rect">
            <a:avLst/>
          </a:prstGeom>
          <a:noFill/>
          <a:ln>
            <a:noFill/>
          </a:ln>
        </p:spPr>
        <p:txBody>
          <a:bodyPr wrap="square" lIns="0" tIns="0" rIns="0" bIns="0" anchor="t" rtlCol="0">
            <a:noAutofit/>
          </a:bodyPr>
          <a:lstStyle/>
          <a:p>
            <a:pPr algn="ctr">
              <a:lnSpc>
                <a:spcPct val="95000"/>
              </a:lnSpc>
              <a:spcBef>
                <a:spcPts val="0"/>
              </a:spcBef>
              <a:spcAft>
                <a:spcPts val="0"/>
              </a:spcAft>
              <a:buNone/>
            </a:pPr>
            <a:r>
              <a:rPr lang="en-US" sz="1200" b="0" i="0" dirty="0">
                <a:solidFill>
                  <a:srgbClr val="FFFFFF"/>
                </a:solidFill>
                <a:latin typeface="Poppins"/>
                <a:cs typeface="Poppins"/>
              </a:rPr>
              <a:t>Enroll as an IBO + enroll 3 services</a:t>
            </a:r>
            <a:endParaRPr lang="en-US" sz="1200" dirty="0"/>
          </a:p>
        </p:txBody>
      </p:sp>
      <p:sp>
        <p:nvSpPr>
          <p:cNvPr id="54" name="Progress 1"/>
          <p:cNvSpPr/>
          <p:nvPr/>
        </p:nvSpPr>
        <p:spPr>
          <a:xfrm>
            <a:off x="868680" y="2999232"/>
            <a:ext cx="1158240" cy="73152"/>
          </a:xfrm>
          <a:prstGeom prst="rect">
            <a:avLst/>
          </a:prstGeom>
          <a:solidFill>
            <a:srgbClr val="FFD700"/>
          </a:solidFill>
          <a:ln>
            <a:noFill/>
          </a:ln>
        </p:spPr>
      </p:sp>
      <p:sp>
        <p:nvSpPr>
          <p:cNvPr id="55" name="Node"/>
          <p:cNvSpPr/>
          <p:nvPr/>
        </p:nvSpPr>
        <p:spPr>
          <a:xfrm>
            <a:off x="1889760" y="2898648"/>
            <a:ext cx="274320" cy="274320"/>
          </a:xfrm>
          <a:prstGeom prst="ellipse">
            <a:avLst/>
          </a:prstGeom>
          <a:solidFill>
            <a:srgbClr val="00274C"/>
          </a:solidFill>
          <a:ln w="38100">
            <a:solidFill>
              <a:srgbClr val="FFD700"/>
            </a:solidFill>
          </a:ln>
        </p:spPr>
      </p:sp>
      <p:sp>
        <p:nvSpPr>
          <p:cNvPr id="56" name="Day"/>
          <p:cNvSpPr txBox="1"/>
          <p:nvPr/>
        </p:nvSpPr>
        <p:spPr>
          <a:xfrm>
            <a:off x="1459992" y="2487168"/>
            <a:ext cx="1133856" cy="310896"/>
          </a:xfrm>
          <a:prstGeom prst="rect">
            <a:avLst/>
          </a:prstGeom>
          <a:noFill/>
          <a:ln>
            <a:noFill/>
          </a:ln>
        </p:spPr>
        <p:txBody>
          <a:bodyPr wrap="none" lIns="0" tIns="0" rIns="0" bIns="0" anchor="ctr" rtlCol="0">
            <a:noAutofit/>
          </a:bodyPr>
          <a:lstStyle/>
          <a:p>
            <a:pPr algn="ctr">
              <a:spcBef>
                <a:spcPts val="0"/>
              </a:spcBef>
              <a:spcAft>
                <a:spcPts val="0"/>
              </a:spcAft>
              <a:buNone/>
            </a:pPr>
            <a:r>
              <a:rPr lang="en-US" sz="1100" b="1" i="0" spc="100" dirty="0">
                <a:solidFill>
                  <a:srgbClr val="FFD700"/>
                </a:solidFill>
                <a:latin typeface="Poppins"/>
                <a:cs typeface="Poppins"/>
              </a:rPr>
              <a:t>DAY 2</a:t>
            </a:r>
            <a:endParaRPr lang="en-US" sz="1200" dirty="0"/>
          </a:p>
        </p:txBody>
      </p:sp>
      <p:sp>
        <p:nvSpPr>
          <p:cNvPr id="57" name="Action"/>
          <p:cNvSpPr txBox="1"/>
          <p:nvPr/>
        </p:nvSpPr>
        <p:spPr>
          <a:xfrm>
            <a:off x="1496568" y="3310128"/>
            <a:ext cx="1060704" cy="1051560"/>
          </a:xfrm>
          <a:prstGeom prst="rect">
            <a:avLst/>
          </a:prstGeom>
          <a:noFill/>
          <a:ln>
            <a:noFill/>
          </a:ln>
        </p:spPr>
        <p:txBody>
          <a:bodyPr wrap="square" lIns="0" tIns="0" rIns="0" bIns="0" anchor="t" rtlCol="0">
            <a:noAutofit/>
          </a:bodyPr>
          <a:lstStyle/>
          <a:p>
            <a:pPr algn="ctr">
              <a:lnSpc>
                <a:spcPct val="95000"/>
              </a:lnSpc>
              <a:spcBef>
                <a:spcPts val="0"/>
              </a:spcBef>
              <a:spcAft>
                <a:spcPts val="0"/>
              </a:spcAft>
              <a:buNone/>
            </a:pPr>
            <a:r>
              <a:rPr lang="en-US" sz="1200" b="0" i="0" dirty="0">
                <a:solidFill>
                  <a:srgbClr val="FFFFFF"/>
                </a:solidFill>
                <a:latin typeface="Poppins"/>
                <a:cs typeface="Poppins"/>
              </a:rPr>
              <a:t>Schedule Grand Opening + make your list</a:t>
            </a:r>
            <a:endParaRPr lang="en-US" sz="1200" dirty="0"/>
          </a:p>
        </p:txBody>
      </p:sp>
      <p:sp>
        <p:nvSpPr>
          <p:cNvPr id="58" name="Progress 2"/>
          <p:cNvSpPr/>
          <p:nvPr/>
        </p:nvSpPr>
        <p:spPr>
          <a:xfrm>
            <a:off x="2026920" y="2999232"/>
            <a:ext cx="1158240" cy="73152"/>
          </a:xfrm>
          <a:prstGeom prst="rect">
            <a:avLst/>
          </a:prstGeom>
          <a:solidFill>
            <a:srgbClr val="FFD700"/>
          </a:solidFill>
          <a:ln>
            <a:noFill/>
          </a:ln>
        </p:spPr>
      </p:sp>
      <p:sp>
        <p:nvSpPr>
          <p:cNvPr id="59" name="Node"/>
          <p:cNvSpPr/>
          <p:nvPr/>
        </p:nvSpPr>
        <p:spPr>
          <a:xfrm>
            <a:off x="3048000" y="2898648"/>
            <a:ext cx="274320" cy="274320"/>
          </a:xfrm>
          <a:prstGeom prst="ellipse">
            <a:avLst/>
          </a:prstGeom>
          <a:solidFill>
            <a:srgbClr val="00274C"/>
          </a:solidFill>
          <a:ln w="38100">
            <a:solidFill>
              <a:srgbClr val="FFD700"/>
            </a:solidFill>
          </a:ln>
        </p:spPr>
      </p:sp>
      <p:sp>
        <p:nvSpPr>
          <p:cNvPr id="60" name="Day"/>
          <p:cNvSpPr txBox="1"/>
          <p:nvPr/>
        </p:nvSpPr>
        <p:spPr>
          <a:xfrm>
            <a:off x="2618232" y="2487168"/>
            <a:ext cx="1133856" cy="310896"/>
          </a:xfrm>
          <a:prstGeom prst="rect">
            <a:avLst/>
          </a:prstGeom>
          <a:noFill/>
          <a:ln>
            <a:noFill/>
          </a:ln>
        </p:spPr>
        <p:txBody>
          <a:bodyPr wrap="none" lIns="0" tIns="0" rIns="0" bIns="0" anchor="ctr" rtlCol="0">
            <a:noAutofit/>
          </a:bodyPr>
          <a:lstStyle/>
          <a:p>
            <a:pPr algn="ctr">
              <a:spcBef>
                <a:spcPts val="0"/>
              </a:spcBef>
              <a:spcAft>
                <a:spcPts val="0"/>
              </a:spcAft>
              <a:buNone/>
            </a:pPr>
            <a:r>
              <a:rPr lang="en-US" sz="1100" b="1" i="0" spc="100" dirty="0">
                <a:solidFill>
                  <a:srgbClr val="FFD700"/>
                </a:solidFill>
                <a:latin typeface="Poppins"/>
                <a:cs typeface="Poppins"/>
              </a:rPr>
              <a:t>DAY 3</a:t>
            </a:r>
            <a:endParaRPr lang="en-US" sz="1200" dirty="0"/>
          </a:p>
        </p:txBody>
      </p:sp>
      <p:sp>
        <p:nvSpPr>
          <p:cNvPr id="61" name="Action"/>
          <p:cNvSpPr txBox="1"/>
          <p:nvPr/>
        </p:nvSpPr>
        <p:spPr>
          <a:xfrm>
            <a:off x="2654808" y="3310128"/>
            <a:ext cx="1060704" cy="1051560"/>
          </a:xfrm>
          <a:prstGeom prst="rect">
            <a:avLst/>
          </a:prstGeom>
          <a:noFill/>
          <a:ln>
            <a:noFill/>
          </a:ln>
        </p:spPr>
        <p:txBody>
          <a:bodyPr wrap="square" lIns="0" tIns="0" rIns="0" bIns="0" anchor="t" rtlCol="0">
            <a:noAutofit/>
          </a:bodyPr>
          <a:lstStyle/>
          <a:p>
            <a:pPr algn="ctr">
              <a:lnSpc>
                <a:spcPct val="95000"/>
              </a:lnSpc>
              <a:spcBef>
                <a:spcPts val="0"/>
              </a:spcBef>
              <a:spcAft>
                <a:spcPts val="0"/>
              </a:spcAft>
              <a:buNone/>
            </a:pPr>
            <a:r>
              <a:rPr lang="en-US" sz="1200" b="0" i="0" dirty="0">
                <a:solidFill>
                  <a:srgbClr val="FFFFFF"/>
                </a:solidFill>
                <a:latin typeface="Poppins"/>
                <a:cs typeface="Poppins"/>
              </a:rPr>
              <a:t>Invite guests</a:t>
            </a:r>
            <a:endParaRPr lang="en-US" sz="1200" dirty="0"/>
          </a:p>
        </p:txBody>
      </p:sp>
      <p:sp>
        <p:nvSpPr>
          <p:cNvPr id="62" name="Progress 3"/>
          <p:cNvSpPr/>
          <p:nvPr/>
        </p:nvSpPr>
        <p:spPr>
          <a:xfrm>
            <a:off x="3185160" y="2999232"/>
            <a:ext cx="1158240" cy="73152"/>
          </a:xfrm>
          <a:prstGeom prst="rect">
            <a:avLst/>
          </a:prstGeom>
          <a:solidFill>
            <a:srgbClr val="FFD700"/>
          </a:solidFill>
          <a:ln>
            <a:noFill/>
          </a:ln>
        </p:spPr>
      </p:sp>
      <p:sp>
        <p:nvSpPr>
          <p:cNvPr id="63" name="Node"/>
          <p:cNvSpPr/>
          <p:nvPr/>
        </p:nvSpPr>
        <p:spPr>
          <a:xfrm>
            <a:off x="4206240" y="2898648"/>
            <a:ext cx="274320" cy="274320"/>
          </a:xfrm>
          <a:prstGeom prst="ellipse">
            <a:avLst/>
          </a:prstGeom>
          <a:solidFill>
            <a:srgbClr val="00274C"/>
          </a:solidFill>
          <a:ln w="38100">
            <a:solidFill>
              <a:srgbClr val="FFD700"/>
            </a:solidFill>
          </a:ln>
        </p:spPr>
      </p:sp>
      <p:sp>
        <p:nvSpPr>
          <p:cNvPr id="64" name="Day"/>
          <p:cNvSpPr txBox="1"/>
          <p:nvPr/>
        </p:nvSpPr>
        <p:spPr>
          <a:xfrm>
            <a:off x="3776472" y="2487168"/>
            <a:ext cx="1133856" cy="310896"/>
          </a:xfrm>
          <a:prstGeom prst="rect">
            <a:avLst/>
          </a:prstGeom>
          <a:noFill/>
          <a:ln>
            <a:noFill/>
          </a:ln>
        </p:spPr>
        <p:txBody>
          <a:bodyPr wrap="none" lIns="0" tIns="0" rIns="0" bIns="0" anchor="ctr" rtlCol="0">
            <a:noAutofit/>
          </a:bodyPr>
          <a:lstStyle/>
          <a:p>
            <a:pPr algn="ctr">
              <a:spcBef>
                <a:spcPts val="0"/>
              </a:spcBef>
              <a:spcAft>
                <a:spcPts val="0"/>
              </a:spcAft>
              <a:buNone/>
            </a:pPr>
            <a:r>
              <a:rPr lang="en-US" sz="1100" b="1" i="0" spc="100" dirty="0">
                <a:solidFill>
                  <a:srgbClr val="FFD700"/>
                </a:solidFill>
                <a:latin typeface="Poppins"/>
                <a:cs typeface="Poppins"/>
              </a:rPr>
              <a:t>DAY 4–7</a:t>
            </a:r>
            <a:endParaRPr lang="en-US" sz="1200" dirty="0"/>
          </a:p>
        </p:txBody>
      </p:sp>
      <p:sp>
        <p:nvSpPr>
          <p:cNvPr id="65" name="Action"/>
          <p:cNvSpPr txBox="1"/>
          <p:nvPr/>
        </p:nvSpPr>
        <p:spPr>
          <a:xfrm>
            <a:off x="3813048" y="3310128"/>
            <a:ext cx="1060704" cy="1051560"/>
          </a:xfrm>
          <a:prstGeom prst="rect">
            <a:avLst/>
          </a:prstGeom>
          <a:noFill/>
          <a:ln>
            <a:noFill/>
          </a:ln>
        </p:spPr>
        <p:txBody>
          <a:bodyPr wrap="square" lIns="0" tIns="0" rIns="0" bIns="0" anchor="t" rtlCol="0">
            <a:noAutofit/>
          </a:bodyPr>
          <a:lstStyle/>
          <a:p>
            <a:pPr algn="ctr">
              <a:lnSpc>
                <a:spcPct val="95000"/>
              </a:lnSpc>
              <a:spcBef>
                <a:spcPts val="0"/>
              </a:spcBef>
              <a:spcAft>
                <a:spcPts val="0"/>
              </a:spcAft>
              <a:buNone/>
            </a:pPr>
            <a:r>
              <a:rPr lang="en-US" sz="1200" b="0" i="0" dirty="0">
                <a:solidFill>
                  <a:srgbClr val="FFFFFF"/>
                </a:solidFill>
                <a:latin typeface="Poppins"/>
                <a:cs typeface="Poppins"/>
              </a:rPr>
              <a:t>Your Grand Opening</a:t>
            </a:r>
            <a:endParaRPr lang="en-US" sz="1200" dirty="0"/>
          </a:p>
        </p:txBody>
      </p:sp>
      <p:sp>
        <p:nvSpPr>
          <p:cNvPr id="66" name="Progress 4"/>
          <p:cNvSpPr/>
          <p:nvPr/>
        </p:nvSpPr>
        <p:spPr>
          <a:xfrm>
            <a:off x="4343400" y="2999232"/>
            <a:ext cx="1158240" cy="73152"/>
          </a:xfrm>
          <a:prstGeom prst="rect">
            <a:avLst/>
          </a:prstGeom>
          <a:solidFill>
            <a:srgbClr val="FFD700"/>
          </a:solidFill>
          <a:ln>
            <a:noFill/>
          </a:ln>
        </p:spPr>
      </p:sp>
      <p:sp>
        <p:nvSpPr>
          <p:cNvPr id="67" name="Node"/>
          <p:cNvSpPr/>
          <p:nvPr/>
        </p:nvSpPr>
        <p:spPr>
          <a:xfrm>
            <a:off x="5364480" y="2898648"/>
            <a:ext cx="274320" cy="274320"/>
          </a:xfrm>
          <a:prstGeom prst="ellipse">
            <a:avLst/>
          </a:prstGeom>
          <a:solidFill>
            <a:srgbClr val="00274C"/>
          </a:solidFill>
          <a:ln w="38100">
            <a:solidFill>
              <a:srgbClr val="FFD700"/>
            </a:solidFill>
          </a:ln>
        </p:spPr>
      </p:sp>
      <p:sp>
        <p:nvSpPr>
          <p:cNvPr id="68" name="Day"/>
          <p:cNvSpPr txBox="1"/>
          <p:nvPr/>
        </p:nvSpPr>
        <p:spPr>
          <a:xfrm>
            <a:off x="4934712" y="2487168"/>
            <a:ext cx="1133856" cy="310896"/>
          </a:xfrm>
          <a:prstGeom prst="rect">
            <a:avLst/>
          </a:prstGeom>
          <a:noFill/>
          <a:ln>
            <a:noFill/>
          </a:ln>
        </p:spPr>
        <p:txBody>
          <a:bodyPr wrap="none" lIns="0" tIns="0" rIns="0" bIns="0" anchor="ctr" rtlCol="0">
            <a:noAutofit/>
          </a:bodyPr>
          <a:lstStyle/>
          <a:p>
            <a:pPr algn="ctr">
              <a:spcBef>
                <a:spcPts val="0"/>
              </a:spcBef>
              <a:spcAft>
                <a:spcPts val="0"/>
              </a:spcAft>
              <a:buNone/>
            </a:pPr>
            <a:r>
              <a:rPr lang="en-US" sz="1100" b="1" i="0" spc="100" dirty="0">
                <a:solidFill>
                  <a:srgbClr val="FFD700"/>
                </a:solidFill>
                <a:latin typeface="Poppins"/>
                <a:cs typeface="Poppins"/>
              </a:rPr>
              <a:t>DAY 4–8</a:t>
            </a:r>
            <a:endParaRPr lang="en-US" sz="1200" dirty="0"/>
          </a:p>
        </p:txBody>
      </p:sp>
      <p:sp>
        <p:nvSpPr>
          <p:cNvPr id="69" name="Action"/>
          <p:cNvSpPr txBox="1"/>
          <p:nvPr/>
        </p:nvSpPr>
        <p:spPr>
          <a:xfrm>
            <a:off x="4971288" y="3310128"/>
            <a:ext cx="1060704" cy="1051560"/>
          </a:xfrm>
          <a:prstGeom prst="rect">
            <a:avLst/>
          </a:prstGeom>
          <a:noFill/>
          <a:ln>
            <a:noFill/>
          </a:ln>
        </p:spPr>
        <p:txBody>
          <a:bodyPr wrap="square" lIns="0" tIns="0" rIns="0" bIns="0" anchor="t" rtlCol="0">
            <a:noAutofit/>
          </a:bodyPr>
          <a:lstStyle/>
          <a:p>
            <a:pPr algn="ctr">
              <a:lnSpc>
                <a:spcPct val="95000"/>
              </a:lnSpc>
              <a:spcBef>
                <a:spcPts val="0"/>
              </a:spcBef>
              <a:spcAft>
                <a:spcPts val="0"/>
              </a:spcAft>
              <a:buNone/>
            </a:pPr>
            <a:r>
              <a:rPr lang="en-US" sz="1200" b="0" i="0" dirty="0">
                <a:solidFill>
                  <a:srgbClr val="FFFFFF"/>
                </a:solidFill>
                <a:latin typeface="Poppins"/>
                <a:cs typeface="Poppins"/>
              </a:rPr>
              <a:t>Enroll 3 more services</a:t>
            </a:r>
            <a:endParaRPr lang="en-US" sz="1200" dirty="0"/>
          </a:p>
        </p:txBody>
      </p:sp>
      <p:sp>
        <p:nvSpPr>
          <p:cNvPr id="70" name="Progress 5"/>
          <p:cNvSpPr/>
          <p:nvPr/>
        </p:nvSpPr>
        <p:spPr>
          <a:xfrm>
            <a:off x="5501640" y="2999232"/>
            <a:ext cx="1158240" cy="73152"/>
          </a:xfrm>
          <a:prstGeom prst="rect">
            <a:avLst/>
          </a:prstGeom>
          <a:solidFill>
            <a:srgbClr val="FFD700"/>
          </a:solidFill>
          <a:ln>
            <a:noFill/>
          </a:ln>
        </p:spPr>
      </p:sp>
      <p:sp>
        <p:nvSpPr>
          <p:cNvPr id="71" name="Node"/>
          <p:cNvSpPr/>
          <p:nvPr/>
        </p:nvSpPr>
        <p:spPr>
          <a:xfrm>
            <a:off x="6522720" y="2898648"/>
            <a:ext cx="274320" cy="274320"/>
          </a:xfrm>
          <a:prstGeom prst="ellipse">
            <a:avLst/>
          </a:prstGeom>
          <a:solidFill>
            <a:srgbClr val="00274C"/>
          </a:solidFill>
          <a:ln w="38100">
            <a:solidFill>
              <a:srgbClr val="FFD700"/>
            </a:solidFill>
          </a:ln>
        </p:spPr>
      </p:sp>
      <p:sp>
        <p:nvSpPr>
          <p:cNvPr id="72" name="Day"/>
          <p:cNvSpPr txBox="1"/>
          <p:nvPr/>
        </p:nvSpPr>
        <p:spPr>
          <a:xfrm>
            <a:off x="6092952" y="2487168"/>
            <a:ext cx="1133856" cy="310896"/>
          </a:xfrm>
          <a:prstGeom prst="rect">
            <a:avLst/>
          </a:prstGeom>
          <a:noFill/>
          <a:ln>
            <a:noFill/>
          </a:ln>
        </p:spPr>
        <p:txBody>
          <a:bodyPr wrap="none" lIns="0" tIns="0" rIns="0" bIns="0" anchor="ctr" rtlCol="0">
            <a:noAutofit/>
          </a:bodyPr>
          <a:lstStyle/>
          <a:p>
            <a:pPr algn="ctr">
              <a:spcBef>
                <a:spcPts val="0"/>
              </a:spcBef>
              <a:spcAft>
                <a:spcPts val="0"/>
              </a:spcAft>
              <a:buNone/>
            </a:pPr>
            <a:r>
              <a:rPr lang="en-US" sz="1100" b="1" i="0" spc="100" dirty="0">
                <a:solidFill>
                  <a:srgbClr val="FFD700"/>
                </a:solidFill>
                <a:latin typeface="Poppins"/>
                <a:cs typeface="Poppins"/>
              </a:rPr>
              <a:t>DAY 4–10</a:t>
            </a:r>
            <a:endParaRPr lang="en-US" sz="1200" dirty="0"/>
          </a:p>
        </p:txBody>
      </p:sp>
      <p:sp>
        <p:nvSpPr>
          <p:cNvPr id="73" name="Action"/>
          <p:cNvSpPr txBox="1"/>
          <p:nvPr/>
        </p:nvSpPr>
        <p:spPr>
          <a:xfrm>
            <a:off x="6129528" y="3310128"/>
            <a:ext cx="1060704" cy="1051560"/>
          </a:xfrm>
          <a:prstGeom prst="rect">
            <a:avLst/>
          </a:prstGeom>
          <a:noFill/>
          <a:ln>
            <a:noFill/>
          </a:ln>
        </p:spPr>
        <p:txBody>
          <a:bodyPr wrap="square" lIns="0" tIns="0" rIns="0" bIns="0" anchor="t" rtlCol="0">
            <a:noAutofit/>
          </a:bodyPr>
          <a:lstStyle/>
          <a:p>
            <a:pPr algn="ctr">
              <a:lnSpc>
                <a:spcPct val="95000"/>
              </a:lnSpc>
              <a:spcBef>
                <a:spcPts val="0"/>
              </a:spcBef>
              <a:spcAft>
                <a:spcPts val="0"/>
              </a:spcAft>
              <a:buNone/>
            </a:pPr>
            <a:r>
              <a:rPr lang="en-US" sz="1200" b="0" i="0" dirty="0">
                <a:solidFill>
                  <a:srgbClr val="FFFFFF"/>
                </a:solidFill>
                <a:latin typeface="Poppins"/>
                <a:cs typeface="Poppins"/>
              </a:rPr>
              <a:t>Sponsor 1 (or 2) biz partners</a:t>
            </a:r>
            <a:endParaRPr lang="en-US" sz="1200" dirty="0"/>
          </a:p>
        </p:txBody>
      </p:sp>
      <p:sp>
        <p:nvSpPr>
          <p:cNvPr id="74" name="Progress 6"/>
          <p:cNvSpPr/>
          <p:nvPr/>
        </p:nvSpPr>
        <p:spPr>
          <a:xfrm>
            <a:off x="6659880" y="2999232"/>
            <a:ext cx="1158240" cy="73152"/>
          </a:xfrm>
          <a:prstGeom prst="rect">
            <a:avLst/>
          </a:prstGeom>
          <a:solidFill>
            <a:srgbClr val="8FB6E8"/>
          </a:solidFill>
          <a:ln>
            <a:noFill/>
          </a:ln>
        </p:spPr>
      </p:sp>
      <p:sp>
        <p:nvSpPr>
          <p:cNvPr id="75" name="Node"/>
          <p:cNvSpPr/>
          <p:nvPr/>
        </p:nvSpPr>
        <p:spPr>
          <a:xfrm>
            <a:off x="7680960" y="2898648"/>
            <a:ext cx="274320" cy="274320"/>
          </a:xfrm>
          <a:prstGeom prst="ellipse">
            <a:avLst/>
          </a:prstGeom>
          <a:solidFill>
            <a:srgbClr val="00274C"/>
          </a:solidFill>
          <a:ln w="38100">
            <a:solidFill>
              <a:srgbClr val="8FB6E8"/>
            </a:solidFill>
          </a:ln>
        </p:spPr>
      </p:sp>
      <p:sp>
        <p:nvSpPr>
          <p:cNvPr id="76" name="Day"/>
          <p:cNvSpPr txBox="1"/>
          <p:nvPr/>
        </p:nvSpPr>
        <p:spPr>
          <a:xfrm>
            <a:off x="7251192" y="2487168"/>
            <a:ext cx="1133856" cy="310896"/>
          </a:xfrm>
          <a:prstGeom prst="rect">
            <a:avLst/>
          </a:prstGeom>
          <a:noFill/>
          <a:ln>
            <a:noFill/>
          </a:ln>
        </p:spPr>
        <p:txBody>
          <a:bodyPr wrap="none" lIns="0" tIns="0" rIns="0" bIns="0" anchor="ctr" rtlCol="0">
            <a:noAutofit/>
          </a:bodyPr>
          <a:lstStyle/>
          <a:p>
            <a:pPr algn="ctr">
              <a:spcBef>
                <a:spcPts val="0"/>
              </a:spcBef>
              <a:spcAft>
                <a:spcPts val="0"/>
              </a:spcAft>
              <a:buNone/>
            </a:pPr>
            <a:r>
              <a:rPr lang="en-US" sz="1100" b="1" i="0" spc="100" dirty="0">
                <a:solidFill>
                  <a:srgbClr val="8FB6E8"/>
                </a:solidFill>
                <a:latin typeface="Poppins"/>
                <a:cs typeface="Poppins"/>
              </a:rPr>
              <a:t>DAY 11</a:t>
            </a:r>
            <a:endParaRPr lang="en-US" sz="1200" dirty="0"/>
          </a:p>
        </p:txBody>
      </p:sp>
      <p:sp>
        <p:nvSpPr>
          <p:cNvPr id="77" name="Action"/>
          <p:cNvSpPr txBox="1"/>
          <p:nvPr/>
        </p:nvSpPr>
        <p:spPr>
          <a:xfrm>
            <a:off x="7287768" y="3310128"/>
            <a:ext cx="1060704" cy="1051560"/>
          </a:xfrm>
          <a:prstGeom prst="rect">
            <a:avLst/>
          </a:prstGeom>
          <a:noFill/>
          <a:ln>
            <a:noFill/>
          </a:ln>
        </p:spPr>
        <p:txBody>
          <a:bodyPr wrap="square" lIns="0" tIns="0" rIns="0" bIns="0" anchor="t" rtlCol="0">
            <a:noAutofit/>
          </a:bodyPr>
          <a:lstStyle/>
          <a:p>
            <a:pPr algn="ctr">
              <a:lnSpc>
                <a:spcPct val="95000"/>
              </a:lnSpc>
              <a:spcBef>
                <a:spcPts val="0"/>
              </a:spcBef>
              <a:spcAft>
                <a:spcPts val="0"/>
              </a:spcAft>
              <a:buNone/>
            </a:pPr>
            <a:r>
              <a:rPr lang="en-US" sz="1200" b="0" i="0" dirty="0">
                <a:solidFill>
                  <a:srgbClr val="FFFFFF"/>
                </a:solidFill>
                <a:latin typeface="Poppins"/>
                <a:cs typeface="Poppins"/>
              </a:rPr>
              <a:t>Help new partner enroll 3 services</a:t>
            </a:r>
            <a:endParaRPr lang="en-US" sz="1200" dirty="0"/>
          </a:p>
        </p:txBody>
      </p:sp>
      <p:sp>
        <p:nvSpPr>
          <p:cNvPr id="78" name="Progress 7"/>
          <p:cNvSpPr/>
          <p:nvPr/>
        </p:nvSpPr>
        <p:spPr>
          <a:xfrm>
            <a:off x="7818120" y="2999232"/>
            <a:ext cx="1158240" cy="73152"/>
          </a:xfrm>
          <a:prstGeom prst="rect">
            <a:avLst/>
          </a:prstGeom>
          <a:solidFill>
            <a:srgbClr val="8FB6E8"/>
          </a:solidFill>
          <a:ln>
            <a:noFill/>
          </a:ln>
        </p:spPr>
      </p:sp>
      <p:sp>
        <p:nvSpPr>
          <p:cNvPr id="79" name="Node"/>
          <p:cNvSpPr/>
          <p:nvPr/>
        </p:nvSpPr>
        <p:spPr>
          <a:xfrm>
            <a:off x="8839200" y="2898648"/>
            <a:ext cx="274320" cy="274320"/>
          </a:xfrm>
          <a:prstGeom prst="ellipse">
            <a:avLst/>
          </a:prstGeom>
          <a:solidFill>
            <a:srgbClr val="00274C"/>
          </a:solidFill>
          <a:ln w="38100">
            <a:solidFill>
              <a:srgbClr val="8FB6E8"/>
            </a:solidFill>
          </a:ln>
        </p:spPr>
      </p:sp>
      <p:sp>
        <p:nvSpPr>
          <p:cNvPr id="80" name="Day"/>
          <p:cNvSpPr txBox="1"/>
          <p:nvPr/>
        </p:nvSpPr>
        <p:spPr>
          <a:xfrm>
            <a:off x="8409432" y="2487168"/>
            <a:ext cx="1133856" cy="310896"/>
          </a:xfrm>
          <a:prstGeom prst="rect">
            <a:avLst/>
          </a:prstGeom>
          <a:noFill/>
          <a:ln>
            <a:noFill/>
          </a:ln>
        </p:spPr>
        <p:txBody>
          <a:bodyPr wrap="none" lIns="0" tIns="0" rIns="0" bIns="0" anchor="ctr" rtlCol="0">
            <a:noAutofit/>
          </a:bodyPr>
          <a:lstStyle/>
          <a:p>
            <a:pPr algn="ctr">
              <a:spcBef>
                <a:spcPts val="0"/>
              </a:spcBef>
              <a:spcAft>
                <a:spcPts val="0"/>
              </a:spcAft>
              <a:buNone/>
            </a:pPr>
            <a:r>
              <a:rPr lang="en-US" sz="1100" b="1" i="0" spc="100" dirty="0">
                <a:solidFill>
                  <a:srgbClr val="8FB6E8"/>
                </a:solidFill>
                <a:latin typeface="Poppins"/>
                <a:cs typeface="Poppins"/>
              </a:rPr>
              <a:t>DAY 14–17</a:t>
            </a:r>
            <a:endParaRPr lang="en-US" sz="1200" dirty="0"/>
          </a:p>
        </p:txBody>
      </p:sp>
      <p:sp>
        <p:nvSpPr>
          <p:cNvPr id="81" name="Action"/>
          <p:cNvSpPr txBox="1"/>
          <p:nvPr/>
        </p:nvSpPr>
        <p:spPr>
          <a:xfrm>
            <a:off x="8446008" y="3310128"/>
            <a:ext cx="1060704" cy="1051560"/>
          </a:xfrm>
          <a:prstGeom prst="rect">
            <a:avLst/>
          </a:prstGeom>
          <a:noFill/>
          <a:ln>
            <a:noFill/>
          </a:ln>
        </p:spPr>
        <p:txBody>
          <a:bodyPr wrap="square" lIns="0" tIns="0" rIns="0" bIns="0" anchor="t" rtlCol="0">
            <a:noAutofit/>
          </a:bodyPr>
          <a:lstStyle/>
          <a:p>
            <a:pPr algn="ctr">
              <a:lnSpc>
                <a:spcPct val="95000"/>
              </a:lnSpc>
              <a:spcBef>
                <a:spcPts val="0"/>
              </a:spcBef>
              <a:spcAft>
                <a:spcPts val="0"/>
              </a:spcAft>
              <a:buNone/>
            </a:pPr>
            <a:r>
              <a:rPr lang="en-US" sz="1200" b="0" i="0" dirty="0">
                <a:solidFill>
                  <a:srgbClr val="FFFFFF"/>
                </a:solidFill>
                <a:latin typeface="Poppins"/>
                <a:cs typeface="Poppins"/>
              </a:rPr>
              <a:t>New IBOs have their Grand Opening</a:t>
            </a:r>
            <a:endParaRPr lang="en-US" sz="1200" dirty="0"/>
          </a:p>
        </p:txBody>
      </p:sp>
      <p:sp>
        <p:nvSpPr>
          <p:cNvPr id="82" name="Progress 8"/>
          <p:cNvSpPr/>
          <p:nvPr/>
        </p:nvSpPr>
        <p:spPr>
          <a:xfrm>
            <a:off x="8976360" y="2999232"/>
            <a:ext cx="1158240" cy="73152"/>
          </a:xfrm>
          <a:prstGeom prst="rect">
            <a:avLst/>
          </a:prstGeom>
          <a:solidFill>
            <a:srgbClr val="8FB6E8"/>
          </a:solidFill>
          <a:ln>
            <a:noFill/>
          </a:ln>
        </p:spPr>
      </p:sp>
      <p:sp>
        <p:nvSpPr>
          <p:cNvPr id="83" name="Node"/>
          <p:cNvSpPr/>
          <p:nvPr/>
        </p:nvSpPr>
        <p:spPr>
          <a:xfrm>
            <a:off x="9997440" y="2898648"/>
            <a:ext cx="274320" cy="274320"/>
          </a:xfrm>
          <a:prstGeom prst="ellipse">
            <a:avLst/>
          </a:prstGeom>
          <a:solidFill>
            <a:srgbClr val="00274C"/>
          </a:solidFill>
          <a:ln w="38100">
            <a:solidFill>
              <a:srgbClr val="8FB6E8"/>
            </a:solidFill>
          </a:ln>
        </p:spPr>
      </p:sp>
      <p:sp>
        <p:nvSpPr>
          <p:cNvPr id="84" name="Day"/>
          <p:cNvSpPr txBox="1"/>
          <p:nvPr/>
        </p:nvSpPr>
        <p:spPr>
          <a:xfrm>
            <a:off x="9567672" y="2487168"/>
            <a:ext cx="1133856" cy="310896"/>
          </a:xfrm>
          <a:prstGeom prst="rect">
            <a:avLst/>
          </a:prstGeom>
          <a:noFill/>
          <a:ln>
            <a:noFill/>
          </a:ln>
        </p:spPr>
        <p:txBody>
          <a:bodyPr wrap="none" lIns="0" tIns="0" rIns="0" bIns="0" anchor="ctr" rtlCol="0">
            <a:noAutofit/>
          </a:bodyPr>
          <a:lstStyle/>
          <a:p>
            <a:pPr algn="ctr">
              <a:spcBef>
                <a:spcPts val="0"/>
              </a:spcBef>
              <a:spcAft>
                <a:spcPts val="0"/>
              </a:spcAft>
              <a:buNone/>
            </a:pPr>
            <a:r>
              <a:rPr lang="en-US" sz="1100" b="1" i="0" spc="100" dirty="0">
                <a:solidFill>
                  <a:srgbClr val="8FB6E8"/>
                </a:solidFill>
                <a:latin typeface="Poppins"/>
                <a:cs typeface="Poppins"/>
              </a:rPr>
              <a:t>DAY 14–18</a:t>
            </a:r>
            <a:endParaRPr lang="en-US" sz="1200" dirty="0"/>
          </a:p>
        </p:txBody>
      </p:sp>
      <p:sp>
        <p:nvSpPr>
          <p:cNvPr id="85" name="Action"/>
          <p:cNvSpPr txBox="1"/>
          <p:nvPr/>
        </p:nvSpPr>
        <p:spPr>
          <a:xfrm>
            <a:off x="9604248" y="3310128"/>
            <a:ext cx="1060704" cy="1051560"/>
          </a:xfrm>
          <a:prstGeom prst="rect">
            <a:avLst/>
          </a:prstGeom>
          <a:noFill/>
          <a:ln>
            <a:noFill/>
          </a:ln>
        </p:spPr>
        <p:txBody>
          <a:bodyPr wrap="square" lIns="0" tIns="0" rIns="0" bIns="0" anchor="t" rtlCol="0">
            <a:noAutofit/>
          </a:bodyPr>
          <a:lstStyle/>
          <a:p>
            <a:pPr algn="ctr">
              <a:lnSpc>
                <a:spcPct val="95000"/>
              </a:lnSpc>
              <a:spcBef>
                <a:spcPts val="0"/>
              </a:spcBef>
              <a:spcAft>
                <a:spcPts val="0"/>
              </a:spcAft>
              <a:buNone/>
            </a:pPr>
            <a:r>
              <a:rPr lang="en-US" sz="1200" b="0" i="0" dirty="0">
                <a:solidFill>
                  <a:srgbClr val="FFFFFF"/>
                </a:solidFill>
                <a:latin typeface="Poppins"/>
                <a:cs typeface="Poppins"/>
              </a:rPr>
              <a:t>New IBOs have 6 services each</a:t>
            </a:r>
            <a:endParaRPr lang="en-US" sz="1200" dirty="0"/>
          </a:p>
        </p:txBody>
      </p:sp>
      <p:sp>
        <p:nvSpPr>
          <p:cNvPr id="86" name="Progress 9"/>
          <p:cNvSpPr/>
          <p:nvPr/>
        </p:nvSpPr>
        <p:spPr>
          <a:xfrm>
            <a:off x="10134600" y="2999232"/>
            <a:ext cx="1158240" cy="73152"/>
          </a:xfrm>
          <a:prstGeom prst="rect">
            <a:avLst/>
          </a:prstGeom>
          <a:solidFill>
            <a:srgbClr val="FFD700"/>
          </a:solidFill>
          <a:ln>
            <a:noFill/>
          </a:ln>
        </p:spPr>
      </p:sp>
      <p:sp>
        <p:nvSpPr>
          <p:cNvPr id="87" name="Node"/>
          <p:cNvSpPr/>
          <p:nvPr/>
        </p:nvSpPr>
        <p:spPr>
          <a:xfrm>
            <a:off x="11109960" y="2852928"/>
            <a:ext cx="365760" cy="365760"/>
          </a:xfrm>
          <a:prstGeom prst="ellipse">
            <a:avLst/>
          </a:prstGeom>
          <a:solidFill>
            <a:srgbClr val="FFD700"/>
          </a:solidFill>
          <a:ln w="31750">
            <a:solidFill>
              <a:srgbClr val="FFFFFF"/>
            </a:solidFill>
          </a:ln>
        </p:spPr>
      </p:sp>
      <p:sp>
        <p:nvSpPr>
          <p:cNvPr id="88" name="Day"/>
          <p:cNvSpPr txBox="1"/>
          <p:nvPr/>
        </p:nvSpPr>
        <p:spPr>
          <a:xfrm>
            <a:off x="10725912" y="2487168"/>
            <a:ext cx="1133856" cy="310896"/>
          </a:xfrm>
          <a:prstGeom prst="rect">
            <a:avLst/>
          </a:prstGeom>
          <a:noFill/>
          <a:ln>
            <a:noFill/>
          </a:ln>
        </p:spPr>
        <p:txBody>
          <a:bodyPr wrap="none" lIns="0" tIns="0" rIns="0" bIns="0" anchor="ctr" rtlCol="0">
            <a:noAutofit/>
          </a:bodyPr>
          <a:lstStyle/>
          <a:p>
            <a:pPr algn="ctr">
              <a:spcBef>
                <a:spcPts val="0"/>
              </a:spcBef>
              <a:spcAft>
                <a:spcPts val="0"/>
              </a:spcAft>
              <a:buNone/>
            </a:pPr>
            <a:r>
              <a:rPr lang="en-US" sz="1100" b="1" i="0" spc="100" dirty="0">
                <a:solidFill>
                  <a:srgbClr val="FFD700"/>
                </a:solidFill>
                <a:latin typeface="Poppins"/>
                <a:cs typeface="Poppins"/>
              </a:rPr>
              <a:t>DAY 20</a:t>
            </a:r>
            <a:endParaRPr lang="en-US" sz="1200" dirty="0"/>
          </a:p>
        </p:txBody>
      </p:sp>
      <p:sp>
        <p:nvSpPr>
          <p:cNvPr id="89" name="Action"/>
          <p:cNvSpPr txBox="1"/>
          <p:nvPr/>
        </p:nvSpPr>
        <p:spPr>
          <a:xfrm>
            <a:off x="10762488" y="3310128"/>
            <a:ext cx="1060704" cy="1051560"/>
          </a:xfrm>
          <a:prstGeom prst="rect">
            <a:avLst/>
          </a:prstGeom>
          <a:noFill/>
          <a:ln>
            <a:noFill/>
          </a:ln>
        </p:spPr>
        <p:txBody>
          <a:bodyPr wrap="square" lIns="0" tIns="0" rIns="0" bIns="0" anchor="t" rtlCol="0">
            <a:noAutofit/>
          </a:bodyPr>
          <a:lstStyle/>
          <a:p>
            <a:pPr algn="ctr">
              <a:lnSpc>
                <a:spcPct val="95000"/>
              </a:lnSpc>
              <a:spcBef>
                <a:spcPts val="0"/>
              </a:spcBef>
              <a:spcAft>
                <a:spcPts val="0"/>
              </a:spcAft>
              <a:buNone/>
            </a:pPr>
            <a:r>
              <a:rPr lang="en-US" sz="1400" b="1" i="0" dirty="0">
                <a:solidFill>
                  <a:srgbClr val="FFD700"/>
                </a:solidFill>
                <a:latin typeface="Poppins"/>
                <a:cs typeface="Poppins"/>
              </a:rPr>
              <a:t>You promote!</a:t>
            </a:r>
            <a:endParaRPr lang="en-US" sz="1200" dirty="0"/>
          </a:p>
        </p:txBody>
      </p:sp>
      <p:sp>
        <p:nvSpPr>
          <p:cNvPr id="90" name="Bonus panel"/>
          <p:cNvSpPr/>
          <p:nvPr/>
        </p:nvSpPr>
        <p:spPr>
          <a:xfrm>
            <a:off x="630936" y="4526280"/>
            <a:ext cx="5257800" cy="1417320"/>
          </a:xfrm>
          <a:prstGeom prst="roundRect">
            <a:avLst>
              <a:gd name="adj" fmla="val 7000"/>
            </a:avLst>
          </a:prstGeom>
          <a:solidFill>
            <a:srgbClr val="FFFFFF">
              <a:alpha val="6000"/>
            </a:srgbClr>
          </a:solidFill>
          <a:ln w="12700">
            <a:solidFill>
              <a:srgbClr val="2F65A7"/>
            </a:solidFill>
          </a:ln>
        </p:spPr>
        <p:txBody>
          <a:bodyPr wrap="square" lIns="274320" tIns="201168" rIns="274320" bIns="182880" anchor="t" rtlCol="0">
            <a:noAutofit/>
          </a:bodyPr>
          <a:lstStyle/>
          <a:p>
            <a:pPr algn="l">
              <a:spcBef>
                <a:spcPts val="0"/>
              </a:spcBef>
              <a:spcAft>
                <a:spcPts val="0"/>
              </a:spcAft>
              <a:buNone/>
            </a:pPr>
            <a:r>
              <a:rPr lang="en-US" sz="1100" b="1" i="0" spc="200" dirty="0">
                <a:solidFill>
                  <a:srgbClr val="FFD700"/>
                </a:solidFill>
                <a:latin typeface="Poppins"/>
                <a:cs typeface="Poppins"/>
              </a:rPr>
              <a:t>YOUR PERSONAL CUSTOMER BONUS</a:t>
            </a:r>
            <a:endParaRPr lang="en-US" sz="1200" dirty="0"/>
          </a:p>
        </p:txBody>
      </p:sp>
      <p:sp>
        <p:nvSpPr>
          <p:cNvPr id="91" name="Bonus 300"/>
          <p:cNvSpPr txBox="1"/>
          <p:nvPr/>
        </p:nvSpPr>
        <p:spPr>
          <a:xfrm>
            <a:off x="905256" y="5029200"/>
            <a:ext cx="4709160" cy="731520"/>
          </a:xfrm>
          <a:prstGeom prst="rect">
            <a:avLst/>
          </a:prstGeom>
          <a:noFill/>
          <a:ln>
            <a:noFill/>
          </a:ln>
        </p:spPr>
        <p:txBody>
          <a:bodyPr wrap="none" lIns="0" tIns="0" rIns="0" bIns="0" anchor="ctr" rtlCol="0">
            <a:noAutofit/>
          </a:bodyPr>
          <a:lstStyle/>
          <a:p>
            <a:pPr algn="l">
              <a:spcBef>
                <a:spcPts val="0"/>
              </a:spcBef>
              <a:spcAft>
                <a:spcPts val="0"/>
              </a:spcAft>
              <a:buNone/>
            </a:pPr>
            <a:r>
              <a:rPr lang="en-US" sz="2600" b="1" i="0" dirty="0">
                <a:solidFill>
                  <a:srgbClr val="FFFFFF"/>
                </a:solidFill>
                <a:latin typeface="Poppins"/>
                <a:cs typeface="Poppins"/>
              </a:rPr>
              <a:t xml:space="preserve">3 Services  =  </a:t>
            </a:r>
            <a:r>
              <a:rPr lang="en-US" sz="3400" b="1" i="0" dirty="0">
                <a:solidFill>
                  <a:srgbClr val="FFD700"/>
                </a:solidFill>
                <a:latin typeface="Poppins"/>
                <a:cs typeface="Poppins"/>
              </a:rPr>
              <a:t>$300</a:t>
            </a:r>
            <a:endParaRPr lang="en-US" sz="1200" dirty="0"/>
          </a:p>
        </p:txBody>
      </p:sp>
      <p:sp>
        <p:nvSpPr>
          <p:cNvPr id="92" name="Bonus 700 label"/>
          <p:cNvSpPr txBox="1"/>
          <p:nvPr/>
        </p:nvSpPr>
        <p:spPr>
          <a:xfrm>
            <a:off x="905256" y="5029200"/>
            <a:ext cx="4709160" cy="731520"/>
          </a:xfrm>
          <a:prstGeom prst="rect">
            <a:avLst/>
          </a:prstGeom>
          <a:noFill/>
          <a:ln>
            <a:noFill/>
          </a:ln>
        </p:spPr>
        <p:txBody>
          <a:bodyPr wrap="none" lIns="0" tIns="0" rIns="0" bIns="0" anchor="ctr" rtlCol="0">
            <a:noAutofit/>
          </a:bodyPr>
          <a:lstStyle/>
          <a:p>
            <a:pPr algn="l">
              <a:spcBef>
                <a:spcPts val="0"/>
              </a:spcBef>
              <a:spcAft>
                <a:spcPts val="0"/>
              </a:spcAft>
              <a:buNone/>
            </a:pPr>
            <a:r>
              <a:rPr lang="en-US" sz="2600" b="1" i="0" dirty="0">
                <a:solidFill>
                  <a:srgbClr val="FFFFFF"/>
                </a:solidFill>
                <a:latin typeface="Poppins"/>
                <a:cs typeface="Poppins"/>
              </a:rPr>
              <a:t xml:space="preserve">6 Services  =  </a:t>
            </a:r>
            <a:endParaRPr lang="en-US" sz="1200" dirty="0"/>
          </a:p>
        </p:txBody>
      </p:sp>
      <p:sp>
        <p:nvSpPr>
          <p:cNvPr id="93" name="Bonus 700 amount"/>
          <p:cNvSpPr txBox="1"/>
          <p:nvPr/>
        </p:nvSpPr>
        <p:spPr>
          <a:xfrm>
            <a:off x="3134777" y="5029200"/>
            <a:ext cx="1828800" cy="731520"/>
          </a:xfrm>
          <a:prstGeom prst="rect">
            <a:avLst/>
          </a:prstGeom>
          <a:noFill/>
          <a:ln>
            <a:noFill/>
          </a:ln>
        </p:spPr>
        <p:txBody>
          <a:bodyPr wrap="none" lIns="0" tIns="0" rIns="0" bIns="0" anchor="ctr" rtlCol="0">
            <a:noAutofit/>
          </a:bodyPr>
          <a:lstStyle/>
          <a:p>
            <a:pPr algn="l">
              <a:spcBef>
                <a:spcPts val="0"/>
              </a:spcBef>
              <a:spcAft>
                <a:spcPts val="0"/>
              </a:spcAft>
              <a:buNone/>
            </a:pPr>
            <a:r>
              <a:rPr lang="en-US" sz="3400" b="1" i="0" dirty="0">
                <a:solidFill>
                  <a:srgbClr val="FFD700"/>
                </a:solidFill>
                <a:latin typeface="Poppins"/>
                <a:cs typeface="Poppins"/>
              </a:rPr>
              <a:t>$700</a:t>
            </a:r>
            <a:endParaRPr lang="en-US" sz="1200" dirty="0"/>
          </a:p>
        </p:txBody>
      </p:sp>
      <p:sp>
        <p:nvSpPr>
          <p:cNvPr id="94" name="Result"/>
          <p:cNvSpPr/>
          <p:nvPr/>
        </p:nvSpPr>
        <p:spPr>
          <a:xfrm>
            <a:off x="6163056" y="4526280"/>
            <a:ext cx="5394960" cy="1417320"/>
          </a:xfrm>
          <a:prstGeom prst="roundRect">
            <a:avLst>
              <a:gd name="adj" fmla="val 7000"/>
            </a:avLst>
          </a:prstGeom>
          <a:solidFill>
            <a:srgbClr val="2F65A7"/>
          </a:solidFill>
          <a:ln w="44450">
            <a:solidFill>
              <a:srgbClr val="FFD700"/>
            </a:solidFill>
          </a:ln>
        </p:spPr>
        <p:txBody>
          <a:bodyPr wrap="square" lIns="1691640" tIns="228600" rIns="228600" bIns="182880" anchor="ctr" rtlCol="0">
            <a:noAutofit/>
          </a:bodyPr>
          <a:lstStyle/>
          <a:p>
            <a:pPr algn="l">
              <a:spcBef>
                <a:spcPts val="0"/>
              </a:spcBef>
              <a:spcAft>
                <a:spcPts val="0"/>
              </a:spcAft>
              <a:buNone/>
            </a:pPr>
            <a:r>
              <a:rPr lang="en-US" sz="1600" b="1" i="0" dirty="0">
                <a:solidFill>
                  <a:srgbClr val="FFD700"/>
                </a:solidFill>
                <a:latin typeface="Poppins"/>
                <a:cs typeface="Poppins"/>
              </a:rPr>
              <a:t>$700</a:t>
            </a:r>
            <a:r>
              <a:rPr lang="en-US" sz="1500" b="0" i="0" dirty="0">
                <a:solidFill>
                  <a:srgbClr val="FFFFFF"/>
                </a:solidFill>
                <a:latin typeface="Poppins"/>
                <a:cs typeface="Poppins"/>
              </a:rPr>
              <a:t xml:space="preserve"> Personal Customer Bonus</a:t>
            </a:r>
            <a:endParaRPr lang="en-US" sz="1200" dirty="0"/>
          </a:p>
          <a:p>
            <a:pPr algn="l">
              <a:spcBef>
                <a:spcPts val="0"/>
              </a:spcBef>
              <a:spcAft>
                <a:spcPts val="0"/>
              </a:spcAft>
              <a:buNone/>
            </a:pPr>
            <a:r>
              <a:rPr lang="en-US" sz="1600" b="1" i="0" dirty="0">
                <a:solidFill>
                  <a:srgbClr val="FFD700"/>
                </a:solidFill>
                <a:latin typeface="Poppins"/>
                <a:cs typeface="Poppins"/>
              </a:rPr>
              <a:t>+ $400</a:t>
            </a:r>
            <a:r>
              <a:rPr lang="en-US" sz="1500" b="0" i="0" dirty="0">
                <a:solidFill>
                  <a:srgbClr val="FFFFFF"/>
                </a:solidFill>
                <a:latin typeface="Poppins"/>
                <a:cs typeface="Poppins"/>
              </a:rPr>
              <a:t xml:space="preserve"> ETL Bonus</a:t>
            </a:r>
            <a:endParaRPr lang="en-US" sz="1200" dirty="0"/>
          </a:p>
          <a:p>
            <a:pPr algn="l">
              <a:lnSpc>
                <a:spcPct val="90000"/>
              </a:lnSpc>
              <a:spcBef>
                <a:spcPts val="200"/>
              </a:spcBef>
              <a:spcAft>
                <a:spcPts val="0"/>
              </a:spcAft>
              <a:buNone/>
            </a:pPr>
            <a:r>
              <a:rPr lang="en-US" sz="4000" b="1" i="0" dirty="0">
                <a:solidFill>
                  <a:srgbClr val="FFD700"/>
                </a:solidFill>
                <a:latin typeface="Poppins"/>
                <a:cs typeface="Poppins"/>
              </a:rPr>
              <a:t>= $1,100</a:t>
            </a:r>
            <a:endParaRPr lang="en-US" sz="1200" dirty="0"/>
          </a:p>
        </p:txBody>
      </p:sp>
      <p:sp>
        <p:nvSpPr>
          <p:cNvPr id="95" name="ETL badge"/>
          <p:cNvSpPr/>
          <p:nvPr/>
        </p:nvSpPr>
        <p:spPr>
          <a:xfrm>
            <a:off x="6437376" y="4663440"/>
            <a:ext cx="1143000" cy="1143000"/>
          </a:xfrm>
          <a:prstGeom prst="ellipse">
            <a:avLst/>
          </a:prstGeom>
          <a:solidFill>
            <a:srgbClr val="3F7CBF"/>
          </a:solidFill>
          <a:ln w="44450">
            <a:solidFill>
              <a:srgbClr val="FFFFFF"/>
            </a:solidFill>
          </a:ln>
          <a:effectLst>
            <a:outerShdw blurRad="152400" dist="38100" dir="5400000" algn="t" rotWithShape="0">
              <a:srgbClr val="000000">
                <a:alpha val="35000"/>
              </a:srgbClr>
            </a:outerShdw>
          </a:effectLst>
        </p:spPr>
        <p:txBody>
          <a:bodyPr wrap="square" lIns="0" tIns="0" rIns="0" bIns="0" anchor="ctr" rtlCol="0">
            <a:noAutofit/>
          </a:bodyPr>
          <a:lstStyle/>
          <a:p>
            <a:pPr algn="ctr">
              <a:spcBef>
                <a:spcPts val="0"/>
              </a:spcBef>
              <a:spcAft>
                <a:spcPts val="0"/>
              </a:spcAft>
              <a:buNone/>
            </a:pPr>
            <a:r>
              <a:rPr lang="en-US" sz="2600" b="1" i="0" dirty="0">
                <a:solidFill>
                  <a:srgbClr val="FFFFFF"/>
                </a:solidFill>
                <a:latin typeface="Poppins"/>
                <a:cs typeface="Poppins"/>
              </a:rPr>
              <a:t>ETL</a:t>
            </a:r>
            <a:endParaRPr lang="en-US" sz="1200" dirty="0"/>
          </a:p>
        </p:txBody>
      </p:sp>
      <p:sp>
        <p:nvSpPr>
          <p:cNvPr id="96" name="Disclaimer"/>
          <p:cNvSpPr txBox="1"/>
          <p:nvPr/>
        </p:nvSpPr>
        <p:spPr>
          <a:xfrm>
            <a:off x="630936" y="6327648"/>
            <a:ext cx="7315200" cy="274320"/>
          </a:xfrm>
          <a:prstGeom prst="rect">
            <a:avLst/>
          </a:prstGeom>
          <a:noFill/>
          <a:ln>
            <a:noFill/>
          </a:ln>
        </p:spPr>
        <p:txBody>
          <a:bodyPr wrap="none" lIns="0" tIns="0" rIns="0" bIns="0" anchor="ctr" rtlCol="0">
            <a:noAutofit/>
          </a:bodyPr>
          <a:lstStyle/>
          <a:p>
            <a:pPr algn="l">
              <a:spcBef>
                <a:spcPts val="0"/>
              </a:spcBef>
              <a:spcAft>
                <a:spcPts val="0"/>
              </a:spcAft>
              <a:buNone/>
            </a:pPr>
            <a:r>
              <a:rPr lang="en-US" sz="900" b="0" i="1" dirty="0">
                <a:solidFill>
                  <a:srgbClr val="A9B8CC"/>
                </a:solidFill>
                <a:latin typeface="Poppins"/>
                <a:cs typeface="Poppins"/>
              </a:rPr>
              <a:t>*Example only. See the ACN Compensation Plan for full details.</a:t>
            </a:r>
            <a:endParaRPr lang="en-US" sz="1200" dirty="0"/>
          </a:p>
        </p:txBody>
      </p:sp>
      <p:pic>
        <p:nvPicPr>
          <p:cNvPr id="97" name="6 and 1 mark" descr=""/>
          <p:cNvPicPr>
            <a:picLocks noChangeAspect="1"/>
          </p:cNvPicPr>
          <p:nvPr/>
        </p:nvPicPr>
        <p:blipFill>
          <a:blip r:embed="rId6"/>
          <a:stretch>
            <a:fillRect/>
          </a:stretch>
        </p:blipFill>
        <p:spPr>
          <a:xfrm>
            <a:off x="11393424" y="6108192"/>
            <a:ext cx="475488" cy="475488"/>
          </a:xfrm>
          <a:prstGeom prst="rect">
            <a:avLst/>
          </a:prstGeom>
          <a:ln>
            <a:noFill/>
          </a:ln>
        </p:spPr>
      </p:pic>
      <p:sp>
        <p:nvSpPr>
          <p:cNvPr id="44"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2201716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20" fill="hold">
                      <p:stCondLst>
                        <p:cond delay="indefinite"/>
                      </p:stCondLst>
                      <p:childTnLst>
                        <p:par>
                          <p:cTn id="21" fill="hold">
                            <p:stCondLst>
                              <p:cond delay="0"/>
                            </p:stCondLst>
                            <p:childTnLst>
                              <p:par>
                                <p:cTn id="7" presetID="53" presetClass="entr" presetSubtype="16" fill="hold" nodeType="clickEffect">
                                  <p:stCondLst>
                                    <p:cond delay="0"/>
                                  </p:stCondLst>
                                  <p:childTnLst>
                                    <p:set>
                                      <p:cBhvr>
                                        <p:cTn id="3" dur="1" fill="hold">
                                          <p:stCondLst>
                                            <p:cond delay="0"/>
                                          </p:stCondLst>
                                        </p:cTn>
                                        <p:tgtEl>
                                          <p:spTgt spid="51"/>
                                        </p:tgtEl>
                                        <p:attrNameLst>
                                          <p:attrName>style.visibility</p:attrName>
                                        </p:attrNameLst>
                                      </p:cBhvr>
                                      <p:to>
                                        <p:strVal val="visible"/>
                                      </p:to>
                                    </p:set>
                                    <p:anim calcmode="lin" valueType="num">
                                      <p:cBhvr>
                                        <p:cTn id="4" dur="500" fill="hold"/>
                                        <p:tgtEl>
                                          <p:spTgt spid="51"/>
                                        </p:tgtEl>
                                        <p:attrNameLst>
                                          <p:attrName>ppt_w</p:attrName>
                                        </p:attrNameLst>
                                      </p:cBhvr>
                                      <p:tavLst>
                                        <p:tav tm="0">
                                          <p:val>
                                            <p:fltVal val="0"/>
                                          </p:val>
                                        </p:tav>
                                        <p:tav tm="100000">
                                          <p:val>
                                            <p:strVal val="#ppt_w"/>
                                          </p:val>
                                        </p:tav>
                                      </p:tavLst>
                                    </p:anim>
                                    <p:anim calcmode="lin" valueType="num">
                                      <p:cBhvr>
                                        <p:cTn id="5" dur="500" fill="hold"/>
                                        <p:tgtEl>
                                          <p:spTgt spid="51"/>
                                        </p:tgtEl>
                                        <p:attrNameLst>
                                          <p:attrName>ppt_h</p:attrName>
                                        </p:attrNameLst>
                                      </p:cBhvr>
                                      <p:tavLst>
                                        <p:tav tm="0">
                                          <p:val>
                                            <p:fltVal val="0"/>
                                          </p:val>
                                        </p:tav>
                                        <p:tav tm="100000">
                                          <p:val>
                                            <p:strVal val="#ppt_h"/>
                                          </p:val>
                                        </p:tav>
                                      </p:tavLst>
                                    </p:anim>
                                    <p:animEffect transition="in" filter="fade">
                                      <p:cBhvr>
                                        <p:cTn id="6" dur="500"/>
                                        <p:tgtEl>
                                          <p:spTgt spid="51"/>
                                        </p:tgtEl>
                                      </p:cBhvr>
                                    </p:animEffect>
                                  </p:childTnLst>
                                </p:cTn>
                              </p:par>
                              <p:par>
                                <p:cTn id="10" presetID="10" presetClass="entr" presetSubtype="0" fill="hold" nodeType="withEffect">
                                  <p:stCondLst>
                                    <p:cond delay="0"/>
                                  </p:stCondLst>
                                  <p:childTnLst>
                                    <p:set>
                                      <p:cBhvr>
                                        <p:cTn id="8" dur="1" fill="hold">
                                          <p:stCondLst>
                                            <p:cond delay="0"/>
                                          </p:stCondLst>
                                        </p:cTn>
                                        <p:tgtEl>
                                          <p:spTgt spid="52"/>
                                        </p:tgtEl>
                                        <p:attrNameLst>
                                          <p:attrName>style.visibility</p:attrName>
                                        </p:attrNameLst>
                                      </p:cBhvr>
                                      <p:to>
                                        <p:strVal val="visible"/>
                                      </p:to>
                                    </p:set>
                                    <p:animEffect transition="in" filter="fade">
                                      <p:cBhvr>
                                        <p:cTn id="9" dur="500"/>
                                        <p:tgtEl>
                                          <p:spTgt spid="52"/>
                                        </p:tgtEl>
                                      </p:cBhvr>
                                    </p:animEffect>
                                  </p:childTnLst>
                                </p:cTn>
                              </p:par>
                              <p:par>
                                <p:cTn id="13" presetID="10" presetClass="entr" presetSubtype="0" fill="hold" nodeType="with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par>
                                <p:cTn id="16" presetID="10" presetClass="entr" presetSubtype="0" fill="hold" nodeType="withEffect">
                                  <p:stCondLst>
                                    <p:cond delay="0"/>
                                  </p:stCondLst>
                                  <p:childTnLst>
                                    <p:set>
                                      <p:cBhvr>
                                        <p:cTn id="14" dur="1" fill="hold">
                                          <p:stCondLst>
                                            <p:cond delay="0"/>
                                          </p:stCondLst>
                                        </p:cTn>
                                        <p:tgtEl>
                                          <p:spTgt spid="90"/>
                                        </p:tgtEl>
                                        <p:attrNameLst>
                                          <p:attrName>style.visibility</p:attrName>
                                        </p:attrNameLst>
                                      </p:cBhvr>
                                      <p:to>
                                        <p:strVal val="visible"/>
                                      </p:to>
                                    </p:set>
                                    <p:animEffect transition="in" filter="fade">
                                      <p:cBhvr>
                                        <p:cTn id="15" dur="500"/>
                                        <p:tgtEl>
                                          <p:spTgt spid="90"/>
                                        </p:tgtEl>
                                      </p:cBhvr>
                                    </p:animEffect>
                                  </p:childTnLst>
                                </p:cTn>
                              </p:par>
                              <p:par>
                                <p:cTn id="19" presetID="10" presetClass="entr" presetSubtype="0" fill="hold" nodeType="withEffect">
                                  <p:stCondLst>
                                    <p:cond delay="0"/>
                                  </p:stCondLst>
                                  <p:childTnLst>
                                    <p:set>
                                      <p:cBhvr>
                                        <p:cTn id="17" dur="1" fill="hold">
                                          <p:stCondLst>
                                            <p:cond delay="0"/>
                                          </p:stCondLst>
                                        </p:cTn>
                                        <p:tgtEl>
                                          <p:spTgt spid="91"/>
                                        </p:tgtEl>
                                        <p:attrNameLst>
                                          <p:attrName>style.visibility</p:attrName>
                                        </p:attrNameLst>
                                      </p:cBhvr>
                                      <p:to>
                                        <p:strVal val="visible"/>
                                      </p:to>
                                    </p:set>
                                    <p:animEffect transition="in" filter="fade">
                                      <p:cBhvr>
                                        <p:cTn id="18" dur="500"/>
                                        <p:tgtEl>
                                          <p:spTgt spid="91"/>
                                        </p:tgtEl>
                                      </p:cBhvr>
                                    </p:animEffect>
                                  </p:childTnLst>
                                </p:cTn>
                              </p:par>
                            </p:childTnLst>
                          </p:cTn>
                        </p:par>
                      </p:childTnLst>
                    </p:cTn>
                  </p:par>
                  <p:par>
                    <p:cTn id="36" fill="hold">
                      <p:stCondLst>
                        <p:cond delay="indefinite"/>
                      </p:stCondLst>
                      <p:childTnLst>
                        <p:par>
                          <p:cTn id="37" fill="hold">
                            <p:stCondLst>
                              <p:cond delay="0"/>
                            </p:stCondLst>
                            <p:childTnLst>
                              <p:par>
                                <p:cTn id="24" presetID="22" presetClass="entr" presetSubtype="8" fill="hold" nodeType="click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wipe(left)">
                                      <p:cBhvr>
                                        <p:cTn id="23" dur="500"/>
                                        <p:tgtEl>
                                          <p:spTgt spid="54"/>
                                        </p:tgtEl>
                                      </p:cBhvr>
                                    </p:animEffect>
                                  </p:childTnLst>
                                </p:cTn>
                              </p:par>
                              <p:par>
                                <p:cTn id="29" presetID="53" presetClass="entr" presetSubtype="16" fill="hold" nodeType="withEffect">
                                  <p:stCondLst>
                                    <p:cond delay="0"/>
                                  </p:stCondLst>
                                  <p:childTnLst>
                                    <p:set>
                                      <p:cBhvr>
                                        <p:cTn id="25" dur="1" fill="hold">
                                          <p:stCondLst>
                                            <p:cond delay="0"/>
                                          </p:stCondLst>
                                        </p:cTn>
                                        <p:tgtEl>
                                          <p:spTgt spid="55"/>
                                        </p:tgtEl>
                                        <p:attrNameLst>
                                          <p:attrName>style.visibility</p:attrName>
                                        </p:attrNameLst>
                                      </p:cBhvr>
                                      <p:to>
                                        <p:strVal val="visible"/>
                                      </p:to>
                                    </p:set>
                                    <p:anim calcmode="lin" valueType="num">
                                      <p:cBhvr>
                                        <p:cTn id="26" dur="500" fill="hold"/>
                                        <p:tgtEl>
                                          <p:spTgt spid="55"/>
                                        </p:tgtEl>
                                        <p:attrNameLst>
                                          <p:attrName>ppt_w</p:attrName>
                                        </p:attrNameLst>
                                      </p:cBhvr>
                                      <p:tavLst>
                                        <p:tav tm="0">
                                          <p:val>
                                            <p:fltVal val="0"/>
                                          </p:val>
                                        </p:tav>
                                        <p:tav tm="100000">
                                          <p:val>
                                            <p:strVal val="#ppt_w"/>
                                          </p:val>
                                        </p:tav>
                                      </p:tavLst>
                                    </p:anim>
                                    <p:anim calcmode="lin" valueType="num">
                                      <p:cBhvr>
                                        <p:cTn id="27" dur="500" fill="hold"/>
                                        <p:tgtEl>
                                          <p:spTgt spid="55"/>
                                        </p:tgtEl>
                                        <p:attrNameLst>
                                          <p:attrName>ppt_h</p:attrName>
                                        </p:attrNameLst>
                                      </p:cBhvr>
                                      <p:tavLst>
                                        <p:tav tm="0">
                                          <p:val>
                                            <p:fltVal val="0"/>
                                          </p:val>
                                        </p:tav>
                                        <p:tav tm="100000">
                                          <p:val>
                                            <p:strVal val="#ppt_h"/>
                                          </p:val>
                                        </p:tav>
                                      </p:tavLst>
                                    </p:anim>
                                    <p:animEffect transition="in" filter="fade">
                                      <p:cBhvr>
                                        <p:cTn id="28" dur="500"/>
                                        <p:tgtEl>
                                          <p:spTgt spid="55"/>
                                        </p:tgtEl>
                                      </p:cBhvr>
                                    </p:animEffect>
                                  </p:childTnLst>
                                </p:cTn>
                              </p:par>
                              <p:par>
                                <p:cTn id="32" presetID="10" presetClass="entr" presetSubtype="0" fill="hold" nodeType="with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fade">
                                      <p:cBhvr>
                                        <p:cTn id="31" dur="500"/>
                                        <p:tgtEl>
                                          <p:spTgt spid="56"/>
                                        </p:tgtEl>
                                      </p:cBhvr>
                                    </p:animEffect>
                                  </p:childTnLst>
                                </p:cTn>
                              </p:par>
                              <p:par>
                                <p:cTn id="35" presetID="10" presetClass="entr" presetSubtype="0" fill="hold" nodeType="with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fade">
                                      <p:cBhvr>
                                        <p:cTn id="34" dur="500"/>
                                        <p:tgtEl>
                                          <p:spTgt spid="57"/>
                                        </p:tgtEl>
                                      </p:cBhvr>
                                    </p:animEffect>
                                  </p:childTnLst>
                                </p:cTn>
                              </p:par>
                            </p:childTnLst>
                          </p:cTn>
                        </p:par>
                      </p:childTnLst>
                    </p:cTn>
                  </p:par>
                  <p:par>
                    <p:cTn id="52" fill="hold">
                      <p:stCondLst>
                        <p:cond delay="indefinite"/>
                      </p:stCondLst>
                      <p:childTnLst>
                        <p:par>
                          <p:cTn id="53" fill="hold">
                            <p:stCondLst>
                              <p:cond delay="0"/>
                            </p:stCondLst>
                            <p:childTnLst>
                              <p:par>
                                <p:cTn id="40" presetID="22" presetClass="entr" presetSubtype="8" fill="hold" nodeType="click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wipe(left)">
                                      <p:cBhvr>
                                        <p:cTn id="39" dur="500"/>
                                        <p:tgtEl>
                                          <p:spTgt spid="58"/>
                                        </p:tgtEl>
                                      </p:cBhvr>
                                    </p:animEffect>
                                  </p:childTnLst>
                                </p:cTn>
                              </p:par>
                              <p:par>
                                <p:cTn id="45" presetID="53" presetClass="entr" presetSubtype="16" fill="hold" nodeType="withEffect">
                                  <p:stCondLst>
                                    <p:cond delay="0"/>
                                  </p:stCondLst>
                                  <p:childTnLst>
                                    <p:set>
                                      <p:cBhvr>
                                        <p:cTn id="41" dur="1" fill="hold">
                                          <p:stCondLst>
                                            <p:cond delay="0"/>
                                          </p:stCondLst>
                                        </p:cTn>
                                        <p:tgtEl>
                                          <p:spTgt spid="59"/>
                                        </p:tgtEl>
                                        <p:attrNameLst>
                                          <p:attrName>style.visibility</p:attrName>
                                        </p:attrNameLst>
                                      </p:cBhvr>
                                      <p:to>
                                        <p:strVal val="visible"/>
                                      </p:to>
                                    </p:set>
                                    <p:anim calcmode="lin" valueType="num">
                                      <p:cBhvr>
                                        <p:cTn id="42" dur="500" fill="hold"/>
                                        <p:tgtEl>
                                          <p:spTgt spid="59"/>
                                        </p:tgtEl>
                                        <p:attrNameLst>
                                          <p:attrName>ppt_w</p:attrName>
                                        </p:attrNameLst>
                                      </p:cBhvr>
                                      <p:tavLst>
                                        <p:tav tm="0">
                                          <p:val>
                                            <p:fltVal val="0"/>
                                          </p:val>
                                        </p:tav>
                                        <p:tav tm="100000">
                                          <p:val>
                                            <p:strVal val="#ppt_w"/>
                                          </p:val>
                                        </p:tav>
                                      </p:tavLst>
                                    </p:anim>
                                    <p:anim calcmode="lin" valueType="num">
                                      <p:cBhvr>
                                        <p:cTn id="43" dur="500" fill="hold"/>
                                        <p:tgtEl>
                                          <p:spTgt spid="59"/>
                                        </p:tgtEl>
                                        <p:attrNameLst>
                                          <p:attrName>ppt_h</p:attrName>
                                        </p:attrNameLst>
                                      </p:cBhvr>
                                      <p:tavLst>
                                        <p:tav tm="0">
                                          <p:val>
                                            <p:fltVal val="0"/>
                                          </p:val>
                                        </p:tav>
                                        <p:tav tm="100000">
                                          <p:val>
                                            <p:strVal val="#ppt_h"/>
                                          </p:val>
                                        </p:tav>
                                      </p:tavLst>
                                    </p:anim>
                                    <p:animEffect transition="in" filter="fade">
                                      <p:cBhvr>
                                        <p:cTn id="44" dur="500"/>
                                        <p:tgtEl>
                                          <p:spTgt spid="59"/>
                                        </p:tgtEl>
                                      </p:cBhvr>
                                    </p:animEffect>
                                  </p:childTnLst>
                                </p:cTn>
                              </p:par>
                              <p:par>
                                <p:cTn id="48" presetID="10" presetClass="entr" presetSubtype="0" fill="hold" nodeType="with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500"/>
                                        <p:tgtEl>
                                          <p:spTgt spid="60"/>
                                        </p:tgtEl>
                                      </p:cBhvr>
                                    </p:animEffect>
                                  </p:childTnLst>
                                </p:cTn>
                              </p:par>
                              <p:par>
                                <p:cTn id="51" presetID="10" presetClass="entr" presetSubtype="0" fill="hold" nodeType="with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fade">
                                      <p:cBhvr>
                                        <p:cTn id="50" dur="500"/>
                                        <p:tgtEl>
                                          <p:spTgt spid="61"/>
                                        </p:tgtEl>
                                      </p:cBhvr>
                                    </p:animEffect>
                                  </p:childTnLst>
                                </p:cTn>
                              </p:par>
                            </p:childTnLst>
                          </p:cTn>
                        </p:par>
                      </p:childTnLst>
                    </p:cTn>
                  </p:par>
                  <p:par>
                    <p:cTn id="68" fill="hold">
                      <p:stCondLst>
                        <p:cond delay="indefinite"/>
                      </p:stCondLst>
                      <p:childTnLst>
                        <p:par>
                          <p:cTn id="69" fill="hold">
                            <p:stCondLst>
                              <p:cond delay="0"/>
                            </p:stCondLst>
                            <p:childTnLst>
                              <p:par>
                                <p:cTn id="56" presetID="22" presetClass="entr" presetSubtype="8" fill="hold" nodeType="clickEffect">
                                  <p:stCondLst>
                                    <p:cond delay="0"/>
                                  </p:stCondLst>
                                  <p:childTnLst>
                                    <p:set>
                                      <p:cBhvr>
                                        <p:cTn id="54" dur="1" fill="hold">
                                          <p:stCondLst>
                                            <p:cond delay="0"/>
                                          </p:stCondLst>
                                        </p:cTn>
                                        <p:tgtEl>
                                          <p:spTgt spid="62"/>
                                        </p:tgtEl>
                                        <p:attrNameLst>
                                          <p:attrName>style.visibility</p:attrName>
                                        </p:attrNameLst>
                                      </p:cBhvr>
                                      <p:to>
                                        <p:strVal val="visible"/>
                                      </p:to>
                                    </p:set>
                                    <p:animEffect transition="in" filter="wipe(left)">
                                      <p:cBhvr>
                                        <p:cTn id="55" dur="500"/>
                                        <p:tgtEl>
                                          <p:spTgt spid="62"/>
                                        </p:tgtEl>
                                      </p:cBhvr>
                                    </p:animEffect>
                                  </p:childTnLst>
                                </p:cTn>
                              </p:par>
                              <p:par>
                                <p:cTn id="61" presetID="53" presetClass="entr" presetSubtype="16" fill="hold" nodeType="withEffect">
                                  <p:stCondLst>
                                    <p:cond delay="0"/>
                                  </p:stCondLst>
                                  <p:childTnLst>
                                    <p:set>
                                      <p:cBhvr>
                                        <p:cTn id="57" dur="1" fill="hold">
                                          <p:stCondLst>
                                            <p:cond delay="0"/>
                                          </p:stCondLst>
                                        </p:cTn>
                                        <p:tgtEl>
                                          <p:spTgt spid="63"/>
                                        </p:tgtEl>
                                        <p:attrNameLst>
                                          <p:attrName>style.visibility</p:attrName>
                                        </p:attrNameLst>
                                      </p:cBhvr>
                                      <p:to>
                                        <p:strVal val="visible"/>
                                      </p:to>
                                    </p:set>
                                    <p:anim calcmode="lin" valueType="num">
                                      <p:cBhvr>
                                        <p:cTn id="58" dur="500" fill="hold"/>
                                        <p:tgtEl>
                                          <p:spTgt spid="63"/>
                                        </p:tgtEl>
                                        <p:attrNameLst>
                                          <p:attrName>ppt_w</p:attrName>
                                        </p:attrNameLst>
                                      </p:cBhvr>
                                      <p:tavLst>
                                        <p:tav tm="0">
                                          <p:val>
                                            <p:fltVal val="0"/>
                                          </p:val>
                                        </p:tav>
                                        <p:tav tm="100000">
                                          <p:val>
                                            <p:strVal val="#ppt_w"/>
                                          </p:val>
                                        </p:tav>
                                      </p:tavLst>
                                    </p:anim>
                                    <p:anim calcmode="lin" valueType="num">
                                      <p:cBhvr>
                                        <p:cTn id="59" dur="500" fill="hold"/>
                                        <p:tgtEl>
                                          <p:spTgt spid="63"/>
                                        </p:tgtEl>
                                        <p:attrNameLst>
                                          <p:attrName>ppt_h</p:attrName>
                                        </p:attrNameLst>
                                      </p:cBhvr>
                                      <p:tavLst>
                                        <p:tav tm="0">
                                          <p:val>
                                            <p:fltVal val="0"/>
                                          </p:val>
                                        </p:tav>
                                        <p:tav tm="100000">
                                          <p:val>
                                            <p:strVal val="#ppt_h"/>
                                          </p:val>
                                        </p:tav>
                                      </p:tavLst>
                                    </p:anim>
                                    <p:animEffect transition="in" filter="fade">
                                      <p:cBhvr>
                                        <p:cTn id="60" dur="500"/>
                                        <p:tgtEl>
                                          <p:spTgt spid="63"/>
                                        </p:tgtEl>
                                      </p:cBhvr>
                                    </p:animEffect>
                                  </p:childTnLst>
                                </p:cTn>
                              </p:par>
                              <p:par>
                                <p:cTn id="64" presetID="10" presetClass="entr" presetSubtype="0" fill="hold" nodeType="withEffect">
                                  <p:stCondLst>
                                    <p:cond delay="0"/>
                                  </p:stCondLst>
                                  <p:childTnLst>
                                    <p:set>
                                      <p:cBhvr>
                                        <p:cTn id="62" dur="1" fill="hold">
                                          <p:stCondLst>
                                            <p:cond delay="0"/>
                                          </p:stCondLst>
                                        </p:cTn>
                                        <p:tgtEl>
                                          <p:spTgt spid="64"/>
                                        </p:tgtEl>
                                        <p:attrNameLst>
                                          <p:attrName>style.visibility</p:attrName>
                                        </p:attrNameLst>
                                      </p:cBhvr>
                                      <p:to>
                                        <p:strVal val="visible"/>
                                      </p:to>
                                    </p:set>
                                    <p:animEffect transition="in" filter="fade">
                                      <p:cBhvr>
                                        <p:cTn id="63" dur="500"/>
                                        <p:tgtEl>
                                          <p:spTgt spid="64"/>
                                        </p:tgtEl>
                                      </p:cBhvr>
                                    </p:animEffect>
                                  </p:childTnLst>
                                </p:cTn>
                              </p:par>
                              <p:par>
                                <p:cTn id="67" presetID="10" presetClass="entr" presetSubtype="0" fill="hold" nodeType="withEffect">
                                  <p:stCondLst>
                                    <p:cond delay="0"/>
                                  </p:stCondLst>
                                  <p:childTnLst>
                                    <p:set>
                                      <p:cBhvr>
                                        <p:cTn id="65" dur="1" fill="hold">
                                          <p:stCondLst>
                                            <p:cond delay="0"/>
                                          </p:stCondLst>
                                        </p:cTn>
                                        <p:tgtEl>
                                          <p:spTgt spid="65"/>
                                        </p:tgtEl>
                                        <p:attrNameLst>
                                          <p:attrName>style.visibility</p:attrName>
                                        </p:attrNameLst>
                                      </p:cBhvr>
                                      <p:to>
                                        <p:strVal val="visible"/>
                                      </p:to>
                                    </p:set>
                                    <p:animEffect transition="in" filter="fade">
                                      <p:cBhvr>
                                        <p:cTn id="66" dur="500"/>
                                        <p:tgtEl>
                                          <p:spTgt spid="65"/>
                                        </p:tgtEl>
                                      </p:cBhvr>
                                    </p:animEffect>
                                  </p:childTnLst>
                                </p:cTn>
                              </p:par>
                            </p:childTnLst>
                          </p:cTn>
                        </p:par>
                      </p:childTnLst>
                    </p:cTn>
                  </p:par>
                  <p:par>
                    <p:cTn id="99" fill="hold">
                      <p:stCondLst>
                        <p:cond delay="indefinite"/>
                      </p:stCondLst>
                      <p:childTnLst>
                        <p:par>
                          <p:cTn id="94" fill="hold">
                            <p:stCondLst>
                              <p:cond delay="0"/>
                            </p:stCondLst>
                            <p:childTnLst>
                              <p:par>
                                <p:cTn id="72" presetID="22" presetClass="entr" presetSubtype="8" fill="hold" nodeType="clickEffect">
                                  <p:stCondLst>
                                    <p:cond delay="0"/>
                                  </p:stCondLst>
                                  <p:childTnLst>
                                    <p:set>
                                      <p:cBhvr>
                                        <p:cTn id="70" dur="1" fill="hold">
                                          <p:stCondLst>
                                            <p:cond delay="0"/>
                                          </p:stCondLst>
                                        </p:cTn>
                                        <p:tgtEl>
                                          <p:spTgt spid="66"/>
                                        </p:tgtEl>
                                        <p:attrNameLst>
                                          <p:attrName>style.visibility</p:attrName>
                                        </p:attrNameLst>
                                      </p:cBhvr>
                                      <p:to>
                                        <p:strVal val="visible"/>
                                      </p:to>
                                    </p:set>
                                    <p:animEffect transition="in" filter="wipe(left)">
                                      <p:cBhvr>
                                        <p:cTn id="71" dur="500"/>
                                        <p:tgtEl>
                                          <p:spTgt spid="66"/>
                                        </p:tgtEl>
                                      </p:cBhvr>
                                    </p:animEffect>
                                  </p:childTnLst>
                                </p:cTn>
                              </p:par>
                              <p:par>
                                <p:cTn id="77" presetID="53" presetClass="entr" presetSubtype="16" fill="hold" nodeType="withEffect">
                                  <p:stCondLst>
                                    <p:cond delay="0"/>
                                  </p:stCondLst>
                                  <p:childTnLst>
                                    <p:set>
                                      <p:cBhvr>
                                        <p:cTn id="73" dur="1" fill="hold">
                                          <p:stCondLst>
                                            <p:cond delay="0"/>
                                          </p:stCondLst>
                                        </p:cTn>
                                        <p:tgtEl>
                                          <p:spTgt spid="67"/>
                                        </p:tgtEl>
                                        <p:attrNameLst>
                                          <p:attrName>style.visibility</p:attrName>
                                        </p:attrNameLst>
                                      </p:cBhvr>
                                      <p:to>
                                        <p:strVal val="visible"/>
                                      </p:to>
                                    </p:set>
                                    <p:anim calcmode="lin" valueType="num">
                                      <p:cBhvr>
                                        <p:cTn id="74" dur="500" fill="hold"/>
                                        <p:tgtEl>
                                          <p:spTgt spid="67"/>
                                        </p:tgtEl>
                                        <p:attrNameLst>
                                          <p:attrName>ppt_w</p:attrName>
                                        </p:attrNameLst>
                                      </p:cBhvr>
                                      <p:tavLst>
                                        <p:tav tm="0">
                                          <p:val>
                                            <p:fltVal val="0"/>
                                          </p:val>
                                        </p:tav>
                                        <p:tav tm="100000">
                                          <p:val>
                                            <p:strVal val="#ppt_w"/>
                                          </p:val>
                                        </p:tav>
                                      </p:tavLst>
                                    </p:anim>
                                    <p:anim calcmode="lin" valueType="num">
                                      <p:cBhvr>
                                        <p:cTn id="75" dur="500" fill="hold"/>
                                        <p:tgtEl>
                                          <p:spTgt spid="67"/>
                                        </p:tgtEl>
                                        <p:attrNameLst>
                                          <p:attrName>ppt_h</p:attrName>
                                        </p:attrNameLst>
                                      </p:cBhvr>
                                      <p:tavLst>
                                        <p:tav tm="0">
                                          <p:val>
                                            <p:fltVal val="0"/>
                                          </p:val>
                                        </p:tav>
                                        <p:tav tm="100000">
                                          <p:val>
                                            <p:strVal val="#ppt_h"/>
                                          </p:val>
                                        </p:tav>
                                      </p:tavLst>
                                    </p:anim>
                                    <p:animEffect transition="in" filter="fade">
                                      <p:cBhvr>
                                        <p:cTn id="76" dur="500"/>
                                        <p:tgtEl>
                                          <p:spTgt spid="67"/>
                                        </p:tgtEl>
                                      </p:cBhvr>
                                    </p:animEffect>
                                  </p:childTnLst>
                                </p:cTn>
                              </p:par>
                              <p:par>
                                <p:cTn id="80" presetID="10" presetClass="entr" presetSubtype="0" fill="hold" nodeType="with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500"/>
                                        <p:tgtEl>
                                          <p:spTgt spid="68"/>
                                        </p:tgtEl>
                                      </p:cBhvr>
                                    </p:animEffect>
                                  </p:childTnLst>
                                </p:cTn>
                              </p:par>
                              <p:par>
                                <p:cTn id="83" presetID="10" presetClass="entr" presetSubtype="0" fill="hold" nodeType="withEffect">
                                  <p:stCondLst>
                                    <p:cond delay="0"/>
                                  </p:stCondLst>
                                  <p:childTnLst>
                                    <p:set>
                                      <p:cBhvr>
                                        <p:cTn id="81" dur="1" fill="hold">
                                          <p:stCondLst>
                                            <p:cond delay="0"/>
                                          </p:stCondLst>
                                        </p:cTn>
                                        <p:tgtEl>
                                          <p:spTgt spid="69"/>
                                        </p:tgtEl>
                                        <p:attrNameLst>
                                          <p:attrName>style.visibility</p:attrName>
                                        </p:attrNameLst>
                                      </p:cBhvr>
                                      <p:to>
                                        <p:strVal val="visible"/>
                                      </p:to>
                                    </p:set>
                                    <p:animEffect transition="in" filter="fade">
                                      <p:cBhvr>
                                        <p:cTn id="82" dur="500"/>
                                        <p:tgtEl>
                                          <p:spTgt spid="69"/>
                                        </p:tgtEl>
                                      </p:cBhvr>
                                    </p:animEffect>
                                  </p:childTnLst>
                                </p:cTn>
                              </p:par>
                              <p:par>
                                <p:cTn id="87" presetID="10" presetClass="exit" presetSubtype="0" fill="hold" nodeType="withEffect">
                                  <p:stCondLst>
                                    <p:cond delay="0"/>
                                  </p:stCondLst>
                                  <p:childTnLst>
                                    <p:animEffect transition="out" filter="fade">
                                      <p:cBhvr>
                                        <p:cTn id="85" dur="500"/>
                                        <p:tgtEl>
                                          <p:spTgt spid="91"/>
                                        </p:tgtEl>
                                      </p:cBhvr>
                                    </p:animEffect>
                                    <p:set>
                                      <p:cBhvr>
                                        <p:cTn id="86" dur="1" fill="hold">
                                          <p:stCondLst>
                                            <p:cond delay="499"/>
                                          </p:stCondLst>
                                        </p:cTn>
                                        <p:tgtEl>
                                          <p:spTgt spid="91"/>
                                        </p:tgtEl>
                                        <p:attrNameLst>
                                          <p:attrName>style.visibility</p:attrName>
                                        </p:attrNameLst>
                                      </p:cBhvr>
                                      <p:to>
                                        <p:strVal val="hidden"/>
                                      </p:to>
                                    </p:set>
                                  </p:childTnLst>
                                </p:cTn>
                              </p:par>
                              <p:par>
                                <p:cTn id="90" presetID="10" presetClass="entr" presetSubtype="0" fill="hold" nodeType="withEffect">
                                  <p:stCondLst>
                                    <p:cond delay="0"/>
                                  </p:stCondLst>
                                  <p:childTnLst>
                                    <p:set>
                                      <p:cBhvr>
                                        <p:cTn id="88" dur="1" fill="hold">
                                          <p:stCondLst>
                                            <p:cond delay="0"/>
                                          </p:stCondLst>
                                        </p:cTn>
                                        <p:tgtEl>
                                          <p:spTgt spid="92"/>
                                        </p:tgtEl>
                                        <p:attrNameLst>
                                          <p:attrName>style.visibility</p:attrName>
                                        </p:attrNameLst>
                                      </p:cBhvr>
                                      <p:to>
                                        <p:strVal val="visible"/>
                                      </p:to>
                                    </p:set>
                                    <p:animEffect transition="in" filter="fade">
                                      <p:cBhvr>
                                        <p:cTn id="89" dur="500"/>
                                        <p:tgtEl>
                                          <p:spTgt spid="92"/>
                                        </p:tgtEl>
                                      </p:cBhvr>
                                    </p:animEffect>
                                  </p:childTnLst>
                                </p:cTn>
                              </p:par>
                              <p:par>
                                <p:cTn id="93" presetID="10" presetClass="entr" presetSubtype="0" fill="hold" nodeType="withEffect">
                                  <p:stCondLst>
                                    <p:cond delay="0"/>
                                  </p:stCondLst>
                                  <p:childTnLst>
                                    <p:set>
                                      <p:cBhvr>
                                        <p:cTn id="91" dur="1" fill="hold">
                                          <p:stCondLst>
                                            <p:cond delay="0"/>
                                          </p:stCondLst>
                                        </p:cTn>
                                        <p:tgtEl>
                                          <p:spTgt spid="93"/>
                                        </p:tgtEl>
                                        <p:attrNameLst>
                                          <p:attrName>style.visibility</p:attrName>
                                        </p:attrNameLst>
                                      </p:cBhvr>
                                      <p:to>
                                        <p:strVal val="visible"/>
                                      </p:to>
                                    </p:set>
                                    <p:animEffect transition="in" filter="fade">
                                      <p:cBhvr>
                                        <p:cTn id="92" dur="500"/>
                                        <p:tgtEl>
                                          <p:spTgt spid="93"/>
                                        </p:tgtEl>
                                      </p:cBhvr>
                                    </p:animEffect>
                                  </p:childTnLst>
                                </p:cTn>
                              </p:par>
                            </p:childTnLst>
                          </p:cTn>
                        </p:par>
                        <p:par>
                          <p:cTn id="98" fill="hold">
                            <p:stCondLst>
                              <p:cond delay="500"/>
                            </p:stCondLst>
                            <p:childTnLst>
                              <p:par>
                                <p:cTn id="97" presetID="35" presetClass="emph" presetSubtype="0" repeatCount="3000" fill="hold" nodeType="afterEffect">
                                  <p:stCondLst>
                                    <p:cond delay="0"/>
                                  </p:stCondLst>
                                  <p:childTnLst>
                                    <p:anim calcmode="discrete" valueType="str">
                                      <p:cBhvr>
                                        <p:cTn id="96" dur="250" fill="hold"/>
                                        <p:tgtEl>
                                          <p:spTgt spid="93"/>
                                        </p:tgtEl>
                                        <p:attrNameLst>
                                          <p:attrName>style.visibility</p:attrName>
                                        </p:attrNameLst>
                                      </p:cBhvr>
                                      <p:tavLst>
                                        <p:tav tm="0">
                                          <p:val>
                                            <p:strVal val="hidden"/>
                                          </p:val>
                                        </p:tav>
                                        <p:tav tm="50000">
                                          <p:val>
                                            <p:strVal val="visible"/>
                                          </p:val>
                                        </p:tav>
                                      </p:tavLst>
                                    </p:anim>
                                  </p:childTnLst>
                                </p:cTn>
                              </p:par>
                            </p:childTnLst>
                          </p:cTn>
                        </p:par>
                      </p:childTnLst>
                    </p:cTn>
                  </p:par>
                  <p:par>
                    <p:cTn id="114" fill="hold">
                      <p:stCondLst>
                        <p:cond delay="indefinite"/>
                      </p:stCondLst>
                      <p:childTnLst>
                        <p:par>
                          <p:cTn id="115" fill="hold">
                            <p:stCondLst>
                              <p:cond delay="0"/>
                            </p:stCondLst>
                            <p:childTnLst>
                              <p:par>
                                <p:cTn id="102" presetID="22" presetClass="entr" presetSubtype="8" fill="hold" nodeType="clickEffect">
                                  <p:stCondLst>
                                    <p:cond delay="0"/>
                                  </p:stCondLst>
                                  <p:childTnLst>
                                    <p:set>
                                      <p:cBhvr>
                                        <p:cTn id="100" dur="1" fill="hold">
                                          <p:stCondLst>
                                            <p:cond delay="0"/>
                                          </p:stCondLst>
                                        </p:cTn>
                                        <p:tgtEl>
                                          <p:spTgt spid="70"/>
                                        </p:tgtEl>
                                        <p:attrNameLst>
                                          <p:attrName>style.visibility</p:attrName>
                                        </p:attrNameLst>
                                      </p:cBhvr>
                                      <p:to>
                                        <p:strVal val="visible"/>
                                      </p:to>
                                    </p:set>
                                    <p:animEffect transition="in" filter="wipe(left)">
                                      <p:cBhvr>
                                        <p:cTn id="101" dur="500"/>
                                        <p:tgtEl>
                                          <p:spTgt spid="70"/>
                                        </p:tgtEl>
                                      </p:cBhvr>
                                    </p:animEffect>
                                  </p:childTnLst>
                                </p:cTn>
                              </p:par>
                              <p:par>
                                <p:cTn id="107" presetID="53" presetClass="entr" presetSubtype="16" fill="hold" nodeType="withEffect">
                                  <p:stCondLst>
                                    <p:cond delay="0"/>
                                  </p:stCondLst>
                                  <p:childTnLst>
                                    <p:set>
                                      <p:cBhvr>
                                        <p:cTn id="103" dur="1" fill="hold">
                                          <p:stCondLst>
                                            <p:cond delay="0"/>
                                          </p:stCondLst>
                                        </p:cTn>
                                        <p:tgtEl>
                                          <p:spTgt spid="71"/>
                                        </p:tgtEl>
                                        <p:attrNameLst>
                                          <p:attrName>style.visibility</p:attrName>
                                        </p:attrNameLst>
                                      </p:cBhvr>
                                      <p:to>
                                        <p:strVal val="visible"/>
                                      </p:to>
                                    </p:set>
                                    <p:anim calcmode="lin" valueType="num">
                                      <p:cBhvr>
                                        <p:cTn id="104" dur="500" fill="hold"/>
                                        <p:tgtEl>
                                          <p:spTgt spid="71"/>
                                        </p:tgtEl>
                                        <p:attrNameLst>
                                          <p:attrName>ppt_w</p:attrName>
                                        </p:attrNameLst>
                                      </p:cBhvr>
                                      <p:tavLst>
                                        <p:tav tm="0">
                                          <p:val>
                                            <p:fltVal val="0"/>
                                          </p:val>
                                        </p:tav>
                                        <p:tav tm="100000">
                                          <p:val>
                                            <p:strVal val="#ppt_w"/>
                                          </p:val>
                                        </p:tav>
                                      </p:tavLst>
                                    </p:anim>
                                    <p:anim calcmode="lin" valueType="num">
                                      <p:cBhvr>
                                        <p:cTn id="105" dur="500" fill="hold"/>
                                        <p:tgtEl>
                                          <p:spTgt spid="71"/>
                                        </p:tgtEl>
                                        <p:attrNameLst>
                                          <p:attrName>ppt_h</p:attrName>
                                        </p:attrNameLst>
                                      </p:cBhvr>
                                      <p:tavLst>
                                        <p:tav tm="0">
                                          <p:val>
                                            <p:fltVal val="0"/>
                                          </p:val>
                                        </p:tav>
                                        <p:tav tm="100000">
                                          <p:val>
                                            <p:strVal val="#ppt_h"/>
                                          </p:val>
                                        </p:tav>
                                      </p:tavLst>
                                    </p:anim>
                                    <p:animEffect transition="in" filter="fade">
                                      <p:cBhvr>
                                        <p:cTn id="106" dur="500"/>
                                        <p:tgtEl>
                                          <p:spTgt spid="71"/>
                                        </p:tgtEl>
                                      </p:cBhvr>
                                    </p:animEffect>
                                  </p:childTnLst>
                                </p:cTn>
                              </p:par>
                              <p:par>
                                <p:cTn id="110" presetID="10" presetClass="entr" presetSubtype="0" fill="hold" nodeType="withEffect">
                                  <p:stCondLst>
                                    <p:cond delay="0"/>
                                  </p:stCondLst>
                                  <p:childTnLst>
                                    <p:set>
                                      <p:cBhvr>
                                        <p:cTn id="108" dur="1" fill="hold">
                                          <p:stCondLst>
                                            <p:cond delay="0"/>
                                          </p:stCondLst>
                                        </p:cTn>
                                        <p:tgtEl>
                                          <p:spTgt spid="72"/>
                                        </p:tgtEl>
                                        <p:attrNameLst>
                                          <p:attrName>style.visibility</p:attrName>
                                        </p:attrNameLst>
                                      </p:cBhvr>
                                      <p:to>
                                        <p:strVal val="visible"/>
                                      </p:to>
                                    </p:set>
                                    <p:animEffect transition="in" filter="fade">
                                      <p:cBhvr>
                                        <p:cTn id="109" dur="500"/>
                                        <p:tgtEl>
                                          <p:spTgt spid="72"/>
                                        </p:tgtEl>
                                      </p:cBhvr>
                                    </p:animEffect>
                                  </p:childTnLst>
                                </p:cTn>
                              </p:par>
                              <p:par>
                                <p:cTn id="113" presetID="10" presetClass="entr" presetSubtype="0" fill="hold" nodeType="withEffect">
                                  <p:stCondLst>
                                    <p:cond delay="0"/>
                                  </p:stCondLst>
                                  <p:childTnLst>
                                    <p:set>
                                      <p:cBhvr>
                                        <p:cTn id="111" dur="1" fill="hold">
                                          <p:stCondLst>
                                            <p:cond delay="0"/>
                                          </p:stCondLst>
                                        </p:cTn>
                                        <p:tgtEl>
                                          <p:spTgt spid="73"/>
                                        </p:tgtEl>
                                        <p:attrNameLst>
                                          <p:attrName>style.visibility</p:attrName>
                                        </p:attrNameLst>
                                      </p:cBhvr>
                                      <p:to>
                                        <p:strVal val="visible"/>
                                      </p:to>
                                    </p:set>
                                    <p:animEffect transition="in" filter="fade">
                                      <p:cBhvr>
                                        <p:cTn id="112" dur="500"/>
                                        <p:tgtEl>
                                          <p:spTgt spid="73"/>
                                        </p:tgtEl>
                                      </p:cBhvr>
                                    </p:animEffect>
                                  </p:childTnLst>
                                </p:cTn>
                              </p:par>
                            </p:childTnLst>
                          </p:cTn>
                        </p:par>
                      </p:childTnLst>
                    </p:cTn>
                  </p:par>
                  <p:par>
                    <p:cTn id="130" fill="hold">
                      <p:stCondLst>
                        <p:cond delay="indefinite"/>
                      </p:stCondLst>
                      <p:childTnLst>
                        <p:par>
                          <p:cTn id="131" fill="hold">
                            <p:stCondLst>
                              <p:cond delay="0"/>
                            </p:stCondLst>
                            <p:childTnLst>
                              <p:par>
                                <p:cTn id="118" presetID="22" presetClass="entr" presetSubtype="8" fill="hold" nodeType="clickEffect">
                                  <p:stCondLst>
                                    <p:cond delay="0"/>
                                  </p:stCondLst>
                                  <p:childTnLst>
                                    <p:set>
                                      <p:cBhvr>
                                        <p:cTn id="116" dur="1" fill="hold">
                                          <p:stCondLst>
                                            <p:cond delay="0"/>
                                          </p:stCondLst>
                                        </p:cTn>
                                        <p:tgtEl>
                                          <p:spTgt spid="74"/>
                                        </p:tgtEl>
                                        <p:attrNameLst>
                                          <p:attrName>style.visibility</p:attrName>
                                        </p:attrNameLst>
                                      </p:cBhvr>
                                      <p:to>
                                        <p:strVal val="visible"/>
                                      </p:to>
                                    </p:set>
                                    <p:animEffect transition="in" filter="wipe(left)">
                                      <p:cBhvr>
                                        <p:cTn id="117" dur="500"/>
                                        <p:tgtEl>
                                          <p:spTgt spid="74"/>
                                        </p:tgtEl>
                                      </p:cBhvr>
                                    </p:animEffect>
                                  </p:childTnLst>
                                </p:cTn>
                              </p:par>
                              <p:par>
                                <p:cTn id="123" presetID="53" presetClass="entr" presetSubtype="16" fill="hold" nodeType="withEffect">
                                  <p:stCondLst>
                                    <p:cond delay="0"/>
                                  </p:stCondLst>
                                  <p:childTnLst>
                                    <p:set>
                                      <p:cBhvr>
                                        <p:cTn id="119" dur="1" fill="hold">
                                          <p:stCondLst>
                                            <p:cond delay="0"/>
                                          </p:stCondLst>
                                        </p:cTn>
                                        <p:tgtEl>
                                          <p:spTgt spid="75"/>
                                        </p:tgtEl>
                                        <p:attrNameLst>
                                          <p:attrName>style.visibility</p:attrName>
                                        </p:attrNameLst>
                                      </p:cBhvr>
                                      <p:to>
                                        <p:strVal val="visible"/>
                                      </p:to>
                                    </p:set>
                                    <p:anim calcmode="lin" valueType="num">
                                      <p:cBhvr>
                                        <p:cTn id="120" dur="500" fill="hold"/>
                                        <p:tgtEl>
                                          <p:spTgt spid="75"/>
                                        </p:tgtEl>
                                        <p:attrNameLst>
                                          <p:attrName>ppt_w</p:attrName>
                                        </p:attrNameLst>
                                      </p:cBhvr>
                                      <p:tavLst>
                                        <p:tav tm="0">
                                          <p:val>
                                            <p:fltVal val="0"/>
                                          </p:val>
                                        </p:tav>
                                        <p:tav tm="100000">
                                          <p:val>
                                            <p:strVal val="#ppt_w"/>
                                          </p:val>
                                        </p:tav>
                                      </p:tavLst>
                                    </p:anim>
                                    <p:anim calcmode="lin" valueType="num">
                                      <p:cBhvr>
                                        <p:cTn id="121" dur="500" fill="hold"/>
                                        <p:tgtEl>
                                          <p:spTgt spid="75"/>
                                        </p:tgtEl>
                                        <p:attrNameLst>
                                          <p:attrName>ppt_h</p:attrName>
                                        </p:attrNameLst>
                                      </p:cBhvr>
                                      <p:tavLst>
                                        <p:tav tm="0">
                                          <p:val>
                                            <p:fltVal val="0"/>
                                          </p:val>
                                        </p:tav>
                                        <p:tav tm="100000">
                                          <p:val>
                                            <p:strVal val="#ppt_h"/>
                                          </p:val>
                                        </p:tav>
                                      </p:tavLst>
                                    </p:anim>
                                    <p:animEffect transition="in" filter="fade">
                                      <p:cBhvr>
                                        <p:cTn id="122" dur="500"/>
                                        <p:tgtEl>
                                          <p:spTgt spid="75"/>
                                        </p:tgtEl>
                                      </p:cBhvr>
                                    </p:animEffect>
                                  </p:childTnLst>
                                </p:cTn>
                              </p:par>
                              <p:par>
                                <p:cTn id="126" presetID="10" presetClass="entr" presetSubtype="0" fill="hold" nodeType="withEffect">
                                  <p:stCondLst>
                                    <p:cond delay="0"/>
                                  </p:stCondLst>
                                  <p:childTnLst>
                                    <p:set>
                                      <p:cBhvr>
                                        <p:cTn id="124" dur="1" fill="hold">
                                          <p:stCondLst>
                                            <p:cond delay="0"/>
                                          </p:stCondLst>
                                        </p:cTn>
                                        <p:tgtEl>
                                          <p:spTgt spid="76"/>
                                        </p:tgtEl>
                                        <p:attrNameLst>
                                          <p:attrName>style.visibility</p:attrName>
                                        </p:attrNameLst>
                                      </p:cBhvr>
                                      <p:to>
                                        <p:strVal val="visible"/>
                                      </p:to>
                                    </p:set>
                                    <p:animEffect transition="in" filter="fade">
                                      <p:cBhvr>
                                        <p:cTn id="125" dur="500"/>
                                        <p:tgtEl>
                                          <p:spTgt spid="76"/>
                                        </p:tgtEl>
                                      </p:cBhvr>
                                    </p:animEffect>
                                  </p:childTnLst>
                                </p:cTn>
                              </p:par>
                              <p:par>
                                <p:cTn id="129" presetID="10" presetClass="entr" presetSubtype="0" fill="hold" nodeType="withEffect">
                                  <p:stCondLst>
                                    <p:cond delay="0"/>
                                  </p:stCondLst>
                                  <p:childTnLst>
                                    <p:set>
                                      <p:cBhvr>
                                        <p:cTn id="127" dur="1" fill="hold">
                                          <p:stCondLst>
                                            <p:cond delay="0"/>
                                          </p:stCondLst>
                                        </p:cTn>
                                        <p:tgtEl>
                                          <p:spTgt spid="77"/>
                                        </p:tgtEl>
                                        <p:attrNameLst>
                                          <p:attrName>style.visibility</p:attrName>
                                        </p:attrNameLst>
                                      </p:cBhvr>
                                      <p:to>
                                        <p:strVal val="visible"/>
                                      </p:to>
                                    </p:set>
                                    <p:animEffect transition="in" filter="fade">
                                      <p:cBhvr>
                                        <p:cTn id="128" dur="500"/>
                                        <p:tgtEl>
                                          <p:spTgt spid="77"/>
                                        </p:tgtEl>
                                      </p:cBhvr>
                                    </p:animEffect>
                                  </p:childTnLst>
                                </p:cTn>
                              </p:par>
                            </p:childTnLst>
                          </p:cTn>
                        </p:par>
                      </p:childTnLst>
                    </p:cTn>
                  </p:par>
                  <p:par>
                    <p:cTn id="146" fill="hold">
                      <p:stCondLst>
                        <p:cond delay="indefinite"/>
                      </p:stCondLst>
                      <p:childTnLst>
                        <p:par>
                          <p:cTn id="147" fill="hold">
                            <p:stCondLst>
                              <p:cond delay="0"/>
                            </p:stCondLst>
                            <p:childTnLst>
                              <p:par>
                                <p:cTn id="134" presetID="22" presetClass="entr" presetSubtype="8" fill="hold" nodeType="clickEffect">
                                  <p:stCondLst>
                                    <p:cond delay="0"/>
                                  </p:stCondLst>
                                  <p:childTnLst>
                                    <p:set>
                                      <p:cBhvr>
                                        <p:cTn id="132" dur="1" fill="hold">
                                          <p:stCondLst>
                                            <p:cond delay="0"/>
                                          </p:stCondLst>
                                        </p:cTn>
                                        <p:tgtEl>
                                          <p:spTgt spid="78"/>
                                        </p:tgtEl>
                                        <p:attrNameLst>
                                          <p:attrName>style.visibility</p:attrName>
                                        </p:attrNameLst>
                                      </p:cBhvr>
                                      <p:to>
                                        <p:strVal val="visible"/>
                                      </p:to>
                                    </p:set>
                                    <p:animEffect transition="in" filter="wipe(left)">
                                      <p:cBhvr>
                                        <p:cTn id="133" dur="500"/>
                                        <p:tgtEl>
                                          <p:spTgt spid="78"/>
                                        </p:tgtEl>
                                      </p:cBhvr>
                                    </p:animEffect>
                                  </p:childTnLst>
                                </p:cTn>
                              </p:par>
                              <p:par>
                                <p:cTn id="139" presetID="53" presetClass="entr" presetSubtype="16" fill="hold" nodeType="withEffect">
                                  <p:stCondLst>
                                    <p:cond delay="0"/>
                                  </p:stCondLst>
                                  <p:childTnLst>
                                    <p:set>
                                      <p:cBhvr>
                                        <p:cTn id="135" dur="1" fill="hold">
                                          <p:stCondLst>
                                            <p:cond delay="0"/>
                                          </p:stCondLst>
                                        </p:cTn>
                                        <p:tgtEl>
                                          <p:spTgt spid="79"/>
                                        </p:tgtEl>
                                        <p:attrNameLst>
                                          <p:attrName>style.visibility</p:attrName>
                                        </p:attrNameLst>
                                      </p:cBhvr>
                                      <p:to>
                                        <p:strVal val="visible"/>
                                      </p:to>
                                    </p:set>
                                    <p:anim calcmode="lin" valueType="num">
                                      <p:cBhvr>
                                        <p:cTn id="136" dur="500" fill="hold"/>
                                        <p:tgtEl>
                                          <p:spTgt spid="79"/>
                                        </p:tgtEl>
                                        <p:attrNameLst>
                                          <p:attrName>ppt_w</p:attrName>
                                        </p:attrNameLst>
                                      </p:cBhvr>
                                      <p:tavLst>
                                        <p:tav tm="0">
                                          <p:val>
                                            <p:fltVal val="0"/>
                                          </p:val>
                                        </p:tav>
                                        <p:tav tm="100000">
                                          <p:val>
                                            <p:strVal val="#ppt_w"/>
                                          </p:val>
                                        </p:tav>
                                      </p:tavLst>
                                    </p:anim>
                                    <p:anim calcmode="lin" valueType="num">
                                      <p:cBhvr>
                                        <p:cTn id="137" dur="500" fill="hold"/>
                                        <p:tgtEl>
                                          <p:spTgt spid="79"/>
                                        </p:tgtEl>
                                        <p:attrNameLst>
                                          <p:attrName>ppt_h</p:attrName>
                                        </p:attrNameLst>
                                      </p:cBhvr>
                                      <p:tavLst>
                                        <p:tav tm="0">
                                          <p:val>
                                            <p:fltVal val="0"/>
                                          </p:val>
                                        </p:tav>
                                        <p:tav tm="100000">
                                          <p:val>
                                            <p:strVal val="#ppt_h"/>
                                          </p:val>
                                        </p:tav>
                                      </p:tavLst>
                                    </p:anim>
                                    <p:animEffect transition="in" filter="fade">
                                      <p:cBhvr>
                                        <p:cTn id="138" dur="500"/>
                                        <p:tgtEl>
                                          <p:spTgt spid="79"/>
                                        </p:tgtEl>
                                      </p:cBhvr>
                                    </p:animEffect>
                                  </p:childTnLst>
                                </p:cTn>
                              </p:par>
                              <p:par>
                                <p:cTn id="142" presetID="10" presetClass="entr" presetSubtype="0" fill="hold" nodeType="withEffect">
                                  <p:stCondLst>
                                    <p:cond delay="0"/>
                                  </p:stCondLst>
                                  <p:childTnLst>
                                    <p:set>
                                      <p:cBhvr>
                                        <p:cTn id="140" dur="1" fill="hold">
                                          <p:stCondLst>
                                            <p:cond delay="0"/>
                                          </p:stCondLst>
                                        </p:cTn>
                                        <p:tgtEl>
                                          <p:spTgt spid="80"/>
                                        </p:tgtEl>
                                        <p:attrNameLst>
                                          <p:attrName>style.visibility</p:attrName>
                                        </p:attrNameLst>
                                      </p:cBhvr>
                                      <p:to>
                                        <p:strVal val="visible"/>
                                      </p:to>
                                    </p:set>
                                    <p:animEffect transition="in" filter="fade">
                                      <p:cBhvr>
                                        <p:cTn id="141" dur="500"/>
                                        <p:tgtEl>
                                          <p:spTgt spid="80"/>
                                        </p:tgtEl>
                                      </p:cBhvr>
                                    </p:animEffect>
                                  </p:childTnLst>
                                </p:cTn>
                              </p:par>
                              <p:par>
                                <p:cTn id="145" presetID="10" presetClass="entr" presetSubtype="0" fill="hold" nodeType="withEffect">
                                  <p:stCondLst>
                                    <p:cond delay="0"/>
                                  </p:stCondLst>
                                  <p:childTnLst>
                                    <p:set>
                                      <p:cBhvr>
                                        <p:cTn id="143" dur="1" fill="hold">
                                          <p:stCondLst>
                                            <p:cond delay="0"/>
                                          </p:stCondLst>
                                        </p:cTn>
                                        <p:tgtEl>
                                          <p:spTgt spid="81"/>
                                        </p:tgtEl>
                                        <p:attrNameLst>
                                          <p:attrName>style.visibility</p:attrName>
                                        </p:attrNameLst>
                                      </p:cBhvr>
                                      <p:to>
                                        <p:strVal val="visible"/>
                                      </p:to>
                                    </p:set>
                                    <p:animEffect transition="in" filter="fade">
                                      <p:cBhvr>
                                        <p:cTn id="144" dur="500"/>
                                        <p:tgtEl>
                                          <p:spTgt spid="81"/>
                                        </p:tgtEl>
                                      </p:cBhvr>
                                    </p:animEffect>
                                  </p:childTnLst>
                                </p:cTn>
                              </p:par>
                            </p:childTnLst>
                          </p:cTn>
                        </p:par>
                      </p:childTnLst>
                    </p:cTn>
                  </p:par>
                  <p:par>
                    <p:cTn id="162" fill="hold">
                      <p:stCondLst>
                        <p:cond delay="indefinite"/>
                      </p:stCondLst>
                      <p:childTnLst>
                        <p:par>
                          <p:cTn id="163" fill="hold">
                            <p:stCondLst>
                              <p:cond delay="0"/>
                            </p:stCondLst>
                            <p:childTnLst>
                              <p:par>
                                <p:cTn id="150" presetID="22" presetClass="entr" presetSubtype="8" fill="hold" nodeType="clickEffect">
                                  <p:stCondLst>
                                    <p:cond delay="0"/>
                                  </p:stCondLst>
                                  <p:childTnLst>
                                    <p:set>
                                      <p:cBhvr>
                                        <p:cTn id="148" dur="1" fill="hold">
                                          <p:stCondLst>
                                            <p:cond delay="0"/>
                                          </p:stCondLst>
                                        </p:cTn>
                                        <p:tgtEl>
                                          <p:spTgt spid="82"/>
                                        </p:tgtEl>
                                        <p:attrNameLst>
                                          <p:attrName>style.visibility</p:attrName>
                                        </p:attrNameLst>
                                      </p:cBhvr>
                                      <p:to>
                                        <p:strVal val="visible"/>
                                      </p:to>
                                    </p:set>
                                    <p:animEffect transition="in" filter="wipe(left)">
                                      <p:cBhvr>
                                        <p:cTn id="149" dur="500"/>
                                        <p:tgtEl>
                                          <p:spTgt spid="82"/>
                                        </p:tgtEl>
                                      </p:cBhvr>
                                    </p:animEffect>
                                  </p:childTnLst>
                                </p:cTn>
                              </p:par>
                              <p:par>
                                <p:cTn id="155" presetID="53" presetClass="entr" presetSubtype="16" fill="hold" nodeType="withEffect">
                                  <p:stCondLst>
                                    <p:cond delay="0"/>
                                  </p:stCondLst>
                                  <p:childTnLst>
                                    <p:set>
                                      <p:cBhvr>
                                        <p:cTn id="151" dur="1" fill="hold">
                                          <p:stCondLst>
                                            <p:cond delay="0"/>
                                          </p:stCondLst>
                                        </p:cTn>
                                        <p:tgtEl>
                                          <p:spTgt spid="83"/>
                                        </p:tgtEl>
                                        <p:attrNameLst>
                                          <p:attrName>style.visibility</p:attrName>
                                        </p:attrNameLst>
                                      </p:cBhvr>
                                      <p:to>
                                        <p:strVal val="visible"/>
                                      </p:to>
                                    </p:set>
                                    <p:anim calcmode="lin" valueType="num">
                                      <p:cBhvr>
                                        <p:cTn id="152" dur="500" fill="hold"/>
                                        <p:tgtEl>
                                          <p:spTgt spid="83"/>
                                        </p:tgtEl>
                                        <p:attrNameLst>
                                          <p:attrName>ppt_w</p:attrName>
                                        </p:attrNameLst>
                                      </p:cBhvr>
                                      <p:tavLst>
                                        <p:tav tm="0">
                                          <p:val>
                                            <p:fltVal val="0"/>
                                          </p:val>
                                        </p:tav>
                                        <p:tav tm="100000">
                                          <p:val>
                                            <p:strVal val="#ppt_w"/>
                                          </p:val>
                                        </p:tav>
                                      </p:tavLst>
                                    </p:anim>
                                    <p:anim calcmode="lin" valueType="num">
                                      <p:cBhvr>
                                        <p:cTn id="153" dur="500" fill="hold"/>
                                        <p:tgtEl>
                                          <p:spTgt spid="83"/>
                                        </p:tgtEl>
                                        <p:attrNameLst>
                                          <p:attrName>ppt_h</p:attrName>
                                        </p:attrNameLst>
                                      </p:cBhvr>
                                      <p:tavLst>
                                        <p:tav tm="0">
                                          <p:val>
                                            <p:fltVal val="0"/>
                                          </p:val>
                                        </p:tav>
                                        <p:tav tm="100000">
                                          <p:val>
                                            <p:strVal val="#ppt_h"/>
                                          </p:val>
                                        </p:tav>
                                      </p:tavLst>
                                    </p:anim>
                                    <p:animEffect transition="in" filter="fade">
                                      <p:cBhvr>
                                        <p:cTn id="154" dur="500"/>
                                        <p:tgtEl>
                                          <p:spTgt spid="83"/>
                                        </p:tgtEl>
                                      </p:cBhvr>
                                    </p:animEffect>
                                  </p:childTnLst>
                                </p:cTn>
                              </p:par>
                              <p:par>
                                <p:cTn id="158" presetID="10" presetClass="entr" presetSubtype="0" fill="hold" nodeType="withEffect">
                                  <p:stCondLst>
                                    <p:cond delay="0"/>
                                  </p:stCondLst>
                                  <p:childTnLst>
                                    <p:set>
                                      <p:cBhvr>
                                        <p:cTn id="156" dur="1" fill="hold">
                                          <p:stCondLst>
                                            <p:cond delay="0"/>
                                          </p:stCondLst>
                                        </p:cTn>
                                        <p:tgtEl>
                                          <p:spTgt spid="84"/>
                                        </p:tgtEl>
                                        <p:attrNameLst>
                                          <p:attrName>style.visibility</p:attrName>
                                        </p:attrNameLst>
                                      </p:cBhvr>
                                      <p:to>
                                        <p:strVal val="visible"/>
                                      </p:to>
                                    </p:set>
                                    <p:animEffect transition="in" filter="fade">
                                      <p:cBhvr>
                                        <p:cTn id="157" dur="500"/>
                                        <p:tgtEl>
                                          <p:spTgt spid="84"/>
                                        </p:tgtEl>
                                      </p:cBhvr>
                                    </p:animEffect>
                                  </p:childTnLst>
                                </p:cTn>
                              </p:par>
                              <p:par>
                                <p:cTn id="161" presetID="10" presetClass="entr" presetSubtype="0" fill="hold" nodeType="withEffect">
                                  <p:stCondLst>
                                    <p:cond delay="0"/>
                                  </p:stCondLst>
                                  <p:childTnLst>
                                    <p:set>
                                      <p:cBhvr>
                                        <p:cTn id="159" dur="1" fill="hold">
                                          <p:stCondLst>
                                            <p:cond delay="0"/>
                                          </p:stCondLst>
                                        </p:cTn>
                                        <p:tgtEl>
                                          <p:spTgt spid="85"/>
                                        </p:tgtEl>
                                        <p:attrNameLst>
                                          <p:attrName>style.visibility</p:attrName>
                                        </p:attrNameLst>
                                      </p:cBhvr>
                                      <p:to>
                                        <p:strVal val="visible"/>
                                      </p:to>
                                    </p:set>
                                    <p:animEffect transition="in" filter="fade">
                                      <p:cBhvr>
                                        <p:cTn id="160" dur="500"/>
                                        <p:tgtEl>
                                          <p:spTgt spid="85"/>
                                        </p:tgtEl>
                                      </p:cBhvr>
                                    </p:animEffect>
                                  </p:childTnLst>
                                </p:cTn>
                              </p:par>
                            </p:childTnLst>
                          </p:cTn>
                        </p:par>
                      </p:childTnLst>
                    </p:cTn>
                  </p:par>
                  <p:par>
                    <p:cTn id="178" fill="hold">
                      <p:stCondLst>
                        <p:cond delay="indefinite"/>
                      </p:stCondLst>
                      <p:childTnLst>
                        <p:par>
                          <p:cTn id="179" fill="hold">
                            <p:stCondLst>
                              <p:cond delay="0"/>
                            </p:stCondLst>
                            <p:childTnLst>
                              <p:par>
                                <p:cTn id="166" presetID="22" presetClass="entr" presetSubtype="8" fill="hold" nodeType="clickEffect">
                                  <p:stCondLst>
                                    <p:cond delay="0"/>
                                  </p:stCondLst>
                                  <p:childTnLst>
                                    <p:set>
                                      <p:cBhvr>
                                        <p:cTn id="164" dur="1" fill="hold">
                                          <p:stCondLst>
                                            <p:cond delay="0"/>
                                          </p:stCondLst>
                                        </p:cTn>
                                        <p:tgtEl>
                                          <p:spTgt spid="86"/>
                                        </p:tgtEl>
                                        <p:attrNameLst>
                                          <p:attrName>style.visibility</p:attrName>
                                        </p:attrNameLst>
                                      </p:cBhvr>
                                      <p:to>
                                        <p:strVal val="visible"/>
                                      </p:to>
                                    </p:set>
                                    <p:animEffect transition="in" filter="wipe(left)">
                                      <p:cBhvr>
                                        <p:cTn id="165" dur="500"/>
                                        <p:tgtEl>
                                          <p:spTgt spid="86"/>
                                        </p:tgtEl>
                                      </p:cBhvr>
                                    </p:animEffect>
                                  </p:childTnLst>
                                </p:cTn>
                              </p:par>
                              <p:par>
                                <p:cTn id="171" presetID="53" presetClass="entr" presetSubtype="16" fill="hold" nodeType="withEffect">
                                  <p:stCondLst>
                                    <p:cond delay="0"/>
                                  </p:stCondLst>
                                  <p:childTnLst>
                                    <p:set>
                                      <p:cBhvr>
                                        <p:cTn id="167" dur="1" fill="hold">
                                          <p:stCondLst>
                                            <p:cond delay="0"/>
                                          </p:stCondLst>
                                        </p:cTn>
                                        <p:tgtEl>
                                          <p:spTgt spid="87"/>
                                        </p:tgtEl>
                                        <p:attrNameLst>
                                          <p:attrName>style.visibility</p:attrName>
                                        </p:attrNameLst>
                                      </p:cBhvr>
                                      <p:to>
                                        <p:strVal val="visible"/>
                                      </p:to>
                                    </p:set>
                                    <p:anim calcmode="lin" valueType="num">
                                      <p:cBhvr>
                                        <p:cTn id="168" dur="500" fill="hold"/>
                                        <p:tgtEl>
                                          <p:spTgt spid="87"/>
                                        </p:tgtEl>
                                        <p:attrNameLst>
                                          <p:attrName>ppt_w</p:attrName>
                                        </p:attrNameLst>
                                      </p:cBhvr>
                                      <p:tavLst>
                                        <p:tav tm="0">
                                          <p:val>
                                            <p:fltVal val="0"/>
                                          </p:val>
                                        </p:tav>
                                        <p:tav tm="100000">
                                          <p:val>
                                            <p:strVal val="#ppt_w"/>
                                          </p:val>
                                        </p:tav>
                                      </p:tavLst>
                                    </p:anim>
                                    <p:anim calcmode="lin" valueType="num">
                                      <p:cBhvr>
                                        <p:cTn id="169" dur="500" fill="hold"/>
                                        <p:tgtEl>
                                          <p:spTgt spid="87"/>
                                        </p:tgtEl>
                                        <p:attrNameLst>
                                          <p:attrName>ppt_h</p:attrName>
                                        </p:attrNameLst>
                                      </p:cBhvr>
                                      <p:tavLst>
                                        <p:tav tm="0">
                                          <p:val>
                                            <p:fltVal val="0"/>
                                          </p:val>
                                        </p:tav>
                                        <p:tav tm="100000">
                                          <p:val>
                                            <p:strVal val="#ppt_h"/>
                                          </p:val>
                                        </p:tav>
                                      </p:tavLst>
                                    </p:anim>
                                    <p:animEffect transition="in" filter="fade">
                                      <p:cBhvr>
                                        <p:cTn id="170" dur="500"/>
                                        <p:tgtEl>
                                          <p:spTgt spid="87"/>
                                        </p:tgtEl>
                                      </p:cBhvr>
                                    </p:animEffect>
                                  </p:childTnLst>
                                </p:cTn>
                              </p:par>
                              <p:par>
                                <p:cTn id="174" presetID="10" presetClass="entr" presetSubtype="0" fill="hold" nodeType="withEffect">
                                  <p:stCondLst>
                                    <p:cond delay="0"/>
                                  </p:stCondLst>
                                  <p:childTnLst>
                                    <p:set>
                                      <p:cBhvr>
                                        <p:cTn id="172" dur="1" fill="hold">
                                          <p:stCondLst>
                                            <p:cond delay="0"/>
                                          </p:stCondLst>
                                        </p:cTn>
                                        <p:tgtEl>
                                          <p:spTgt spid="88"/>
                                        </p:tgtEl>
                                        <p:attrNameLst>
                                          <p:attrName>style.visibility</p:attrName>
                                        </p:attrNameLst>
                                      </p:cBhvr>
                                      <p:to>
                                        <p:strVal val="visible"/>
                                      </p:to>
                                    </p:set>
                                    <p:animEffect transition="in" filter="fade">
                                      <p:cBhvr>
                                        <p:cTn id="173" dur="500"/>
                                        <p:tgtEl>
                                          <p:spTgt spid="88"/>
                                        </p:tgtEl>
                                      </p:cBhvr>
                                    </p:animEffect>
                                  </p:childTnLst>
                                </p:cTn>
                              </p:par>
                              <p:par>
                                <p:cTn id="177" presetID="10" presetClass="entr" presetSubtype="0" fill="hold" nodeType="withEffect">
                                  <p:stCondLst>
                                    <p:cond delay="0"/>
                                  </p:stCondLst>
                                  <p:childTnLst>
                                    <p:set>
                                      <p:cBhvr>
                                        <p:cTn id="175" dur="1" fill="hold">
                                          <p:stCondLst>
                                            <p:cond delay="0"/>
                                          </p:stCondLst>
                                        </p:cTn>
                                        <p:tgtEl>
                                          <p:spTgt spid="89"/>
                                        </p:tgtEl>
                                        <p:attrNameLst>
                                          <p:attrName>style.visibility</p:attrName>
                                        </p:attrNameLst>
                                      </p:cBhvr>
                                      <p:to>
                                        <p:strVal val="visible"/>
                                      </p:to>
                                    </p:set>
                                    <p:animEffect transition="in" filter="fade">
                                      <p:cBhvr>
                                        <p:cTn id="176" dur="500"/>
                                        <p:tgtEl>
                                          <p:spTgt spid="89"/>
                                        </p:tgtEl>
                                      </p:cBhvr>
                                    </p:animEffect>
                                  </p:childTnLst>
                                </p:cTn>
                              </p:par>
                            </p:childTnLst>
                          </p:cTn>
                        </p:par>
                      </p:childTnLst>
                    </p:cTn>
                  </p:par>
                  <p:par>
                    <p:cTn id="188" fill="hold">
                      <p:stCondLst>
                        <p:cond delay="indefinite"/>
                      </p:stCondLst>
                      <p:childTnLst>
                        <p:par>
                          <p:cTn id="189" fill="hold">
                            <p:stCondLst>
                              <p:cond delay="0"/>
                            </p:stCondLst>
                            <p:childTnLst>
                              <p:par>
                                <p:cTn id="184" presetID="53" presetClass="entr" presetSubtype="16" fill="hold" nodeType="clickEffect">
                                  <p:stCondLst>
                                    <p:cond delay="0"/>
                                  </p:stCondLst>
                                  <p:childTnLst>
                                    <p:set>
                                      <p:cBhvr>
                                        <p:cTn id="180" dur="1" fill="hold">
                                          <p:stCondLst>
                                            <p:cond delay="0"/>
                                          </p:stCondLst>
                                        </p:cTn>
                                        <p:tgtEl>
                                          <p:spTgt spid="95"/>
                                        </p:tgtEl>
                                        <p:attrNameLst>
                                          <p:attrName>style.visibility</p:attrName>
                                        </p:attrNameLst>
                                      </p:cBhvr>
                                      <p:to>
                                        <p:strVal val="visible"/>
                                      </p:to>
                                    </p:set>
                                    <p:anim calcmode="lin" valueType="num">
                                      <p:cBhvr>
                                        <p:cTn id="181" dur="500" fill="hold"/>
                                        <p:tgtEl>
                                          <p:spTgt spid="95"/>
                                        </p:tgtEl>
                                        <p:attrNameLst>
                                          <p:attrName>ppt_w</p:attrName>
                                        </p:attrNameLst>
                                      </p:cBhvr>
                                      <p:tavLst>
                                        <p:tav tm="0">
                                          <p:val>
                                            <p:fltVal val="0"/>
                                          </p:val>
                                        </p:tav>
                                        <p:tav tm="100000">
                                          <p:val>
                                            <p:strVal val="#ppt_w"/>
                                          </p:val>
                                        </p:tav>
                                      </p:tavLst>
                                    </p:anim>
                                    <p:anim calcmode="lin" valueType="num">
                                      <p:cBhvr>
                                        <p:cTn id="182" dur="500" fill="hold"/>
                                        <p:tgtEl>
                                          <p:spTgt spid="95"/>
                                        </p:tgtEl>
                                        <p:attrNameLst>
                                          <p:attrName>ppt_h</p:attrName>
                                        </p:attrNameLst>
                                      </p:cBhvr>
                                      <p:tavLst>
                                        <p:tav tm="0">
                                          <p:val>
                                            <p:fltVal val="0"/>
                                          </p:val>
                                        </p:tav>
                                        <p:tav tm="100000">
                                          <p:val>
                                            <p:strVal val="#ppt_h"/>
                                          </p:val>
                                        </p:tav>
                                      </p:tavLst>
                                    </p:anim>
                                    <p:animEffect transition="in" filter="fade">
                                      <p:cBhvr>
                                        <p:cTn id="183" dur="500"/>
                                        <p:tgtEl>
                                          <p:spTgt spid="95"/>
                                        </p:tgtEl>
                                      </p:cBhvr>
                                    </p:animEffect>
                                  </p:childTnLst>
                                </p:cTn>
                              </p:par>
                              <p:par>
                                <p:cTn id="187" presetID="10" presetClass="entr" presetSubtype="0" fill="hold" nodeType="withEffect">
                                  <p:stCondLst>
                                    <p:cond delay="0"/>
                                  </p:stCondLst>
                                  <p:childTnLst>
                                    <p:set>
                                      <p:cBhvr>
                                        <p:cTn id="185" dur="1" fill="hold">
                                          <p:stCondLst>
                                            <p:cond delay="0"/>
                                          </p:stCondLst>
                                        </p:cTn>
                                        <p:tgtEl>
                                          <p:spTgt spid="94"/>
                                        </p:tgtEl>
                                        <p:attrNameLst>
                                          <p:attrName>style.visibility</p:attrName>
                                        </p:attrNameLst>
                                      </p:cBhvr>
                                      <p:to>
                                        <p:strVal val="visible"/>
                                      </p:to>
                                    </p:set>
                                    <p:animEffect transition="in" filter="fade">
                                      <p:cBhvr>
                                        <p:cTn id="186"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show="0">
  <p:cSld>
    <p:bg>
      <p:bgPr>
        <a:blipFill dpi="0" rotWithShape="1">
          <a:blip r:embed="rId12"/>
          <a:srcRect/>
          <a:stretch>
            <a:fillRect/>
          </a:stretch>
        </a:blipFill>
        <a:effectLst/>
      </p:bgPr>
    </p:bg>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A2A0CD94-E890-1C90-964B-B84B6229FD39}"/>
              </a:ext>
            </a:extLst>
          </p:cNvPr>
          <p:cNvSpPr/>
          <p:nvPr/>
        </p:nvSpPr>
        <p:spPr>
          <a:xfrm>
            <a:off x="3278668" y="3903030"/>
            <a:ext cx="1213005" cy="390285"/>
          </a:xfrm>
          <a:prstGeom prst="roundRect">
            <a:avLst/>
          </a:prstGeom>
          <a:solidFill>
            <a:srgbClr val="417DC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4572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600" b="1" noProof="0" dirty="0">
                <a:solidFill>
                  <a:schemeClr val="bg1"/>
                </a:solidFill>
                <a:latin typeface="Poppins"/>
              </a:rPr>
              <a:t>3</a:t>
            </a:r>
            <a:r>
              <a:rPr kumimoji="0" lang="en-US" sz="1600" b="1" i="0" u="none" strike="noStrike" kern="1200" cap="none" spc="0" normalizeH="0" baseline="0" noProof="0" dirty="0">
                <a:ln>
                  <a:noFill/>
                </a:ln>
                <a:solidFill>
                  <a:schemeClr val="bg1"/>
                </a:solidFill>
                <a:effectLst/>
                <a:uLnTx/>
                <a:uFillTx/>
                <a:latin typeface="Poppins"/>
                <a:ea typeface="+mn-ea"/>
                <a:cs typeface="+mn-cs"/>
              </a:rPr>
              <a:t> Services</a:t>
            </a:r>
          </a:p>
        </p:txBody>
      </p:sp>
      <p:sp>
        <p:nvSpPr>
          <p:cNvPr id="6" name="Rounded Rectangle 5">
            <a:extLst>
              <a:ext uri="{FF2B5EF4-FFF2-40B4-BE49-F238E27FC236}">
                <a16:creationId xmlns:a16="http://schemas.microsoft.com/office/drawing/2014/main" id="{29D5F5A5-AA58-6159-70A7-2BCDC9D3DD62}"/>
              </a:ext>
            </a:extLst>
          </p:cNvPr>
          <p:cNvSpPr/>
          <p:nvPr/>
        </p:nvSpPr>
        <p:spPr>
          <a:xfrm>
            <a:off x="3263303" y="5356103"/>
            <a:ext cx="1213003" cy="390285"/>
          </a:xfrm>
          <a:prstGeom prst="roundRect">
            <a:avLst/>
          </a:prstGeom>
          <a:solidFill>
            <a:srgbClr val="417DC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4572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600" b="1" noProof="0" dirty="0">
                <a:solidFill>
                  <a:schemeClr val="bg1"/>
                </a:solidFill>
                <a:latin typeface="Poppins"/>
              </a:rPr>
              <a:t>3</a:t>
            </a:r>
            <a:r>
              <a:rPr kumimoji="0" lang="en-US" sz="1600" b="1" i="0" u="none" strike="noStrike" kern="1200" cap="none" spc="0" normalizeH="0" baseline="0" noProof="0" dirty="0">
                <a:ln>
                  <a:noFill/>
                </a:ln>
                <a:solidFill>
                  <a:schemeClr val="bg1"/>
                </a:solidFill>
                <a:effectLst/>
                <a:uLnTx/>
                <a:uFillTx/>
                <a:latin typeface="Poppins"/>
                <a:ea typeface="+mn-ea"/>
                <a:cs typeface="+mn-cs"/>
              </a:rPr>
              <a:t> Services</a:t>
            </a:r>
          </a:p>
        </p:txBody>
      </p:sp>
      <p:sp>
        <p:nvSpPr>
          <p:cNvPr id="12" name="Rounded Rectangle 11">
            <a:extLst>
              <a:ext uri="{FF2B5EF4-FFF2-40B4-BE49-F238E27FC236}">
                <a16:creationId xmlns:a16="http://schemas.microsoft.com/office/drawing/2014/main" id="{33F7BBEF-55DD-5A84-8BA2-B97358B3F820}"/>
              </a:ext>
            </a:extLst>
          </p:cNvPr>
          <p:cNvSpPr/>
          <p:nvPr/>
        </p:nvSpPr>
        <p:spPr>
          <a:xfrm>
            <a:off x="6439696" y="3089493"/>
            <a:ext cx="1213003" cy="390285"/>
          </a:xfrm>
          <a:prstGeom prst="roundRect">
            <a:avLst/>
          </a:prstGeom>
          <a:solidFill>
            <a:srgbClr val="417DC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4572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600" b="1" noProof="0" dirty="0">
                <a:solidFill>
                  <a:schemeClr val="bg1"/>
                </a:solidFill>
                <a:latin typeface="Poppins"/>
              </a:rPr>
              <a:t>3</a:t>
            </a:r>
            <a:r>
              <a:rPr kumimoji="0" lang="en-US" sz="1600" b="1" i="0" u="none" strike="noStrike" kern="1200" cap="none" spc="0" normalizeH="0" baseline="0" noProof="0" dirty="0">
                <a:ln>
                  <a:noFill/>
                </a:ln>
                <a:solidFill>
                  <a:schemeClr val="bg1"/>
                </a:solidFill>
                <a:effectLst/>
                <a:uLnTx/>
                <a:uFillTx/>
                <a:latin typeface="Poppins"/>
                <a:ea typeface="+mn-ea"/>
                <a:cs typeface="+mn-cs"/>
              </a:rPr>
              <a:t> Services</a:t>
            </a:r>
          </a:p>
        </p:txBody>
      </p:sp>
      <p:sp>
        <p:nvSpPr>
          <p:cNvPr id="13" name="Rounded Rectangle 12">
            <a:extLst>
              <a:ext uri="{FF2B5EF4-FFF2-40B4-BE49-F238E27FC236}">
                <a16:creationId xmlns:a16="http://schemas.microsoft.com/office/drawing/2014/main" id="{2A33D945-497A-0A9C-639A-1115728AC034}"/>
              </a:ext>
            </a:extLst>
          </p:cNvPr>
          <p:cNvSpPr/>
          <p:nvPr/>
        </p:nvSpPr>
        <p:spPr>
          <a:xfrm>
            <a:off x="9427269" y="3904109"/>
            <a:ext cx="1216152" cy="390285"/>
          </a:xfrm>
          <a:prstGeom prst="roundRect">
            <a:avLst/>
          </a:prstGeom>
          <a:solidFill>
            <a:srgbClr val="417DC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4572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600" b="1" noProof="0" dirty="0">
                <a:solidFill>
                  <a:schemeClr val="bg1"/>
                </a:solidFill>
                <a:latin typeface="Poppins"/>
              </a:rPr>
              <a:t>3</a:t>
            </a:r>
            <a:r>
              <a:rPr kumimoji="0" lang="en-US" sz="1600" b="1" i="0" u="none" strike="noStrike" kern="1200" cap="none" spc="0" normalizeH="0" baseline="0" noProof="0" dirty="0">
                <a:ln>
                  <a:noFill/>
                </a:ln>
                <a:solidFill>
                  <a:schemeClr val="bg1"/>
                </a:solidFill>
                <a:effectLst/>
                <a:uLnTx/>
                <a:uFillTx/>
                <a:latin typeface="Poppins"/>
                <a:ea typeface="+mn-ea"/>
                <a:cs typeface="+mn-cs"/>
              </a:rPr>
              <a:t> Services</a:t>
            </a:r>
          </a:p>
        </p:txBody>
      </p:sp>
      <p:sp>
        <p:nvSpPr>
          <p:cNvPr id="14" name="Rounded Rectangle 13">
            <a:extLst>
              <a:ext uri="{FF2B5EF4-FFF2-40B4-BE49-F238E27FC236}">
                <a16:creationId xmlns:a16="http://schemas.microsoft.com/office/drawing/2014/main" id="{A3B30AA5-45E8-9023-AB42-D3089C67EA13}"/>
              </a:ext>
            </a:extLst>
          </p:cNvPr>
          <p:cNvSpPr/>
          <p:nvPr/>
        </p:nvSpPr>
        <p:spPr>
          <a:xfrm>
            <a:off x="9439118" y="5356103"/>
            <a:ext cx="1216152" cy="390285"/>
          </a:xfrm>
          <a:prstGeom prst="roundRect">
            <a:avLst/>
          </a:prstGeom>
          <a:solidFill>
            <a:srgbClr val="417DC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4572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600" b="1" noProof="0" dirty="0">
                <a:solidFill>
                  <a:schemeClr val="bg1"/>
                </a:solidFill>
                <a:latin typeface="Poppins"/>
              </a:rPr>
              <a:t>3</a:t>
            </a:r>
            <a:r>
              <a:rPr kumimoji="0" lang="en-US" sz="1600" b="1" i="0" u="none" strike="noStrike" kern="1200" cap="none" spc="0" normalizeH="0" baseline="0" noProof="0" dirty="0">
                <a:ln>
                  <a:noFill/>
                </a:ln>
                <a:solidFill>
                  <a:schemeClr val="bg1"/>
                </a:solidFill>
                <a:effectLst/>
                <a:uLnTx/>
                <a:uFillTx/>
                <a:latin typeface="Poppins"/>
                <a:ea typeface="+mn-ea"/>
                <a:cs typeface="+mn-cs"/>
              </a:rPr>
              <a:t> Services</a:t>
            </a:r>
          </a:p>
        </p:txBody>
      </p:sp>
      <p:sp>
        <p:nvSpPr>
          <p:cNvPr id="15" name="Rounded Rectangle 14">
            <a:extLst>
              <a:ext uri="{FF2B5EF4-FFF2-40B4-BE49-F238E27FC236}">
                <a16:creationId xmlns:a16="http://schemas.microsoft.com/office/drawing/2014/main" id="{2C423135-F8B4-8E2D-B65B-DED1548D4C93}"/>
              </a:ext>
            </a:extLst>
          </p:cNvPr>
          <p:cNvSpPr/>
          <p:nvPr/>
        </p:nvSpPr>
        <p:spPr>
          <a:xfrm>
            <a:off x="6451498" y="4783162"/>
            <a:ext cx="1216152" cy="390285"/>
          </a:xfrm>
          <a:prstGeom prst="roundRect">
            <a:avLst/>
          </a:prstGeom>
          <a:solidFill>
            <a:srgbClr val="417DC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4572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600" b="1" noProof="0" dirty="0">
                <a:solidFill>
                  <a:schemeClr val="bg1"/>
                </a:solidFill>
                <a:latin typeface="Poppins"/>
              </a:rPr>
              <a:t>3</a:t>
            </a:r>
            <a:r>
              <a:rPr kumimoji="0" lang="en-US" sz="1600" b="1" i="0" u="none" strike="noStrike" kern="1200" cap="none" spc="0" normalizeH="0" baseline="0" noProof="0" dirty="0">
                <a:ln>
                  <a:noFill/>
                </a:ln>
                <a:solidFill>
                  <a:schemeClr val="bg1"/>
                </a:solidFill>
                <a:effectLst/>
                <a:uLnTx/>
                <a:uFillTx/>
                <a:latin typeface="Poppins"/>
                <a:ea typeface="+mn-ea"/>
                <a:cs typeface="+mn-cs"/>
              </a:rPr>
              <a:t> Services</a:t>
            </a:r>
          </a:p>
        </p:txBody>
      </p:sp>
      <p:pic>
        <p:nvPicPr>
          <p:cNvPr id="3" name="Picture 2" descr="A blue and grey color palette&#10;&#10;Description automatically generated">
            <a:extLst>
              <a:ext uri="{FF2B5EF4-FFF2-40B4-BE49-F238E27FC236}">
                <a16:creationId xmlns:a16="http://schemas.microsoft.com/office/drawing/2014/main" id="{20FF7E90-0593-4164-EC43-DDFC91FCF3AF}"/>
              </a:ext>
            </a:extLst>
          </p:cNvPr>
          <p:cNvPicPr>
            <a:picLocks noChangeAspect="1"/>
          </p:cNvPicPr>
          <p:nvPr/>
        </p:nvPicPr>
        <p:blipFill>
          <a:blip r:embed="rId4"/>
          <a:stretch>
            <a:fillRect/>
          </a:stretch>
        </p:blipFill>
        <p:spPr>
          <a:xfrm rot="16200000">
            <a:off x="-1681171" y="3696354"/>
            <a:ext cx="2427832" cy="753017"/>
          </a:xfrm>
          <a:prstGeom prst="rect">
            <a:avLst/>
          </a:prstGeom>
          <a:gradFill>
            <a:gsLst>
              <a:gs pos="0">
                <a:srgbClr val="75BF43"/>
              </a:gs>
              <a:gs pos="100000">
                <a:srgbClr val="63C7C8"/>
              </a:gs>
            </a:gsLst>
            <a:lin ang="5400000" scaled="1"/>
          </a:gradFill>
        </p:spPr>
      </p:pic>
      <p:pic>
        <p:nvPicPr>
          <p:cNvPr id="9" name="Picture 8" descr="A blue and grey color palette&#10;&#10;Description automatically generated">
            <a:extLst>
              <a:ext uri="{FF2B5EF4-FFF2-40B4-BE49-F238E27FC236}">
                <a16:creationId xmlns:a16="http://schemas.microsoft.com/office/drawing/2014/main" id="{F7BF7C8C-E3F1-38E2-21D2-C9DD00149608}"/>
              </a:ext>
            </a:extLst>
          </p:cNvPr>
          <p:cNvPicPr>
            <a:picLocks noChangeAspect="1"/>
          </p:cNvPicPr>
          <p:nvPr/>
        </p:nvPicPr>
        <p:blipFill>
          <a:blip r:embed="rId4"/>
          <a:stretch>
            <a:fillRect/>
          </a:stretch>
        </p:blipFill>
        <p:spPr>
          <a:xfrm rot="16200000">
            <a:off x="-1681171" y="3696354"/>
            <a:ext cx="2427832" cy="753017"/>
          </a:xfrm>
          <a:prstGeom prst="rect">
            <a:avLst/>
          </a:prstGeom>
          <a:gradFill>
            <a:gsLst>
              <a:gs pos="0">
                <a:srgbClr val="75BF43"/>
              </a:gs>
              <a:gs pos="100000">
                <a:srgbClr val="63C7C8"/>
              </a:gs>
            </a:gsLst>
            <a:lin ang="5400000" scaled="1"/>
          </a:gradFill>
        </p:spPr>
      </p:pic>
      <p:sp>
        <p:nvSpPr>
          <p:cNvPr id="11" name="TextBox 10">
            <a:extLst>
              <a:ext uri="{FF2B5EF4-FFF2-40B4-BE49-F238E27FC236}">
                <a16:creationId xmlns:a16="http://schemas.microsoft.com/office/drawing/2014/main" id="{2F5F8A92-60C1-EA4C-E47A-3DC159AC69A5}"/>
              </a:ext>
            </a:extLst>
          </p:cNvPr>
          <p:cNvSpPr txBox="1"/>
          <p:nvPr/>
        </p:nvSpPr>
        <p:spPr>
          <a:xfrm>
            <a:off x="0" y="419450"/>
            <a:ext cx="12192001"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solidFill>
                <a:uLnTx/>
                <a:uFillTx/>
                <a:latin typeface="Poppins"/>
                <a:ea typeface="+mn-ea"/>
                <a:cs typeface="+mn-cs"/>
              </a:rPr>
              <a:t>CONGRATULATIONS!!!</a:t>
            </a:r>
            <a:endParaRPr kumimoji="0" lang="en-US" sz="4400" b="0" i="0" u="none" strike="noStrike" kern="1200" cap="none" spc="0" normalizeH="0" baseline="0" noProof="0" dirty="0">
              <a:ln>
                <a:noFill/>
              </a:ln>
              <a:solidFill>
                <a:schemeClr val="bg1"/>
              </a:solidFill>
              <a:uLnTx/>
              <a:uFillTx/>
              <a:latin typeface="Poppins"/>
              <a:ea typeface="+mn-ea"/>
              <a:cs typeface="+mn-cs"/>
            </a:endParaRPr>
          </a:p>
        </p:txBody>
      </p:sp>
      <p:sp>
        <p:nvSpPr>
          <p:cNvPr id="24" name="TextBox 23">
            <a:extLst>
              <a:ext uri="{FF2B5EF4-FFF2-40B4-BE49-F238E27FC236}">
                <a16:creationId xmlns:a16="http://schemas.microsoft.com/office/drawing/2014/main" id="{0D32D9ED-3989-62BC-D2CD-96FBBC6C1D29}"/>
              </a:ext>
            </a:extLst>
          </p:cNvPr>
          <p:cNvSpPr txBox="1"/>
          <p:nvPr/>
        </p:nvSpPr>
        <p:spPr>
          <a:xfrm>
            <a:off x="3299791" y="6120080"/>
            <a:ext cx="559241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i="1" u="none" strike="noStrike" kern="1200" cap="none" spc="0" normalizeH="0" baseline="0" noProof="0" dirty="0">
                <a:ln>
                  <a:noFill/>
                </a:ln>
                <a:solidFill>
                  <a:schemeClr val="bg1"/>
                </a:solidFill>
                <a:uLnTx/>
                <a:uFillTx/>
                <a:latin typeface="Poppins"/>
                <a:ea typeface="Roboto Light" panose="02000000000000000000" pitchFamily="2" charset="0"/>
                <a:cs typeface="+mn-cs"/>
              </a:rPr>
              <a:t>*See ACN Compensation Plan for full details.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i="1" u="none" strike="noStrike" kern="1200" cap="none" spc="0" normalizeH="0" baseline="0" noProof="0" dirty="0">
                <a:ln>
                  <a:noFill/>
                </a:ln>
                <a:solidFill>
                  <a:schemeClr val="bg1"/>
                </a:solidFill>
                <a:uLnTx/>
                <a:uFillTx/>
                <a:latin typeface="Poppins"/>
                <a:ea typeface="Roboto Light" panose="02000000000000000000" pitchFamily="2" charset="0"/>
                <a:cs typeface="+mn-cs"/>
              </a:rPr>
              <a:t>Your results may vary. Earnings are not guaranteed.</a:t>
            </a:r>
          </a:p>
        </p:txBody>
      </p:sp>
      <p:sp>
        <p:nvSpPr>
          <p:cNvPr id="33" name="Rounded Rectangle 32">
            <a:extLst>
              <a:ext uri="{FF2B5EF4-FFF2-40B4-BE49-F238E27FC236}">
                <a16:creationId xmlns:a16="http://schemas.microsoft.com/office/drawing/2014/main" id="{5F8A01BD-E675-36C8-F366-9B88E66ED5E0}"/>
              </a:ext>
            </a:extLst>
          </p:cNvPr>
          <p:cNvSpPr/>
          <p:nvPr/>
        </p:nvSpPr>
        <p:spPr>
          <a:xfrm>
            <a:off x="976092" y="1865065"/>
            <a:ext cx="753018" cy="390285"/>
          </a:xfrm>
          <a:prstGeom prst="roundRect">
            <a:avLst/>
          </a:prstGeom>
          <a:solidFill>
            <a:srgbClr val="417DC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4572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350" b="0" i="0" u="none" strike="noStrike" kern="1200" cap="none" spc="0" normalizeH="0" baseline="0" noProof="0" dirty="0">
                <a:ln>
                  <a:noFill/>
                </a:ln>
                <a:solidFill>
                  <a:schemeClr val="bg1"/>
                </a:solidFill>
                <a:effectLst/>
                <a:uLnTx/>
                <a:uFillTx/>
                <a:latin typeface="Poppins"/>
                <a:ea typeface="+mn-ea"/>
                <a:cs typeface="+mn-cs"/>
              </a:rPr>
              <a:t>$50</a:t>
            </a:r>
          </a:p>
        </p:txBody>
      </p:sp>
      <p:sp>
        <p:nvSpPr>
          <p:cNvPr id="34" name="Rounded Rectangle 33">
            <a:extLst>
              <a:ext uri="{FF2B5EF4-FFF2-40B4-BE49-F238E27FC236}">
                <a16:creationId xmlns:a16="http://schemas.microsoft.com/office/drawing/2014/main" id="{F5415F3F-F071-C3B9-59F4-7514B322106F}"/>
              </a:ext>
            </a:extLst>
          </p:cNvPr>
          <p:cNvSpPr/>
          <p:nvPr/>
        </p:nvSpPr>
        <p:spPr>
          <a:xfrm>
            <a:off x="976092" y="3181907"/>
            <a:ext cx="753018" cy="390285"/>
          </a:xfrm>
          <a:prstGeom prst="roundRect">
            <a:avLst/>
          </a:prstGeom>
          <a:solidFill>
            <a:srgbClr val="417DC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4572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350" b="0" i="0" u="none" strike="noStrike" kern="1200" cap="none" spc="0" normalizeH="0" baseline="0" noProof="0" dirty="0">
                <a:ln>
                  <a:noFill/>
                </a:ln>
                <a:solidFill>
                  <a:schemeClr val="bg1"/>
                </a:solidFill>
                <a:effectLst/>
                <a:uLnTx/>
                <a:uFillTx/>
                <a:latin typeface="Poppins"/>
                <a:ea typeface="+mn-ea"/>
                <a:cs typeface="+mn-cs"/>
              </a:rPr>
              <a:t>$50</a:t>
            </a:r>
          </a:p>
        </p:txBody>
      </p:sp>
      <p:sp>
        <p:nvSpPr>
          <p:cNvPr id="35" name="Rounded Rectangle 34">
            <a:extLst>
              <a:ext uri="{FF2B5EF4-FFF2-40B4-BE49-F238E27FC236}">
                <a16:creationId xmlns:a16="http://schemas.microsoft.com/office/drawing/2014/main" id="{8B3F02FD-582E-ED5F-03A1-64709B85920B}"/>
              </a:ext>
            </a:extLst>
          </p:cNvPr>
          <p:cNvSpPr/>
          <p:nvPr/>
        </p:nvSpPr>
        <p:spPr>
          <a:xfrm>
            <a:off x="976092" y="2523486"/>
            <a:ext cx="753018" cy="390285"/>
          </a:xfrm>
          <a:prstGeom prst="roundRect">
            <a:avLst/>
          </a:prstGeom>
          <a:solidFill>
            <a:srgbClr val="417DC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4572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350" b="0" i="0" u="none" strike="noStrike" kern="1200" cap="none" spc="0" normalizeH="0" baseline="0" noProof="0" dirty="0">
                <a:ln>
                  <a:noFill/>
                </a:ln>
                <a:solidFill>
                  <a:schemeClr val="bg1"/>
                </a:solidFill>
                <a:effectLst/>
                <a:uLnTx/>
                <a:uFillTx/>
                <a:latin typeface="Poppins"/>
                <a:ea typeface="+mn-ea"/>
                <a:cs typeface="+mn-cs"/>
              </a:rPr>
              <a:t>$50</a:t>
            </a:r>
          </a:p>
        </p:txBody>
      </p:sp>
      <p:sp>
        <p:nvSpPr>
          <p:cNvPr id="36" name="Rounded Rectangle 35">
            <a:extLst>
              <a:ext uri="{FF2B5EF4-FFF2-40B4-BE49-F238E27FC236}">
                <a16:creationId xmlns:a16="http://schemas.microsoft.com/office/drawing/2014/main" id="{F05C0DC9-1ED9-F10B-4C5D-EA077242177A}"/>
              </a:ext>
            </a:extLst>
          </p:cNvPr>
          <p:cNvSpPr/>
          <p:nvPr/>
        </p:nvSpPr>
        <p:spPr>
          <a:xfrm>
            <a:off x="976092" y="3840328"/>
            <a:ext cx="753018" cy="390285"/>
          </a:xfrm>
          <a:prstGeom prst="roundRect">
            <a:avLst/>
          </a:prstGeom>
          <a:solidFill>
            <a:srgbClr val="417DC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4572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350" b="0" i="0" u="none" strike="noStrike" kern="1200" cap="none" spc="0" normalizeH="0" baseline="0" noProof="0" dirty="0">
                <a:ln>
                  <a:noFill/>
                </a:ln>
                <a:solidFill>
                  <a:schemeClr val="bg1"/>
                </a:solidFill>
                <a:effectLst/>
                <a:uLnTx/>
                <a:uFillTx/>
                <a:latin typeface="Poppins"/>
                <a:ea typeface="+mn-ea"/>
                <a:cs typeface="+mn-cs"/>
              </a:rPr>
              <a:t>$50</a:t>
            </a:r>
          </a:p>
        </p:txBody>
      </p:sp>
      <p:sp>
        <p:nvSpPr>
          <p:cNvPr id="37" name="Rounded Rectangle 36">
            <a:extLst>
              <a:ext uri="{FF2B5EF4-FFF2-40B4-BE49-F238E27FC236}">
                <a16:creationId xmlns:a16="http://schemas.microsoft.com/office/drawing/2014/main" id="{6B98539B-90DD-1069-4D6B-D7A0D9E82991}"/>
              </a:ext>
            </a:extLst>
          </p:cNvPr>
          <p:cNvSpPr/>
          <p:nvPr/>
        </p:nvSpPr>
        <p:spPr>
          <a:xfrm>
            <a:off x="976092" y="5157170"/>
            <a:ext cx="753018" cy="390285"/>
          </a:xfrm>
          <a:prstGeom prst="roundRect">
            <a:avLst/>
          </a:prstGeom>
          <a:solidFill>
            <a:srgbClr val="417DC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4572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350" b="0" i="0" u="none" strike="noStrike" kern="1200" cap="none" spc="0" normalizeH="0" baseline="0" noProof="0" dirty="0">
                <a:ln>
                  <a:noFill/>
                </a:ln>
                <a:solidFill>
                  <a:schemeClr val="bg1"/>
                </a:solidFill>
                <a:effectLst/>
                <a:uLnTx/>
                <a:uFillTx/>
                <a:latin typeface="Poppins"/>
                <a:ea typeface="+mn-ea"/>
                <a:cs typeface="+mn-cs"/>
              </a:rPr>
              <a:t>$50</a:t>
            </a:r>
          </a:p>
        </p:txBody>
      </p:sp>
      <p:sp>
        <p:nvSpPr>
          <p:cNvPr id="38" name="Rounded Rectangle 37">
            <a:extLst>
              <a:ext uri="{FF2B5EF4-FFF2-40B4-BE49-F238E27FC236}">
                <a16:creationId xmlns:a16="http://schemas.microsoft.com/office/drawing/2014/main" id="{C98D8B0B-332E-C899-B3CF-14D8EC764F2F}"/>
              </a:ext>
            </a:extLst>
          </p:cNvPr>
          <p:cNvSpPr/>
          <p:nvPr/>
        </p:nvSpPr>
        <p:spPr>
          <a:xfrm>
            <a:off x="976092" y="4498749"/>
            <a:ext cx="753018" cy="390285"/>
          </a:xfrm>
          <a:prstGeom prst="roundRect">
            <a:avLst/>
          </a:prstGeom>
          <a:solidFill>
            <a:srgbClr val="417DC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4572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350" b="0" i="0" u="none" strike="noStrike" kern="1200" cap="none" spc="0" normalizeH="0" baseline="0" noProof="0" dirty="0">
                <a:ln>
                  <a:noFill/>
                </a:ln>
                <a:solidFill>
                  <a:schemeClr val="bg1"/>
                </a:solidFill>
                <a:effectLst/>
                <a:uLnTx/>
                <a:uFillTx/>
                <a:latin typeface="Poppins"/>
                <a:ea typeface="+mn-ea"/>
                <a:cs typeface="+mn-cs"/>
              </a:rPr>
              <a:t>$50</a:t>
            </a:r>
          </a:p>
        </p:txBody>
      </p:sp>
      <p:pic>
        <p:nvPicPr>
          <p:cNvPr id="29" name="Picture 28" descr="A close-up of a person smiling&#10;&#10;Description automatically generated">
            <a:extLst>
              <a:ext uri="{FF2B5EF4-FFF2-40B4-BE49-F238E27FC236}">
                <a16:creationId xmlns:a16="http://schemas.microsoft.com/office/drawing/2014/main" id="{499DF02C-8BCD-779A-7E69-DC0327422F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68287" y="2521368"/>
            <a:ext cx="1141041" cy="1143000"/>
          </a:xfrm>
          <a:prstGeom prst="rect">
            <a:avLst/>
          </a:prstGeom>
        </p:spPr>
      </p:pic>
      <p:pic>
        <p:nvPicPr>
          <p:cNvPr id="40" name="Picture 39" descr="A person smiling for the camera&#10;&#10;Description automatically generated with medium confidence">
            <a:extLst>
              <a:ext uri="{FF2B5EF4-FFF2-40B4-BE49-F238E27FC236}">
                <a16:creationId xmlns:a16="http://schemas.microsoft.com/office/drawing/2014/main" id="{45A677D5-2147-CFD2-C220-B0AE0E337B7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45031" y="3298408"/>
            <a:ext cx="1141043" cy="1143000"/>
          </a:xfrm>
          <a:prstGeom prst="rect">
            <a:avLst/>
          </a:prstGeom>
        </p:spPr>
      </p:pic>
      <p:pic>
        <p:nvPicPr>
          <p:cNvPr id="4" name="Picture 3" descr="A person wearing glasses and a suit&#10;&#10;Description automatically generated">
            <a:extLst>
              <a:ext uri="{FF2B5EF4-FFF2-40B4-BE49-F238E27FC236}">
                <a16:creationId xmlns:a16="http://schemas.microsoft.com/office/drawing/2014/main" id="{9B24C734-5489-3421-073B-FFFE37CB2D46}"/>
              </a:ext>
            </a:extLst>
          </p:cNvPr>
          <p:cNvPicPr>
            <a:picLocks noChangeAspect="1"/>
          </p:cNvPicPr>
          <p:nvPr/>
        </p:nvPicPr>
        <p:blipFill>
          <a:blip r:embed="rId7"/>
          <a:stretch>
            <a:fillRect/>
          </a:stretch>
        </p:blipFill>
        <p:spPr>
          <a:xfrm>
            <a:off x="8612969" y="3298408"/>
            <a:ext cx="1134000" cy="1143000"/>
          </a:xfrm>
          <a:prstGeom prst="rect">
            <a:avLst/>
          </a:prstGeom>
        </p:spPr>
      </p:pic>
      <p:pic>
        <p:nvPicPr>
          <p:cNvPr id="10" name="Picture 9">
            <a:extLst>
              <a:ext uri="{FF2B5EF4-FFF2-40B4-BE49-F238E27FC236}">
                <a16:creationId xmlns:a16="http://schemas.microsoft.com/office/drawing/2014/main" id="{8B11CDDF-2C4F-F7C4-AF26-0D6CE6F772CD}"/>
              </a:ext>
            </a:extLst>
          </p:cNvPr>
          <p:cNvPicPr>
            <a:picLocks noChangeAspect="1"/>
          </p:cNvPicPr>
          <p:nvPr/>
        </p:nvPicPr>
        <p:blipFill>
          <a:blip r:embed="rId8"/>
          <a:stretch>
            <a:fillRect/>
          </a:stretch>
        </p:blipFill>
        <p:spPr>
          <a:xfrm>
            <a:off x="2433185" y="4729037"/>
            <a:ext cx="1134000" cy="1143000"/>
          </a:xfrm>
          <a:prstGeom prst="rect">
            <a:avLst/>
          </a:prstGeom>
        </p:spPr>
      </p:pic>
      <p:pic>
        <p:nvPicPr>
          <p:cNvPr id="27" name="Picture 26" descr="A person with long hair and blue eyes&#10;&#10;Description automatically generated">
            <a:extLst>
              <a:ext uri="{FF2B5EF4-FFF2-40B4-BE49-F238E27FC236}">
                <a16:creationId xmlns:a16="http://schemas.microsoft.com/office/drawing/2014/main" id="{63929335-4B2F-796A-B7D6-8A2C2AFA56F5}"/>
              </a:ext>
            </a:extLst>
          </p:cNvPr>
          <p:cNvPicPr>
            <a:picLocks noChangeAspect="1"/>
          </p:cNvPicPr>
          <p:nvPr/>
        </p:nvPicPr>
        <p:blipFill>
          <a:blip r:embed="rId9"/>
          <a:stretch>
            <a:fillRect/>
          </a:stretch>
        </p:blipFill>
        <p:spPr>
          <a:xfrm>
            <a:off x="5590426" y="4213103"/>
            <a:ext cx="1143000" cy="1143000"/>
          </a:xfrm>
          <a:prstGeom prst="rect">
            <a:avLst/>
          </a:prstGeom>
        </p:spPr>
      </p:pic>
      <p:pic>
        <p:nvPicPr>
          <p:cNvPr id="30" name="Picture 29" descr="A person smiling with a blue circle around her face&#10;&#10;Description automatically generated">
            <a:extLst>
              <a:ext uri="{FF2B5EF4-FFF2-40B4-BE49-F238E27FC236}">
                <a16:creationId xmlns:a16="http://schemas.microsoft.com/office/drawing/2014/main" id="{158A572B-968A-9747-6769-484B4D30E010}"/>
              </a:ext>
            </a:extLst>
          </p:cNvPr>
          <p:cNvPicPr>
            <a:picLocks noChangeAspect="1"/>
          </p:cNvPicPr>
          <p:nvPr/>
        </p:nvPicPr>
        <p:blipFill>
          <a:blip r:embed="rId10"/>
          <a:stretch>
            <a:fillRect/>
          </a:stretch>
        </p:blipFill>
        <p:spPr>
          <a:xfrm>
            <a:off x="8624817" y="4729037"/>
            <a:ext cx="1134000" cy="1143000"/>
          </a:xfrm>
          <a:prstGeom prst="rect">
            <a:avLst/>
          </a:prstGeom>
        </p:spPr>
      </p:pic>
      <p:sp>
        <p:nvSpPr>
          <p:cNvPr id="39" name="Oval 38">
            <a:extLst>
              <a:ext uri="{FF2B5EF4-FFF2-40B4-BE49-F238E27FC236}">
                <a16:creationId xmlns:a16="http://schemas.microsoft.com/office/drawing/2014/main" id="{A704E818-3F90-34E4-8E5B-9EAA61826CD3}"/>
              </a:ext>
            </a:extLst>
          </p:cNvPr>
          <p:cNvSpPr/>
          <p:nvPr/>
        </p:nvSpPr>
        <p:spPr>
          <a:xfrm>
            <a:off x="5536760" y="1158592"/>
            <a:ext cx="1118479" cy="1118479"/>
          </a:xfrm>
          <a:prstGeom prst="ellipse">
            <a:avLst/>
          </a:prstGeom>
          <a:solidFill>
            <a:srgbClr val="417DC9"/>
          </a:solidFill>
          <a:ln w="4445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chemeClr val="bg1"/>
                </a:solidFill>
                <a:effectLst/>
                <a:uLnTx/>
                <a:uFillTx/>
                <a:latin typeface="Poppins"/>
                <a:ea typeface="Roboto Black" panose="02000000000000000000" pitchFamily="2" charset="0"/>
                <a:cs typeface="+mn-cs"/>
              </a:rPr>
              <a:t>ETL</a:t>
            </a:r>
          </a:p>
        </p:txBody>
      </p:sp>
      <p:sp>
        <p:nvSpPr>
          <p:cNvPr id="2" name="Oval 1">
            <a:extLst>
              <a:ext uri="{FF2B5EF4-FFF2-40B4-BE49-F238E27FC236}">
                <a16:creationId xmlns:a16="http://schemas.microsoft.com/office/drawing/2014/main" id="{858548C7-6687-65B0-9270-9AE2F4785975}"/>
              </a:ext>
            </a:extLst>
          </p:cNvPr>
          <p:cNvSpPr/>
          <p:nvPr/>
        </p:nvSpPr>
        <p:spPr>
          <a:xfrm>
            <a:off x="2433185" y="1904484"/>
            <a:ext cx="1118479" cy="1118479"/>
          </a:xfrm>
          <a:prstGeom prst="ellipse">
            <a:avLst/>
          </a:prstGeom>
          <a:solidFill>
            <a:srgbClr val="417DC9"/>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50" b="1" i="0" u="none" strike="noStrike" kern="1200" cap="none" spc="0" normalizeH="0" baseline="0" noProof="0" dirty="0">
                <a:ln>
                  <a:noFill/>
                </a:ln>
                <a:solidFill>
                  <a:schemeClr val="bg1"/>
                </a:solidFill>
                <a:effectLst/>
                <a:uLnTx/>
                <a:uFillTx/>
                <a:latin typeface="Poppins"/>
                <a:ea typeface="Roboto Black" panose="02000000000000000000" pitchFamily="2" charset="0"/>
                <a:cs typeface="+mn-cs"/>
              </a:rPr>
              <a:t>Zack</a:t>
            </a:r>
          </a:p>
        </p:txBody>
      </p:sp>
      <p:sp>
        <p:nvSpPr>
          <p:cNvPr id="7" name="Oval 6">
            <a:extLst>
              <a:ext uri="{FF2B5EF4-FFF2-40B4-BE49-F238E27FC236}">
                <a16:creationId xmlns:a16="http://schemas.microsoft.com/office/drawing/2014/main" id="{7D9579FB-67B7-CD10-29EE-43DB1DB54A91}"/>
              </a:ext>
            </a:extLst>
          </p:cNvPr>
          <p:cNvSpPr/>
          <p:nvPr/>
        </p:nvSpPr>
        <p:spPr>
          <a:xfrm>
            <a:off x="8529184" y="1911256"/>
            <a:ext cx="1118479" cy="1118479"/>
          </a:xfrm>
          <a:prstGeom prst="ellipse">
            <a:avLst/>
          </a:prstGeom>
          <a:solidFill>
            <a:srgbClr val="417DC9"/>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50" b="1" i="0" u="none" strike="noStrike" kern="1200" cap="none" spc="0" normalizeH="0" baseline="0" noProof="0" dirty="0">
                <a:ln>
                  <a:noFill/>
                </a:ln>
                <a:solidFill>
                  <a:schemeClr val="bg1"/>
                </a:solidFill>
                <a:effectLst/>
                <a:uLnTx/>
                <a:uFillTx/>
                <a:latin typeface="Poppins"/>
                <a:ea typeface="Roboto Black" panose="02000000000000000000" pitchFamily="2" charset="0"/>
                <a:cs typeface="+mn-cs"/>
              </a:rPr>
              <a:t>Barb</a:t>
            </a:r>
          </a:p>
        </p:txBody>
      </p:sp>
      <p:cxnSp>
        <p:nvCxnSpPr>
          <p:cNvPr id="18" name="Straight Connector 17">
            <a:extLst>
              <a:ext uri="{FF2B5EF4-FFF2-40B4-BE49-F238E27FC236}">
                <a16:creationId xmlns:a16="http://schemas.microsoft.com/office/drawing/2014/main" id="{5F1381C6-7856-B682-37EF-3231DC9983FE}"/>
              </a:ext>
            </a:extLst>
          </p:cNvPr>
          <p:cNvCxnSpPr>
            <a:cxnSpLocks/>
            <a:stCxn id="39" idx="2"/>
            <a:endCxn id="2" idx="7"/>
          </p:cNvCxnSpPr>
          <p:nvPr/>
        </p:nvCxnSpPr>
        <p:spPr>
          <a:xfrm flipH="1">
            <a:off x="3387867" y="1717832"/>
            <a:ext cx="2148893" cy="350449"/>
          </a:xfrm>
          <a:prstGeom prst="line">
            <a:avLst/>
          </a:prstGeom>
          <a:ln w="381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DB40FCE-E0AB-1DEE-48C5-977CAC6E0441}"/>
              </a:ext>
            </a:extLst>
          </p:cNvPr>
          <p:cNvCxnSpPr>
            <a:cxnSpLocks/>
            <a:stCxn id="39" idx="6"/>
            <a:endCxn id="7" idx="1"/>
          </p:cNvCxnSpPr>
          <p:nvPr/>
        </p:nvCxnSpPr>
        <p:spPr>
          <a:xfrm>
            <a:off x="6655239" y="1717832"/>
            <a:ext cx="2037742" cy="357221"/>
          </a:xfrm>
          <a:prstGeom prst="line">
            <a:avLst/>
          </a:prstGeom>
          <a:ln w="3810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7F6A5566-C9B2-B216-4ACD-08090A9E883C}"/>
              </a:ext>
            </a:extLst>
          </p:cNvPr>
          <p:cNvSpPr/>
          <p:nvPr/>
        </p:nvSpPr>
        <p:spPr>
          <a:xfrm>
            <a:off x="3387867" y="2344584"/>
            <a:ext cx="439290" cy="439290"/>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6</a:t>
            </a:r>
          </a:p>
        </p:txBody>
      </p:sp>
      <p:sp>
        <p:nvSpPr>
          <p:cNvPr id="20" name="Oval 19">
            <a:extLst>
              <a:ext uri="{FF2B5EF4-FFF2-40B4-BE49-F238E27FC236}">
                <a16:creationId xmlns:a16="http://schemas.microsoft.com/office/drawing/2014/main" id="{2023F934-C719-1B9D-6BA4-F1DEDD2BAC9D}"/>
              </a:ext>
            </a:extLst>
          </p:cNvPr>
          <p:cNvSpPr/>
          <p:nvPr/>
        </p:nvSpPr>
        <p:spPr>
          <a:xfrm>
            <a:off x="9491042" y="2344584"/>
            <a:ext cx="439290" cy="439290"/>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6</a:t>
            </a:r>
          </a:p>
        </p:txBody>
      </p:sp>
      <p:sp>
        <p:nvSpPr>
          <p:cNvPr id="22" name="Oval 21">
            <a:extLst>
              <a:ext uri="{FF2B5EF4-FFF2-40B4-BE49-F238E27FC236}">
                <a16:creationId xmlns:a16="http://schemas.microsoft.com/office/drawing/2014/main" id="{540085C7-78C8-F5D8-825A-35DDBD4A51F1}"/>
              </a:ext>
            </a:extLst>
          </p:cNvPr>
          <p:cNvSpPr/>
          <p:nvPr/>
        </p:nvSpPr>
        <p:spPr>
          <a:xfrm>
            <a:off x="6513781" y="1496751"/>
            <a:ext cx="439290" cy="439290"/>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6</a:t>
            </a:r>
          </a:p>
        </p:txBody>
      </p:sp>
      <p:pic>
        <p:nvPicPr>
          <p:cNvPr id="42" name="6 and 1 mark" descr=""/>
          <p:cNvPicPr>
            <a:picLocks noChangeAspect="1"/>
          </p:cNvPicPr>
          <p:nvPr/>
        </p:nvPicPr>
        <p:blipFill>
          <a:blip r:embed="rId13"/>
          <a:stretch>
            <a:fillRect/>
          </a:stretch>
        </p:blipFill>
        <p:spPr>
          <a:xfrm>
            <a:off x="11393424" y="6108192"/>
            <a:ext cx="475488" cy="475488"/>
          </a:xfrm>
          <a:prstGeom prst="rect">
            <a:avLst/>
          </a:prstGeom>
          <a:ln>
            <a:noFill/>
          </a:ln>
        </p:spPr>
      </p:pic>
      <p:sp>
        <p:nvSpPr>
          <p:cNvPr id="41"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1610958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par>
                                <p:cTn id="8" presetID="22" presetClass="entr" presetSubtype="1"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up)">
                                      <p:cBhvr>
                                        <p:cTn id="10" dur="500"/>
                                        <p:tgtEl>
                                          <p:spTgt spid="21"/>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up)">
                                      <p:cBhvr>
                                        <p:cTn id="13" dur="500"/>
                                        <p:tgtEl>
                                          <p:spTgt spid="7"/>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up)">
                                      <p:cBhvr>
                                        <p:cTn id="16" dur="500"/>
                                        <p:tgtEl>
                                          <p:spTgt spid="2"/>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250"/>
                                        <p:tgtEl>
                                          <p:spTgt spid="2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25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250"/>
                                        <p:tgtEl>
                                          <p:spTgt spid="40"/>
                                        </p:tgtEl>
                                      </p:cBhvr>
                                    </p:animEffect>
                                  </p:childTnLst>
                                </p:cTn>
                              </p:par>
                            </p:childTnLst>
                          </p:cTn>
                        </p:par>
                        <p:par>
                          <p:cTn id="29" fill="hold">
                            <p:stCondLst>
                              <p:cond delay="250"/>
                            </p:stCondLst>
                            <p:childTnLst>
                              <p:par>
                                <p:cTn id="30" presetID="22" presetClass="entr" presetSubtype="8"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250"/>
                                        <p:tgtEl>
                                          <p:spTgt spid="5"/>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wipe(left)">
                                      <p:cBhvr>
                                        <p:cTn id="36" dur="250"/>
                                        <p:tgtEl>
                                          <p:spTgt spid="37"/>
                                        </p:tgtEl>
                                      </p:cBhvr>
                                    </p:animEffect>
                                  </p:childTnLst>
                                </p:cTn>
                              </p:par>
                            </p:childTnLst>
                          </p:cTn>
                        </p:par>
                        <p:par>
                          <p:cTn id="37" fill="hold">
                            <p:stCondLst>
                              <p:cond delay="750"/>
                            </p:stCondLst>
                            <p:childTnLst>
                              <p:par>
                                <p:cTn id="38" presetID="10" presetClass="entr" presetSubtype="0"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250"/>
                                        <p:tgtEl>
                                          <p:spTgt spid="29"/>
                                        </p:tgtEl>
                                      </p:cBhvr>
                                    </p:animEffect>
                                  </p:childTnLst>
                                </p:cTn>
                              </p:par>
                            </p:childTnLst>
                          </p:cTn>
                        </p:par>
                        <p:par>
                          <p:cTn id="41" fill="hold">
                            <p:stCondLst>
                              <p:cond delay="1000"/>
                            </p:stCondLst>
                            <p:childTnLst>
                              <p:par>
                                <p:cTn id="42" presetID="22" presetClass="entr" presetSubtype="8"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left)">
                                      <p:cBhvr>
                                        <p:cTn id="44" dur="250"/>
                                        <p:tgtEl>
                                          <p:spTgt spid="12"/>
                                        </p:tgtEl>
                                      </p:cBhvr>
                                    </p:animEffect>
                                  </p:childTnLst>
                                </p:cTn>
                              </p:par>
                            </p:childTnLst>
                          </p:cTn>
                        </p:par>
                        <p:par>
                          <p:cTn id="45" fill="hold">
                            <p:stCondLst>
                              <p:cond delay="1500"/>
                            </p:stCondLst>
                            <p:childTnLst>
                              <p:par>
                                <p:cTn id="46" presetID="22" presetClass="entr" presetSubtype="8" fill="hold" grpId="0" nodeType="after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wipe(left)">
                                      <p:cBhvr>
                                        <p:cTn id="48" dur="250"/>
                                        <p:tgtEl>
                                          <p:spTgt spid="38"/>
                                        </p:tgtEl>
                                      </p:cBhvr>
                                    </p:animEffect>
                                  </p:childTnLst>
                                </p:cTn>
                              </p:par>
                            </p:childTnLst>
                          </p:cTn>
                        </p:par>
                        <p:par>
                          <p:cTn id="49" fill="hold">
                            <p:stCondLst>
                              <p:cond delay="1750"/>
                            </p:stCondLst>
                            <p:childTnLst>
                              <p:par>
                                <p:cTn id="50" presetID="10" presetClass="entr" presetSubtype="0" fill="hold"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250"/>
                                        <p:tgtEl>
                                          <p:spTgt spid="10"/>
                                        </p:tgtEl>
                                      </p:cBhvr>
                                    </p:animEffect>
                                  </p:childTnLst>
                                </p:cTn>
                              </p:par>
                            </p:childTnLst>
                          </p:cTn>
                        </p:par>
                        <p:par>
                          <p:cTn id="53" fill="hold">
                            <p:stCondLst>
                              <p:cond delay="2000"/>
                            </p:stCondLst>
                            <p:childTnLst>
                              <p:par>
                                <p:cTn id="54" presetID="22" presetClass="entr" presetSubtype="8" fill="hold" grpId="0" nodeType="after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wipe(left)">
                                      <p:cBhvr>
                                        <p:cTn id="56" dur="250"/>
                                        <p:tgtEl>
                                          <p:spTgt spid="6"/>
                                        </p:tgtEl>
                                      </p:cBhvr>
                                    </p:animEffect>
                                  </p:childTnLst>
                                </p:cTn>
                              </p:par>
                            </p:childTnLst>
                          </p:cTn>
                        </p:par>
                        <p:par>
                          <p:cTn id="57" fill="hold">
                            <p:stCondLst>
                              <p:cond delay="2250"/>
                            </p:stCondLst>
                            <p:childTnLst>
                              <p:par>
                                <p:cTn id="58" presetID="22" presetClass="entr" presetSubtype="8" fill="hold" grpId="0" nodeType="after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wipe(left)">
                                      <p:cBhvr>
                                        <p:cTn id="60" dur="250"/>
                                        <p:tgtEl>
                                          <p:spTgt spid="36"/>
                                        </p:tgtEl>
                                      </p:cBhvr>
                                    </p:animEffect>
                                  </p:childTnLst>
                                </p:cTn>
                              </p:par>
                            </p:childTnLst>
                          </p:cTn>
                        </p:par>
                        <p:par>
                          <p:cTn id="61" fill="hold">
                            <p:stCondLst>
                              <p:cond delay="2500"/>
                            </p:stCondLst>
                            <p:childTnLst>
                              <p:par>
                                <p:cTn id="62" presetID="10" presetClass="entr" presetSubtype="0" fill="hold" nodeType="afterEffect">
                                  <p:stCondLst>
                                    <p:cond delay="0"/>
                                  </p:stCondLst>
                                  <p:childTnLst>
                                    <p:set>
                                      <p:cBhvr>
                                        <p:cTn id="63" dur="1" fill="hold">
                                          <p:stCondLst>
                                            <p:cond delay="0"/>
                                          </p:stCondLst>
                                        </p:cTn>
                                        <p:tgtEl>
                                          <p:spTgt spid="4"/>
                                        </p:tgtEl>
                                        <p:attrNameLst>
                                          <p:attrName>style.visibility</p:attrName>
                                        </p:attrNameLst>
                                      </p:cBhvr>
                                      <p:to>
                                        <p:strVal val="visible"/>
                                      </p:to>
                                    </p:set>
                                    <p:animEffect transition="in" filter="fade">
                                      <p:cBhvr>
                                        <p:cTn id="64" dur="250"/>
                                        <p:tgtEl>
                                          <p:spTgt spid="4"/>
                                        </p:tgtEl>
                                      </p:cBhvr>
                                    </p:animEffect>
                                  </p:childTnLst>
                                </p:cTn>
                              </p:par>
                            </p:childTnLst>
                          </p:cTn>
                        </p:par>
                        <p:par>
                          <p:cTn id="65" fill="hold">
                            <p:stCondLst>
                              <p:cond delay="2750"/>
                            </p:stCondLst>
                            <p:childTnLst>
                              <p:par>
                                <p:cTn id="66" presetID="22" presetClass="entr" presetSubtype="8" fill="hold" grpId="0" nodeType="after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wipe(left)">
                                      <p:cBhvr>
                                        <p:cTn id="68" dur="250"/>
                                        <p:tgtEl>
                                          <p:spTgt spid="13"/>
                                        </p:tgtEl>
                                      </p:cBhvr>
                                    </p:animEffect>
                                  </p:childTnLst>
                                </p:cTn>
                              </p:par>
                            </p:childTnLst>
                          </p:cTn>
                        </p:par>
                        <p:par>
                          <p:cTn id="69" fill="hold">
                            <p:stCondLst>
                              <p:cond delay="3000"/>
                            </p:stCondLst>
                            <p:childTnLst>
                              <p:par>
                                <p:cTn id="70" presetID="22" presetClass="entr" presetSubtype="8" fill="hold" grpId="0" nodeType="after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wipe(left)">
                                      <p:cBhvr>
                                        <p:cTn id="72" dur="250"/>
                                        <p:tgtEl>
                                          <p:spTgt spid="34"/>
                                        </p:tgtEl>
                                      </p:cBhvr>
                                    </p:animEffect>
                                  </p:childTnLst>
                                </p:cTn>
                              </p:par>
                            </p:childTnLst>
                          </p:cTn>
                        </p:par>
                        <p:par>
                          <p:cTn id="73" fill="hold">
                            <p:stCondLst>
                              <p:cond delay="3250"/>
                            </p:stCondLst>
                            <p:childTnLst>
                              <p:par>
                                <p:cTn id="74" presetID="10" presetClass="entr" presetSubtype="0" fill="hold" nodeType="after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250"/>
                                        <p:tgtEl>
                                          <p:spTgt spid="27"/>
                                        </p:tgtEl>
                                      </p:cBhvr>
                                    </p:animEffect>
                                  </p:childTnLst>
                                </p:cTn>
                              </p:par>
                            </p:childTnLst>
                          </p:cTn>
                        </p:par>
                        <p:par>
                          <p:cTn id="77" fill="hold">
                            <p:stCondLst>
                              <p:cond delay="3500"/>
                            </p:stCondLst>
                            <p:childTnLst>
                              <p:par>
                                <p:cTn id="78" presetID="22" presetClass="entr" presetSubtype="8" fill="hold" grpId="0" nodeType="after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wipe(left)">
                                      <p:cBhvr>
                                        <p:cTn id="80" dur="250"/>
                                        <p:tgtEl>
                                          <p:spTgt spid="15"/>
                                        </p:tgtEl>
                                      </p:cBhvr>
                                    </p:animEffect>
                                  </p:childTnLst>
                                </p:cTn>
                              </p:par>
                            </p:childTnLst>
                          </p:cTn>
                        </p:par>
                        <p:par>
                          <p:cTn id="81" fill="hold">
                            <p:stCondLst>
                              <p:cond delay="3750"/>
                            </p:stCondLst>
                            <p:childTnLst>
                              <p:par>
                                <p:cTn id="82" presetID="22" presetClass="entr" presetSubtype="8" fill="hold" grpId="0" nodeType="afterEffect">
                                  <p:stCondLst>
                                    <p:cond delay="0"/>
                                  </p:stCondLst>
                                  <p:childTnLst>
                                    <p:set>
                                      <p:cBhvr>
                                        <p:cTn id="83" dur="1" fill="hold">
                                          <p:stCondLst>
                                            <p:cond delay="0"/>
                                          </p:stCondLst>
                                        </p:cTn>
                                        <p:tgtEl>
                                          <p:spTgt spid="35"/>
                                        </p:tgtEl>
                                        <p:attrNameLst>
                                          <p:attrName>style.visibility</p:attrName>
                                        </p:attrNameLst>
                                      </p:cBhvr>
                                      <p:to>
                                        <p:strVal val="visible"/>
                                      </p:to>
                                    </p:set>
                                    <p:animEffect transition="in" filter="wipe(left)">
                                      <p:cBhvr>
                                        <p:cTn id="84" dur="250"/>
                                        <p:tgtEl>
                                          <p:spTgt spid="35"/>
                                        </p:tgtEl>
                                      </p:cBhvr>
                                    </p:animEffect>
                                  </p:childTnLst>
                                </p:cTn>
                              </p:par>
                            </p:childTnLst>
                          </p:cTn>
                        </p:par>
                        <p:par>
                          <p:cTn id="85" fill="hold">
                            <p:stCondLst>
                              <p:cond delay="4000"/>
                            </p:stCondLst>
                            <p:childTnLst>
                              <p:par>
                                <p:cTn id="86" presetID="10" presetClass="entr" presetSubtype="0" fill="hold" nodeType="afterEffect">
                                  <p:stCondLst>
                                    <p:cond delay="0"/>
                                  </p:stCondLst>
                                  <p:childTnLst>
                                    <p:set>
                                      <p:cBhvr>
                                        <p:cTn id="87" dur="1" fill="hold">
                                          <p:stCondLst>
                                            <p:cond delay="0"/>
                                          </p:stCondLst>
                                        </p:cTn>
                                        <p:tgtEl>
                                          <p:spTgt spid="30"/>
                                        </p:tgtEl>
                                        <p:attrNameLst>
                                          <p:attrName>style.visibility</p:attrName>
                                        </p:attrNameLst>
                                      </p:cBhvr>
                                      <p:to>
                                        <p:strVal val="visible"/>
                                      </p:to>
                                    </p:set>
                                    <p:animEffect transition="in" filter="fade">
                                      <p:cBhvr>
                                        <p:cTn id="88" dur="250"/>
                                        <p:tgtEl>
                                          <p:spTgt spid="30"/>
                                        </p:tgtEl>
                                      </p:cBhvr>
                                    </p:animEffect>
                                  </p:childTnLst>
                                </p:cTn>
                              </p:par>
                            </p:childTnLst>
                          </p:cTn>
                        </p:par>
                        <p:par>
                          <p:cTn id="89" fill="hold">
                            <p:stCondLst>
                              <p:cond delay="4250"/>
                            </p:stCondLst>
                            <p:childTnLst>
                              <p:par>
                                <p:cTn id="90" presetID="22" presetClass="entr" presetSubtype="8" fill="hold" grpId="0" nodeType="afterEffect">
                                  <p:stCondLst>
                                    <p:cond delay="0"/>
                                  </p:stCondLst>
                                  <p:childTnLst>
                                    <p:set>
                                      <p:cBhvr>
                                        <p:cTn id="91" dur="1" fill="hold">
                                          <p:stCondLst>
                                            <p:cond delay="0"/>
                                          </p:stCondLst>
                                        </p:cTn>
                                        <p:tgtEl>
                                          <p:spTgt spid="14"/>
                                        </p:tgtEl>
                                        <p:attrNameLst>
                                          <p:attrName>style.visibility</p:attrName>
                                        </p:attrNameLst>
                                      </p:cBhvr>
                                      <p:to>
                                        <p:strVal val="visible"/>
                                      </p:to>
                                    </p:set>
                                    <p:animEffect transition="in" filter="wipe(left)">
                                      <p:cBhvr>
                                        <p:cTn id="92" dur="250"/>
                                        <p:tgtEl>
                                          <p:spTgt spid="14"/>
                                        </p:tgtEl>
                                      </p:cBhvr>
                                    </p:animEffect>
                                  </p:childTnLst>
                                </p:cTn>
                              </p:par>
                            </p:childTnLst>
                          </p:cTn>
                        </p:par>
                        <p:par>
                          <p:cTn id="93" fill="hold">
                            <p:stCondLst>
                              <p:cond delay="4500"/>
                            </p:stCondLst>
                            <p:childTnLst>
                              <p:par>
                                <p:cTn id="94" presetID="22" presetClass="entr" presetSubtype="8" fill="hold" grpId="0" nodeType="afterEffect">
                                  <p:stCondLst>
                                    <p:cond delay="0"/>
                                  </p:stCondLst>
                                  <p:childTnLst>
                                    <p:set>
                                      <p:cBhvr>
                                        <p:cTn id="95" dur="1" fill="hold">
                                          <p:stCondLst>
                                            <p:cond delay="0"/>
                                          </p:stCondLst>
                                        </p:cTn>
                                        <p:tgtEl>
                                          <p:spTgt spid="33"/>
                                        </p:tgtEl>
                                        <p:attrNameLst>
                                          <p:attrName>style.visibility</p:attrName>
                                        </p:attrNameLst>
                                      </p:cBhvr>
                                      <p:to>
                                        <p:strVal val="visible"/>
                                      </p:to>
                                    </p:set>
                                    <p:animEffect transition="in" filter="wipe(left)">
                                      <p:cBhvr>
                                        <p:cTn id="96" dur="2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2" grpId="0" animBg="1"/>
      <p:bldP spid="13" grpId="0" animBg="1"/>
      <p:bldP spid="14" grpId="0" animBg="1"/>
      <p:bldP spid="15" grpId="0" animBg="1"/>
      <p:bldP spid="33" grpId="0" animBg="1"/>
      <p:bldP spid="34" grpId="0" animBg="1"/>
      <p:bldP spid="35" grpId="0" animBg="1"/>
      <p:bldP spid="36" grpId="0" animBg="1"/>
      <p:bldP spid="37" grpId="0" animBg="1"/>
      <p:bldP spid="38" grpId="0" animBg="1"/>
      <p:bldP spid="2" grpId="0" animBg="1"/>
      <p:bldP spid="7" grpId="0" animBg="1"/>
      <p:bldP spid="16" grpId="0" animBg="1"/>
      <p:bldP spid="20" grpId="0" animBg="1"/>
    </p:bldLst>
  </p:timing>
</p:sld>
</file>

<file path=ppt/slides/slide76.xml><?xml version="1.0" encoding="utf-8"?>
<p:sld xmlns:a="http://schemas.openxmlformats.org/drawingml/2006/main" xmlns:r="http://schemas.openxmlformats.org/officeDocument/2006/relationships" xmlns:p="http://schemas.openxmlformats.org/presentationml/2006/main" show="0">
  <p:cSld>
    <p:bg>
      <p:bgPr>
        <a:blipFill dpi="0" rotWithShape="1">
          <a:blip r:embed="rId5"/>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EB2E583-C77A-AB54-5A03-F6E1DED788D6}"/>
              </a:ext>
            </a:extLst>
          </p:cNvPr>
          <p:cNvSpPr txBox="1"/>
          <p:nvPr/>
        </p:nvSpPr>
        <p:spPr>
          <a:xfrm>
            <a:off x="2009337" y="544529"/>
            <a:ext cx="8173328"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50" b="1" i="0" u="none" strike="noStrike" kern="1200" cap="none" spc="0" normalizeH="0" baseline="0" noProof="0" dirty="0">
                <a:ln>
                  <a:noFill/>
                </a:ln>
                <a:solidFill>
                  <a:srgbClr val="00274C"/>
                </a:solidFill>
                <a:effectLst/>
                <a:uLnTx/>
                <a:uFillTx/>
                <a:latin typeface="Poppins"/>
                <a:ea typeface="+mn-ea"/>
                <a:cs typeface="Calibri" panose="020F0502020204030204" pitchFamily="34" charset="0"/>
              </a:rPr>
              <a:t>Opportunity for Exponential Growth*</a:t>
            </a:r>
          </a:p>
        </p:txBody>
      </p:sp>
      <p:grpSp>
        <p:nvGrpSpPr>
          <p:cNvPr id="34" name="Group 33">
            <a:extLst>
              <a:ext uri="{FF2B5EF4-FFF2-40B4-BE49-F238E27FC236}">
                <a16:creationId xmlns:a16="http://schemas.microsoft.com/office/drawing/2014/main" id="{84D21ACF-4C27-284D-BDDD-E08E5305A989}"/>
              </a:ext>
            </a:extLst>
          </p:cNvPr>
          <p:cNvGrpSpPr/>
          <p:nvPr/>
        </p:nvGrpSpPr>
        <p:grpSpPr>
          <a:xfrm>
            <a:off x="6599501" y="1768155"/>
            <a:ext cx="4306584" cy="595901"/>
            <a:chOff x="6599501" y="1768155"/>
            <a:chExt cx="4306584" cy="595901"/>
          </a:xfrm>
        </p:grpSpPr>
        <p:sp>
          <p:nvSpPr>
            <p:cNvPr id="5" name="Rectangle 4">
              <a:extLst>
                <a:ext uri="{FF2B5EF4-FFF2-40B4-BE49-F238E27FC236}">
                  <a16:creationId xmlns:a16="http://schemas.microsoft.com/office/drawing/2014/main" id="{7E0B0B3D-2BA8-CC61-7FAA-056D79EABA45}"/>
                </a:ext>
              </a:extLst>
            </p:cNvPr>
            <p:cNvSpPr/>
            <p:nvPr/>
          </p:nvSpPr>
          <p:spPr>
            <a:xfrm>
              <a:off x="6599501" y="1768155"/>
              <a:ext cx="976045" cy="59590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274C"/>
                  </a:solidFill>
                  <a:effectLst/>
                  <a:uLnTx/>
                  <a:uFillTx/>
                  <a:latin typeface="Poppins"/>
                  <a:ea typeface="+mn-ea"/>
                  <a:cs typeface="+mn-cs"/>
                </a:rPr>
                <a:t>1</a:t>
              </a:r>
            </a:p>
          </p:txBody>
        </p:sp>
        <p:sp>
          <p:nvSpPr>
            <p:cNvPr id="6" name="Rectangle 5">
              <a:extLst>
                <a:ext uri="{FF2B5EF4-FFF2-40B4-BE49-F238E27FC236}">
                  <a16:creationId xmlns:a16="http://schemas.microsoft.com/office/drawing/2014/main" id="{C394D8D9-E693-9BE1-30AE-EC8C7C2BB11D}"/>
                </a:ext>
              </a:extLst>
            </p:cNvPr>
            <p:cNvSpPr/>
            <p:nvPr/>
          </p:nvSpPr>
          <p:spPr>
            <a:xfrm>
              <a:off x="7697123" y="1768155"/>
              <a:ext cx="1368176" cy="59590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274C"/>
                  </a:solidFill>
                  <a:effectLst/>
                  <a:uLnTx/>
                  <a:uFillTx/>
                  <a:latin typeface="Poppins"/>
                  <a:ea typeface="+mn-ea"/>
                  <a:cs typeface="+mn-cs"/>
                </a:rPr>
                <a:t>3</a:t>
              </a:r>
            </a:p>
          </p:txBody>
        </p:sp>
        <p:sp>
          <p:nvSpPr>
            <p:cNvPr id="7" name="Rectangle 6">
              <a:extLst>
                <a:ext uri="{FF2B5EF4-FFF2-40B4-BE49-F238E27FC236}">
                  <a16:creationId xmlns:a16="http://schemas.microsoft.com/office/drawing/2014/main" id="{1CEA3DCE-4038-FB6F-5436-37F41F09777F}"/>
                </a:ext>
              </a:extLst>
            </p:cNvPr>
            <p:cNvSpPr/>
            <p:nvPr/>
          </p:nvSpPr>
          <p:spPr>
            <a:xfrm>
              <a:off x="9186876" y="1768155"/>
              <a:ext cx="1719209" cy="59590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274C"/>
                  </a:solidFill>
                  <a:effectLst/>
                  <a:uLnTx/>
                  <a:uFillTx/>
                  <a:latin typeface="Poppins"/>
                  <a:ea typeface="+mn-ea"/>
                  <a:cs typeface="Calibri" panose="020F0502020204030204" pitchFamily="34" charset="0"/>
                </a:rPr>
                <a:t>$28.80</a:t>
              </a:r>
            </a:p>
          </p:txBody>
        </p:sp>
      </p:grpSp>
      <p:grpSp>
        <p:nvGrpSpPr>
          <p:cNvPr id="32" name="Group 31">
            <a:extLst>
              <a:ext uri="{FF2B5EF4-FFF2-40B4-BE49-F238E27FC236}">
                <a16:creationId xmlns:a16="http://schemas.microsoft.com/office/drawing/2014/main" id="{1E0C2D7F-8E95-8CEA-0585-AE176F4E5F29}"/>
              </a:ext>
            </a:extLst>
          </p:cNvPr>
          <p:cNvGrpSpPr/>
          <p:nvPr/>
        </p:nvGrpSpPr>
        <p:grpSpPr>
          <a:xfrm>
            <a:off x="6599501" y="2476433"/>
            <a:ext cx="4306584" cy="596753"/>
            <a:chOff x="6599501" y="2472799"/>
            <a:chExt cx="4306584" cy="596753"/>
          </a:xfrm>
        </p:grpSpPr>
        <p:sp>
          <p:nvSpPr>
            <p:cNvPr id="8" name="Rectangle 7">
              <a:extLst>
                <a:ext uri="{FF2B5EF4-FFF2-40B4-BE49-F238E27FC236}">
                  <a16:creationId xmlns:a16="http://schemas.microsoft.com/office/drawing/2014/main" id="{5822E578-D63C-ED64-AA75-F7625D50ADBB}"/>
                </a:ext>
              </a:extLst>
            </p:cNvPr>
            <p:cNvSpPr/>
            <p:nvPr/>
          </p:nvSpPr>
          <p:spPr>
            <a:xfrm>
              <a:off x="6599501" y="2473651"/>
              <a:ext cx="976045" cy="5959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274C"/>
                  </a:solidFill>
                  <a:effectLst/>
                  <a:uLnTx/>
                  <a:uFillTx/>
                  <a:latin typeface="Poppins"/>
                  <a:ea typeface="+mn-ea"/>
                  <a:cs typeface="+mn-cs"/>
                </a:rPr>
                <a:t>2</a:t>
              </a:r>
            </a:p>
          </p:txBody>
        </p:sp>
        <p:sp>
          <p:nvSpPr>
            <p:cNvPr id="9" name="Rectangle 8">
              <a:extLst>
                <a:ext uri="{FF2B5EF4-FFF2-40B4-BE49-F238E27FC236}">
                  <a16:creationId xmlns:a16="http://schemas.microsoft.com/office/drawing/2014/main" id="{472C94EE-00ED-7624-843D-3F09FE7B6E1B}"/>
                </a:ext>
              </a:extLst>
            </p:cNvPr>
            <p:cNvSpPr/>
            <p:nvPr/>
          </p:nvSpPr>
          <p:spPr>
            <a:xfrm>
              <a:off x="7697123" y="2473650"/>
              <a:ext cx="1368176" cy="5959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274C"/>
                  </a:solidFill>
                  <a:effectLst/>
                  <a:uLnTx/>
                  <a:uFillTx/>
                  <a:latin typeface="Poppins"/>
                  <a:ea typeface="+mn-ea"/>
                  <a:cs typeface="+mn-cs"/>
                </a:rPr>
                <a:t>9</a:t>
              </a:r>
            </a:p>
          </p:txBody>
        </p:sp>
        <p:sp>
          <p:nvSpPr>
            <p:cNvPr id="10" name="Rectangle 9">
              <a:extLst>
                <a:ext uri="{FF2B5EF4-FFF2-40B4-BE49-F238E27FC236}">
                  <a16:creationId xmlns:a16="http://schemas.microsoft.com/office/drawing/2014/main" id="{AD10D6AD-B09A-2AD0-675A-78B2DF8D2B36}"/>
                </a:ext>
              </a:extLst>
            </p:cNvPr>
            <p:cNvSpPr/>
            <p:nvPr/>
          </p:nvSpPr>
          <p:spPr>
            <a:xfrm>
              <a:off x="9186876" y="2472799"/>
              <a:ext cx="1719209" cy="5959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274C"/>
                  </a:solidFill>
                  <a:effectLst/>
                  <a:uLnTx/>
                  <a:uFillTx/>
                  <a:latin typeface="Poppins"/>
                  <a:ea typeface="+mn-ea"/>
                  <a:cs typeface="Calibri" panose="020F0502020204030204" pitchFamily="34" charset="0"/>
                </a:rPr>
                <a:t>$86.40</a:t>
              </a:r>
            </a:p>
          </p:txBody>
        </p:sp>
      </p:grpSp>
      <p:grpSp>
        <p:nvGrpSpPr>
          <p:cNvPr id="31" name="Group 30">
            <a:extLst>
              <a:ext uri="{FF2B5EF4-FFF2-40B4-BE49-F238E27FC236}">
                <a16:creationId xmlns:a16="http://schemas.microsoft.com/office/drawing/2014/main" id="{11955C55-1A7B-810C-9F9E-213437ADEF02}"/>
              </a:ext>
            </a:extLst>
          </p:cNvPr>
          <p:cNvGrpSpPr/>
          <p:nvPr/>
        </p:nvGrpSpPr>
        <p:grpSpPr>
          <a:xfrm>
            <a:off x="6599501" y="3185563"/>
            <a:ext cx="4306584" cy="595901"/>
            <a:chOff x="6599501" y="3182572"/>
            <a:chExt cx="4306584" cy="595901"/>
          </a:xfrm>
        </p:grpSpPr>
        <p:sp>
          <p:nvSpPr>
            <p:cNvPr id="11" name="Rectangle 10">
              <a:extLst>
                <a:ext uri="{FF2B5EF4-FFF2-40B4-BE49-F238E27FC236}">
                  <a16:creationId xmlns:a16="http://schemas.microsoft.com/office/drawing/2014/main" id="{626BCE84-2ECA-C2BA-777C-77BB3C7C83A1}"/>
                </a:ext>
              </a:extLst>
            </p:cNvPr>
            <p:cNvSpPr/>
            <p:nvPr/>
          </p:nvSpPr>
          <p:spPr>
            <a:xfrm>
              <a:off x="6599501" y="3182572"/>
              <a:ext cx="976045" cy="59590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274C"/>
                  </a:solidFill>
                  <a:effectLst/>
                  <a:uLnTx/>
                  <a:uFillTx/>
                  <a:latin typeface="Poppins"/>
                  <a:ea typeface="+mn-ea"/>
                  <a:cs typeface="+mn-cs"/>
                </a:rPr>
                <a:t>3</a:t>
              </a:r>
            </a:p>
          </p:txBody>
        </p:sp>
        <p:sp>
          <p:nvSpPr>
            <p:cNvPr id="12" name="Rectangle 11">
              <a:extLst>
                <a:ext uri="{FF2B5EF4-FFF2-40B4-BE49-F238E27FC236}">
                  <a16:creationId xmlns:a16="http://schemas.microsoft.com/office/drawing/2014/main" id="{32A5B1D9-D640-B3FC-8407-F4418F2EA749}"/>
                </a:ext>
              </a:extLst>
            </p:cNvPr>
            <p:cNvSpPr/>
            <p:nvPr/>
          </p:nvSpPr>
          <p:spPr>
            <a:xfrm>
              <a:off x="7697123" y="3182572"/>
              <a:ext cx="1368176" cy="59590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274C"/>
                  </a:solidFill>
                  <a:effectLst/>
                  <a:uLnTx/>
                  <a:uFillTx/>
                  <a:latin typeface="Poppins"/>
                  <a:ea typeface="+mn-ea"/>
                  <a:cs typeface="+mn-cs"/>
                </a:rPr>
                <a:t>27</a:t>
              </a:r>
            </a:p>
          </p:txBody>
        </p:sp>
        <p:sp>
          <p:nvSpPr>
            <p:cNvPr id="13" name="Rectangle 12">
              <a:extLst>
                <a:ext uri="{FF2B5EF4-FFF2-40B4-BE49-F238E27FC236}">
                  <a16:creationId xmlns:a16="http://schemas.microsoft.com/office/drawing/2014/main" id="{8472090D-F206-DF6F-157E-046345CD9B0D}"/>
                </a:ext>
              </a:extLst>
            </p:cNvPr>
            <p:cNvSpPr/>
            <p:nvPr/>
          </p:nvSpPr>
          <p:spPr>
            <a:xfrm>
              <a:off x="9186876" y="3182572"/>
              <a:ext cx="1719209" cy="59590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700" b="0" i="0" u="none" strike="noStrike" kern="1200" cap="none" spc="0" normalizeH="0" baseline="0" noProof="0" dirty="0">
                  <a:ln>
                    <a:noFill/>
                  </a:ln>
                  <a:solidFill>
                    <a:srgbClr val="00274C"/>
                  </a:solidFill>
                  <a:effectLst/>
                  <a:uLnTx/>
                  <a:uFillTx/>
                  <a:latin typeface="Poppins"/>
                  <a:ea typeface="+mn-ea"/>
                  <a:cs typeface="Calibri" panose="020F0502020204030204" pitchFamily="34" charset="0"/>
                </a:rPr>
                <a:t>$259.20</a:t>
              </a:r>
            </a:p>
          </p:txBody>
        </p:sp>
      </p:grpSp>
      <p:grpSp>
        <p:nvGrpSpPr>
          <p:cNvPr id="30" name="Group 29">
            <a:extLst>
              <a:ext uri="{FF2B5EF4-FFF2-40B4-BE49-F238E27FC236}">
                <a16:creationId xmlns:a16="http://schemas.microsoft.com/office/drawing/2014/main" id="{05C94FD2-2A24-3E2F-DD59-F00FC912FD5B}"/>
              </a:ext>
            </a:extLst>
          </p:cNvPr>
          <p:cNvGrpSpPr/>
          <p:nvPr/>
        </p:nvGrpSpPr>
        <p:grpSpPr>
          <a:xfrm>
            <a:off x="6599501" y="3893841"/>
            <a:ext cx="4306584" cy="595901"/>
            <a:chOff x="6599501" y="3896624"/>
            <a:chExt cx="4306584" cy="595901"/>
          </a:xfrm>
        </p:grpSpPr>
        <p:sp>
          <p:nvSpPr>
            <p:cNvPr id="14" name="Rectangle 13">
              <a:extLst>
                <a:ext uri="{FF2B5EF4-FFF2-40B4-BE49-F238E27FC236}">
                  <a16:creationId xmlns:a16="http://schemas.microsoft.com/office/drawing/2014/main" id="{1379334A-3C6A-5794-4D59-D3533F7B941B}"/>
                </a:ext>
              </a:extLst>
            </p:cNvPr>
            <p:cNvSpPr/>
            <p:nvPr/>
          </p:nvSpPr>
          <p:spPr>
            <a:xfrm>
              <a:off x="6599501" y="3896624"/>
              <a:ext cx="976045" cy="5959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274C"/>
                  </a:solidFill>
                  <a:effectLst/>
                  <a:uLnTx/>
                  <a:uFillTx/>
                  <a:latin typeface="Poppins"/>
                  <a:ea typeface="+mn-ea"/>
                  <a:cs typeface="+mn-cs"/>
                </a:rPr>
                <a:t>4</a:t>
              </a:r>
            </a:p>
          </p:txBody>
        </p:sp>
        <p:sp>
          <p:nvSpPr>
            <p:cNvPr id="15" name="Rectangle 14">
              <a:extLst>
                <a:ext uri="{FF2B5EF4-FFF2-40B4-BE49-F238E27FC236}">
                  <a16:creationId xmlns:a16="http://schemas.microsoft.com/office/drawing/2014/main" id="{B88C50CB-DD5A-048C-BE7C-A12142838D8E}"/>
                </a:ext>
              </a:extLst>
            </p:cNvPr>
            <p:cNvSpPr/>
            <p:nvPr/>
          </p:nvSpPr>
          <p:spPr>
            <a:xfrm>
              <a:off x="7697123" y="3896624"/>
              <a:ext cx="1368176" cy="5959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274C"/>
                  </a:solidFill>
                  <a:effectLst/>
                  <a:uLnTx/>
                  <a:uFillTx/>
                  <a:latin typeface="Poppins"/>
                  <a:ea typeface="+mn-ea"/>
                  <a:cs typeface="+mn-cs"/>
                </a:rPr>
                <a:t>81</a:t>
              </a:r>
            </a:p>
          </p:txBody>
        </p:sp>
        <p:sp>
          <p:nvSpPr>
            <p:cNvPr id="16" name="Rectangle 15">
              <a:extLst>
                <a:ext uri="{FF2B5EF4-FFF2-40B4-BE49-F238E27FC236}">
                  <a16:creationId xmlns:a16="http://schemas.microsoft.com/office/drawing/2014/main" id="{5C39C41F-16CD-D701-A168-CF466216B702}"/>
                </a:ext>
              </a:extLst>
            </p:cNvPr>
            <p:cNvSpPr/>
            <p:nvPr/>
          </p:nvSpPr>
          <p:spPr>
            <a:xfrm>
              <a:off x="9186876" y="3896624"/>
              <a:ext cx="1719209" cy="5959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274C"/>
                  </a:solidFill>
                  <a:effectLst/>
                  <a:uLnTx/>
                  <a:uFillTx/>
                  <a:latin typeface="Poppins"/>
                  <a:ea typeface="+mn-ea"/>
                  <a:cs typeface="Calibri" panose="020F0502020204030204" pitchFamily="34" charset="0"/>
                </a:rPr>
                <a:t>$777.60</a:t>
              </a:r>
            </a:p>
          </p:txBody>
        </p:sp>
      </p:grpSp>
      <p:grpSp>
        <p:nvGrpSpPr>
          <p:cNvPr id="29" name="Group 28">
            <a:extLst>
              <a:ext uri="{FF2B5EF4-FFF2-40B4-BE49-F238E27FC236}">
                <a16:creationId xmlns:a16="http://schemas.microsoft.com/office/drawing/2014/main" id="{4104F862-436A-5546-65A5-7200C6387914}"/>
              </a:ext>
            </a:extLst>
          </p:cNvPr>
          <p:cNvGrpSpPr/>
          <p:nvPr/>
        </p:nvGrpSpPr>
        <p:grpSpPr>
          <a:xfrm>
            <a:off x="6599501" y="4602118"/>
            <a:ext cx="4306584" cy="599329"/>
            <a:chOff x="6599501" y="4602118"/>
            <a:chExt cx="4306584" cy="599329"/>
          </a:xfrm>
        </p:grpSpPr>
        <p:sp>
          <p:nvSpPr>
            <p:cNvPr id="17" name="Rectangle 16">
              <a:extLst>
                <a:ext uri="{FF2B5EF4-FFF2-40B4-BE49-F238E27FC236}">
                  <a16:creationId xmlns:a16="http://schemas.microsoft.com/office/drawing/2014/main" id="{B9E3481C-58EA-A3D4-242E-2C33A258C180}"/>
                </a:ext>
              </a:extLst>
            </p:cNvPr>
            <p:cNvSpPr/>
            <p:nvPr/>
          </p:nvSpPr>
          <p:spPr>
            <a:xfrm>
              <a:off x="6599501" y="4605546"/>
              <a:ext cx="976045" cy="59590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274C"/>
                  </a:solidFill>
                  <a:effectLst/>
                  <a:uLnTx/>
                  <a:uFillTx/>
                  <a:latin typeface="Poppins"/>
                  <a:ea typeface="+mn-ea"/>
                  <a:cs typeface="+mn-cs"/>
                </a:rPr>
                <a:t>5</a:t>
              </a:r>
            </a:p>
          </p:txBody>
        </p:sp>
        <p:sp>
          <p:nvSpPr>
            <p:cNvPr id="18" name="Rectangle 17">
              <a:extLst>
                <a:ext uri="{FF2B5EF4-FFF2-40B4-BE49-F238E27FC236}">
                  <a16:creationId xmlns:a16="http://schemas.microsoft.com/office/drawing/2014/main" id="{5ECAFBF7-5B5F-E280-EE83-902621180DBA}"/>
                </a:ext>
              </a:extLst>
            </p:cNvPr>
            <p:cNvSpPr/>
            <p:nvPr/>
          </p:nvSpPr>
          <p:spPr>
            <a:xfrm>
              <a:off x="7697123" y="4605545"/>
              <a:ext cx="1368176" cy="59590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274C"/>
                  </a:solidFill>
                  <a:effectLst/>
                  <a:uLnTx/>
                  <a:uFillTx/>
                  <a:latin typeface="Poppins"/>
                  <a:ea typeface="+mn-ea"/>
                  <a:cs typeface="+mn-cs"/>
                </a:rPr>
                <a:t>243</a:t>
              </a:r>
            </a:p>
          </p:txBody>
        </p:sp>
        <p:sp>
          <p:nvSpPr>
            <p:cNvPr id="19" name="Rectangle 18">
              <a:extLst>
                <a:ext uri="{FF2B5EF4-FFF2-40B4-BE49-F238E27FC236}">
                  <a16:creationId xmlns:a16="http://schemas.microsoft.com/office/drawing/2014/main" id="{EC6BD391-9510-EBA3-9E81-1DB653A987DE}"/>
                </a:ext>
              </a:extLst>
            </p:cNvPr>
            <p:cNvSpPr/>
            <p:nvPr/>
          </p:nvSpPr>
          <p:spPr>
            <a:xfrm>
              <a:off x="9186876" y="4602118"/>
              <a:ext cx="1719209" cy="59590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srgbClr val="00274C"/>
                  </a:solidFill>
                  <a:effectLst/>
                  <a:uLnTx/>
                  <a:uFillTx/>
                  <a:latin typeface="Poppins"/>
                  <a:ea typeface="+mn-ea"/>
                  <a:cs typeface="Calibri" panose="020F0502020204030204" pitchFamily="34" charset="0"/>
                </a:rPr>
                <a:t>$2,332.80</a:t>
              </a:r>
            </a:p>
          </p:txBody>
        </p:sp>
      </p:grpSp>
      <p:sp>
        <p:nvSpPr>
          <p:cNvPr id="20" name="TextBox 19">
            <a:extLst>
              <a:ext uri="{FF2B5EF4-FFF2-40B4-BE49-F238E27FC236}">
                <a16:creationId xmlns:a16="http://schemas.microsoft.com/office/drawing/2014/main" id="{CB59E36D-E943-9B5B-61AB-F6E3F470BF8D}"/>
              </a:ext>
            </a:extLst>
          </p:cNvPr>
          <p:cNvSpPr txBox="1"/>
          <p:nvPr/>
        </p:nvSpPr>
        <p:spPr>
          <a:xfrm>
            <a:off x="1877856" y="2160166"/>
            <a:ext cx="4668463"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Poppins"/>
                <a:ea typeface="+mn-ea"/>
                <a:cs typeface="+mn-cs"/>
              </a:rPr>
              <a:t>You sponsor 3 biz partners and each of them sponsor 3, down 5 levels.</a:t>
            </a:r>
          </a:p>
        </p:txBody>
      </p:sp>
      <p:sp>
        <p:nvSpPr>
          <p:cNvPr id="21" name="TextBox 20">
            <a:extLst>
              <a:ext uri="{FF2B5EF4-FFF2-40B4-BE49-F238E27FC236}">
                <a16:creationId xmlns:a16="http://schemas.microsoft.com/office/drawing/2014/main" id="{BB9A1F3A-EDF5-7B1A-E56C-0CDBE886D78E}"/>
              </a:ext>
            </a:extLst>
          </p:cNvPr>
          <p:cNvSpPr txBox="1"/>
          <p:nvPr/>
        </p:nvSpPr>
        <p:spPr>
          <a:xfrm>
            <a:off x="6754034" y="1289228"/>
            <a:ext cx="666977"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Poppins"/>
                <a:ea typeface="+mn-ea"/>
                <a:cs typeface="+mn-cs"/>
              </a:rPr>
              <a:t>Level</a:t>
            </a:r>
          </a:p>
        </p:txBody>
      </p:sp>
      <p:sp>
        <p:nvSpPr>
          <p:cNvPr id="22" name="TextBox 21">
            <a:extLst>
              <a:ext uri="{FF2B5EF4-FFF2-40B4-BE49-F238E27FC236}">
                <a16:creationId xmlns:a16="http://schemas.microsoft.com/office/drawing/2014/main" id="{D6029D5D-30E6-D8F3-D8FE-40B8C0113B3E}"/>
              </a:ext>
            </a:extLst>
          </p:cNvPr>
          <p:cNvSpPr txBox="1"/>
          <p:nvPr/>
        </p:nvSpPr>
        <p:spPr>
          <a:xfrm>
            <a:off x="8076479" y="1304893"/>
            <a:ext cx="609462"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Poppins"/>
                <a:ea typeface="+mn-ea"/>
                <a:cs typeface="+mn-cs"/>
              </a:rPr>
              <a:t>IBOs</a:t>
            </a:r>
          </a:p>
        </p:txBody>
      </p:sp>
      <p:sp>
        <p:nvSpPr>
          <p:cNvPr id="23" name="TextBox 22">
            <a:extLst>
              <a:ext uri="{FF2B5EF4-FFF2-40B4-BE49-F238E27FC236}">
                <a16:creationId xmlns:a16="http://schemas.microsoft.com/office/drawing/2014/main" id="{CC5FA42E-51FB-4B59-3DB5-F9F1C5560D51}"/>
              </a:ext>
            </a:extLst>
          </p:cNvPr>
          <p:cNvSpPr txBox="1"/>
          <p:nvPr/>
        </p:nvSpPr>
        <p:spPr>
          <a:xfrm>
            <a:off x="9512630" y="1304893"/>
            <a:ext cx="88165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Poppins"/>
                <a:ea typeface="+mn-ea"/>
                <a:cs typeface="+mn-cs"/>
              </a:rPr>
              <a:t>Income</a:t>
            </a:r>
          </a:p>
        </p:txBody>
      </p:sp>
      <p:grpSp>
        <p:nvGrpSpPr>
          <p:cNvPr id="51" name="Group 50">
            <a:extLst>
              <a:ext uri="{FF2B5EF4-FFF2-40B4-BE49-F238E27FC236}">
                <a16:creationId xmlns:a16="http://schemas.microsoft.com/office/drawing/2014/main" id="{BF252362-AE42-C05A-B759-E6E25111EE3E}"/>
              </a:ext>
            </a:extLst>
          </p:cNvPr>
          <p:cNvGrpSpPr/>
          <p:nvPr/>
        </p:nvGrpSpPr>
        <p:grpSpPr>
          <a:xfrm>
            <a:off x="837418" y="5384633"/>
            <a:ext cx="10082491" cy="718338"/>
            <a:chOff x="837418" y="5485370"/>
            <a:chExt cx="10082491" cy="718338"/>
          </a:xfrm>
        </p:grpSpPr>
        <p:sp>
          <p:nvSpPr>
            <p:cNvPr id="26" name="Rounded Rectangle 25">
              <a:extLst>
                <a:ext uri="{FF2B5EF4-FFF2-40B4-BE49-F238E27FC236}">
                  <a16:creationId xmlns:a16="http://schemas.microsoft.com/office/drawing/2014/main" id="{56E9E4C4-60AC-3411-C721-A844918C426F}"/>
                </a:ext>
              </a:extLst>
            </p:cNvPr>
            <p:cNvSpPr/>
            <p:nvPr/>
          </p:nvSpPr>
          <p:spPr>
            <a:xfrm>
              <a:off x="837418" y="5485370"/>
              <a:ext cx="10082491" cy="718338"/>
            </a:xfrm>
            <a:prstGeom prst="roundRect">
              <a:avLst/>
            </a:prstGeom>
            <a:solidFill>
              <a:srgbClr val="4E8F00"/>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sp>
          <p:nvSpPr>
            <p:cNvPr id="24" name="Rectangle 23">
              <a:extLst>
                <a:ext uri="{FF2B5EF4-FFF2-40B4-BE49-F238E27FC236}">
                  <a16:creationId xmlns:a16="http://schemas.microsoft.com/office/drawing/2014/main" id="{BDB16756-4832-A6B5-3C4C-F527967B240F}"/>
                </a:ext>
              </a:extLst>
            </p:cNvPr>
            <p:cNvSpPr/>
            <p:nvPr/>
          </p:nvSpPr>
          <p:spPr>
            <a:xfrm>
              <a:off x="8975879" y="5546589"/>
              <a:ext cx="1831014" cy="5959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FFFF"/>
                  </a:solidFill>
                  <a:effectLst>
                    <a:outerShdw blurRad="50800" dist="38100" dir="2700000" algn="tl" rotWithShape="0">
                      <a:prstClr val="black">
                        <a:alpha val="40000"/>
                      </a:prstClr>
                    </a:outerShdw>
                  </a:effectLst>
                  <a:uLnTx/>
                  <a:uFillTx/>
                  <a:latin typeface="Poppins"/>
                  <a:ea typeface="+mn-ea"/>
                  <a:cs typeface="Calibri" panose="020F0502020204030204" pitchFamily="34" charset="0"/>
                </a:rPr>
                <a:t>$3,484.80</a:t>
              </a:r>
            </a:p>
          </p:txBody>
        </p:sp>
        <p:sp>
          <p:nvSpPr>
            <p:cNvPr id="25" name="TextBox 24">
              <a:extLst>
                <a:ext uri="{FF2B5EF4-FFF2-40B4-BE49-F238E27FC236}">
                  <a16:creationId xmlns:a16="http://schemas.microsoft.com/office/drawing/2014/main" id="{34D4445A-D262-BDA9-892B-60ABC7D33785}"/>
                </a:ext>
              </a:extLst>
            </p:cNvPr>
            <p:cNvSpPr txBox="1"/>
            <p:nvPr/>
          </p:nvSpPr>
          <p:spPr>
            <a:xfrm>
              <a:off x="949223" y="5552152"/>
              <a:ext cx="8026655" cy="5847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50" b="0" i="0" u="none" strike="noStrike" kern="1200" cap="none" spc="0" normalizeH="0" baseline="0" noProof="0" dirty="0">
                  <a:ln>
                    <a:noFill/>
                  </a:ln>
                  <a:solidFill>
                    <a:srgbClr val="FFFFFF"/>
                  </a:solidFill>
                  <a:effectLst/>
                  <a:uLnTx/>
                  <a:uFillTx/>
                  <a:latin typeface="Poppins"/>
                  <a:ea typeface="+mn-ea"/>
                  <a:cs typeface="+mn-cs"/>
                </a:rPr>
                <a:t>Total Monthly Residual Income from your Team</a:t>
              </a:r>
            </a:p>
          </p:txBody>
        </p:sp>
      </p:grpSp>
      <p:cxnSp>
        <p:nvCxnSpPr>
          <p:cNvPr id="28" name="Straight Connector 27">
            <a:extLst>
              <a:ext uri="{FF2B5EF4-FFF2-40B4-BE49-F238E27FC236}">
                <a16:creationId xmlns:a16="http://schemas.microsoft.com/office/drawing/2014/main" id="{7F5E9222-8AE3-1730-2371-3C5A7FEBF848}"/>
              </a:ext>
            </a:extLst>
          </p:cNvPr>
          <p:cNvCxnSpPr>
            <a:cxnSpLocks/>
          </p:cNvCxnSpPr>
          <p:nvPr/>
        </p:nvCxnSpPr>
        <p:spPr>
          <a:xfrm>
            <a:off x="3592049" y="3289115"/>
            <a:ext cx="124007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6" name="Group 45">
            <a:extLst>
              <a:ext uri="{FF2B5EF4-FFF2-40B4-BE49-F238E27FC236}">
                <a16:creationId xmlns:a16="http://schemas.microsoft.com/office/drawing/2014/main" id="{2C82D39E-F4F6-55ED-BF41-5708C290BB0D}"/>
              </a:ext>
            </a:extLst>
          </p:cNvPr>
          <p:cNvGrpSpPr/>
          <p:nvPr/>
        </p:nvGrpSpPr>
        <p:grpSpPr>
          <a:xfrm>
            <a:off x="849906" y="2066105"/>
            <a:ext cx="1019119" cy="1019119"/>
            <a:chOff x="776355" y="1849324"/>
            <a:chExt cx="1019119" cy="1019119"/>
          </a:xfrm>
        </p:grpSpPr>
        <p:sp>
          <p:nvSpPr>
            <p:cNvPr id="33" name="Oval 32">
              <a:extLst>
                <a:ext uri="{FF2B5EF4-FFF2-40B4-BE49-F238E27FC236}">
                  <a16:creationId xmlns:a16="http://schemas.microsoft.com/office/drawing/2014/main" id="{A6A080D4-D583-F5B9-68D7-F639EF38CB4B}"/>
                </a:ext>
              </a:extLst>
            </p:cNvPr>
            <p:cNvSpPr/>
            <p:nvPr/>
          </p:nvSpPr>
          <p:spPr>
            <a:xfrm>
              <a:off x="776355" y="1849324"/>
              <a:ext cx="1019119" cy="1019119"/>
            </a:xfrm>
            <a:prstGeom prst="ellipse">
              <a:avLst/>
            </a:prstGeom>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pic>
          <p:nvPicPr>
            <p:cNvPr id="3" name="Graphic 2" descr="User with solid fill">
              <a:extLst>
                <a:ext uri="{FF2B5EF4-FFF2-40B4-BE49-F238E27FC236}">
                  <a16:creationId xmlns:a16="http://schemas.microsoft.com/office/drawing/2014/main" id="{894C6CCB-97E9-761C-CB60-87CCBCDFFC4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3130" y="1872185"/>
              <a:ext cx="914400" cy="914400"/>
            </a:xfrm>
            <a:prstGeom prst="rect">
              <a:avLst/>
            </a:prstGeom>
          </p:spPr>
        </p:pic>
      </p:grpSp>
      <p:sp>
        <p:nvSpPr>
          <p:cNvPr id="27" name="TextBox 26">
            <a:extLst>
              <a:ext uri="{FF2B5EF4-FFF2-40B4-BE49-F238E27FC236}">
                <a16:creationId xmlns:a16="http://schemas.microsoft.com/office/drawing/2014/main" id="{21E7DD31-0FB4-6016-EF80-9AB07E978B2E}"/>
              </a:ext>
            </a:extLst>
          </p:cNvPr>
          <p:cNvSpPr txBox="1"/>
          <p:nvPr/>
        </p:nvSpPr>
        <p:spPr>
          <a:xfrm>
            <a:off x="2203036" y="3582746"/>
            <a:ext cx="4018103"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Poppins"/>
                <a:ea typeface="+mn-ea"/>
                <a:cs typeface="+mn-cs"/>
              </a:rPr>
              <a:t>They enroll an average of</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1" dirty="0">
                <a:solidFill>
                  <a:srgbClr val="000000"/>
                </a:solidFill>
                <a:latin typeface="Poppins"/>
              </a:rPr>
              <a:t>6</a:t>
            </a:r>
            <a:r>
              <a:rPr kumimoji="0" lang="en-US" sz="2200" b="1" i="0" u="none" strike="noStrike" kern="1200" cap="none" spc="0" normalizeH="0" baseline="0" noProof="0" dirty="0">
                <a:ln>
                  <a:noFill/>
                </a:ln>
                <a:solidFill>
                  <a:srgbClr val="000000"/>
                </a:solidFill>
                <a:effectLst/>
                <a:uLnTx/>
                <a:uFillTx/>
                <a:latin typeface="Poppins"/>
                <a:ea typeface="+mn-ea"/>
                <a:cs typeface="+mn-cs"/>
              </a:rPr>
              <a:t> services </a:t>
            </a:r>
            <a:r>
              <a:rPr kumimoji="0" lang="en-US" sz="2200" b="0" i="0" u="none" strike="noStrike" kern="1200" cap="none" spc="0" normalizeH="0" baseline="0" noProof="0" dirty="0">
                <a:ln>
                  <a:noFill/>
                </a:ln>
                <a:solidFill>
                  <a:srgbClr val="000000"/>
                </a:solidFill>
                <a:effectLst/>
                <a:uLnTx/>
                <a:uFillTx/>
                <a:latin typeface="Poppins"/>
                <a:ea typeface="+mn-ea"/>
                <a:cs typeface="+mn-cs"/>
              </a:rPr>
              <a:t>each.</a:t>
            </a:r>
          </a:p>
        </p:txBody>
      </p:sp>
      <p:grpSp>
        <p:nvGrpSpPr>
          <p:cNvPr id="45" name="Group 44">
            <a:extLst>
              <a:ext uri="{FF2B5EF4-FFF2-40B4-BE49-F238E27FC236}">
                <a16:creationId xmlns:a16="http://schemas.microsoft.com/office/drawing/2014/main" id="{30219284-783B-566B-F4D2-FB905C0DB1D7}"/>
              </a:ext>
            </a:extLst>
          </p:cNvPr>
          <p:cNvGrpSpPr/>
          <p:nvPr/>
        </p:nvGrpSpPr>
        <p:grpSpPr>
          <a:xfrm>
            <a:off x="837418" y="3488685"/>
            <a:ext cx="1019119" cy="1019119"/>
            <a:chOff x="763867" y="3271904"/>
            <a:chExt cx="1019119" cy="1019119"/>
          </a:xfrm>
        </p:grpSpPr>
        <p:sp>
          <p:nvSpPr>
            <p:cNvPr id="35" name="Oval 34">
              <a:extLst>
                <a:ext uri="{FF2B5EF4-FFF2-40B4-BE49-F238E27FC236}">
                  <a16:creationId xmlns:a16="http://schemas.microsoft.com/office/drawing/2014/main" id="{1CBA1959-C2D1-AE11-9A00-3C6BB0E0873B}"/>
                </a:ext>
              </a:extLst>
            </p:cNvPr>
            <p:cNvSpPr/>
            <p:nvPr/>
          </p:nvSpPr>
          <p:spPr>
            <a:xfrm>
              <a:off x="763867" y="3271904"/>
              <a:ext cx="1019119" cy="1019119"/>
            </a:xfrm>
            <a:prstGeom prst="ellipse">
              <a:avLst/>
            </a:prstGeom>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pic>
          <p:nvPicPr>
            <p:cNvPr id="44" name="Graphic 43" descr="Home with solid fill">
              <a:extLst>
                <a:ext uri="{FF2B5EF4-FFF2-40B4-BE49-F238E27FC236}">
                  <a16:creationId xmlns:a16="http://schemas.microsoft.com/office/drawing/2014/main" id="{40414825-3BAA-51B8-E310-26E2E3AB2C3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6226" y="3281666"/>
              <a:ext cx="914400" cy="914400"/>
            </a:xfrm>
            <a:prstGeom prst="rect">
              <a:avLst/>
            </a:prstGeom>
          </p:spPr>
        </p:pic>
      </p:grpSp>
      <p:sp>
        <p:nvSpPr>
          <p:cNvPr id="49" name="TextBox 48">
            <a:extLst>
              <a:ext uri="{FF2B5EF4-FFF2-40B4-BE49-F238E27FC236}">
                <a16:creationId xmlns:a16="http://schemas.microsoft.com/office/drawing/2014/main" id="{C591B38B-7081-718D-5E41-E07E5C43576E}"/>
              </a:ext>
            </a:extLst>
          </p:cNvPr>
          <p:cNvSpPr txBox="1"/>
          <p:nvPr/>
        </p:nvSpPr>
        <p:spPr>
          <a:xfrm rot="21206522">
            <a:off x="5819238" y="3210344"/>
            <a:ext cx="590552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950" b="1" i="0" u="none" strike="noStrike" kern="1200" cap="none" spc="600" normalizeH="0" baseline="0" noProof="0" dirty="0">
                <a:ln>
                  <a:noFill/>
                </a:ln>
                <a:solidFill>
                  <a:srgbClr val="2F65A7">
                    <a:alpha val="22000"/>
                  </a:srgbClr>
                </a:solidFill>
                <a:effectLst/>
                <a:uLnTx/>
                <a:uFillTx/>
                <a:latin typeface="Poppins"/>
                <a:ea typeface="Roboto Black" panose="02000000000000000000" pitchFamily="2" charset="0"/>
                <a:cs typeface="Calibri" panose="020F0502020204030204" pitchFamily="34" charset="0"/>
              </a:rPr>
              <a:t>Hypothetical Example</a:t>
            </a:r>
          </a:p>
        </p:txBody>
      </p:sp>
      <p:sp>
        <p:nvSpPr>
          <p:cNvPr id="50" name="TextBox 49">
            <a:extLst>
              <a:ext uri="{FF2B5EF4-FFF2-40B4-BE49-F238E27FC236}">
                <a16:creationId xmlns:a16="http://schemas.microsoft.com/office/drawing/2014/main" id="{CE908E5D-F621-58CA-8C69-2910378BB9D8}"/>
              </a:ext>
            </a:extLst>
          </p:cNvPr>
          <p:cNvSpPr txBox="1"/>
          <p:nvPr/>
        </p:nvSpPr>
        <p:spPr>
          <a:xfrm>
            <a:off x="559491" y="6358038"/>
            <a:ext cx="10607040" cy="415498"/>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0" i="1" u="none" strike="noStrike" kern="1200" cap="none" spc="0" normalizeH="0" baseline="0" noProof="0" dirty="0">
                <a:ln>
                  <a:noFill/>
                </a:ln>
                <a:solidFill>
                  <a:srgbClr val="2F65A7">
                    <a:lumMod val="40000"/>
                    <a:lumOff val="60000"/>
                  </a:srgbClr>
                </a:solidFill>
                <a:effectLst/>
                <a:uLnTx/>
                <a:uFillTx/>
                <a:latin typeface="Poppins"/>
                <a:ea typeface="+mn-ea"/>
                <a:cs typeface="+mn-cs"/>
              </a:rPr>
              <a:t>*The hypothetical used in this presentation are for illustrative purposes only and not meant to imply that they are typical. Success as an ACN Independent Business Owner is not guaranteed but rather influenced by an individual’s specific efforts. Not all Independent Business Owners make a profit, and no one can be guaranteed success as an ACN Independent Business Owner.</a:t>
            </a:r>
          </a:p>
        </p:txBody>
      </p:sp>
      <p:pic>
        <p:nvPicPr>
          <p:cNvPr id="53" name="6 and 1 mark" descr=""/>
          <p:cNvPicPr>
            <a:picLocks noChangeAspect="1"/>
          </p:cNvPicPr>
          <p:nvPr/>
        </p:nvPicPr>
        <p:blipFill>
          <a:blip r:embed="rId6"/>
          <a:stretch>
            <a:fillRect/>
          </a:stretch>
        </p:blipFill>
        <p:spPr>
          <a:xfrm>
            <a:off x="11393424" y="6108192"/>
            <a:ext cx="475488" cy="475488"/>
          </a:xfrm>
          <a:prstGeom prst="rect">
            <a:avLst/>
          </a:prstGeom>
          <a:ln>
            <a:noFill/>
          </a:ln>
        </p:spPr>
      </p:pic>
      <p:sp>
        <p:nvSpPr>
          <p:cNvPr id="52"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1841777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show="0">
  <p:cSld>
    <p:bg>
      <p:bgPr>
        <a:blipFill dpi="0" rotWithShape="1">
          <a:blip r:embed="rId5"/>
          <a:srcRect/>
          <a:stretch>
            <a:fillRect/>
          </a:stretch>
        </a:blipFill>
        <a:effectLst/>
      </p:bgPr>
    </p:bg>
    <p:spTree>
      <p:nvGrpSpPr>
        <p:cNvPr id="1" name=""/>
        <p:cNvGrpSpPr/>
        <p:nvPr/>
      </p:nvGrpSpPr>
      <p:grpSpPr>
        <a:xfrm>
          <a:off x="0" y="0"/>
          <a:ext cx="0" cy="0"/>
          <a:chOff x="0" y="0"/>
          <a:chExt cx="0" cy="0"/>
        </a:xfrm>
      </p:grpSpPr>
      <p:grpSp>
        <p:nvGrpSpPr>
          <p:cNvPr id="36" name="Group 35">
            <a:extLst>
              <a:ext uri="{FF2B5EF4-FFF2-40B4-BE49-F238E27FC236}">
                <a16:creationId xmlns:a16="http://schemas.microsoft.com/office/drawing/2014/main" id="{D217A49C-4427-8455-4BEB-A345A31E8A0B}"/>
              </a:ext>
            </a:extLst>
          </p:cNvPr>
          <p:cNvGrpSpPr/>
          <p:nvPr/>
        </p:nvGrpSpPr>
        <p:grpSpPr>
          <a:xfrm>
            <a:off x="6599501" y="1768155"/>
            <a:ext cx="4306584" cy="595901"/>
            <a:chOff x="6599501" y="1768155"/>
            <a:chExt cx="4306584" cy="595901"/>
          </a:xfrm>
        </p:grpSpPr>
        <p:sp>
          <p:nvSpPr>
            <p:cNvPr id="37" name="Rectangle 36">
              <a:extLst>
                <a:ext uri="{FF2B5EF4-FFF2-40B4-BE49-F238E27FC236}">
                  <a16:creationId xmlns:a16="http://schemas.microsoft.com/office/drawing/2014/main" id="{F3688196-F861-7708-B8B1-C85E8D3A5E8F}"/>
                </a:ext>
              </a:extLst>
            </p:cNvPr>
            <p:cNvSpPr/>
            <p:nvPr/>
          </p:nvSpPr>
          <p:spPr>
            <a:xfrm>
              <a:off x="6599501" y="1768155"/>
              <a:ext cx="976045" cy="59590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74C"/>
                  </a:solidFill>
                  <a:effectLst/>
                  <a:uLnTx/>
                  <a:uFillTx/>
                  <a:latin typeface="Poppins"/>
                  <a:ea typeface="+mn-ea"/>
                  <a:cs typeface="+mn-cs"/>
                </a:rPr>
                <a:t>1</a:t>
              </a:r>
            </a:p>
          </p:txBody>
        </p:sp>
        <p:sp>
          <p:nvSpPr>
            <p:cNvPr id="38" name="Rectangle 37">
              <a:extLst>
                <a:ext uri="{FF2B5EF4-FFF2-40B4-BE49-F238E27FC236}">
                  <a16:creationId xmlns:a16="http://schemas.microsoft.com/office/drawing/2014/main" id="{B3FA6932-44CA-22EF-8C2E-18189106848B}"/>
                </a:ext>
              </a:extLst>
            </p:cNvPr>
            <p:cNvSpPr/>
            <p:nvPr/>
          </p:nvSpPr>
          <p:spPr>
            <a:xfrm>
              <a:off x="7697123" y="1768155"/>
              <a:ext cx="1368176" cy="59590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74C"/>
                  </a:solidFill>
                  <a:effectLst/>
                  <a:uLnTx/>
                  <a:uFillTx/>
                  <a:latin typeface="Poppins"/>
                  <a:ea typeface="+mn-ea"/>
                  <a:cs typeface="+mn-cs"/>
                </a:rPr>
                <a:t>3</a:t>
              </a:r>
            </a:p>
          </p:txBody>
        </p:sp>
        <p:sp>
          <p:nvSpPr>
            <p:cNvPr id="39" name="Rectangle 38">
              <a:extLst>
                <a:ext uri="{FF2B5EF4-FFF2-40B4-BE49-F238E27FC236}">
                  <a16:creationId xmlns:a16="http://schemas.microsoft.com/office/drawing/2014/main" id="{E9F2420B-D376-CB77-6325-80584137F52D}"/>
                </a:ext>
              </a:extLst>
            </p:cNvPr>
            <p:cNvSpPr/>
            <p:nvPr/>
          </p:nvSpPr>
          <p:spPr>
            <a:xfrm>
              <a:off x="9186876" y="1768155"/>
              <a:ext cx="1719209" cy="59590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74C"/>
                  </a:solidFill>
                  <a:effectLst/>
                  <a:uLnTx/>
                  <a:uFillTx/>
                  <a:latin typeface="Poppins"/>
                  <a:ea typeface="+mn-ea"/>
                  <a:cs typeface="Calibri" panose="020F0502020204030204" pitchFamily="34" charset="0"/>
                </a:rPr>
                <a:t>$24</a:t>
              </a:r>
            </a:p>
          </p:txBody>
        </p:sp>
      </p:grpSp>
      <p:grpSp>
        <p:nvGrpSpPr>
          <p:cNvPr id="40" name="Group 39">
            <a:extLst>
              <a:ext uri="{FF2B5EF4-FFF2-40B4-BE49-F238E27FC236}">
                <a16:creationId xmlns:a16="http://schemas.microsoft.com/office/drawing/2014/main" id="{DD0ED832-45D9-9E88-891C-129AD3F69D5E}"/>
              </a:ext>
            </a:extLst>
          </p:cNvPr>
          <p:cNvGrpSpPr/>
          <p:nvPr/>
        </p:nvGrpSpPr>
        <p:grpSpPr>
          <a:xfrm>
            <a:off x="6599501" y="2476433"/>
            <a:ext cx="4306584" cy="596753"/>
            <a:chOff x="6599501" y="2472799"/>
            <a:chExt cx="4306584" cy="596753"/>
          </a:xfrm>
        </p:grpSpPr>
        <p:sp>
          <p:nvSpPr>
            <p:cNvPr id="41" name="Rectangle 40">
              <a:extLst>
                <a:ext uri="{FF2B5EF4-FFF2-40B4-BE49-F238E27FC236}">
                  <a16:creationId xmlns:a16="http://schemas.microsoft.com/office/drawing/2014/main" id="{8B3D0C33-2220-FB7F-E0C7-3A54F6CE9925}"/>
                </a:ext>
              </a:extLst>
            </p:cNvPr>
            <p:cNvSpPr/>
            <p:nvPr/>
          </p:nvSpPr>
          <p:spPr>
            <a:xfrm>
              <a:off x="6599501" y="2473651"/>
              <a:ext cx="976045" cy="5959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74C"/>
                  </a:solidFill>
                  <a:effectLst/>
                  <a:uLnTx/>
                  <a:uFillTx/>
                  <a:latin typeface="Poppins"/>
                  <a:ea typeface="+mn-ea"/>
                  <a:cs typeface="+mn-cs"/>
                </a:rPr>
                <a:t>2</a:t>
              </a:r>
            </a:p>
          </p:txBody>
        </p:sp>
        <p:sp>
          <p:nvSpPr>
            <p:cNvPr id="42" name="Rectangle 41">
              <a:extLst>
                <a:ext uri="{FF2B5EF4-FFF2-40B4-BE49-F238E27FC236}">
                  <a16:creationId xmlns:a16="http://schemas.microsoft.com/office/drawing/2014/main" id="{6B52F1E5-29D6-45C3-A6BB-0E03C792AE8A}"/>
                </a:ext>
              </a:extLst>
            </p:cNvPr>
            <p:cNvSpPr/>
            <p:nvPr/>
          </p:nvSpPr>
          <p:spPr>
            <a:xfrm>
              <a:off x="7697123" y="2473650"/>
              <a:ext cx="1368176" cy="5959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74C"/>
                  </a:solidFill>
                  <a:effectLst/>
                  <a:uLnTx/>
                  <a:uFillTx/>
                  <a:latin typeface="Poppins"/>
                  <a:ea typeface="+mn-ea"/>
                  <a:cs typeface="+mn-cs"/>
                </a:rPr>
                <a:t>9</a:t>
              </a:r>
            </a:p>
          </p:txBody>
        </p:sp>
        <p:sp>
          <p:nvSpPr>
            <p:cNvPr id="43" name="Rectangle 42">
              <a:extLst>
                <a:ext uri="{FF2B5EF4-FFF2-40B4-BE49-F238E27FC236}">
                  <a16:creationId xmlns:a16="http://schemas.microsoft.com/office/drawing/2014/main" id="{C8DC3AA9-EBD8-E17B-8FA9-897BAF1C389F}"/>
                </a:ext>
              </a:extLst>
            </p:cNvPr>
            <p:cNvSpPr/>
            <p:nvPr/>
          </p:nvSpPr>
          <p:spPr>
            <a:xfrm>
              <a:off x="9186876" y="2472799"/>
              <a:ext cx="1719209" cy="5959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74C"/>
                  </a:solidFill>
                  <a:effectLst/>
                  <a:uLnTx/>
                  <a:uFillTx/>
                  <a:latin typeface="Poppins"/>
                  <a:ea typeface="+mn-ea"/>
                  <a:cs typeface="Calibri" panose="020F0502020204030204" pitchFamily="34" charset="0"/>
                </a:rPr>
                <a:t>$72</a:t>
              </a:r>
            </a:p>
          </p:txBody>
        </p:sp>
      </p:grpSp>
      <p:grpSp>
        <p:nvGrpSpPr>
          <p:cNvPr id="47" name="Group 46">
            <a:extLst>
              <a:ext uri="{FF2B5EF4-FFF2-40B4-BE49-F238E27FC236}">
                <a16:creationId xmlns:a16="http://schemas.microsoft.com/office/drawing/2014/main" id="{66D79FF6-5122-2F64-6451-49734E013C2D}"/>
              </a:ext>
            </a:extLst>
          </p:cNvPr>
          <p:cNvGrpSpPr/>
          <p:nvPr/>
        </p:nvGrpSpPr>
        <p:grpSpPr>
          <a:xfrm>
            <a:off x="6599501" y="3185563"/>
            <a:ext cx="4306584" cy="595901"/>
            <a:chOff x="6599501" y="3182572"/>
            <a:chExt cx="4306584" cy="595901"/>
          </a:xfrm>
        </p:grpSpPr>
        <p:sp>
          <p:nvSpPr>
            <p:cNvPr id="48" name="Rectangle 47">
              <a:extLst>
                <a:ext uri="{FF2B5EF4-FFF2-40B4-BE49-F238E27FC236}">
                  <a16:creationId xmlns:a16="http://schemas.microsoft.com/office/drawing/2014/main" id="{138C743B-5F5D-C3E5-B612-DFFBBA401622}"/>
                </a:ext>
              </a:extLst>
            </p:cNvPr>
            <p:cNvSpPr/>
            <p:nvPr/>
          </p:nvSpPr>
          <p:spPr>
            <a:xfrm>
              <a:off x="6599501" y="3182572"/>
              <a:ext cx="976045" cy="59590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74C"/>
                  </a:solidFill>
                  <a:effectLst/>
                  <a:uLnTx/>
                  <a:uFillTx/>
                  <a:latin typeface="Poppins"/>
                  <a:ea typeface="+mn-ea"/>
                  <a:cs typeface="+mn-cs"/>
                </a:rPr>
                <a:t>3</a:t>
              </a:r>
            </a:p>
          </p:txBody>
        </p:sp>
        <p:sp>
          <p:nvSpPr>
            <p:cNvPr id="52" name="Rectangle 51">
              <a:extLst>
                <a:ext uri="{FF2B5EF4-FFF2-40B4-BE49-F238E27FC236}">
                  <a16:creationId xmlns:a16="http://schemas.microsoft.com/office/drawing/2014/main" id="{B8A14BC5-82E6-7DBD-C4A8-CA39F05FC0BD}"/>
                </a:ext>
              </a:extLst>
            </p:cNvPr>
            <p:cNvSpPr/>
            <p:nvPr/>
          </p:nvSpPr>
          <p:spPr>
            <a:xfrm>
              <a:off x="7697123" y="3182572"/>
              <a:ext cx="1368176" cy="59590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74C"/>
                  </a:solidFill>
                  <a:effectLst/>
                  <a:uLnTx/>
                  <a:uFillTx/>
                  <a:latin typeface="Poppins"/>
                  <a:ea typeface="+mn-ea"/>
                  <a:cs typeface="+mn-cs"/>
                </a:rPr>
                <a:t>27</a:t>
              </a:r>
            </a:p>
          </p:txBody>
        </p:sp>
        <p:sp>
          <p:nvSpPr>
            <p:cNvPr id="53" name="Rectangle 52">
              <a:extLst>
                <a:ext uri="{FF2B5EF4-FFF2-40B4-BE49-F238E27FC236}">
                  <a16:creationId xmlns:a16="http://schemas.microsoft.com/office/drawing/2014/main" id="{81DE8E1F-0C68-D7B9-DD6D-7317B3BB0960}"/>
                </a:ext>
              </a:extLst>
            </p:cNvPr>
            <p:cNvSpPr/>
            <p:nvPr/>
          </p:nvSpPr>
          <p:spPr>
            <a:xfrm>
              <a:off x="9186876" y="3182572"/>
              <a:ext cx="1719209" cy="59590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74C"/>
                  </a:solidFill>
                  <a:effectLst/>
                  <a:uLnTx/>
                  <a:uFillTx/>
                  <a:latin typeface="Poppins"/>
                  <a:ea typeface="+mn-ea"/>
                  <a:cs typeface="Calibri" panose="020F0502020204030204" pitchFamily="34" charset="0"/>
                </a:rPr>
                <a:t>$216</a:t>
              </a:r>
            </a:p>
          </p:txBody>
        </p:sp>
      </p:grpSp>
      <p:grpSp>
        <p:nvGrpSpPr>
          <p:cNvPr id="54" name="Group 53">
            <a:extLst>
              <a:ext uri="{FF2B5EF4-FFF2-40B4-BE49-F238E27FC236}">
                <a16:creationId xmlns:a16="http://schemas.microsoft.com/office/drawing/2014/main" id="{AB7767A7-BF66-47FE-9FE5-A5B67671E4A8}"/>
              </a:ext>
            </a:extLst>
          </p:cNvPr>
          <p:cNvGrpSpPr/>
          <p:nvPr/>
        </p:nvGrpSpPr>
        <p:grpSpPr>
          <a:xfrm>
            <a:off x="6599501" y="3893841"/>
            <a:ext cx="4306584" cy="595901"/>
            <a:chOff x="6599501" y="3896624"/>
            <a:chExt cx="4306584" cy="595901"/>
          </a:xfrm>
        </p:grpSpPr>
        <p:sp>
          <p:nvSpPr>
            <p:cNvPr id="55" name="Rectangle 54">
              <a:extLst>
                <a:ext uri="{FF2B5EF4-FFF2-40B4-BE49-F238E27FC236}">
                  <a16:creationId xmlns:a16="http://schemas.microsoft.com/office/drawing/2014/main" id="{53480F90-A36C-EAAF-CAA1-A67F5C11BB8F}"/>
                </a:ext>
              </a:extLst>
            </p:cNvPr>
            <p:cNvSpPr/>
            <p:nvPr/>
          </p:nvSpPr>
          <p:spPr>
            <a:xfrm>
              <a:off x="6599501" y="3896624"/>
              <a:ext cx="976045" cy="5959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74C"/>
                  </a:solidFill>
                  <a:effectLst/>
                  <a:uLnTx/>
                  <a:uFillTx/>
                  <a:latin typeface="Poppins"/>
                  <a:ea typeface="+mn-ea"/>
                  <a:cs typeface="+mn-cs"/>
                </a:rPr>
                <a:t>4</a:t>
              </a:r>
            </a:p>
          </p:txBody>
        </p:sp>
        <p:sp>
          <p:nvSpPr>
            <p:cNvPr id="56" name="Rectangle 55">
              <a:extLst>
                <a:ext uri="{FF2B5EF4-FFF2-40B4-BE49-F238E27FC236}">
                  <a16:creationId xmlns:a16="http://schemas.microsoft.com/office/drawing/2014/main" id="{27385288-14BF-86EC-C36F-893A6FAD7A27}"/>
                </a:ext>
              </a:extLst>
            </p:cNvPr>
            <p:cNvSpPr/>
            <p:nvPr/>
          </p:nvSpPr>
          <p:spPr>
            <a:xfrm>
              <a:off x="7697123" y="3896624"/>
              <a:ext cx="1368176" cy="5959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74C"/>
                  </a:solidFill>
                  <a:effectLst/>
                  <a:uLnTx/>
                  <a:uFillTx/>
                  <a:latin typeface="Poppins"/>
                  <a:ea typeface="+mn-ea"/>
                  <a:cs typeface="+mn-cs"/>
                </a:rPr>
                <a:t>81</a:t>
              </a:r>
            </a:p>
          </p:txBody>
        </p:sp>
        <p:sp>
          <p:nvSpPr>
            <p:cNvPr id="57" name="Rectangle 56">
              <a:extLst>
                <a:ext uri="{FF2B5EF4-FFF2-40B4-BE49-F238E27FC236}">
                  <a16:creationId xmlns:a16="http://schemas.microsoft.com/office/drawing/2014/main" id="{367C04BB-4BE2-F955-1BC9-7527A5E7A033}"/>
                </a:ext>
              </a:extLst>
            </p:cNvPr>
            <p:cNvSpPr/>
            <p:nvPr/>
          </p:nvSpPr>
          <p:spPr>
            <a:xfrm>
              <a:off x="9186876" y="3896624"/>
              <a:ext cx="1719209" cy="5959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74C"/>
                  </a:solidFill>
                  <a:effectLst/>
                  <a:uLnTx/>
                  <a:uFillTx/>
                  <a:latin typeface="Poppins"/>
                  <a:ea typeface="+mn-ea"/>
                  <a:cs typeface="Calibri" panose="020F0502020204030204" pitchFamily="34" charset="0"/>
                </a:rPr>
                <a:t>$648</a:t>
              </a:r>
            </a:p>
          </p:txBody>
        </p:sp>
      </p:grpSp>
      <p:grpSp>
        <p:nvGrpSpPr>
          <p:cNvPr id="58" name="Group 57">
            <a:extLst>
              <a:ext uri="{FF2B5EF4-FFF2-40B4-BE49-F238E27FC236}">
                <a16:creationId xmlns:a16="http://schemas.microsoft.com/office/drawing/2014/main" id="{72798D7C-0019-5974-F74E-F30A693BA6CC}"/>
              </a:ext>
            </a:extLst>
          </p:cNvPr>
          <p:cNvGrpSpPr/>
          <p:nvPr/>
        </p:nvGrpSpPr>
        <p:grpSpPr>
          <a:xfrm>
            <a:off x="6599501" y="4602118"/>
            <a:ext cx="4306584" cy="599329"/>
            <a:chOff x="6599501" y="4602118"/>
            <a:chExt cx="4306584" cy="599329"/>
          </a:xfrm>
        </p:grpSpPr>
        <p:sp>
          <p:nvSpPr>
            <p:cNvPr id="59" name="Rectangle 58">
              <a:extLst>
                <a:ext uri="{FF2B5EF4-FFF2-40B4-BE49-F238E27FC236}">
                  <a16:creationId xmlns:a16="http://schemas.microsoft.com/office/drawing/2014/main" id="{8B80A051-50C3-A85B-580C-8A919BB1C73E}"/>
                </a:ext>
              </a:extLst>
            </p:cNvPr>
            <p:cNvSpPr/>
            <p:nvPr/>
          </p:nvSpPr>
          <p:spPr>
            <a:xfrm>
              <a:off x="6599501" y="4605546"/>
              <a:ext cx="976045" cy="59590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74C"/>
                  </a:solidFill>
                  <a:effectLst/>
                  <a:uLnTx/>
                  <a:uFillTx/>
                  <a:latin typeface="Poppins"/>
                  <a:ea typeface="+mn-ea"/>
                  <a:cs typeface="+mn-cs"/>
                </a:rPr>
                <a:t>5</a:t>
              </a:r>
            </a:p>
          </p:txBody>
        </p:sp>
        <p:sp>
          <p:nvSpPr>
            <p:cNvPr id="60" name="Rectangle 59">
              <a:extLst>
                <a:ext uri="{FF2B5EF4-FFF2-40B4-BE49-F238E27FC236}">
                  <a16:creationId xmlns:a16="http://schemas.microsoft.com/office/drawing/2014/main" id="{09B3E05C-4244-2B04-CC44-0034BBC9AA2D}"/>
                </a:ext>
              </a:extLst>
            </p:cNvPr>
            <p:cNvSpPr/>
            <p:nvPr/>
          </p:nvSpPr>
          <p:spPr>
            <a:xfrm>
              <a:off x="7697123" y="4605545"/>
              <a:ext cx="1368176" cy="59590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74C"/>
                  </a:solidFill>
                  <a:effectLst/>
                  <a:uLnTx/>
                  <a:uFillTx/>
                  <a:latin typeface="Poppins"/>
                  <a:ea typeface="+mn-ea"/>
                  <a:cs typeface="+mn-cs"/>
                </a:rPr>
                <a:t>243</a:t>
              </a:r>
            </a:p>
          </p:txBody>
        </p:sp>
        <p:sp>
          <p:nvSpPr>
            <p:cNvPr id="61" name="Rectangle 60">
              <a:extLst>
                <a:ext uri="{FF2B5EF4-FFF2-40B4-BE49-F238E27FC236}">
                  <a16:creationId xmlns:a16="http://schemas.microsoft.com/office/drawing/2014/main" id="{3FE167E2-21DF-BAAA-D32E-76E0F7F2D68C}"/>
                </a:ext>
              </a:extLst>
            </p:cNvPr>
            <p:cNvSpPr/>
            <p:nvPr/>
          </p:nvSpPr>
          <p:spPr>
            <a:xfrm>
              <a:off x="9186876" y="4602118"/>
              <a:ext cx="1719209" cy="59590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0" i="0" u="none" strike="noStrike" kern="1200" cap="none" spc="0" normalizeH="0" baseline="0" noProof="0" dirty="0">
                  <a:ln>
                    <a:noFill/>
                  </a:ln>
                  <a:solidFill>
                    <a:srgbClr val="00274C"/>
                  </a:solidFill>
                  <a:effectLst/>
                  <a:uLnTx/>
                  <a:uFillTx/>
                  <a:latin typeface="Poppins"/>
                  <a:ea typeface="+mn-ea"/>
                  <a:cs typeface="Calibri" panose="020F0502020204030204" pitchFamily="34" charset="0"/>
                </a:rPr>
                <a:t>$1,944</a:t>
              </a:r>
            </a:p>
          </p:txBody>
        </p:sp>
      </p:grpSp>
      <p:sp>
        <p:nvSpPr>
          <p:cNvPr id="4" name="TextBox 3">
            <a:extLst>
              <a:ext uri="{FF2B5EF4-FFF2-40B4-BE49-F238E27FC236}">
                <a16:creationId xmlns:a16="http://schemas.microsoft.com/office/drawing/2014/main" id="{DEB2E583-C77A-AB54-5A03-F6E1DED788D6}"/>
              </a:ext>
            </a:extLst>
          </p:cNvPr>
          <p:cNvSpPr txBox="1"/>
          <p:nvPr/>
        </p:nvSpPr>
        <p:spPr>
          <a:xfrm>
            <a:off x="2009337" y="544529"/>
            <a:ext cx="8173328"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50" b="1" i="0" u="none" strike="noStrike" kern="1200" cap="none" spc="0" normalizeH="0" baseline="0" noProof="0" dirty="0">
                <a:ln>
                  <a:noFill/>
                </a:ln>
                <a:solidFill>
                  <a:srgbClr val="00274C"/>
                </a:solidFill>
                <a:effectLst/>
                <a:uLnTx/>
                <a:uFillTx/>
                <a:latin typeface="Poppins"/>
                <a:ea typeface="+mn-ea"/>
                <a:cs typeface="Calibri" panose="020F0502020204030204" pitchFamily="34" charset="0"/>
              </a:rPr>
              <a:t>Opportunity for Exponential Growth*</a:t>
            </a:r>
          </a:p>
        </p:txBody>
      </p:sp>
      <p:grpSp>
        <p:nvGrpSpPr>
          <p:cNvPr id="62" name="Group 61">
            <a:extLst>
              <a:ext uri="{FF2B5EF4-FFF2-40B4-BE49-F238E27FC236}">
                <a16:creationId xmlns:a16="http://schemas.microsoft.com/office/drawing/2014/main" id="{BF0BBC4B-8197-3A37-80F9-025271F1B525}"/>
              </a:ext>
            </a:extLst>
          </p:cNvPr>
          <p:cNvGrpSpPr/>
          <p:nvPr/>
        </p:nvGrpSpPr>
        <p:grpSpPr>
          <a:xfrm>
            <a:off x="9186676" y="1768581"/>
            <a:ext cx="1719209" cy="3429864"/>
            <a:chOff x="10045723" y="1333391"/>
            <a:chExt cx="1719209" cy="3429864"/>
          </a:xfrm>
        </p:grpSpPr>
        <p:sp>
          <p:nvSpPr>
            <p:cNvPr id="7" name="Rectangle 6">
              <a:extLst>
                <a:ext uri="{FF2B5EF4-FFF2-40B4-BE49-F238E27FC236}">
                  <a16:creationId xmlns:a16="http://schemas.microsoft.com/office/drawing/2014/main" id="{1CEA3DCE-4038-FB6F-5436-37F41F09777F}"/>
                </a:ext>
              </a:extLst>
            </p:cNvPr>
            <p:cNvSpPr/>
            <p:nvPr/>
          </p:nvSpPr>
          <p:spPr>
            <a:xfrm>
              <a:off x="10045723" y="1333391"/>
              <a:ext cx="1719209" cy="595901"/>
            </a:xfrm>
            <a:prstGeom prst="rect">
              <a:avLst/>
            </a:prstGeom>
            <a:solidFill>
              <a:schemeClr val="bg2"/>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74C"/>
                  </a:solidFill>
                  <a:effectLst/>
                  <a:uLnTx/>
                  <a:uFillTx/>
                  <a:latin typeface="Poppins"/>
                  <a:ea typeface="+mn-ea"/>
                  <a:cs typeface="Calibri" panose="020F0502020204030204" pitchFamily="34" charset="0"/>
                </a:rPr>
                <a:t>$48</a:t>
              </a:r>
            </a:p>
          </p:txBody>
        </p:sp>
        <p:sp>
          <p:nvSpPr>
            <p:cNvPr id="10" name="Rectangle 9">
              <a:extLst>
                <a:ext uri="{FF2B5EF4-FFF2-40B4-BE49-F238E27FC236}">
                  <a16:creationId xmlns:a16="http://schemas.microsoft.com/office/drawing/2014/main" id="{AD10D6AD-B09A-2AD0-675A-78B2DF8D2B36}"/>
                </a:ext>
              </a:extLst>
            </p:cNvPr>
            <p:cNvSpPr/>
            <p:nvPr/>
          </p:nvSpPr>
          <p:spPr>
            <a:xfrm>
              <a:off x="10045723" y="2041669"/>
              <a:ext cx="1719209" cy="595901"/>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74C"/>
                  </a:solidFill>
                  <a:effectLst/>
                  <a:uLnTx/>
                  <a:uFillTx/>
                  <a:latin typeface="Poppins"/>
                  <a:ea typeface="+mn-ea"/>
                  <a:cs typeface="Calibri" panose="020F0502020204030204" pitchFamily="34" charset="0"/>
                </a:rPr>
                <a:t>$144</a:t>
              </a:r>
            </a:p>
          </p:txBody>
        </p:sp>
        <p:sp>
          <p:nvSpPr>
            <p:cNvPr id="13" name="Rectangle 12">
              <a:extLst>
                <a:ext uri="{FF2B5EF4-FFF2-40B4-BE49-F238E27FC236}">
                  <a16:creationId xmlns:a16="http://schemas.microsoft.com/office/drawing/2014/main" id="{8472090D-F206-DF6F-157E-046345CD9B0D}"/>
                </a:ext>
              </a:extLst>
            </p:cNvPr>
            <p:cNvSpPr/>
            <p:nvPr/>
          </p:nvSpPr>
          <p:spPr>
            <a:xfrm>
              <a:off x="10045723" y="2750799"/>
              <a:ext cx="1719209" cy="595901"/>
            </a:xfrm>
            <a:prstGeom prst="rect">
              <a:avLst/>
            </a:prstGeom>
            <a:solidFill>
              <a:schemeClr val="bg2"/>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74C"/>
                  </a:solidFill>
                  <a:effectLst/>
                  <a:uLnTx/>
                  <a:uFillTx/>
                  <a:latin typeface="Poppins"/>
                  <a:ea typeface="+mn-ea"/>
                  <a:cs typeface="Calibri" panose="020F0502020204030204" pitchFamily="34" charset="0"/>
                </a:rPr>
                <a:t>$432</a:t>
              </a:r>
            </a:p>
          </p:txBody>
        </p:sp>
        <p:sp>
          <p:nvSpPr>
            <p:cNvPr id="16" name="Rectangle 15">
              <a:extLst>
                <a:ext uri="{FF2B5EF4-FFF2-40B4-BE49-F238E27FC236}">
                  <a16:creationId xmlns:a16="http://schemas.microsoft.com/office/drawing/2014/main" id="{5C39C41F-16CD-D701-A168-CF466216B702}"/>
                </a:ext>
              </a:extLst>
            </p:cNvPr>
            <p:cNvSpPr/>
            <p:nvPr/>
          </p:nvSpPr>
          <p:spPr>
            <a:xfrm>
              <a:off x="10045723" y="3459077"/>
              <a:ext cx="1719209" cy="595901"/>
            </a:xfrm>
            <a:prstGeom prst="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0" i="0" u="none" strike="noStrike" kern="1200" cap="none" spc="0" normalizeH="0" baseline="0" noProof="0" dirty="0">
                  <a:ln>
                    <a:noFill/>
                  </a:ln>
                  <a:solidFill>
                    <a:srgbClr val="00274C"/>
                  </a:solidFill>
                  <a:effectLst/>
                  <a:uLnTx/>
                  <a:uFillTx/>
                  <a:latin typeface="Poppins"/>
                  <a:ea typeface="+mn-ea"/>
                  <a:cs typeface="Calibri" panose="020F0502020204030204" pitchFamily="34" charset="0"/>
                </a:rPr>
                <a:t>$1,296</a:t>
              </a:r>
            </a:p>
          </p:txBody>
        </p:sp>
        <p:sp>
          <p:nvSpPr>
            <p:cNvPr id="19" name="Rectangle 18">
              <a:extLst>
                <a:ext uri="{FF2B5EF4-FFF2-40B4-BE49-F238E27FC236}">
                  <a16:creationId xmlns:a16="http://schemas.microsoft.com/office/drawing/2014/main" id="{EC6BD391-9510-EBA3-9E81-1DB653A987DE}"/>
                </a:ext>
              </a:extLst>
            </p:cNvPr>
            <p:cNvSpPr/>
            <p:nvPr/>
          </p:nvSpPr>
          <p:spPr>
            <a:xfrm>
              <a:off x="10045723" y="4167354"/>
              <a:ext cx="1719209" cy="595901"/>
            </a:xfrm>
            <a:prstGeom prst="rect">
              <a:avLst/>
            </a:prstGeom>
            <a:solidFill>
              <a:schemeClr val="bg2"/>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50" b="0" i="0" u="none" strike="noStrike" kern="1200" cap="none" spc="0" normalizeH="0" baseline="0" noProof="0" dirty="0">
                  <a:ln>
                    <a:noFill/>
                  </a:ln>
                  <a:solidFill>
                    <a:srgbClr val="00274C"/>
                  </a:solidFill>
                  <a:effectLst/>
                  <a:uLnTx/>
                  <a:uFillTx/>
                  <a:latin typeface="Poppins"/>
                  <a:ea typeface="+mn-ea"/>
                  <a:cs typeface="Calibri" panose="020F0502020204030204" pitchFamily="34" charset="0"/>
                </a:rPr>
                <a:t>$3,888</a:t>
              </a:r>
            </a:p>
          </p:txBody>
        </p:sp>
      </p:grpSp>
      <p:sp>
        <p:nvSpPr>
          <p:cNvPr id="20" name="TextBox 19">
            <a:extLst>
              <a:ext uri="{FF2B5EF4-FFF2-40B4-BE49-F238E27FC236}">
                <a16:creationId xmlns:a16="http://schemas.microsoft.com/office/drawing/2014/main" id="{CB59E36D-E943-9B5B-61AB-F6E3F470BF8D}"/>
              </a:ext>
            </a:extLst>
          </p:cNvPr>
          <p:cNvSpPr txBox="1"/>
          <p:nvPr/>
        </p:nvSpPr>
        <p:spPr>
          <a:xfrm>
            <a:off x="1877856" y="2160166"/>
            <a:ext cx="4428825"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50" b="0" i="0" u="none" strike="noStrike" kern="1200" cap="none" spc="0" normalizeH="0" baseline="0" noProof="0" dirty="0">
                <a:ln>
                  <a:noFill/>
                </a:ln>
                <a:solidFill>
                  <a:srgbClr val="000000"/>
                </a:solidFill>
                <a:effectLst/>
                <a:uLnTx/>
                <a:uFillTx/>
                <a:latin typeface="Poppins"/>
                <a:ea typeface="+mn-ea"/>
                <a:cs typeface="+mn-cs"/>
              </a:rPr>
              <a:t>You sponsor 3 IBOs and each of them sponsor 3 down 5 levels.</a:t>
            </a:r>
          </a:p>
        </p:txBody>
      </p:sp>
      <p:sp>
        <p:nvSpPr>
          <p:cNvPr id="21" name="TextBox 20">
            <a:extLst>
              <a:ext uri="{FF2B5EF4-FFF2-40B4-BE49-F238E27FC236}">
                <a16:creationId xmlns:a16="http://schemas.microsoft.com/office/drawing/2014/main" id="{BB9A1F3A-EDF5-7B1A-E56C-0CDBE886D78E}"/>
              </a:ext>
            </a:extLst>
          </p:cNvPr>
          <p:cNvSpPr txBox="1"/>
          <p:nvPr/>
        </p:nvSpPr>
        <p:spPr>
          <a:xfrm>
            <a:off x="6754034" y="1289228"/>
            <a:ext cx="666977"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Poppins"/>
                <a:ea typeface="+mn-ea"/>
                <a:cs typeface="+mn-cs"/>
              </a:rPr>
              <a:t>Level</a:t>
            </a:r>
          </a:p>
        </p:txBody>
      </p:sp>
      <p:sp>
        <p:nvSpPr>
          <p:cNvPr id="22" name="TextBox 21">
            <a:extLst>
              <a:ext uri="{FF2B5EF4-FFF2-40B4-BE49-F238E27FC236}">
                <a16:creationId xmlns:a16="http://schemas.microsoft.com/office/drawing/2014/main" id="{D6029D5D-30E6-D8F3-D8FE-40B8C0113B3E}"/>
              </a:ext>
            </a:extLst>
          </p:cNvPr>
          <p:cNvSpPr txBox="1"/>
          <p:nvPr/>
        </p:nvSpPr>
        <p:spPr>
          <a:xfrm>
            <a:off x="8076479" y="1304893"/>
            <a:ext cx="609462"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Poppins"/>
                <a:ea typeface="+mn-ea"/>
                <a:cs typeface="+mn-cs"/>
              </a:rPr>
              <a:t>IBOs</a:t>
            </a:r>
          </a:p>
        </p:txBody>
      </p:sp>
      <p:sp>
        <p:nvSpPr>
          <p:cNvPr id="64" name="Rounded Rectangle 63">
            <a:extLst>
              <a:ext uri="{FF2B5EF4-FFF2-40B4-BE49-F238E27FC236}">
                <a16:creationId xmlns:a16="http://schemas.microsoft.com/office/drawing/2014/main" id="{FCB758E8-69BA-7588-4F6B-316C4AC4000B}"/>
              </a:ext>
            </a:extLst>
          </p:cNvPr>
          <p:cNvSpPr/>
          <p:nvPr/>
        </p:nvSpPr>
        <p:spPr>
          <a:xfrm>
            <a:off x="837418" y="5384633"/>
            <a:ext cx="10082491" cy="718338"/>
          </a:xfrm>
          <a:prstGeom prst="roundRect">
            <a:avLst/>
          </a:prstGeom>
          <a:solidFill>
            <a:srgbClr val="4E8F00"/>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sp>
        <p:nvSpPr>
          <p:cNvPr id="23" name="TextBox 22">
            <a:extLst>
              <a:ext uri="{FF2B5EF4-FFF2-40B4-BE49-F238E27FC236}">
                <a16:creationId xmlns:a16="http://schemas.microsoft.com/office/drawing/2014/main" id="{CC5FA42E-51FB-4B59-3DB5-F9F1C5560D51}"/>
              </a:ext>
            </a:extLst>
          </p:cNvPr>
          <p:cNvSpPr txBox="1"/>
          <p:nvPr/>
        </p:nvSpPr>
        <p:spPr>
          <a:xfrm>
            <a:off x="9512630" y="1304893"/>
            <a:ext cx="88165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Poppins"/>
                <a:ea typeface="+mn-ea"/>
                <a:cs typeface="+mn-cs"/>
              </a:rPr>
              <a:t>Income</a:t>
            </a:r>
          </a:p>
        </p:txBody>
      </p:sp>
      <p:sp>
        <p:nvSpPr>
          <p:cNvPr id="24" name="Rectangle 23">
            <a:extLst>
              <a:ext uri="{FF2B5EF4-FFF2-40B4-BE49-F238E27FC236}">
                <a16:creationId xmlns:a16="http://schemas.microsoft.com/office/drawing/2014/main" id="{BDB16756-4832-A6B5-3C4C-F527967B240F}"/>
              </a:ext>
            </a:extLst>
          </p:cNvPr>
          <p:cNvSpPr/>
          <p:nvPr/>
        </p:nvSpPr>
        <p:spPr>
          <a:xfrm>
            <a:off x="9030263" y="5445852"/>
            <a:ext cx="1834050" cy="5959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outerShdw blurRad="50800" dist="38100" dir="2700000" algn="tl" rotWithShape="0">
                    <a:prstClr val="black">
                      <a:alpha val="40000"/>
                    </a:prstClr>
                  </a:outerShdw>
                </a:effectLst>
                <a:uLnTx/>
                <a:uFillTx/>
                <a:latin typeface="Poppins"/>
                <a:ea typeface="+mn-ea"/>
                <a:cs typeface="Calibri" panose="020F0502020204030204" pitchFamily="34" charset="0"/>
              </a:rPr>
              <a:t>$5,808</a:t>
            </a:r>
          </a:p>
        </p:txBody>
      </p:sp>
      <p:sp>
        <p:nvSpPr>
          <p:cNvPr id="25" name="TextBox 24">
            <a:extLst>
              <a:ext uri="{FF2B5EF4-FFF2-40B4-BE49-F238E27FC236}">
                <a16:creationId xmlns:a16="http://schemas.microsoft.com/office/drawing/2014/main" id="{34D4445A-D262-BDA9-892B-60ABC7D33785}"/>
              </a:ext>
            </a:extLst>
          </p:cNvPr>
          <p:cNvSpPr txBox="1"/>
          <p:nvPr/>
        </p:nvSpPr>
        <p:spPr>
          <a:xfrm>
            <a:off x="949223" y="5451415"/>
            <a:ext cx="8026655" cy="5847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50" b="0" i="0" u="none" strike="noStrike" kern="1200" cap="none" spc="0" normalizeH="0" baseline="0" noProof="0" dirty="0">
                <a:ln>
                  <a:noFill/>
                </a:ln>
                <a:solidFill>
                  <a:srgbClr val="FFFFFF"/>
                </a:solidFill>
                <a:effectLst/>
                <a:uLnTx/>
                <a:uFillTx/>
                <a:latin typeface="Poppins"/>
                <a:ea typeface="+mn-ea"/>
                <a:cs typeface="+mn-cs"/>
              </a:rPr>
              <a:t>Total Monthly Residual Income from your Team</a:t>
            </a:r>
          </a:p>
        </p:txBody>
      </p:sp>
      <p:cxnSp>
        <p:nvCxnSpPr>
          <p:cNvPr id="28" name="Straight Connector 27">
            <a:extLst>
              <a:ext uri="{FF2B5EF4-FFF2-40B4-BE49-F238E27FC236}">
                <a16:creationId xmlns:a16="http://schemas.microsoft.com/office/drawing/2014/main" id="{7F5E9222-8AE3-1730-2371-3C5A7FEBF848}"/>
              </a:ext>
            </a:extLst>
          </p:cNvPr>
          <p:cNvCxnSpPr>
            <a:cxnSpLocks/>
          </p:cNvCxnSpPr>
          <p:nvPr/>
        </p:nvCxnSpPr>
        <p:spPr>
          <a:xfrm>
            <a:off x="3123783" y="3289115"/>
            <a:ext cx="124007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6" name="Group 45">
            <a:extLst>
              <a:ext uri="{FF2B5EF4-FFF2-40B4-BE49-F238E27FC236}">
                <a16:creationId xmlns:a16="http://schemas.microsoft.com/office/drawing/2014/main" id="{2C82D39E-F4F6-55ED-BF41-5708C290BB0D}"/>
              </a:ext>
            </a:extLst>
          </p:cNvPr>
          <p:cNvGrpSpPr/>
          <p:nvPr/>
        </p:nvGrpSpPr>
        <p:grpSpPr>
          <a:xfrm>
            <a:off x="849906" y="2066105"/>
            <a:ext cx="1019119" cy="1019119"/>
            <a:chOff x="776355" y="1849324"/>
            <a:chExt cx="1019119" cy="1019119"/>
          </a:xfrm>
        </p:grpSpPr>
        <p:sp>
          <p:nvSpPr>
            <p:cNvPr id="33" name="Oval 32">
              <a:extLst>
                <a:ext uri="{FF2B5EF4-FFF2-40B4-BE49-F238E27FC236}">
                  <a16:creationId xmlns:a16="http://schemas.microsoft.com/office/drawing/2014/main" id="{A6A080D4-D583-F5B9-68D7-F639EF38CB4B}"/>
                </a:ext>
              </a:extLst>
            </p:cNvPr>
            <p:cNvSpPr/>
            <p:nvPr/>
          </p:nvSpPr>
          <p:spPr>
            <a:xfrm>
              <a:off x="776355" y="1849324"/>
              <a:ext cx="1019119" cy="1019119"/>
            </a:xfrm>
            <a:prstGeom prst="ellipse">
              <a:avLst/>
            </a:prstGeom>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pic>
          <p:nvPicPr>
            <p:cNvPr id="3" name="Graphic 2" descr="User with solid fill">
              <a:extLst>
                <a:ext uri="{FF2B5EF4-FFF2-40B4-BE49-F238E27FC236}">
                  <a16:creationId xmlns:a16="http://schemas.microsoft.com/office/drawing/2014/main" id="{894C6CCB-97E9-761C-CB60-87CCBCDFFC4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3130" y="1872185"/>
              <a:ext cx="914400" cy="914400"/>
            </a:xfrm>
            <a:prstGeom prst="rect">
              <a:avLst/>
            </a:prstGeom>
          </p:spPr>
        </p:pic>
      </p:grpSp>
      <p:sp>
        <p:nvSpPr>
          <p:cNvPr id="27" name="TextBox 26">
            <a:extLst>
              <a:ext uri="{FF2B5EF4-FFF2-40B4-BE49-F238E27FC236}">
                <a16:creationId xmlns:a16="http://schemas.microsoft.com/office/drawing/2014/main" id="{21E7DD31-0FB4-6016-EF80-9AB07E978B2E}"/>
              </a:ext>
            </a:extLst>
          </p:cNvPr>
          <p:cNvSpPr txBox="1"/>
          <p:nvPr/>
        </p:nvSpPr>
        <p:spPr>
          <a:xfrm>
            <a:off x="1902190" y="3467451"/>
            <a:ext cx="4373976"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50" b="0" i="0" u="none" strike="noStrike" kern="1200" cap="none" spc="0" normalizeH="0" baseline="0" noProof="0" dirty="0">
                <a:ln>
                  <a:noFill/>
                </a:ln>
                <a:solidFill>
                  <a:srgbClr val="000000"/>
                </a:solidFill>
                <a:effectLst/>
                <a:uLnTx/>
                <a:uFillTx/>
                <a:latin typeface="Poppins"/>
                <a:ea typeface="+mn-ea"/>
                <a:cs typeface="+mn-cs"/>
              </a:rPr>
              <a:t>They enroll an average of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50" b="1" i="0" u="none" strike="noStrike" kern="1200" cap="none" spc="0" normalizeH="0" baseline="0" noProof="0" dirty="0">
                <a:ln>
                  <a:noFill/>
                </a:ln>
                <a:solidFill>
                  <a:srgbClr val="000000"/>
                </a:solidFill>
                <a:effectLst/>
                <a:uLnTx/>
                <a:uFillTx/>
                <a:latin typeface="Poppins"/>
                <a:ea typeface="+mn-ea"/>
                <a:cs typeface="+mn-cs"/>
              </a:rPr>
              <a:t>10 services</a:t>
            </a:r>
            <a:r>
              <a:rPr kumimoji="0" lang="en-US" sz="2350" b="0" i="0" u="none" strike="noStrike" kern="1200" cap="none" spc="0" normalizeH="0" baseline="0" noProof="0" dirty="0">
                <a:ln>
                  <a:noFill/>
                </a:ln>
                <a:solidFill>
                  <a:srgbClr val="000000"/>
                </a:solidFill>
                <a:effectLst/>
                <a:uLnTx/>
                <a:uFillTx/>
                <a:latin typeface="Poppins"/>
                <a:ea typeface="+mn-ea"/>
                <a:cs typeface="+mn-cs"/>
              </a:rPr>
              <a:t> each.</a:t>
            </a:r>
          </a:p>
        </p:txBody>
      </p:sp>
      <p:grpSp>
        <p:nvGrpSpPr>
          <p:cNvPr id="45" name="Group 44">
            <a:extLst>
              <a:ext uri="{FF2B5EF4-FFF2-40B4-BE49-F238E27FC236}">
                <a16:creationId xmlns:a16="http://schemas.microsoft.com/office/drawing/2014/main" id="{30219284-783B-566B-F4D2-FB905C0DB1D7}"/>
              </a:ext>
            </a:extLst>
          </p:cNvPr>
          <p:cNvGrpSpPr/>
          <p:nvPr/>
        </p:nvGrpSpPr>
        <p:grpSpPr>
          <a:xfrm>
            <a:off x="837418" y="3488685"/>
            <a:ext cx="1019119" cy="1019119"/>
            <a:chOff x="763867" y="3271904"/>
            <a:chExt cx="1019119" cy="1019119"/>
          </a:xfrm>
        </p:grpSpPr>
        <p:sp>
          <p:nvSpPr>
            <p:cNvPr id="35" name="Oval 34">
              <a:extLst>
                <a:ext uri="{FF2B5EF4-FFF2-40B4-BE49-F238E27FC236}">
                  <a16:creationId xmlns:a16="http://schemas.microsoft.com/office/drawing/2014/main" id="{1CBA1959-C2D1-AE11-9A00-3C6BB0E0873B}"/>
                </a:ext>
              </a:extLst>
            </p:cNvPr>
            <p:cNvSpPr/>
            <p:nvPr/>
          </p:nvSpPr>
          <p:spPr>
            <a:xfrm>
              <a:off x="763867" y="3271904"/>
              <a:ext cx="1019119" cy="1019119"/>
            </a:xfrm>
            <a:prstGeom prst="ellipse">
              <a:avLst/>
            </a:prstGeom>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a:ea typeface="+mn-ea"/>
                <a:cs typeface="+mn-cs"/>
              </a:endParaRPr>
            </a:p>
          </p:txBody>
        </p:sp>
        <p:pic>
          <p:nvPicPr>
            <p:cNvPr id="44" name="Graphic 43" descr="Home with solid fill">
              <a:extLst>
                <a:ext uri="{FF2B5EF4-FFF2-40B4-BE49-F238E27FC236}">
                  <a16:creationId xmlns:a16="http://schemas.microsoft.com/office/drawing/2014/main" id="{40414825-3BAA-51B8-E310-26E2E3AB2C3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6226" y="3281666"/>
              <a:ext cx="914400" cy="914400"/>
            </a:xfrm>
            <a:prstGeom prst="rect">
              <a:avLst/>
            </a:prstGeom>
          </p:spPr>
        </p:pic>
      </p:grpSp>
      <p:sp>
        <p:nvSpPr>
          <p:cNvPr id="50" name="TextBox 49">
            <a:extLst>
              <a:ext uri="{FF2B5EF4-FFF2-40B4-BE49-F238E27FC236}">
                <a16:creationId xmlns:a16="http://schemas.microsoft.com/office/drawing/2014/main" id="{CE908E5D-F621-58CA-8C69-2910378BB9D8}"/>
              </a:ext>
            </a:extLst>
          </p:cNvPr>
          <p:cNvSpPr txBox="1"/>
          <p:nvPr/>
        </p:nvSpPr>
        <p:spPr>
          <a:xfrm>
            <a:off x="559491" y="6358038"/>
            <a:ext cx="10607040" cy="415498"/>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50" b="0" i="1" u="none" strike="noStrike" kern="1200" cap="none" spc="0" normalizeH="0" baseline="0" noProof="0" dirty="0">
                <a:ln>
                  <a:noFill/>
                </a:ln>
                <a:solidFill>
                  <a:srgbClr val="2F65A7">
                    <a:lumMod val="40000"/>
                    <a:lumOff val="60000"/>
                  </a:srgbClr>
                </a:solidFill>
                <a:effectLst/>
                <a:uLnTx/>
                <a:uFillTx/>
                <a:latin typeface="Poppins"/>
                <a:ea typeface="+mn-ea"/>
                <a:cs typeface="+mn-cs"/>
              </a:rPr>
              <a:t>*The hypothetical used in this presentation are for illustrative purposes only and not meant to imply that they are typical. Success as an ACN Independent Business Owner is not guaranteed but rather influenced by an individual’s specific efforts. Not all Independent Business Owners make a profit, and no one can be guaranteed success as an ACN Independent Business Owner.</a:t>
            </a:r>
          </a:p>
        </p:txBody>
      </p:sp>
      <p:sp>
        <p:nvSpPr>
          <p:cNvPr id="2" name="TextBox 1">
            <a:extLst>
              <a:ext uri="{FF2B5EF4-FFF2-40B4-BE49-F238E27FC236}">
                <a16:creationId xmlns:a16="http://schemas.microsoft.com/office/drawing/2014/main" id="{8EDB5EC2-C640-C0EB-19E2-CC831F4253AF}"/>
              </a:ext>
            </a:extLst>
          </p:cNvPr>
          <p:cNvSpPr txBox="1"/>
          <p:nvPr/>
        </p:nvSpPr>
        <p:spPr>
          <a:xfrm>
            <a:off x="1902838" y="3582746"/>
            <a:ext cx="4018103"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Poppins"/>
                <a:ea typeface="+mn-ea"/>
                <a:cs typeface="+mn-cs"/>
              </a:rPr>
              <a:t>They enroll an average of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Poppins"/>
                <a:ea typeface="+mn-ea"/>
                <a:cs typeface="+mn-cs"/>
              </a:rPr>
              <a:t>5 services </a:t>
            </a:r>
            <a:r>
              <a:rPr kumimoji="0" lang="en-US" sz="2200" b="0" i="0" u="none" strike="noStrike" kern="1200" cap="none" spc="0" normalizeH="0" baseline="0" noProof="0" dirty="0">
                <a:ln>
                  <a:noFill/>
                </a:ln>
                <a:solidFill>
                  <a:srgbClr val="000000"/>
                </a:solidFill>
                <a:effectLst/>
                <a:uLnTx/>
                <a:uFillTx/>
                <a:latin typeface="Poppins"/>
                <a:ea typeface="+mn-ea"/>
                <a:cs typeface="+mn-cs"/>
              </a:rPr>
              <a:t>each.</a:t>
            </a:r>
          </a:p>
        </p:txBody>
      </p:sp>
      <p:sp>
        <p:nvSpPr>
          <p:cNvPr id="65" name="Rectangle 64">
            <a:extLst>
              <a:ext uri="{FF2B5EF4-FFF2-40B4-BE49-F238E27FC236}">
                <a16:creationId xmlns:a16="http://schemas.microsoft.com/office/drawing/2014/main" id="{5985C203-4D09-931A-E214-7D05A7D40BA7}"/>
              </a:ext>
            </a:extLst>
          </p:cNvPr>
          <p:cNvSpPr/>
          <p:nvPr/>
        </p:nvSpPr>
        <p:spPr>
          <a:xfrm>
            <a:off x="9087683" y="5445852"/>
            <a:ext cx="1719209" cy="5959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50" b="1" i="0" u="none" strike="noStrike" kern="1200" cap="none" spc="0" normalizeH="0" baseline="0" noProof="0" dirty="0">
                <a:ln>
                  <a:noFill/>
                </a:ln>
                <a:solidFill>
                  <a:srgbClr val="FFFFFF"/>
                </a:solidFill>
                <a:effectLst>
                  <a:outerShdw blurRad="50800" dist="38100" dir="2700000" algn="tl" rotWithShape="0">
                    <a:prstClr val="black">
                      <a:alpha val="40000"/>
                    </a:prstClr>
                  </a:outerShdw>
                </a:effectLst>
                <a:uLnTx/>
                <a:uFillTx/>
                <a:latin typeface="Poppins"/>
                <a:ea typeface="+mn-ea"/>
                <a:cs typeface="Calibri" panose="020F0502020204030204" pitchFamily="34" charset="0"/>
              </a:rPr>
              <a:t>$2,904</a:t>
            </a:r>
          </a:p>
        </p:txBody>
      </p:sp>
      <p:sp>
        <p:nvSpPr>
          <p:cNvPr id="66" name="TextBox 65">
            <a:extLst>
              <a:ext uri="{FF2B5EF4-FFF2-40B4-BE49-F238E27FC236}">
                <a16:creationId xmlns:a16="http://schemas.microsoft.com/office/drawing/2014/main" id="{6860CEE7-B446-E0BD-01F2-DCD57BB755F2}"/>
              </a:ext>
            </a:extLst>
          </p:cNvPr>
          <p:cNvSpPr txBox="1"/>
          <p:nvPr/>
        </p:nvSpPr>
        <p:spPr>
          <a:xfrm>
            <a:off x="949223" y="5451415"/>
            <a:ext cx="8026655" cy="5847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50" b="0" i="0" u="none" strike="noStrike" kern="1200" cap="none" spc="0" normalizeH="0" baseline="0" noProof="0" dirty="0">
                <a:ln>
                  <a:noFill/>
                </a:ln>
                <a:solidFill>
                  <a:srgbClr val="FFFFFF"/>
                </a:solidFill>
                <a:effectLst/>
                <a:uLnTx/>
                <a:uFillTx/>
                <a:latin typeface="Poppins"/>
                <a:ea typeface="+mn-ea"/>
                <a:cs typeface="+mn-cs"/>
              </a:rPr>
              <a:t>Total Monthly Residual Income from your Team</a:t>
            </a:r>
          </a:p>
        </p:txBody>
      </p:sp>
      <p:sp>
        <p:nvSpPr>
          <p:cNvPr id="49" name="TextBox 48">
            <a:extLst>
              <a:ext uri="{FF2B5EF4-FFF2-40B4-BE49-F238E27FC236}">
                <a16:creationId xmlns:a16="http://schemas.microsoft.com/office/drawing/2014/main" id="{C591B38B-7081-718D-5E41-E07E5C43576E}"/>
              </a:ext>
            </a:extLst>
          </p:cNvPr>
          <p:cNvSpPr txBox="1"/>
          <p:nvPr/>
        </p:nvSpPr>
        <p:spPr>
          <a:xfrm rot="21206522">
            <a:off x="5800558" y="3178009"/>
            <a:ext cx="590552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950" b="1" i="0" u="none" strike="noStrike" kern="1200" cap="none" spc="600" normalizeH="0" baseline="0" noProof="0" dirty="0">
                <a:ln>
                  <a:noFill/>
                </a:ln>
                <a:solidFill>
                  <a:srgbClr val="2F65A7">
                    <a:alpha val="22000"/>
                  </a:srgbClr>
                </a:solidFill>
                <a:effectLst/>
                <a:uLnTx/>
                <a:uFillTx/>
                <a:latin typeface="Poppins"/>
                <a:ea typeface="Roboto Black" panose="02000000000000000000" pitchFamily="2" charset="0"/>
                <a:cs typeface="Calibri" panose="020F0502020204030204" pitchFamily="34" charset="0"/>
              </a:rPr>
              <a:t>Hypothetical Example</a:t>
            </a:r>
          </a:p>
        </p:txBody>
      </p:sp>
      <p:pic>
        <p:nvPicPr>
          <p:cNvPr id="68" name="6 and 1 mark" descr=""/>
          <p:cNvPicPr>
            <a:picLocks noChangeAspect="1"/>
          </p:cNvPicPr>
          <p:nvPr/>
        </p:nvPicPr>
        <p:blipFill>
          <a:blip r:embed="rId6"/>
          <a:stretch>
            <a:fillRect/>
          </a:stretch>
        </p:blipFill>
        <p:spPr>
          <a:xfrm>
            <a:off x="11393424" y="6108192"/>
            <a:ext cx="475488" cy="475488"/>
          </a:xfrm>
          <a:prstGeom prst="rect">
            <a:avLst/>
          </a:prstGeom>
          <a:ln>
            <a:noFill/>
          </a:ln>
        </p:spPr>
      </p:pic>
      <p:sp>
        <p:nvSpPr>
          <p:cNvPr id="67"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2187577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xit" presetSubtype="0" fill="hold" grpId="0" nodeType="withEffect">
                                  <p:stCondLst>
                                    <p:cond delay="0"/>
                                  </p:stCondLst>
                                  <p:childTnLst>
                                    <p:animEffect transition="out" filter="dissolv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par>
                                <p:cTn id="8" presetID="53" presetClass="entr" presetSubtype="16"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 calcmode="lin" valueType="num">
                                      <p:cBhvr>
                                        <p:cTn id="10" dur="500" fill="hold"/>
                                        <p:tgtEl>
                                          <p:spTgt spid="27"/>
                                        </p:tgtEl>
                                        <p:attrNameLst>
                                          <p:attrName>ppt_w</p:attrName>
                                        </p:attrNameLst>
                                      </p:cBhvr>
                                      <p:tavLst>
                                        <p:tav tm="0">
                                          <p:val>
                                            <p:fltVal val="0"/>
                                          </p:val>
                                        </p:tav>
                                        <p:tav tm="100000">
                                          <p:val>
                                            <p:strVal val="#ppt_w"/>
                                          </p:val>
                                        </p:tav>
                                      </p:tavLst>
                                    </p:anim>
                                    <p:anim calcmode="lin" valueType="num">
                                      <p:cBhvr>
                                        <p:cTn id="11" dur="500" fill="hold"/>
                                        <p:tgtEl>
                                          <p:spTgt spid="27"/>
                                        </p:tgtEl>
                                        <p:attrNameLst>
                                          <p:attrName>ppt_h</p:attrName>
                                        </p:attrNameLst>
                                      </p:cBhvr>
                                      <p:tavLst>
                                        <p:tav tm="0">
                                          <p:val>
                                            <p:fltVal val="0"/>
                                          </p:val>
                                        </p:tav>
                                        <p:tav tm="100000">
                                          <p:val>
                                            <p:strVal val="#ppt_h"/>
                                          </p:val>
                                        </p:tav>
                                      </p:tavLst>
                                    </p:anim>
                                    <p:animEffect transition="in" filter="fade">
                                      <p:cBhvr>
                                        <p:cTn id="12" dur="500"/>
                                        <p:tgtEl>
                                          <p:spTgt spid="27"/>
                                        </p:tgtEl>
                                      </p:cBhvr>
                                    </p:animEffect>
                                  </p:childTnLst>
                                </p:cTn>
                              </p:par>
                              <p:par>
                                <p:cTn id="13" presetID="8" presetClass="emph" presetSubtype="0" fill="hold" nodeType="withEffect">
                                  <p:stCondLst>
                                    <p:cond delay="0"/>
                                  </p:stCondLst>
                                  <p:childTnLst>
                                    <p:animRot by="21600000">
                                      <p:cBhvr>
                                        <p:cTn id="14" dur="500" fill="hold"/>
                                        <p:tgtEl>
                                          <p:spTgt spid="45"/>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wipe(up)">
                                      <p:cBhvr>
                                        <p:cTn id="19" dur="500"/>
                                        <p:tgtEl>
                                          <p:spTgt spid="62"/>
                                        </p:tgtEl>
                                      </p:cBhvr>
                                    </p:animEffect>
                                  </p:childTnLst>
                                </p:cTn>
                              </p:par>
                            </p:childTnLst>
                          </p:cTn>
                        </p:par>
                        <p:par>
                          <p:cTn id="20" fill="hold">
                            <p:stCondLst>
                              <p:cond delay="500"/>
                            </p:stCondLst>
                            <p:childTnLst>
                              <p:par>
                                <p:cTn id="21" presetID="45" presetClass="exit" presetSubtype="0" fill="hold" grpId="0" nodeType="afterEffect">
                                  <p:stCondLst>
                                    <p:cond delay="500"/>
                                  </p:stCondLst>
                                  <p:childTnLst>
                                    <p:animEffect transition="out" filter="fade">
                                      <p:cBhvr>
                                        <p:cTn id="22" dur="500"/>
                                        <p:tgtEl>
                                          <p:spTgt spid="65"/>
                                        </p:tgtEl>
                                      </p:cBhvr>
                                    </p:animEffect>
                                    <p:anim calcmode="lin" valueType="num">
                                      <p:cBhvr>
                                        <p:cTn id="23" dur="500"/>
                                        <p:tgtEl>
                                          <p:spTgt spid="65"/>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4" dur="500"/>
                                        <p:tgtEl>
                                          <p:spTgt spid="65"/>
                                        </p:tgtEl>
                                        <p:attrNameLst>
                                          <p:attrName>ppt_h</p:attrName>
                                        </p:attrNameLst>
                                      </p:cBhvr>
                                      <p:tavLst>
                                        <p:tav tm="0">
                                          <p:val>
                                            <p:strVal val="ppt_h"/>
                                          </p:val>
                                        </p:tav>
                                        <p:tav tm="100000">
                                          <p:val>
                                            <p:strVal val="ppt_h"/>
                                          </p:val>
                                        </p:tav>
                                      </p:tavLst>
                                    </p:anim>
                                    <p:set>
                                      <p:cBhvr>
                                        <p:cTn id="25" dur="1" fill="hold">
                                          <p:stCondLst>
                                            <p:cond delay="499"/>
                                          </p:stCondLst>
                                        </p:cTn>
                                        <p:tgtEl>
                                          <p:spTgt spid="65"/>
                                        </p:tgtEl>
                                        <p:attrNameLst>
                                          <p:attrName>style.visibility</p:attrName>
                                        </p:attrNameLst>
                                      </p:cBhvr>
                                      <p:to>
                                        <p:strVal val="hidden"/>
                                      </p:to>
                                    </p:set>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p:bldP spid="2" grpId="0"/>
      <p:bldP spid="65" grpId="0"/>
    </p:bld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8"/>
          <a:srcRect/>
          <a:stretch>
            <a:fillRect/>
          </a:stretch>
        </a:blipFill>
        <a:effectLst/>
      </p:bgPr>
    </p:bg>
    <p:spTree>
      <p:nvGrpSpPr>
        <p:cNvPr id="1" name=""/>
        <p:cNvGrpSpPr/>
        <p:nvPr/>
      </p:nvGrpSpPr>
      <p:grpSpPr>
        <a:xfrm>
          <a:off x="0" y="0"/>
          <a:ext cx="0" cy="0"/>
          <a:chOff x="0" y="0"/>
          <a:chExt cx="0" cy="0"/>
        </a:xfrm>
      </p:grpSpPr>
      <p:pic>
        <p:nvPicPr>
          <p:cNvPr id="15" name="Sorter photo" descr=""/>
          <p:cNvPicPr>
            <a:picLocks noChangeAspect="1"/>
          </p:cNvPicPr>
          <p:nvPr/>
        </p:nvPicPr>
        <p:blipFill>
          <a:blip r:embed="rId9"/>
          <a:stretch>
            <a:fillRect/>
          </a:stretch>
        </p:blipFill>
        <p:spPr>
          <a:xfrm>
            <a:off x="0" y="0"/>
            <a:ext cx="5577840" cy="6858000"/>
          </a:xfrm>
          <a:prstGeom prst="rect">
            <a:avLst/>
          </a:prstGeom>
          <a:ln>
            <a:noFill/>
          </a:ln>
        </p:spPr>
      </p:pic>
      <p:sp>
        <p:nvSpPr>
          <p:cNvPr id="16" name="Eyebrow"/>
          <p:cNvSpPr txBox="1"/>
          <p:nvPr/>
        </p:nvSpPr>
        <p:spPr>
          <a:xfrm>
            <a:off x="5486400" y="566928"/>
            <a:ext cx="6126480" cy="292608"/>
          </a:xfrm>
          <a:prstGeom prst="rect">
            <a:avLst/>
          </a:prstGeom>
          <a:noFill/>
          <a:ln>
            <a:noFill/>
          </a:ln>
        </p:spPr>
        <p:txBody>
          <a:bodyPr wrap="none" lIns="0" tIns="0" rIns="0" bIns="0" anchor="ctr" rtlCol="0">
            <a:noAutofit/>
          </a:bodyPr>
          <a:lstStyle/>
          <a:p>
            <a:pPr algn="l">
              <a:spcBef>
                <a:spcPts val="0"/>
              </a:spcBef>
              <a:spcAft>
                <a:spcPts val="0"/>
              </a:spcAft>
              <a:buNone/>
            </a:pPr>
            <a:r>
              <a:rPr lang="en-US" sz="1400" b="1" i="0" spc="500" dirty="0">
                <a:solidFill>
                  <a:srgbClr val="FFFFFF"/>
                </a:solidFill>
                <a:latin typeface="Poppins"/>
                <a:cs typeface="Poppins"/>
              </a:rPr>
              <a:t>BE A PROFESSIONAL</a:t>
            </a:r>
            <a:endParaRPr lang="en-US" sz="1200" dirty="0"/>
          </a:p>
        </p:txBody>
      </p:sp>
      <p:sp>
        <p:nvSpPr>
          <p:cNvPr id="17" name="Title"/>
          <p:cNvSpPr txBox="1"/>
          <p:nvPr/>
        </p:nvSpPr>
        <p:spPr>
          <a:xfrm>
            <a:off x="5431536" y="841248"/>
            <a:ext cx="6126480" cy="1417320"/>
          </a:xfrm>
          <a:prstGeom prst="rect">
            <a:avLst/>
          </a:prstGeom>
          <a:noFill/>
          <a:ln>
            <a:noFill/>
          </a:ln>
        </p:spPr>
        <p:txBody>
          <a:bodyPr wrap="none" lIns="0" tIns="0" rIns="0" bIns="0" anchor="ctr" rtlCol="0">
            <a:noAutofit/>
          </a:bodyPr>
          <a:lstStyle/>
          <a:p>
            <a:pPr algn="l">
              <a:lnSpc>
                <a:spcPct val="85000"/>
              </a:lnSpc>
              <a:spcBef>
                <a:spcPts val="0"/>
              </a:spcBef>
              <a:spcAft>
                <a:spcPts val="0"/>
              </a:spcAft>
              <a:buNone/>
            </a:pPr>
            <a:r>
              <a:rPr lang="en-US" sz="10400" b="1" i="0" dirty="0">
                <a:solidFill>
                  <a:srgbClr val="FFD700"/>
                </a:solidFill>
                <a:latin typeface="Poppins"/>
                <a:cs typeface="Poppins"/>
              </a:rPr>
              <a:t>SORTER</a:t>
            </a:r>
            <a:endParaRPr lang="en-US" sz="1200" dirty="0"/>
          </a:p>
        </p:txBody>
      </p:sp>
      <p:sp>
        <p:nvSpPr>
          <p:cNvPr id="18" name="Point"/>
          <p:cNvSpPr txBox="1"/>
          <p:nvPr/>
        </p:nvSpPr>
        <p:spPr>
          <a:xfrm>
            <a:off x="5486400" y="2487168"/>
            <a:ext cx="6126480" cy="914400"/>
          </a:xfrm>
          <a:prstGeom prst="rect">
            <a:avLst/>
          </a:prstGeom>
          <a:noFill/>
          <a:ln>
            <a:noFill/>
          </a:ln>
        </p:spPr>
        <p:txBody>
          <a:bodyPr wrap="square" lIns="0" tIns="0" rIns="0" bIns="0" anchor="t" rtlCol="0">
            <a:noAutofit/>
          </a:bodyPr>
          <a:lstStyle/>
          <a:p>
            <a:pPr algn="l">
              <a:spcBef>
                <a:spcPts val="0"/>
              </a:spcBef>
              <a:spcAft>
                <a:spcPts val="0"/>
              </a:spcAft>
              <a:buNone/>
            </a:pPr>
            <a:r>
              <a:rPr lang="en-US" sz="2800" b="1" i="0" dirty="0">
                <a:solidFill>
                  <a:srgbClr val="FFFFFF"/>
                </a:solidFill>
                <a:latin typeface="Poppins"/>
                <a:cs typeface="Poppins"/>
              </a:rPr>
              <a:t>Sorting is fun!</a:t>
            </a:r>
            <a:endParaRPr lang="en-US" sz="1200" dirty="0"/>
          </a:p>
          <a:p>
            <a:pPr algn="l">
              <a:spcBef>
                <a:spcPts val="0"/>
              </a:spcBef>
              <a:spcAft>
                <a:spcPts val="0"/>
              </a:spcAft>
              <a:buNone/>
            </a:pPr>
            <a:r>
              <a:rPr lang="en-US" sz="1800" b="0" i="1" dirty="0">
                <a:solidFill>
                  <a:srgbClr val="DCE6F2"/>
                </a:solidFill>
                <a:latin typeface="Poppins"/>
                <a:cs typeface="Poppins"/>
              </a:rPr>
              <a:t>No one likes being convinced.</a:t>
            </a:r>
            <a:endParaRPr lang="en-US" sz="1200" dirty="0"/>
          </a:p>
        </p:txBody>
      </p:sp>
      <p:sp>
        <p:nvSpPr>
          <p:cNvPr id="19" name="Point"/>
          <p:cNvSpPr txBox="1"/>
          <p:nvPr/>
        </p:nvSpPr>
        <p:spPr>
          <a:xfrm>
            <a:off x="5486400" y="3511296"/>
            <a:ext cx="6126480" cy="914400"/>
          </a:xfrm>
          <a:prstGeom prst="rect">
            <a:avLst/>
          </a:prstGeom>
          <a:noFill/>
          <a:ln>
            <a:noFill/>
          </a:ln>
        </p:spPr>
        <p:txBody>
          <a:bodyPr wrap="square" lIns="0" tIns="0" rIns="0" bIns="0" anchor="t" rtlCol="0">
            <a:noAutofit/>
          </a:bodyPr>
          <a:lstStyle/>
          <a:p>
            <a:pPr algn="l">
              <a:spcBef>
                <a:spcPts val="0"/>
              </a:spcBef>
              <a:spcAft>
                <a:spcPts val="0"/>
              </a:spcAft>
              <a:buNone/>
            </a:pPr>
            <a:r>
              <a:rPr lang="en-US" sz="2800" b="1" i="0" dirty="0">
                <a:solidFill>
                  <a:srgbClr val="FFFFFF"/>
                </a:solidFill>
                <a:latin typeface="Poppins"/>
                <a:cs typeface="Poppins"/>
              </a:rPr>
              <a:t>Be a professional.</a:t>
            </a:r>
            <a:endParaRPr lang="en-US" sz="1200" dirty="0"/>
          </a:p>
          <a:p>
            <a:pPr algn="l">
              <a:spcBef>
                <a:spcPts val="0"/>
              </a:spcBef>
              <a:spcAft>
                <a:spcPts val="0"/>
              </a:spcAft>
              <a:buNone/>
            </a:pPr>
            <a:r>
              <a:rPr lang="en-US" sz="1800" b="0" i="1" dirty="0">
                <a:solidFill>
                  <a:srgbClr val="DCE6F2"/>
                </a:solidFill>
                <a:latin typeface="Poppins"/>
                <a:cs typeface="Poppins"/>
              </a:rPr>
              <a:t>Listen, sort and move on.</a:t>
            </a:r>
            <a:endParaRPr lang="en-US" sz="1200" dirty="0"/>
          </a:p>
        </p:txBody>
      </p:sp>
      <p:sp>
        <p:nvSpPr>
          <p:cNvPr id="20" name="SW bar"/>
          <p:cNvSpPr/>
          <p:nvPr/>
        </p:nvSpPr>
        <p:spPr>
          <a:xfrm>
            <a:off x="5486400" y="4645152"/>
            <a:ext cx="5897880" cy="1417320"/>
          </a:xfrm>
          <a:prstGeom prst="roundRect">
            <a:avLst>
              <a:gd name="adj" fmla="val 10000"/>
            </a:avLst>
          </a:prstGeom>
          <a:solidFill>
            <a:srgbClr val="FFFFFF">
              <a:alpha val="6000"/>
            </a:srgbClr>
          </a:solidFill>
          <a:ln w="12700">
            <a:solidFill>
              <a:srgbClr val="2F65A7"/>
            </a:solidFill>
          </a:ln>
        </p:spPr>
        <p:txBody>
          <a:bodyPr wrap="square" lIns="292608" tIns="137160" rIns="274320" bIns="137160" anchor="ctr" rtlCol="0">
            <a:noAutofit/>
          </a:bodyPr>
          <a:lstStyle/>
          <a:p>
            <a:pPr algn="l">
              <a:spcBef>
                <a:spcPts val="0"/>
              </a:spcBef>
              <a:spcAft>
                <a:spcPts val="0"/>
              </a:spcAft>
              <a:buNone/>
            </a:pPr>
            <a:r>
              <a:rPr lang="en-US" sz="3000" b="1" i="0" dirty="0">
                <a:solidFill>
                  <a:srgbClr val="FFD700"/>
                </a:solidFill>
                <a:latin typeface="Poppins"/>
                <a:cs typeface="Poppins"/>
              </a:rPr>
              <a:t>SW, SW, SW, SW, NEXT!</a:t>
            </a:r>
            <a:endParaRPr lang="en-US" sz="1200" dirty="0"/>
          </a:p>
          <a:p>
            <a:pPr algn="l">
              <a:spcBef>
                <a:spcPts val="400"/>
              </a:spcBef>
              <a:spcAft>
                <a:spcPts val="0"/>
              </a:spcAft>
              <a:buNone/>
            </a:pPr>
            <a:r>
              <a:rPr lang="en-US" sz="1500" b="0" i="1" dirty="0">
                <a:solidFill>
                  <a:srgbClr val="FFFFFF"/>
                </a:solidFill>
                <a:latin typeface="Poppins"/>
                <a:cs typeface="Poppins"/>
              </a:rPr>
              <a:t>Some will… some won’t… so what… someone’s waiting!</a:t>
            </a:r>
            <a:endParaRPr lang="en-US" sz="1200" dirty="0"/>
          </a:p>
        </p:txBody>
      </p:sp>
      <p:pic>
        <p:nvPicPr>
          <p:cNvPr id="21" name="6 and 1 mark" descr=""/>
          <p:cNvPicPr>
            <a:picLocks noChangeAspect="1"/>
          </p:cNvPicPr>
          <p:nvPr/>
        </p:nvPicPr>
        <p:blipFill>
          <a:blip r:embed="rId10"/>
          <a:stretch>
            <a:fillRect/>
          </a:stretch>
        </p:blipFill>
        <p:spPr>
          <a:xfrm>
            <a:off x="11393424" y="6108192"/>
            <a:ext cx="475488" cy="475488"/>
          </a:xfrm>
          <a:prstGeom prst="rect">
            <a:avLst/>
          </a:prstGeom>
          <a:ln>
            <a:noFill/>
          </a:ln>
        </p:spPr>
      </p:pic>
      <p:sp>
        <p:nvSpPr>
          <p:cNvPr id="14"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3525506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21" fill="hold">
                      <p:stCondLst>
                        <p:cond delay="indefinite"/>
                        <p:cond evt="onBegin" delay="0">
                          <p:tn val="2"/>
                        </p:cond>
                      </p:stCondLst>
                      <p:childTnLst>
                        <p:par>
                          <p:cTn id="8" fill="hold">
                            <p:stCondLst>
                              <p:cond delay="0"/>
                            </p:stCondLst>
                            <p:childTnLst>
                              <p:par>
                                <p:cTn id="7" presetID="42" presetClass="entr" presetSubtype="0" fill="hold" nodeType="afterEffect">
                                  <p:stCondLst>
                                    <p:cond delay="0"/>
                                  </p:stCondLst>
                                  <p:childTnLst>
                                    <p:set>
                                      <p:cBhvr>
                                        <p:cTn id="3" dur="1" fill="hold">
                                          <p:stCondLst>
                                            <p:cond delay="0"/>
                                          </p:stCondLst>
                                        </p:cTn>
                                        <p:tgtEl>
                                          <p:spTgt spid="18"/>
                                        </p:tgtEl>
                                        <p:attrNameLst>
                                          <p:attrName>style.visibility</p:attrName>
                                        </p:attrNameLst>
                                      </p:cBhvr>
                                      <p:to>
                                        <p:strVal val="visible"/>
                                      </p:to>
                                    </p:set>
                                    <p:animEffect transition="in" filter="fade">
                                      <p:cBhvr>
                                        <p:cTn id="4" dur="500"/>
                                        <p:tgtEl>
                                          <p:spTgt spid="18"/>
                                        </p:tgtEl>
                                      </p:cBhvr>
                                    </p:animEffect>
                                    <p:anim calcmode="lin" valueType="num">
                                      <p:cBhvr>
                                        <p:cTn id="5" dur="500" fill="hold"/>
                                        <p:tgtEl>
                                          <p:spTgt spid="18"/>
                                        </p:tgtEl>
                                        <p:attrNameLst>
                                          <p:attrName>ppt_x</p:attrName>
                                        </p:attrNameLst>
                                      </p:cBhvr>
                                      <p:tavLst>
                                        <p:tav tm="0">
                                          <p:val>
                                            <p:strVal val="#ppt_x"/>
                                          </p:val>
                                        </p:tav>
                                        <p:tav tm="100000">
                                          <p:val>
                                            <p:strVal val="#ppt_x"/>
                                          </p:val>
                                        </p:tav>
                                      </p:tavLst>
                                    </p:anim>
                                    <p:anim calcmode="lin" valueType="num">
                                      <p:cBhvr>
                                        <p:cTn id="6" dur="500" decel="1000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3" presetID="42" presetClass="entr" presetSubtype="0" fill="hold" nodeType="after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anim calcmode="lin" valueType="num">
                                      <p:cBhvr>
                                        <p:cTn id="11" dur="500" fill="hold"/>
                                        <p:tgtEl>
                                          <p:spTgt spid="19"/>
                                        </p:tgtEl>
                                        <p:attrNameLst>
                                          <p:attrName>ppt_x</p:attrName>
                                        </p:attrNameLst>
                                      </p:cBhvr>
                                      <p:tavLst>
                                        <p:tav tm="0">
                                          <p:val>
                                            <p:strVal val="#ppt_x"/>
                                          </p:val>
                                        </p:tav>
                                        <p:tav tm="100000">
                                          <p:val>
                                            <p:strVal val="#ppt_x"/>
                                          </p:val>
                                        </p:tav>
                                      </p:tavLst>
                                    </p:anim>
                                    <p:anim calcmode="lin" valueType="num">
                                      <p:cBhvr>
                                        <p:cTn id="12" dur="500" decel="1000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19" presetID="42" presetClass="entr" presetSubtype="0"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anim calcmode="lin" valueType="num">
                                      <p:cBhvr>
                                        <p:cTn id="17" dur="500" fill="hold"/>
                                        <p:tgtEl>
                                          <p:spTgt spid="20"/>
                                        </p:tgtEl>
                                        <p:attrNameLst>
                                          <p:attrName>ppt_x</p:attrName>
                                        </p:attrNameLst>
                                      </p:cBhvr>
                                      <p:tavLst>
                                        <p:tav tm="0">
                                          <p:val>
                                            <p:strVal val="#ppt_x"/>
                                          </p:val>
                                        </p:tav>
                                        <p:tav tm="100000">
                                          <p:val>
                                            <p:strVal val="#ppt_x"/>
                                          </p:val>
                                        </p:tav>
                                      </p:tavLst>
                                    </p:anim>
                                    <p:anim calcmode="lin" valueType="num">
                                      <p:cBhvr>
                                        <p:cTn id="18" dur="500" decel="100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9"/>
          <a:srcRect/>
          <a:stretch>
            <a:fillRect/>
          </a:stretch>
        </a:blipFill>
        <a:effectLst/>
      </p:bgPr>
    </p:bg>
    <p:spTree>
      <p:nvGrpSpPr>
        <p:cNvPr id="1" name=""/>
        <p:cNvGrpSpPr/>
        <p:nvPr/>
      </p:nvGrpSpPr>
      <p:grpSpPr>
        <a:xfrm>
          <a:off x="0" y="0"/>
          <a:ext cx="0" cy="0"/>
          <a:chOff x="0" y="0"/>
          <a:chExt cx="0" cy="0"/>
        </a:xfrm>
      </p:grpSpPr>
      <p:pic>
        <p:nvPicPr>
          <p:cNvPr id="27" name="Leap photo" descr=""/>
          <p:cNvPicPr>
            <a:picLocks noChangeAspect="1"/>
          </p:cNvPicPr>
          <p:nvPr/>
        </p:nvPicPr>
        <p:blipFill>
          <a:blip r:embed="rId10"/>
          <a:stretch>
            <a:fillRect/>
          </a:stretch>
        </p:blipFill>
        <p:spPr>
          <a:xfrm>
            <a:off x="0" y="0"/>
            <a:ext cx="4206240" cy="6858000"/>
          </a:xfrm>
          <a:prstGeom prst="rect">
            <a:avLst/>
          </a:prstGeom>
          <a:ln>
            <a:noFill/>
          </a:ln>
        </p:spPr>
      </p:pic>
      <p:sp>
        <p:nvSpPr>
          <p:cNvPr id="28" name="Eyebrow"/>
          <p:cNvSpPr txBox="1"/>
          <p:nvPr/>
        </p:nvSpPr>
        <p:spPr>
          <a:xfrm>
            <a:off x="4343400" y="475488"/>
            <a:ext cx="9144000" cy="292608"/>
          </a:xfrm>
          <a:prstGeom prst="rect">
            <a:avLst/>
          </a:prstGeom>
          <a:noFill/>
          <a:ln>
            <a:noFill/>
          </a:ln>
        </p:spPr>
        <p:txBody>
          <a:bodyPr wrap="none" lIns="0" tIns="0" rIns="0" bIns="0" anchor="ctr" rtlCol="0">
            <a:noAutofit/>
          </a:bodyPr>
          <a:lstStyle/>
          <a:p>
            <a:pPr algn="l">
              <a:spcBef>
                <a:spcPts val="0"/>
              </a:spcBef>
              <a:spcAft>
                <a:spcPts val="0"/>
              </a:spcAft>
              <a:buNone/>
            </a:pPr>
            <a:r>
              <a:rPr lang="en-US" sz="1200" b="1" i="0" spc="400" dirty="0">
                <a:solidFill>
                  <a:srgbClr val="FFD700"/>
                </a:solidFill>
                <a:latin typeface="Poppins"/>
                <a:cs typeface="Poppins"/>
              </a:rPr>
              <a:t>YOUR NEXT MOVES</a:t>
            </a:r>
            <a:endParaRPr lang="en-US" sz="1200" dirty="0"/>
          </a:p>
        </p:txBody>
      </p:sp>
      <p:sp>
        <p:nvSpPr>
          <p:cNvPr id="29" name="Title"/>
          <p:cNvSpPr txBox="1"/>
          <p:nvPr/>
        </p:nvSpPr>
        <p:spPr>
          <a:xfrm>
            <a:off x="4343400" y="768096"/>
            <a:ext cx="7223760" cy="868680"/>
          </a:xfrm>
          <a:prstGeom prst="rect">
            <a:avLst/>
          </a:prstGeom>
          <a:noFill/>
          <a:ln>
            <a:noFill/>
          </a:ln>
        </p:spPr>
        <p:txBody>
          <a:bodyPr wrap="square" lIns="0" tIns="0" rIns="0" bIns="0" anchor="ctr" rtlCol="0">
            <a:noAutofit/>
          </a:bodyPr>
          <a:lstStyle/>
          <a:p>
            <a:pPr algn="l">
              <a:lnSpc>
                <a:spcPct val="90000"/>
              </a:lnSpc>
              <a:spcBef>
                <a:spcPts val="0"/>
              </a:spcBef>
              <a:spcAft>
                <a:spcPts val="0"/>
              </a:spcAft>
              <a:buNone/>
            </a:pPr>
            <a:r>
              <a:rPr lang="en-US" sz="4000" b="1" i="0" dirty="0">
                <a:solidFill>
                  <a:srgbClr val="FFFFFF"/>
                </a:solidFill>
                <a:latin typeface="Poppins"/>
                <a:cs typeface="Poppins"/>
              </a:rPr>
              <a:t xml:space="preserve">Call to Action </a:t>
            </a:r>
            <a:r>
              <a:rPr lang="en-US" sz="3400" b="0" i="0" dirty="0">
                <a:solidFill>
                  <a:srgbClr val="FFFFFF"/>
                </a:solidFill>
                <a:latin typeface="Poppins"/>
                <a:cs typeface="Poppins"/>
              </a:rPr>
              <a:t>🏆</a:t>
            </a:r>
            <a:endParaRPr lang="en-US" sz="1200" dirty="0"/>
          </a:p>
        </p:txBody>
      </p:sp>
      <p:grpSp>
        <p:nvGrpSpPr>
          <p:cNvPr id="30" name="Step 1"/>
          <p:cNvGrpSpPr/>
          <p:nvPr/>
        </p:nvGrpSpPr>
        <p:grpSpPr>
          <a:xfrm>
            <a:off x="4343400" y="1810512"/>
            <a:ext cx="3470148" cy="2011680"/>
            <a:chOff x="4343400" y="1810512"/>
            <a:chExt cx="3470148" cy="2011680"/>
          </a:xfrm>
        </p:grpSpPr>
        <p:sp>
          <p:nvSpPr>
            <p:cNvPr id="31" name="Card"/>
            <p:cNvSpPr/>
            <p:nvPr/>
          </p:nvSpPr>
          <p:spPr>
            <a:xfrm>
              <a:off x="4343400" y="1810512"/>
              <a:ext cx="3470148" cy="2011680"/>
            </a:xfrm>
            <a:prstGeom prst="roundRect">
              <a:avLst>
                <a:gd name="adj" fmla="val 7000"/>
              </a:avLst>
            </a:prstGeom>
            <a:solidFill>
              <a:srgbClr val="FFFFFF">
                <a:alpha val="6000"/>
              </a:srgbClr>
            </a:solidFill>
            <a:ln w="12700">
              <a:solidFill>
                <a:srgbClr val="2F65A7"/>
              </a:solidFill>
            </a:ln>
          </p:spPr>
        </p:sp>
        <p:sp>
          <p:nvSpPr>
            <p:cNvPr id="32" name="Num"/>
            <p:cNvSpPr txBox="1"/>
            <p:nvPr/>
          </p:nvSpPr>
          <p:spPr>
            <a:xfrm>
              <a:off x="4617720" y="2039112"/>
              <a:ext cx="914400" cy="502920"/>
            </a:xfrm>
            <a:prstGeom prst="rect">
              <a:avLst/>
            </a:prstGeom>
            <a:noFill/>
            <a:ln>
              <a:noFill/>
            </a:ln>
          </p:spPr>
          <p:txBody>
            <a:bodyPr wrap="none" lIns="0" tIns="0" rIns="0" bIns="0" anchor="t" rtlCol="0">
              <a:noAutofit/>
            </a:bodyPr>
            <a:lstStyle/>
            <a:p>
              <a:pPr algn="l">
                <a:spcBef>
                  <a:spcPts val="0"/>
                </a:spcBef>
                <a:spcAft>
                  <a:spcPts val="0"/>
                </a:spcAft>
                <a:buNone/>
              </a:pPr>
              <a:r>
                <a:rPr lang="en-US" sz="2800" b="1" i="0" dirty="0">
                  <a:solidFill>
                    <a:srgbClr val="FFD700"/>
                  </a:solidFill>
                  <a:latin typeface="Poppins"/>
                  <a:cs typeface="Poppins"/>
                </a:rPr>
                <a:t>01</a:t>
              </a:r>
              <a:endParaRPr lang="en-US" sz="1200" dirty="0"/>
            </a:p>
          </p:txBody>
        </p:sp>
        <p:sp>
          <p:nvSpPr>
            <p:cNvPr id="33" name="Body"/>
            <p:cNvSpPr txBox="1"/>
            <p:nvPr/>
          </p:nvSpPr>
          <p:spPr>
            <a:xfrm>
              <a:off x="4617720" y="2587752"/>
              <a:ext cx="2967228" cy="1143000"/>
            </a:xfrm>
            <a:prstGeom prst="rect">
              <a:avLst/>
            </a:prstGeom>
            <a:noFill/>
            <a:ln>
              <a:noFill/>
            </a:ln>
          </p:spPr>
          <p:txBody>
            <a:bodyPr wrap="square" lIns="0" tIns="0" rIns="0" bIns="0" anchor="t" rtlCol="0">
              <a:noAutofit/>
            </a:bodyPr>
            <a:lstStyle/>
            <a:p>
              <a:pPr algn="l">
                <a:spcBef>
                  <a:spcPts val="0"/>
                </a:spcBef>
                <a:spcAft>
                  <a:spcPts val="0"/>
                </a:spcAft>
                <a:buNone/>
              </a:pPr>
              <a:r>
                <a:rPr lang="en-US" sz="1600" b="0" i="0" dirty="0">
                  <a:solidFill>
                    <a:srgbClr val="DCE6F2"/>
                  </a:solidFill>
                  <a:latin typeface="Poppins"/>
                  <a:cs typeface="Poppins"/>
                </a:rPr>
                <a:t>Enroll and become</a:t>
              </a:r>
              <a:endParaRPr lang="en-US" sz="1200" dirty="0"/>
            </a:p>
            <a:p>
              <a:pPr algn="l">
                <a:lnSpc>
                  <a:spcPct val="95000"/>
                </a:lnSpc>
                <a:spcBef>
                  <a:spcPts val="0"/>
                </a:spcBef>
                <a:spcAft>
                  <a:spcPts val="0"/>
                </a:spcAft>
                <a:buNone/>
              </a:pPr>
              <a:r>
                <a:rPr lang="en-US" sz="3600" b="1" i="0" dirty="0">
                  <a:solidFill>
                    <a:srgbClr val="FFD700"/>
                  </a:solidFill>
                  <a:latin typeface="Poppins"/>
                  <a:cs typeface="Poppins"/>
                </a:rPr>
                <a:t>CQ in 2</a:t>
              </a:r>
              <a:endParaRPr lang="en-US" sz="1200" dirty="0"/>
            </a:p>
          </p:txBody>
        </p:sp>
        <p:pic>
          <p:nvPicPr>
            <p:cNvPr id="34" name="Open sign" descr=""/>
            <p:cNvPicPr>
              <a:picLocks noChangeAspect="1"/>
            </p:cNvPicPr>
            <p:nvPr/>
          </p:nvPicPr>
          <p:blipFill>
            <a:blip r:embed="rId7"/>
            <a:stretch>
              <a:fillRect/>
            </a:stretch>
          </p:blipFill>
          <p:spPr>
            <a:xfrm>
              <a:off x="6441948" y="2011680"/>
              <a:ext cx="1188720" cy="624078"/>
            </a:xfrm>
            <a:prstGeom prst="rect">
              <a:avLst/>
            </a:prstGeom>
            <a:ln>
              <a:noFill/>
            </a:ln>
          </p:spPr>
        </p:pic>
      </p:grpSp>
      <p:grpSp>
        <p:nvGrpSpPr>
          <p:cNvPr id="35" name="Step 2"/>
          <p:cNvGrpSpPr/>
          <p:nvPr/>
        </p:nvGrpSpPr>
        <p:grpSpPr>
          <a:xfrm>
            <a:off x="8087868" y="1810512"/>
            <a:ext cx="3470148" cy="2011680"/>
            <a:chOff x="8087868" y="1810512"/>
            <a:chExt cx="3470148" cy="2011680"/>
          </a:xfrm>
        </p:grpSpPr>
        <p:sp>
          <p:nvSpPr>
            <p:cNvPr id="36" name="Card"/>
            <p:cNvSpPr/>
            <p:nvPr/>
          </p:nvSpPr>
          <p:spPr>
            <a:xfrm>
              <a:off x="8087868" y="1810512"/>
              <a:ext cx="3470148" cy="2011680"/>
            </a:xfrm>
            <a:prstGeom prst="roundRect">
              <a:avLst>
                <a:gd name="adj" fmla="val 7000"/>
              </a:avLst>
            </a:prstGeom>
            <a:solidFill>
              <a:srgbClr val="FFFFFF">
                <a:alpha val="6000"/>
              </a:srgbClr>
            </a:solidFill>
            <a:ln w="12700">
              <a:solidFill>
                <a:srgbClr val="2F65A7"/>
              </a:solidFill>
            </a:ln>
          </p:spPr>
        </p:sp>
        <p:sp>
          <p:nvSpPr>
            <p:cNvPr id="37" name="Num"/>
            <p:cNvSpPr txBox="1"/>
            <p:nvPr/>
          </p:nvSpPr>
          <p:spPr>
            <a:xfrm>
              <a:off x="8362188" y="2039112"/>
              <a:ext cx="914400" cy="502920"/>
            </a:xfrm>
            <a:prstGeom prst="rect">
              <a:avLst/>
            </a:prstGeom>
            <a:noFill/>
            <a:ln>
              <a:noFill/>
            </a:ln>
          </p:spPr>
          <p:txBody>
            <a:bodyPr wrap="none" lIns="0" tIns="0" rIns="0" bIns="0" anchor="t" rtlCol="0">
              <a:noAutofit/>
            </a:bodyPr>
            <a:lstStyle/>
            <a:p>
              <a:pPr algn="l">
                <a:spcBef>
                  <a:spcPts val="0"/>
                </a:spcBef>
                <a:spcAft>
                  <a:spcPts val="0"/>
                </a:spcAft>
                <a:buNone/>
              </a:pPr>
              <a:r>
                <a:rPr lang="en-US" sz="2800" b="1" i="0" dirty="0">
                  <a:solidFill>
                    <a:srgbClr val="FFD700"/>
                  </a:solidFill>
                  <a:latin typeface="Poppins"/>
                  <a:cs typeface="Poppins"/>
                </a:rPr>
                <a:t>02</a:t>
              </a:r>
              <a:endParaRPr lang="en-US" sz="1200" dirty="0"/>
            </a:p>
          </p:txBody>
        </p:sp>
        <p:sp>
          <p:nvSpPr>
            <p:cNvPr id="38" name="Body"/>
            <p:cNvSpPr txBox="1"/>
            <p:nvPr/>
          </p:nvSpPr>
          <p:spPr>
            <a:xfrm>
              <a:off x="8362188" y="2587752"/>
              <a:ext cx="2967228" cy="1143000"/>
            </a:xfrm>
            <a:prstGeom prst="rect">
              <a:avLst/>
            </a:prstGeom>
            <a:noFill/>
            <a:ln>
              <a:noFill/>
            </a:ln>
          </p:spPr>
          <p:txBody>
            <a:bodyPr wrap="square" lIns="0" tIns="0" rIns="0" bIns="0" anchor="t" rtlCol="0">
              <a:noAutofit/>
            </a:bodyPr>
            <a:lstStyle/>
            <a:p>
              <a:pPr algn="l">
                <a:spcBef>
                  <a:spcPts val="0"/>
                </a:spcBef>
                <a:spcAft>
                  <a:spcPts val="0"/>
                </a:spcAft>
                <a:buNone/>
              </a:pPr>
              <a:r>
                <a:rPr lang="en-US" sz="1600" b="0" i="0" dirty="0">
                  <a:solidFill>
                    <a:srgbClr val="DCE6F2"/>
                  </a:solidFill>
                  <a:latin typeface="Poppins"/>
                  <a:cs typeface="Poppins"/>
                </a:rPr>
                <a:t>Schedule your</a:t>
              </a:r>
              <a:endParaRPr lang="en-US" sz="1200" dirty="0"/>
            </a:p>
            <a:p>
              <a:pPr algn="l">
                <a:lnSpc>
                  <a:spcPct val="95000"/>
                </a:lnSpc>
                <a:spcBef>
                  <a:spcPts val="0"/>
                </a:spcBef>
                <a:spcAft>
                  <a:spcPts val="0"/>
                </a:spcAft>
                <a:buNone/>
              </a:pPr>
              <a:r>
                <a:rPr lang="en-US" sz="2600" b="1" i="0" dirty="0">
                  <a:solidFill>
                    <a:srgbClr val="FFD700"/>
                  </a:solidFill>
                  <a:latin typeface="Poppins"/>
                  <a:cs typeface="Poppins"/>
                </a:rPr>
                <a:t>Grand Opening</a:t>
              </a:r>
              <a:endParaRPr lang="en-US" sz="1200" dirty="0"/>
            </a:p>
            <a:p>
              <a:pPr algn="l">
                <a:spcBef>
                  <a:spcPts val="200"/>
                </a:spcBef>
                <a:spcAft>
                  <a:spcPts val="0"/>
                </a:spcAft>
                <a:buNone/>
              </a:pPr>
              <a:r>
                <a:rPr lang="en-US" sz="1500" b="1" i="0" dirty="0">
                  <a:solidFill>
                    <a:srgbClr val="FFFFFF"/>
                  </a:solidFill>
                  <a:latin typeface="Poppins"/>
                  <a:cs typeface="Poppins"/>
                </a:rPr>
                <a:t>Home or Zoom</a:t>
              </a:r>
              <a:endParaRPr lang="en-US" sz="1200" dirty="0"/>
            </a:p>
          </p:txBody>
        </p:sp>
      </p:grpSp>
      <p:grpSp>
        <p:nvGrpSpPr>
          <p:cNvPr id="39" name="Step 3"/>
          <p:cNvGrpSpPr/>
          <p:nvPr/>
        </p:nvGrpSpPr>
        <p:grpSpPr>
          <a:xfrm>
            <a:off x="4343400" y="4050792"/>
            <a:ext cx="3470148" cy="2011680"/>
            <a:chOff x="4343400" y="4050792"/>
            <a:chExt cx="3470148" cy="2011680"/>
          </a:xfrm>
        </p:grpSpPr>
        <p:sp>
          <p:nvSpPr>
            <p:cNvPr id="40" name="Card"/>
            <p:cNvSpPr/>
            <p:nvPr/>
          </p:nvSpPr>
          <p:spPr>
            <a:xfrm>
              <a:off x="4343400" y="4050792"/>
              <a:ext cx="3470148" cy="2011680"/>
            </a:xfrm>
            <a:prstGeom prst="roundRect">
              <a:avLst>
                <a:gd name="adj" fmla="val 7000"/>
              </a:avLst>
            </a:prstGeom>
            <a:solidFill>
              <a:srgbClr val="FFFFFF">
                <a:alpha val="6000"/>
              </a:srgbClr>
            </a:solidFill>
            <a:ln w="12700">
              <a:solidFill>
                <a:srgbClr val="2F65A7"/>
              </a:solidFill>
            </a:ln>
          </p:spPr>
        </p:sp>
        <p:sp>
          <p:nvSpPr>
            <p:cNvPr id="41" name="Num"/>
            <p:cNvSpPr txBox="1"/>
            <p:nvPr/>
          </p:nvSpPr>
          <p:spPr>
            <a:xfrm>
              <a:off x="4617720" y="4279392"/>
              <a:ext cx="914400" cy="502920"/>
            </a:xfrm>
            <a:prstGeom prst="rect">
              <a:avLst/>
            </a:prstGeom>
            <a:noFill/>
            <a:ln>
              <a:noFill/>
            </a:ln>
          </p:spPr>
          <p:txBody>
            <a:bodyPr wrap="none" lIns="0" tIns="0" rIns="0" bIns="0" anchor="t" rtlCol="0">
              <a:noAutofit/>
            </a:bodyPr>
            <a:lstStyle/>
            <a:p>
              <a:pPr algn="l">
                <a:spcBef>
                  <a:spcPts val="0"/>
                </a:spcBef>
                <a:spcAft>
                  <a:spcPts val="0"/>
                </a:spcAft>
                <a:buNone/>
              </a:pPr>
              <a:r>
                <a:rPr lang="en-US" sz="2800" b="1" i="0" dirty="0">
                  <a:solidFill>
                    <a:srgbClr val="FFD700"/>
                  </a:solidFill>
                  <a:latin typeface="Poppins"/>
                  <a:cs typeface="Poppins"/>
                </a:rPr>
                <a:t>03</a:t>
              </a:r>
              <a:endParaRPr lang="en-US" sz="1200" dirty="0"/>
            </a:p>
          </p:txBody>
        </p:sp>
        <p:sp>
          <p:nvSpPr>
            <p:cNvPr id="42" name="Body"/>
            <p:cNvSpPr txBox="1"/>
            <p:nvPr/>
          </p:nvSpPr>
          <p:spPr>
            <a:xfrm>
              <a:off x="4617720" y="4828032"/>
              <a:ext cx="2967228" cy="1143000"/>
            </a:xfrm>
            <a:prstGeom prst="rect">
              <a:avLst/>
            </a:prstGeom>
            <a:noFill/>
            <a:ln>
              <a:noFill/>
            </a:ln>
          </p:spPr>
          <p:txBody>
            <a:bodyPr wrap="square" lIns="0" tIns="0" rIns="0" bIns="0" anchor="t" rtlCol="0">
              <a:noAutofit/>
            </a:bodyPr>
            <a:lstStyle/>
            <a:p>
              <a:pPr algn="l">
                <a:spcBef>
                  <a:spcPts val="0"/>
                </a:spcBef>
                <a:spcAft>
                  <a:spcPts val="0"/>
                </a:spcAft>
                <a:buNone/>
              </a:pPr>
              <a:r>
                <a:rPr lang="en-US" sz="1400" b="0" i="0" dirty="0">
                  <a:solidFill>
                    <a:srgbClr val="DCE6F2"/>
                  </a:solidFill>
                  <a:latin typeface="Poppins"/>
                  <a:cs typeface="Poppins"/>
                </a:rPr>
                <a:t>Use the Inviting Blueprints to invite guests to your</a:t>
              </a:r>
              <a:endParaRPr lang="en-US" sz="1200" dirty="0"/>
            </a:p>
            <a:p>
              <a:pPr algn="l">
                <a:spcBef>
                  <a:spcPts val="200"/>
                </a:spcBef>
                <a:spcAft>
                  <a:spcPts val="0"/>
                </a:spcAft>
                <a:buNone/>
              </a:pPr>
              <a:r>
                <a:rPr lang="en-US" sz="2200" b="1" i="0" dirty="0">
                  <a:solidFill>
                    <a:srgbClr val="FFD700"/>
                  </a:solidFill>
                  <a:latin typeface="Poppins"/>
                  <a:cs typeface="Poppins"/>
                </a:rPr>
                <a:t>Grand Opening</a:t>
              </a:r>
              <a:endParaRPr lang="en-US" sz="1200" dirty="0"/>
            </a:p>
            <a:p>
              <a:pPr algn="l">
                <a:spcBef>
                  <a:spcPts val="200"/>
                </a:spcBef>
                <a:spcAft>
                  <a:spcPts val="0"/>
                </a:spcAft>
                <a:buNone/>
              </a:pPr>
              <a:r>
                <a:rPr lang="en-US" sz="1300" b="1" i="0" dirty="0">
                  <a:solidFill>
                    <a:srgbClr val="FFFFFF"/>
                  </a:solidFill>
                  <a:latin typeface="Poppins"/>
                  <a:cs typeface="Poppins"/>
                </a:rPr>
                <a:t>LegacyPartners.biz</a:t>
              </a:r>
              <a:endParaRPr lang="en-US" sz="1200" dirty="0"/>
            </a:p>
          </p:txBody>
        </p:sp>
      </p:grpSp>
      <p:grpSp>
        <p:nvGrpSpPr>
          <p:cNvPr id="43" name="Step 4"/>
          <p:cNvGrpSpPr/>
          <p:nvPr/>
        </p:nvGrpSpPr>
        <p:grpSpPr>
          <a:xfrm>
            <a:off x="8087868" y="4050792"/>
            <a:ext cx="3470148" cy="2011680"/>
            <a:chOff x="8087868" y="4050792"/>
            <a:chExt cx="3470148" cy="2011680"/>
          </a:xfrm>
        </p:grpSpPr>
        <p:pic>
          <p:nvPicPr>
            <p:cNvPr id="44" name="Gold card" descr=""/>
            <p:cNvPicPr>
              <a:picLocks noChangeAspect="1"/>
            </p:cNvPicPr>
            <p:nvPr/>
          </p:nvPicPr>
          <p:blipFill>
            <a:blip r:embed="rId11"/>
            <a:stretch>
              <a:fillRect/>
            </a:stretch>
          </p:blipFill>
          <p:spPr>
            <a:xfrm>
              <a:off x="8087868" y="4050792"/>
              <a:ext cx="3470148" cy="2011680"/>
            </a:xfrm>
            <a:prstGeom prst="roundRect">
              <a:avLst>
                <a:gd name="adj" fmla="val 9000"/>
              </a:avLst>
            </a:prstGeom>
            <a:ln>
              <a:noFill/>
            </a:ln>
          </p:spPr>
        </p:pic>
        <p:sp>
          <p:nvSpPr>
            <p:cNvPr id="45" name="Num"/>
            <p:cNvSpPr txBox="1"/>
            <p:nvPr/>
          </p:nvSpPr>
          <p:spPr>
            <a:xfrm>
              <a:off x="8362188" y="4279392"/>
              <a:ext cx="914400" cy="502920"/>
            </a:xfrm>
            <a:prstGeom prst="rect">
              <a:avLst/>
            </a:prstGeom>
            <a:noFill/>
            <a:ln>
              <a:noFill/>
            </a:ln>
          </p:spPr>
          <p:txBody>
            <a:bodyPr wrap="none" lIns="0" tIns="0" rIns="0" bIns="0" anchor="t" rtlCol="0">
              <a:noAutofit/>
            </a:bodyPr>
            <a:lstStyle/>
            <a:p>
              <a:pPr algn="l">
                <a:spcBef>
                  <a:spcPts val="0"/>
                </a:spcBef>
                <a:spcAft>
                  <a:spcPts val="0"/>
                </a:spcAft>
                <a:buNone/>
              </a:pPr>
              <a:r>
                <a:rPr lang="en-US" sz="2800" b="1" i="0" dirty="0">
                  <a:solidFill>
                    <a:srgbClr val="00274C"/>
                  </a:solidFill>
                  <a:latin typeface="Poppins"/>
                  <a:cs typeface="Poppins"/>
                </a:rPr>
                <a:t>04</a:t>
              </a:r>
              <a:endParaRPr lang="en-US" sz="1200" dirty="0"/>
            </a:p>
          </p:txBody>
        </p:sp>
        <p:sp>
          <p:nvSpPr>
            <p:cNvPr id="46" name="Body"/>
            <p:cNvSpPr txBox="1"/>
            <p:nvPr/>
          </p:nvSpPr>
          <p:spPr>
            <a:xfrm>
              <a:off x="8362188" y="4828032"/>
              <a:ext cx="2281428" cy="1143000"/>
            </a:xfrm>
            <a:prstGeom prst="rect">
              <a:avLst/>
            </a:prstGeom>
            <a:noFill/>
            <a:ln>
              <a:noFill/>
            </a:ln>
          </p:spPr>
          <p:txBody>
            <a:bodyPr wrap="square" lIns="0" tIns="0" rIns="0" bIns="0" anchor="t" rtlCol="0">
              <a:noAutofit/>
            </a:bodyPr>
            <a:lstStyle/>
            <a:p>
              <a:pPr algn="l">
                <a:lnSpc>
                  <a:spcPct val="95000"/>
                </a:lnSpc>
                <a:spcBef>
                  <a:spcPts val="0"/>
                </a:spcBef>
                <a:spcAft>
                  <a:spcPts val="0"/>
                </a:spcAft>
                <a:buNone/>
              </a:pPr>
              <a:r>
                <a:rPr lang="en-US" sz="2600" b="1" i="0" dirty="0">
                  <a:solidFill>
                    <a:srgbClr val="00274C"/>
                  </a:solidFill>
                  <a:latin typeface="Poppins"/>
                  <a:cs typeface="Poppins"/>
                </a:rPr>
                <a:t>Earn $1,100</a:t>
              </a:r>
              <a:endParaRPr lang="en-US" sz="1200" dirty="0"/>
            </a:p>
            <a:p>
              <a:pPr algn="l">
                <a:spcBef>
                  <a:spcPts val="400"/>
                </a:spcBef>
                <a:spcAft>
                  <a:spcPts val="0"/>
                </a:spcAft>
                <a:buNone/>
              </a:pPr>
              <a:r>
                <a:rPr lang="en-US" sz="1300" b="1" i="0" dirty="0">
                  <a:solidFill>
                    <a:srgbClr val="00274C"/>
                  </a:solidFill>
                  <a:latin typeface="Poppins"/>
                  <a:cs typeface="Poppins"/>
                </a:rPr>
                <a:t>Enroll 6 services</a:t>
              </a:r>
              <a:endParaRPr lang="en-US" sz="1200" dirty="0"/>
            </a:p>
            <a:p>
              <a:pPr algn="l">
                <a:spcBef>
                  <a:spcPts val="0"/>
                </a:spcBef>
                <a:spcAft>
                  <a:spcPts val="0"/>
                </a:spcAft>
                <a:buNone/>
              </a:pPr>
              <a:r>
                <a:rPr lang="en-US" sz="1300" b="1" i="0" dirty="0">
                  <a:solidFill>
                    <a:srgbClr val="00274C"/>
                  </a:solidFill>
                  <a:latin typeface="Poppins"/>
                  <a:cs typeface="Poppins"/>
                </a:rPr>
                <a:t>Help 1 other do the same</a:t>
              </a:r>
              <a:endParaRPr lang="en-US" sz="1200" dirty="0"/>
            </a:p>
          </p:txBody>
        </p:sp>
        <p:pic>
          <p:nvPicPr>
            <p:cNvPr id="47" name="6 and 1 logo" descr=""/>
            <p:cNvPicPr>
              <a:picLocks noChangeAspect="1"/>
            </p:cNvPicPr>
            <p:nvPr/>
          </p:nvPicPr>
          <p:blipFill>
            <a:blip r:embed="rId12"/>
            <a:stretch>
              <a:fillRect/>
            </a:stretch>
          </p:blipFill>
          <p:spPr>
            <a:xfrm>
              <a:off x="10506456" y="4279392"/>
              <a:ext cx="822960" cy="822960"/>
            </a:xfrm>
            <a:prstGeom prst="rect">
              <a:avLst/>
            </a:prstGeom>
            <a:ln>
              <a:noFill/>
            </a:ln>
          </p:spPr>
        </p:pic>
      </p:grpSp>
      <p:pic>
        <p:nvPicPr>
          <p:cNvPr id="48" name="My Path to ETL" descr=""/>
          <p:cNvPicPr>
            <a:picLocks noChangeAspect="1"/>
          </p:cNvPicPr>
          <p:nvPr/>
        </p:nvPicPr>
        <p:blipFill>
          <a:blip r:embed="rId6"/>
          <a:stretch>
            <a:fillRect/>
          </a:stretch>
        </p:blipFill>
        <p:spPr>
          <a:xfrm>
            <a:off x="502920" y="4315968"/>
            <a:ext cx="2514600" cy="1942921"/>
          </a:xfrm>
          <a:prstGeom prst="rect">
            <a:avLst/>
          </a:prstGeom>
          <a:ln>
            <a:noFill/>
          </a:ln>
        </p:spPr>
      </p:pic>
      <p:pic>
        <p:nvPicPr>
          <p:cNvPr id="49" name="6 and 1 mark" descr=""/>
          <p:cNvPicPr>
            <a:picLocks noChangeAspect="1"/>
          </p:cNvPicPr>
          <p:nvPr/>
        </p:nvPicPr>
        <p:blipFill>
          <a:blip r:embed="rId13"/>
          <a:stretch>
            <a:fillRect/>
          </a:stretch>
        </p:blipFill>
        <p:spPr>
          <a:xfrm>
            <a:off x="11393424" y="6108192"/>
            <a:ext cx="475488" cy="475488"/>
          </a:xfrm>
          <a:prstGeom prst="rect">
            <a:avLst/>
          </a:prstGeom>
          <a:ln>
            <a:noFill/>
          </a:ln>
        </p:spPr>
      </p:pic>
      <p:sp>
        <p:nvSpPr>
          <p:cNvPr id="26"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3988530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3" fill="hold">
                      <p:stCondLst>
                        <p:cond delay="indefinite"/>
                        <p:cond evt="onBegin" delay="0">
                          <p:tn val="2"/>
                        </p:cond>
                      </p:stCondLst>
                      <p:childTnLst>
                        <p:par>
                          <p:cTn id="8" fill="hold">
                            <p:stCondLst>
                              <p:cond delay="0"/>
                            </p:stCondLst>
                            <p:childTnLst>
                              <p:par>
                                <p:cTn id="7" presetID="42" presetClass="entr" presetSubtype="0" fill="hold" nodeType="afterEffect">
                                  <p:stCondLst>
                                    <p:cond delay="0"/>
                                  </p:stCondLst>
                                  <p:childTnLst>
                                    <p:set>
                                      <p:cBhvr>
                                        <p:cTn id="3" dur="1" fill="hold">
                                          <p:stCondLst>
                                            <p:cond delay="0"/>
                                          </p:stCondLst>
                                        </p:cTn>
                                        <p:tgtEl>
                                          <p:spTgt spid="30"/>
                                        </p:tgtEl>
                                        <p:attrNameLst>
                                          <p:attrName>style.visibility</p:attrName>
                                        </p:attrNameLst>
                                      </p:cBhvr>
                                      <p:to>
                                        <p:strVal val="visible"/>
                                      </p:to>
                                    </p:set>
                                    <p:animEffect transition="in" filter="fade">
                                      <p:cBhvr>
                                        <p:cTn id="4" dur="500"/>
                                        <p:tgtEl>
                                          <p:spTgt spid="30"/>
                                        </p:tgtEl>
                                      </p:cBhvr>
                                    </p:animEffect>
                                    <p:anim calcmode="lin" valueType="num">
                                      <p:cBhvr>
                                        <p:cTn id="5" dur="500" fill="hold"/>
                                        <p:tgtEl>
                                          <p:spTgt spid="30"/>
                                        </p:tgtEl>
                                        <p:attrNameLst>
                                          <p:attrName>ppt_x</p:attrName>
                                        </p:attrNameLst>
                                      </p:cBhvr>
                                      <p:tavLst>
                                        <p:tav tm="0">
                                          <p:val>
                                            <p:strVal val="#ppt_x"/>
                                          </p:val>
                                        </p:tav>
                                        <p:tav tm="100000">
                                          <p:val>
                                            <p:strVal val="#ppt_x"/>
                                          </p:val>
                                        </p:tav>
                                      </p:tavLst>
                                    </p:anim>
                                    <p:anim calcmode="lin" valueType="num">
                                      <p:cBhvr>
                                        <p:cTn id="6" dur="500" decel="100000" fill="hold"/>
                                        <p:tgtEl>
                                          <p:spTgt spid="30"/>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3" presetID="42" presetClass="entr" presetSubtype="0" fill="hold" nodeType="after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anim calcmode="lin" valueType="num">
                                      <p:cBhvr>
                                        <p:cTn id="11" dur="500" fill="hold"/>
                                        <p:tgtEl>
                                          <p:spTgt spid="35"/>
                                        </p:tgtEl>
                                        <p:attrNameLst>
                                          <p:attrName>ppt_x</p:attrName>
                                        </p:attrNameLst>
                                      </p:cBhvr>
                                      <p:tavLst>
                                        <p:tav tm="0">
                                          <p:val>
                                            <p:strVal val="#ppt_x"/>
                                          </p:val>
                                        </p:tav>
                                        <p:tav tm="100000">
                                          <p:val>
                                            <p:strVal val="#ppt_x"/>
                                          </p:val>
                                        </p:tav>
                                      </p:tavLst>
                                    </p:anim>
                                    <p:anim calcmode="lin" valueType="num">
                                      <p:cBhvr>
                                        <p:cTn id="12" dur="500" decel="100000" fill="hold"/>
                                        <p:tgtEl>
                                          <p:spTgt spid="35"/>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19" presetID="42" presetClass="entr" presetSubtype="0" fill="hold"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anim calcmode="lin" valueType="num">
                                      <p:cBhvr>
                                        <p:cTn id="17" dur="500" fill="hold"/>
                                        <p:tgtEl>
                                          <p:spTgt spid="39"/>
                                        </p:tgtEl>
                                        <p:attrNameLst>
                                          <p:attrName>ppt_x</p:attrName>
                                        </p:attrNameLst>
                                      </p:cBhvr>
                                      <p:tavLst>
                                        <p:tav tm="0">
                                          <p:val>
                                            <p:strVal val="#ppt_x"/>
                                          </p:val>
                                        </p:tav>
                                        <p:tav tm="100000">
                                          <p:val>
                                            <p:strVal val="#ppt_x"/>
                                          </p:val>
                                        </p:tav>
                                      </p:tavLst>
                                    </p:anim>
                                    <p:anim calcmode="lin" valueType="num">
                                      <p:cBhvr>
                                        <p:cTn id="18" dur="500" decel="100000" fill="hold"/>
                                        <p:tgtEl>
                                          <p:spTgt spid="39"/>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5" presetID="42" presetClass="entr" presetSubtype="0"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decel="100000" fill="hold"/>
                                        <p:tgtEl>
                                          <p:spTgt spid="43"/>
                                        </p:tgtEl>
                                        <p:attrNameLst>
                                          <p:attrName>ppt_y</p:attrName>
                                        </p:attrNameLst>
                                      </p:cBhvr>
                                      <p:tavLst>
                                        <p:tav tm="0">
                                          <p:val>
                                            <p:strVal val="#ppt_y+.1"/>
                                          </p:val>
                                        </p:tav>
                                        <p:tav tm="100000">
                                          <p:val>
                                            <p:strVal val="#ppt_y"/>
                                          </p:val>
                                        </p:tav>
                                      </p:tavLst>
                                    </p:anim>
                                  </p:childTnLst>
                                </p:cTn>
                              </p:par>
                            </p:childTnLst>
                          </p:cTn>
                        </p:par>
                        <p:par>
                          <p:cTn id="32" fill="hold">
                            <p:stCondLst>
                              <p:cond delay="2000"/>
                            </p:stCondLst>
                            <p:childTnLst>
                              <p:par>
                                <p:cTn id="31" presetID="42" presetClass="entr" presetSubtype="0" fill="hold" nodeType="after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anim calcmode="lin" valueType="num">
                                      <p:cBhvr>
                                        <p:cTn id="29" dur="500" fill="hold"/>
                                        <p:tgtEl>
                                          <p:spTgt spid="48"/>
                                        </p:tgtEl>
                                        <p:attrNameLst>
                                          <p:attrName>ppt_x</p:attrName>
                                        </p:attrNameLst>
                                      </p:cBhvr>
                                      <p:tavLst>
                                        <p:tav tm="0">
                                          <p:val>
                                            <p:strVal val="#ppt_x"/>
                                          </p:val>
                                        </p:tav>
                                        <p:tav tm="100000">
                                          <p:val>
                                            <p:strVal val="#ppt_x"/>
                                          </p:val>
                                        </p:tav>
                                      </p:tavLst>
                                    </p:anim>
                                    <p:anim calcmode="lin" valueType="num">
                                      <p:cBhvr>
                                        <p:cTn id="30" dur="500" decel="100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24"/>
          <a:srcRect/>
          <a:stretch>
            <a:fillRect/>
          </a:stretch>
        </a:blipFill>
        <a:effectLst/>
      </p:bgPr>
    </p:bg>
    <p:spTree>
      <p:nvGrpSpPr>
        <p:cNvPr id="1" name=""/>
        <p:cNvGrpSpPr/>
        <p:nvPr/>
      </p:nvGrpSpPr>
      <p:grpSpPr>
        <a:xfrm>
          <a:off x="0" y="0"/>
          <a:ext cx="0" cy="0"/>
          <a:chOff x="0" y="0"/>
          <a:chExt cx="0" cy="0"/>
        </a:xfrm>
      </p:grpSpPr>
      <p:grpSp>
        <p:nvGrpSpPr>
          <p:cNvPr id="5" name="Headline"/>
          <p:cNvGrpSpPr/>
          <p:nvPr/>
        </p:nvGrpSpPr>
        <p:grpSpPr>
          <a:xfrm>
            <a:off x="731520" y="868680"/>
            <a:ext cx="6583680" cy="3566160"/>
            <a:chOff x="731520" y="868680"/>
            <a:chExt cx="6583680" cy="3566160"/>
          </a:xfrm>
        </p:grpSpPr>
        <p:grpSp>
          <p:nvGrpSpPr>
            <p:cNvPr id="2" name="Text 2"/>
            <p:cNvGrpSpPr/>
            <p:nvPr/>
          </p:nvGrpSpPr>
          <p:grpSpPr>
            <a:xfrm>
              <a:off x="713232" y="868680"/>
              <a:ext cx="6419088" cy="320040"/>
              <a:chOff x="713232" y="868680"/>
              <a:chExt cx="6419088" cy="320040"/>
            </a:xfrm>
          </p:grpSpPr>
          <p:pic>
            <p:nvPicPr>
              <p:cNvPr id="6002" name="Text 2 (text)"/>
              <p:cNvPicPr>
                <a:picLocks noChangeAspect="1"/>
              </p:cNvPicPr>
              <p:nvPr/>
            </p:nvPicPr>
            <p:blipFill>
              <a:blip r:embed="rId10"/>
              <a:stretch>
                <a:fillRect/>
              </a:stretch>
            </p:blipFill>
            <p:spPr>
              <a:xfrm>
                <a:off x="713232" y="896112"/>
                <a:ext cx="2014728" cy="158496"/>
              </a:xfrm>
              <a:prstGeom prst="rect">
                <a:avLst/>
              </a:prstGeom>
            </p:spPr>
          </p:pic>
        </p:grpSp>
        <p:grpSp>
          <p:nvGrpSpPr>
            <p:cNvPr id="3" name="Text 3"/>
            <p:cNvGrpSpPr/>
            <p:nvPr/>
          </p:nvGrpSpPr>
          <p:grpSpPr>
            <a:xfrm>
              <a:off x="731520" y="1234440"/>
              <a:ext cx="6583680" cy="2377440"/>
              <a:chOff x="731520" y="1234440"/>
              <a:chExt cx="6583680" cy="2377440"/>
            </a:xfrm>
          </p:grpSpPr>
          <p:pic>
            <p:nvPicPr>
              <p:cNvPr id="6003" name="Text 3 (text)"/>
              <p:cNvPicPr>
                <a:picLocks noChangeAspect="1"/>
              </p:cNvPicPr>
              <p:nvPr/>
            </p:nvPicPr>
            <p:blipFill>
              <a:blip r:embed="rId11"/>
              <a:stretch>
                <a:fillRect/>
              </a:stretch>
            </p:blipFill>
            <p:spPr>
              <a:xfrm>
                <a:off x="731520" y="1313688"/>
                <a:ext cx="5654040" cy="1764792"/>
              </a:xfrm>
              <a:prstGeom prst="rect">
                <a:avLst/>
              </a:prstGeom>
            </p:spPr>
          </p:pic>
        </p:grpSp>
        <p:grpSp>
          <p:nvGrpSpPr>
            <p:cNvPr id="4" name="Text 4"/>
            <p:cNvGrpSpPr/>
            <p:nvPr/>
          </p:nvGrpSpPr>
          <p:grpSpPr>
            <a:xfrm>
              <a:off x="716280" y="3611880"/>
              <a:ext cx="6050280" cy="822960"/>
              <a:chOff x="716280" y="3611880"/>
              <a:chExt cx="6050280" cy="822960"/>
            </a:xfrm>
          </p:grpSpPr>
          <p:pic>
            <p:nvPicPr>
              <p:cNvPr id="6004" name="Text 4 (text)"/>
              <p:cNvPicPr>
                <a:picLocks noChangeAspect="1"/>
              </p:cNvPicPr>
              <p:nvPr/>
            </p:nvPicPr>
            <p:blipFill>
              <a:blip r:embed="rId12"/>
              <a:stretch>
                <a:fillRect/>
              </a:stretch>
            </p:blipFill>
            <p:spPr>
              <a:xfrm>
                <a:off x="716280" y="3669792"/>
                <a:ext cx="5797296" cy="649224"/>
              </a:xfrm>
              <a:prstGeom prst="rect">
                <a:avLst/>
              </a:prstGeom>
            </p:spPr>
          </p:pic>
        </p:grpSp>
      </p:grpSp>
      <p:grpSp>
        <p:nvGrpSpPr>
          <p:cNvPr id="9" name="Site URL"/>
          <p:cNvGrpSpPr/>
          <p:nvPr/>
        </p:nvGrpSpPr>
        <p:grpSpPr>
          <a:xfrm>
            <a:off x="731520" y="4617720"/>
            <a:ext cx="5120640" cy="868680"/>
            <a:chOff x="731520" y="4617720"/>
            <a:chExt cx="5120640" cy="868680"/>
          </a:xfrm>
        </p:grpSpPr>
        <p:grpSp>
          <p:nvGrpSpPr>
            <p:cNvPr id="6" name="Text 6"/>
            <p:cNvGrpSpPr/>
            <p:nvPr/>
          </p:nvGrpSpPr>
          <p:grpSpPr>
            <a:xfrm>
              <a:off x="731520" y="4617720"/>
              <a:ext cx="5120640" cy="868680"/>
              <a:chOff x="731520" y="4617720"/>
              <a:chExt cx="5120640" cy="868680"/>
            </a:xfrm>
          </p:grpSpPr>
          <p:sp>
            <p:nvSpPr>
              <p:cNvPr id="5006" name="Text 6 (shape)"/>
              <p:cNvSpPr/>
              <p:nvPr/>
            </p:nvSpPr>
            <p:spPr>
              <a:xfrm>
                <a:off x="731520" y="4617720"/>
                <a:ext cx="5120640" cy="868680"/>
              </a:xfrm>
              <a:prstGeom prst="roundRect">
                <a:avLst>
                  <a:gd name="adj" fmla="val 50000"/>
                </a:avLst>
              </a:prstGeom>
              <a:solidFill>
                <a:srgbClr val="FFD700"/>
              </a:solidFill>
              <a:ln w="38100">
                <a:solidFill>
                  <a:srgbClr val="FFFFFF"/>
                </a:solidFill>
              </a:ln>
            </p:spPr>
          </p:sp>
          <p:pic>
            <p:nvPicPr>
              <p:cNvPr id="6006" name="Text 6 (text)"/>
              <p:cNvPicPr>
                <a:picLocks noChangeAspect="1"/>
              </p:cNvPicPr>
              <p:nvPr/>
            </p:nvPicPr>
            <p:blipFill>
              <a:blip r:embed="rId13"/>
              <a:stretch>
                <a:fillRect/>
              </a:stretch>
            </p:blipFill>
            <p:spPr>
              <a:xfrm>
                <a:off x="1094232" y="4876800"/>
                <a:ext cx="3755136" cy="451104"/>
              </a:xfrm>
              <a:prstGeom prst="rect">
                <a:avLst/>
              </a:prstGeom>
            </p:spPr>
          </p:pic>
        </p:grpSp>
        <p:sp>
          <p:nvSpPr>
            <p:cNvPr id="7" name="Shape 7"/>
            <p:cNvSpPr/>
            <p:nvPr/>
          </p:nvSpPr>
          <p:spPr>
            <a:xfrm>
              <a:off x="5138928" y="4727448"/>
              <a:ext cx="640080" cy="640080"/>
            </a:xfrm>
            <a:prstGeom prst="ellipse">
              <a:avLst/>
            </a:prstGeom>
            <a:solidFill>
              <a:srgbClr val="00274C"/>
            </a:solidFill>
            <a:ln>
              <a:noFill/>
            </a:ln>
          </p:spPr>
        </p:sp>
        <p:pic>
          <p:nvPicPr>
            <p:cNvPr id="8" name="Picture 8" descr=""/>
            <p:cNvPicPr>
              <a:picLocks noChangeAspect="1"/>
            </p:cNvPicPr>
            <p:nvPr/>
          </p:nvPicPr>
          <p:blipFill>
            <a:blip r:embed="rId14"/>
            <a:stretch>
              <a:fillRect/>
            </a:stretch>
          </p:blipFill>
          <p:spPr>
            <a:xfrm>
              <a:off x="5276088" y="4864608"/>
              <a:ext cx="365760" cy="365760"/>
            </a:xfrm>
            <a:prstGeom prst="rect">
              <a:avLst/>
            </a:prstGeom>
          </p:spPr>
        </p:pic>
      </p:grpSp>
      <p:grpSp>
        <p:nvGrpSpPr>
          <p:cNvPr id="13" name="Training Videos"/>
          <p:cNvGrpSpPr/>
          <p:nvPr/>
        </p:nvGrpSpPr>
        <p:grpSpPr>
          <a:xfrm>
            <a:off x="6675120" y="758952"/>
            <a:ext cx="2606040" cy="2505456"/>
            <a:chOff x="6675120" y="758952"/>
            <a:chExt cx="2606040" cy="2505456"/>
          </a:xfrm>
        </p:grpSpPr>
        <p:sp>
          <p:nvSpPr>
            <p:cNvPr id="10" name="Shape 10"/>
            <p:cNvSpPr/>
            <p:nvPr/>
          </p:nvSpPr>
          <p:spPr>
            <a:xfrm>
              <a:off x="6812280" y="1051560"/>
              <a:ext cx="2331720" cy="2212848"/>
            </a:xfrm>
            <a:prstGeom prst="roundRect">
              <a:avLst>
                <a:gd name="adj" fmla="val 8000"/>
              </a:avLst>
            </a:prstGeom>
            <a:solidFill>
              <a:srgbClr val="0E3A66"/>
            </a:solidFill>
            <a:ln w="12700">
              <a:solidFill>
                <a:srgbClr val="2F65A7"/>
              </a:solidFill>
            </a:ln>
          </p:spPr>
        </p:sp>
        <p:pic>
          <p:nvPicPr>
            <p:cNvPr id="11" name="Training Videos screenshot" descr="Training Videos page on LegacyPartners.biz"/>
            <p:cNvPicPr>
              <a:picLocks noChangeAspect="1"/>
            </p:cNvPicPr>
            <p:nvPr/>
          </p:nvPicPr>
          <p:blipFill>
            <a:blip r:embed="rId15"/>
            <a:stretch>
              <a:fillRect/>
            </a:stretch>
          </p:blipFill>
          <p:spPr>
            <a:xfrm>
              <a:off x="6675120" y="758952"/>
              <a:ext cx="2606040" cy="1779437"/>
            </a:xfrm>
            <a:prstGeom prst="rect">
              <a:avLst/>
            </a:prstGeom>
          </p:spPr>
        </p:pic>
        <p:grpSp>
          <p:nvGrpSpPr>
            <p:cNvPr id="12" name="Text 12"/>
            <p:cNvGrpSpPr/>
            <p:nvPr/>
          </p:nvGrpSpPr>
          <p:grpSpPr>
            <a:xfrm>
              <a:off x="6949440" y="2532888"/>
              <a:ext cx="2057400" cy="658368"/>
              <a:chOff x="6949440" y="2532888"/>
              <a:chExt cx="2057400" cy="658368"/>
            </a:xfrm>
          </p:grpSpPr>
          <p:pic>
            <p:nvPicPr>
              <p:cNvPr id="6012" name="Text 12 (text)"/>
              <p:cNvPicPr>
                <a:picLocks noChangeAspect="1"/>
              </p:cNvPicPr>
              <p:nvPr/>
            </p:nvPicPr>
            <p:blipFill>
              <a:blip r:embed="rId16"/>
              <a:stretch>
                <a:fillRect/>
              </a:stretch>
            </p:blipFill>
            <p:spPr>
              <a:xfrm>
                <a:off x="7040880" y="2734056"/>
                <a:ext cx="1862328" cy="286512"/>
              </a:xfrm>
              <a:prstGeom prst="rect">
                <a:avLst/>
              </a:prstGeom>
            </p:spPr>
          </p:pic>
        </p:grpSp>
      </p:grpSp>
      <p:grpSp>
        <p:nvGrpSpPr>
          <p:cNvPr id="17" name="Inviting Blueprints"/>
          <p:cNvGrpSpPr/>
          <p:nvPr/>
        </p:nvGrpSpPr>
        <p:grpSpPr>
          <a:xfrm>
            <a:off x="9281160" y="758952"/>
            <a:ext cx="2606040" cy="2505456"/>
            <a:chOff x="9281160" y="758952"/>
            <a:chExt cx="2606040" cy="2505456"/>
          </a:xfrm>
        </p:grpSpPr>
        <p:sp>
          <p:nvSpPr>
            <p:cNvPr id="14" name="Shape 14"/>
            <p:cNvSpPr/>
            <p:nvPr/>
          </p:nvSpPr>
          <p:spPr>
            <a:xfrm>
              <a:off x="9418320" y="1051560"/>
              <a:ext cx="2331720" cy="2212848"/>
            </a:xfrm>
            <a:prstGeom prst="roundRect">
              <a:avLst>
                <a:gd name="adj" fmla="val 8000"/>
              </a:avLst>
            </a:prstGeom>
            <a:solidFill>
              <a:srgbClr val="0E3A66"/>
            </a:solidFill>
            <a:ln w="12700">
              <a:solidFill>
                <a:srgbClr val="2F65A7"/>
              </a:solidFill>
            </a:ln>
          </p:spPr>
        </p:sp>
        <p:pic>
          <p:nvPicPr>
            <p:cNvPr id="15" name="Inviting Blueprints screenshot" descr="Inviting Blueprints page on LegacyPartners.biz"/>
            <p:cNvPicPr>
              <a:picLocks noChangeAspect="1"/>
            </p:cNvPicPr>
            <p:nvPr/>
          </p:nvPicPr>
          <p:blipFill>
            <a:blip r:embed="rId17"/>
            <a:stretch>
              <a:fillRect/>
            </a:stretch>
          </p:blipFill>
          <p:spPr>
            <a:xfrm>
              <a:off x="9281160" y="758952"/>
              <a:ext cx="2606040" cy="1779437"/>
            </a:xfrm>
            <a:prstGeom prst="rect">
              <a:avLst/>
            </a:prstGeom>
          </p:spPr>
        </p:pic>
        <p:grpSp>
          <p:nvGrpSpPr>
            <p:cNvPr id="16" name="Text 16"/>
            <p:cNvGrpSpPr/>
            <p:nvPr/>
          </p:nvGrpSpPr>
          <p:grpSpPr>
            <a:xfrm>
              <a:off x="9555480" y="2532888"/>
              <a:ext cx="2057400" cy="658368"/>
              <a:chOff x="9555480" y="2532888"/>
              <a:chExt cx="2057400" cy="658368"/>
            </a:xfrm>
          </p:grpSpPr>
          <p:pic>
            <p:nvPicPr>
              <p:cNvPr id="6016" name="Text 16 (text)"/>
              <p:cNvPicPr>
                <a:picLocks noChangeAspect="1"/>
              </p:cNvPicPr>
              <p:nvPr/>
            </p:nvPicPr>
            <p:blipFill>
              <a:blip r:embed="rId18"/>
              <a:stretch>
                <a:fillRect/>
              </a:stretch>
            </p:blipFill>
            <p:spPr>
              <a:xfrm>
                <a:off x="9973056" y="2602992"/>
                <a:ext cx="1222248" cy="545592"/>
              </a:xfrm>
              <a:prstGeom prst="rect">
                <a:avLst/>
              </a:prstGeom>
            </p:spPr>
          </p:pic>
        </p:grpSp>
      </p:grpSp>
      <p:grpSp>
        <p:nvGrpSpPr>
          <p:cNvPr id="21" name="Step-by-Step Trainings"/>
          <p:cNvGrpSpPr/>
          <p:nvPr/>
        </p:nvGrpSpPr>
        <p:grpSpPr>
          <a:xfrm>
            <a:off x="6675120" y="3364992"/>
            <a:ext cx="2606040" cy="2505456"/>
            <a:chOff x="6675120" y="3364992"/>
            <a:chExt cx="2606040" cy="2505456"/>
          </a:xfrm>
        </p:grpSpPr>
        <p:sp>
          <p:nvSpPr>
            <p:cNvPr id="18" name="Shape 18"/>
            <p:cNvSpPr/>
            <p:nvPr/>
          </p:nvSpPr>
          <p:spPr>
            <a:xfrm>
              <a:off x="6812280" y="3657600"/>
              <a:ext cx="2331720" cy="2212848"/>
            </a:xfrm>
            <a:prstGeom prst="roundRect">
              <a:avLst>
                <a:gd name="adj" fmla="val 8000"/>
              </a:avLst>
            </a:prstGeom>
            <a:solidFill>
              <a:srgbClr val="0E3A66"/>
            </a:solidFill>
            <a:ln w="12700">
              <a:solidFill>
                <a:srgbClr val="2F65A7"/>
              </a:solidFill>
            </a:ln>
          </p:spPr>
        </p:sp>
        <p:pic>
          <p:nvPicPr>
            <p:cNvPr id="19" name="Step-by-Step Trainings screenshot" descr="Step-by-Step Trainings page on LegacyPartners.biz"/>
            <p:cNvPicPr>
              <a:picLocks noChangeAspect="1"/>
            </p:cNvPicPr>
            <p:nvPr/>
          </p:nvPicPr>
          <p:blipFill>
            <a:blip r:embed="rId19"/>
            <a:stretch>
              <a:fillRect/>
            </a:stretch>
          </p:blipFill>
          <p:spPr>
            <a:xfrm>
              <a:off x="6675120" y="3364992"/>
              <a:ext cx="2606040" cy="1779437"/>
            </a:xfrm>
            <a:prstGeom prst="rect">
              <a:avLst/>
            </a:prstGeom>
          </p:spPr>
        </p:pic>
        <p:grpSp>
          <p:nvGrpSpPr>
            <p:cNvPr id="20" name="Text 20"/>
            <p:cNvGrpSpPr/>
            <p:nvPr/>
          </p:nvGrpSpPr>
          <p:grpSpPr>
            <a:xfrm>
              <a:off x="6949440" y="5138928"/>
              <a:ext cx="2057400" cy="658368"/>
              <a:chOff x="6949440" y="5138928"/>
              <a:chExt cx="2057400" cy="658368"/>
            </a:xfrm>
          </p:grpSpPr>
          <p:pic>
            <p:nvPicPr>
              <p:cNvPr id="6020" name="Text 20 (text)"/>
              <p:cNvPicPr>
                <a:picLocks noChangeAspect="1"/>
              </p:cNvPicPr>
              <p:nvPr/>
            </p:nvPicPr>
            <p:blipFill>
              <a:blip r:embed="rId20"/>
              <a:stretch>
                <a:fillRect/>
              </a:stretch>
            </p:blipFill>
            <p:spPr>
              <a:xfrm>
                <a:off x="7156704" y="5224272"/>
                <a:ext cx="1642872" cy="533400"/>
              </a:xfrm>
              <a:prstGeom prst="rect">
                <a:avLst/>
              </a:prstGeom>
            </p:spPr>
          </p:pic>
        </p:grpSp>
      </p:grpSp>
      <p:grpSp>
        <p:nvGrpSpPr>
          <p:cNvPr id="25" name="Leader Resources"/>
          <p:cNvGrpSpPr/>
          <p:nvPr/>
        </p:nvGrpSpPr>
        <p:grpSpPr>
          <a:xfrm>
            <a:off x="9281160" y="3364992"/>
            <a:ext cx="2606040" cy="2505456"/>
            <a:chOff x="9281160" y="3364992"/>
            <a:chExt cx="2606040" cy="2505456"/>
          </a:xfrm>
        </p:grpSpPr>
        <p:sp>
          <p:nvSpPr>
            <p:cNvPr id="22" name="Shape 22"/>
            <p:cNvSpPr/>
            <p:nvPr/>
          </p:nvSpPr>
          <p:spPr>
            <a:xfrm>
              <a:off x="9418320" y="3657600"/>
              <a:ext cx="2331720" cy="2212848"/>
            </a:xfrm>
            <a:prstGeom prst="roundRect">
              <a:avLst>
                <a:gd name="adj" fmla="val 8000"/>
              </a:avLst>
            </a:prstGeom>
            <a:solidFill>
              <a:srgbClr val="0E3A66"/>
            </a:solidFill>
            <a:ln w="12700">
              <a:solidFill>
                <a:srgbClr val="2F65A7"/>
              </a:solidFill>
            </a:ln>
          </p:spPr>
        </p:sp>
        <p:pic>
          <p:nvPicPr>
            <p:cNvPr id="23" name="Leader Resources screenshot" descr="Leader Resources page on LegacyPartners.biz"/>
            <p:cNvPicPr>
              <a:picLocks noChangeAspect="1"/>
            </p:cNvPicPr>
            <p:nvPr/>
          </p:nvPicPr>
          <p:blipFill>
            <a:blip r:embed="rId21"/>
            <a:stretch>
              <a:fillRect/>
            </a:stretch>
          </p:blipFill>
          <p:spPr>
            <a:xfrm>
              <a:off x="9281160" y="3364992"/>
              <a:ext cx="2606040" cy="1779437"/>
            </a:xfrm>
            <a:prstGeom prst="rect">
              <a:avLst/>
            </a:prstGeom>
          </p:spPr>
        </p:pic>
        <p:grpSp>
          <p:nvGrpSpPr>
            <p:cNvPr id="24" name="Text 24"/>
            <p:cNvGrpSpPr/>
            <p:nvPr/>
          </p:nvGrpSpPr>
          <p:grpSpPr>
            <a:xfrm>
              <a:off x="9555480" y="5138928"/>
              <a:ext cx="2057400" cy="658368"/>
              <a:chOff x="9555480" y="5138928"/>
              <a:chExt cx="2057400" cy="658368"/>
            </a:xfrm>
          </p:grpSpPr>
          <p:pic>
            <p:nvPicPr>
              <p:cNvPr id="6024" name="Text 24 (text)"/>
              <p:cNvPicPr>
                <a:picLocks noChangeAspect="1"/>
              </p:cNvPicPr>
              <p:nvPr/>
            </p:nvPicPr>
            <p:blipFill>
              <a:blip r:embed="rId22"/>
              <a:stretch>
                <a:fillRect/>
              </a:stretch>
            </p:blipFill>
            <p:spPr>
              <a:xfrm>
                <a:off x="9966960" y="5224272"/>
                <a:ext cx="1234440" cy="472440"/>
              </a:xfrm>
              <a:prstGeom prst="rect">
                <a:avLst/>
              </a:prstGeom>
            </p:spPr>
          </p:pic>
        </p:grpSp>
      </p:grpSp>
      <p:grpSp>
        <p:nvGrpSpPr>
          <p:cNvPr id="26" name="Tagline"/>
          <p:cNvGrpSpPr/>
          <p:nvPr/>
        </p:nvGrpSpPr>
        <p:grpSpPr>
          <a:xfrm>
            <a:off x="719328" y="5989320"/>
            <a:ext cx="8698992" cy="365760"/>
            <a:chOff x="719328" y="5989320"/>
            <a:chExt cx="8698992" cy="365760"/>
          </a:xfrm>
        </p:grpSpPr>
        <p:pic>
          <p:nvPicPr>
            <p:cNvPr id="6026" name="Tagline (text)"/>
            <p:cNvPicPr>
              <a:picLocks noChangeAspect="1"/>
            </p:cNvPicPr>
            <p:nvPr/>
          </p:nvPicPr>
          <p:blipFill>
            <a:blip r:embed="rId23"/>
            <a:stretch>
              <a:fillRect/>
            </a:stretch>
          </p:blipFill>
          <p:spPr>
            <a:xfrm>
              <a:off x="719328" y="6010656"/>
              <a:ext cx="7592568" cy="149352"/>
            </a:xfrm>
            <a:prstGeom prst="rect">
              <a:avLst/>
            </a:prstGeom>
          </p:spPr>
        </p:pic>
      </p:grpSp>
      <p:sp>
        <p:nvSpPr>
          <p:cNvPr id="6027"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9" presetID="42" presetClass="entr" presetSubtype="0" fill="hold" grpId="0" nodeType="afterEffect">
                                  <p:stCondLst>
                                    <p:cond delay="0"/>
                                  </p:stCondLst>
                                  <p:childTnLst>
                                    <p:set>
                                      <p:cBhvr>
                                        <p:cTn id="5" dur="1" fill="hold">
                                          <p:stCondLst>
                                            <p:cond delay="0"/>
                                          </p:stCondLst>
                                        </p:cTn>
                                        <p:tgtEl>
                                          <p:spTgt spid="5"/>
                                        </p:tgtEl>
                                        <p:attrNameLst>
                                          <p:attrName>style.visibility</p:attrName>
                                        </p:attrNameLst>
                                      </p:cBhvr>
                                      <p:to>
                                        <p:strVal val="visible"/>
                                      </p:to>
                                    </p:set>
                                    <p:animEffect transition="in" filter="fade">
                                      <p:cBhvr>
                                        <p:cTn id="6" dur="550"/>
                                        <p:tgtEl>
                                          <p:spTgt spid="5"/>
                                        </p:tgtEl>
                                      </p:cBhvr>
                                    </p:animEffect>
                                    <p:anim calcmode="lin" valueType="num">
                                      <p:cBhvr additive="base">
                                        <p:cTn id="7" dur="550" fill="hold"/>
                                        <p:tgtEl>
                                          <p:spTgt spid="5"/>
                                        </p:tgtEl>
                                        <p:attrNameLst>
                                          <p:attrName>ppt_x</p:attrName>
                                        </p:attrNameLst>
                                      </p:cBhvr>
                                      <p:tavLst>
                                        <p:tav tm="0">
                                          <p:val>
                                            <p:strVal val="#ppt_x"/>
                                          </p:val>
                                        </p:tav>
                                        <p:tav tm="100000">
                                          <p:val>
                                            <p:strVal val="#ppt_x"/>
                                          </p:val>
                                        </p:tav>
                                      </p:tavLst>
                                    </p:anim>
                                    <p:anim calcmode="lin" valueType="num">
                                      <p:cBhvr additive="base">
                                        <p:cTn id="8" dur="5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50"/>
                            </p:stCondLst>
                            <p:childTnLst>
                              <p:par>
                                <p:cTn id="15" presetID="5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50" fill="hold"/>
                                        <p:tgtEl>
                                          <p:spTgt spid="9"/>
                                        </p:tgtEl>
                                        <p:attrNameLst>
                                          <p:attrName>ppt_w</p:attrName>
                                        </p:attrNameLst>
                                      </p:cBhvr>
                                      <p:tavLst>
                                        <p:tav tm="0">
                                          <p:val>
                                            <p:strVal val="0"/>
                                          </p:val>
                                        </p:tav>
                                        <p:tav tm="100000">
                                          <p:val>
                                            <p:strVal val="#ppt_w"/>
                                          </p:val>
                                        </p:tav>
                                      </p:tavLst>
                                    </p:anim>
                                    <p:anim calcmode="lin" valueType="num">
                                      <p:cBhvr additive="base">
                                        <p:cTn id="13" dur="550" fill="hold"/>
                                        <p:tgtEl>
                                          <p:spTgt spid="9"/>
                                        </p:tgtEl>
                                        <p:attrNameLst>
                                          <p:attrName>ppt_h</p:attrName>
                                        </p:attrNameLst>
                                      </p:cBhvr>
                                      <p:tavLst>
                                        <p:tav tm="0">
                                          <p:val>
                                            <p:strVal val="0"/>
                                          </p:val>
                                        </p:tav>
                                        <p:tav tm="100000">
                                          <p:val>
                                            <p:strVal val="#ppt_h"/>
                                          </p:val>
                                        </p:tav>
                                      </p:tavLst>
                                    </p:anim>
                                    <p:animEffect transition="in" filter="fade">
                                      <p:cBhvr>
                                        <p:cTn id="14" dur="550"/>
                                        <p:tgtEl>
                                          <p:spTgt spid="9"/>
                                        </p:tgtEl>
                                      </p:cBhvr>
                                    </p:animEffect>
                                  </p:childTnLst>
                                </p:cTn>
                              </p:par>
                            </p:childTnLst>
                          </p:cTn>
                        </p:par>
                        <p:par>
                          <p:cTn id="16" fill="hold">
                            <p:stCondLst>
                              <p:cond delay="1100"/>
                            </p:stCondLst>
                            <p:childTnLst>
                              <p:par>
                                <p:cTn id="21" presetID="42" presetClass="entr"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50"/>
                                        <p:tgtEl>
                                          <p:spTgt spid="13"/>
                                        </p:tgtEl>
                                      </p:cBhvr>
                                    </p:animEffect>
                                    <p:anim calcmode="lin" valueType="num">
                                      <p:cBhvr additive="base">
                                        <p:cTn id="19" dur="550" fill="hold"/>
                                        <p:tgtEl>
                                          <p:spTgt spid="13"/>
                                        </p:tgtEl>
                                        <p:attrNameLst>
                                          <p:attrName>ppt_x</p:attrName>
                                        </p:attrNameLst>
                                      </p:cBhvr>
                                      <p:tavLst>
                                        <p:tav tm="0">
                                          <p:val>
                                            <p:strVal val="#ppt_x"/>
                                          </p:val>
                                        </p:tav>
                                        <p:tav tm="100000">
                                          <p:val>
                                            <p:strVal val="#ppt_x"/>
                                          </p:val>
                                        </p:tav>
                                      </p:tavLst>
                                    </p:anim>
                                    <p:anim calcmode="lin" valueType="num">
                                      <p:cBhvr additive="base">
                                        <p:cTn id="20" dur="55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1650"/>
                            </p:stCondLst>
                            <p:childTnLst>
                              <p:par>
                                <p:cTn id="27" presetID="42" presetClass="entr" presetSubtype="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50"/>
                                        <p:tgtEl>
                                          <p:spTgt spid="17"/>
                                        </p:tgtEl>
                                      </p:cBhvr>
                                    </p:animEffect>
                                    <p:anim calcmode="lin" valueType="num">
                                      <p:cBhvr additive="base">
                                        <p:cTn id="25" dur="550" fill="hold"/>
                                        <p:tgtEl>
                                          <p:spTgt spid="17"/>
                                        </p:tgtEl>
                                        <p:attrNameLst>
                                          <p:attrName>ppt_x</p:attrName>
                                        </p:attrNameLst>
                                      </p:cBhvr>
                                      <p:tavLst>
                                        <p:tav tm="0">
                                          <p:val>
                                            <p:strVal val="#ppt_x"/>
                                          </p:val>
                                        </p:tav>
                                        <p:tav tm="100000">
                                          <p:val>
                                            <p:strVal val="#ppt_x"/>
                                          </p:val>
                                        </p:tav>
                                      </p:tavLst>
                                    </p:anim>
                                    <p:anim calcmode="lin" valueType="num">
                                      <p:cBhvr additive="base">
                                        <p:cTn id="26" dur="550" fill="hold"/>
                                        <p:tgtEl>
                                          <p:spTgt spid="17"/>
                                        </p:tgtEl>
                                        <p:attrNameLst>
                                          <p:attrName>ppt_y</p:attrName>
                                        </p:attrNameLst>
                                      </p:cBhvr>
                                      <p:tavLst>
                                        <p:tav tm="0">
                                          <p:val>
                                            <p:strVal val="#ppt_y+.1"/>
                                          </p:val>
                                        </p:tav>
                                        <p:tav tm="100000">
                                          <p:val>
                                            <p:strVal val="#ppt_y"/>
                                          </p:val>
                                        </p:tav>
                                      </p:tavLst>
                                    </p:anim>
                                  </p:childTnLst>
                                </p:cTn>
                              </p:par>
                            </p:childTnLst>
                          </p:cTn>
                        </p:par>
                        <p:par>
                          <p:cTn id="28" fill="hold">
                            <p:stCondLst>
                              <p:cond delay="2200"/>
                            </p:stCondLst>
                            <p:childTnLst>
                              <p:par>
                                <p:cTn id="33" presetID="42" presetClass="entr" presetSubtype="0"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50"/>
                                        <p:tgtEl>
                                          <p:spTgt spid="21"/>
                                        </p:tgtEl>
                                      </p:cBhvr>
                                    </p:animEffect>
                                    <p:anim calcmode="lin" valueType="num">
                                      <p:cBhvr additive="base">
                                        <p:cTn id="31" dur="550" fill="hold"/>
                                        <p:tgtEl>
                                          <p:spTgt spid="21"/>
                                        </p:tgtEl>
                                        <p:attrNameLst>
                                          <p:attrName>ppt_x</p:attrName>
                                        </p:attrNameLst>
                                      </p:cBhvr>
                                      <p:tavLst>
                                        <p:tav tm="0">
                                          <p:val>
                                            <p:strVal val="#ppt_x"/>
                                          </p:val>
                                        </p:tav>
                                        <p:tav tm="100000">
                                          <p:val>
                                            <p:strVal val="#ppt_x"/>
                                          </p:val>
                                        </p:tav>
                                      </p:tavLst>
                                    </p:anim>
                                    <p:anim calcmode="lin" valueType="num">
                                      <p:cBhvr additive="base">
                                        <p:cTn id="32" dur="550" fill="hold"/>
                                        <p:tgtEl>
                                          <p:spTgt spid="21"/>
                                        </p:tgtEl>
                                        <p:attrNameLst>
                                          <p:attrName>ppt_y</p:attrName>
                                        </p:attrNameLst>
                                      </p:cBhvr>
                                      <p:tavLst>
                                        <p:tav tm="0">
                                          <p:val>
                                            <p:strVal val="#ppt_y+.1"/>
                                          </p:val>
                                        </p:tav>
                                        <p:tav tm="100000">
                                          <p:val>
                                            <p:strVal val="#ppt_y"/>
                                          </p:val>
                                        </p:tav>
                                      </p:tavLst>
                                    </p:anim>
                                  </p:childTnLst>
                                </p:cTn>
                              </p:par>
                            </p:childTnLst>
                          </p:cTn>
                        </p:par>
                        <p:par>
                          <p:cTn id="34" fill="hold">
                            <p:stCondLst>
                              <p:cond delay="2750"/>
                            </p:stCondLst>
                            <p:childTnLst>
                              <p:par>
                                <p:cTn id="39" presetID="42"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50"/>
                                        <p:tgtEl>
                                          <p:spTgt spid="25"/>
                                        </p:tgtEl>
                                      </p:cBhvr>
                                    </p:animEffect>
                                    <p:anim calcmode="lin" valueType="num">
                                      <p:cBhvr additive="base">
                                        <p:cTn id="37" dur="550" fill="hold"/>
                                        <p:tgtEl>
                                          <p:spTgt spid="25"/>
                                        </p:tgtEl>
                                        <p:attrNameLst>
                                          <p:attrName>ppt_x</p:attrName>
                                        </p:attrNameLst>
                                      </p:cBhvr>
                                      <p:tavLst>
                                        <p:tav tm="0">
                                          <p:val>
                                            <p:strVal val="#ppt_x"/>
                                          </p:val>
                                        </p:tav>
                                        <p:tav tm="100000">
                                          <p:val>
                                            <p:strVal val="#ppt_x"/>
                                          </p:val>
                                        </p:tav>
                                      </p:tavLst>
                                    </p:anim>
                                    <p:anim calcmode="lin" valueType="num">
                                      <p:cBhvr additive="base">
                                        <p:cTn id="38" dur="55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3300"/>
                            </p:stCondLst>
                            <p:childTnLst>
                              <p:par>
                                <p:cTn id="43" presetID="10" presetClass="entr" presetSubtype="0"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5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CB"/>
          <a:srcRect/>
          <a:stretch>
            <a:fillRect/>
          </a:stretch>
        </a:blipFill>
        <a:effectLst/>
      </p:bgPr>
    </p:bg>
    <p:spTree>
      <p:nvGrpSpPr>
        <p:cNvPr id="1" name=""/>
        <p:cNvGrpSpPr/>
        <p:nvPr/>
      </p:nvGrpSpPr>
      <p:grpSpPr>
        <a:xfrm>
          <a:off x="0" y="0"/>
          <a:ext cx="0" cy="0"/>
          <a:chOff x="0" y="0"/>
          <a:chExt cx="0" cy="0"/>
        </a:xfrm>
      </p:grpSpPr>
      <p:pic>
        <p:nvPicPr>
          <p:cNvPr id="100" name="Sunday" descr="Sunday 7:00 PM CT: Sunday Night Zoom"/>
          <p:cNvPicPr>
            <a:picLocks noChangeAspect="1"/>
          </p:cNvPicPr>
          <p:nvPr/>
        </p:nvPicPr>
        <p:blipFill>
          <a:blip r:embed="rIdC0"/>
          <a:stretch>
            <a:fillRect/>
          </a:stretch>
        </p:blipFill>
        <p:spPr>
          <a:xfrm>
            <a:off x="330200" y="1854200"/>
            <a:ext cx="2112367" cy="4679950"/>
          </a:xfrm>
          <a:prstGeom prst="rect">
            <a:avLst/>
          </a:prstGeom>
        </p:spPr>
      </p:pic>
      <p:pic>
        <p:nvPicPr>
          <p:cNvPr id="101" name="Monday" descr="Monday 7:00 PM CT: ACN Presentation + Fintech Discussion"/>
          <p:cNvPicPr>
            <a:picLocks noChangeAspect="1"/>
          </p:cNvPicPr>
          <p:nvPr/>
        </p:nvPicPr>
        <p:blipFill>
          <a:blip r:embed="rIdC1"/>
          <a:stretch>
            <a:fillRect/>
          </a:stretch>
        </p:blipFill>
        <p:spPr>
          <a:xfrm>
            <a:off x="2213967" y="1854200"/>
            <a:ext cx="2112466" cy="4679950"/>
          </a:xfrm>
          <a:prstGeom prst="rect">
            <a:avLst/>
          </a:prstGeom>
        </p:spPr>
      </p:pic>
      <p:pic>
        <p:nvPicPr>
          <p:cNvPr id="102" name="Tuesday" descr="Tuesday 7:00 PM CT: ACN Presentation + Fintech Discussion"/>
          <p:cNvPicPr>
            <a:picLocks noChangeAspect="1"/>
          </p:cNvPicPr>
          <p:nvPr/>
        </p:nvPicPr>
        <p:blipFill>
          <a:blip r:embed="rIdC2"/>
          <a:stretch>
            <a:fillRect/>
          </a:stretch>
        </p:blipFill>
        <p:spPr>
          <a:xfrm>
            <a:off x="4097833" y="1854200"/>
            <a:ext cx="2112367" cy="4679950"/>
          </a:xfrm>
          <a:prstGeom prst="rect">
            <a:avLst/>
          </a:prstGeom>
        </p:spPr>
      </p:pic>
      <p:pic>
        <p:nvPicPr>
          <p:cNvPr id="103" name="Wednesday" descr="Wednesday 7:00 PM CT: ACN Presentation; 8:00 PM CT Fintech Informational Zoom"/>
          <p:cNvPicPr>
            <a:picLocks noChangeAspect="1"/>
          </p:cNvPicPr>
          <p:nvPr/>
        </p:nvPicPr>
        <p:blipFill>
          <a:blip r:embed="rIdC3"/>
          <a:stretch>
            <a:fillRect/>
          </a:stretch>
        </p:blipFill>
        <p:spPr>
          <a:xfrm>
            <a:off x="5981600" y="1854200"/>
            <a:ext cx="2112466" cy="4679950"/>
          </a:xfrm>
          <a:prstGeom prst="rect">
            <a:avLst/>
          </a:prstGeom>
        </p:spPr>
      </p:pic>
      <p:pic>
        <p:nvPicPr>
          <p:cNvPr id="104" name="Thursday" descr="Thursday 8:00 PM CT: All-IBO Fintech Training"/>
          <p:cNvPicPr>
            <a:picLocks noChangeAspect="1"/>
          </p:cNvPicPr>
          <p:nvPr/>
        </p:nvPicPr>
        <p:blipFill>
          <a:blip r:embed="rIdC4"/>
          <a:stretch>
            <a:fillRect/>
          </a:stretch>
        </p:blipFill>
        <p:spPr>
          <a:xfrm>
            <a:off x="7865467" y="1854200"/>
            <a:ext cx="2112466" cy="4679950"/>
          </a:xfrm>
          <a:prstGeom prst="rect">
            <a:avLst/>
          </a:prstGeom>
        </p:spPr>
      </p:pic>
      <p:pic>
        <p:nvPicPr>
          <p:cNvPr id="105" name="Saturday" descr="Saturday 9:00 AM CT: ACN Presentation + New IBO Training"/>
          <p:cNvPicPr>
            <a:picLocks noChangeAspect="1"/>
          </p:cNvPicPr>
          <p:nvPr/>
        </p:nvPicPr>
        <p:blipFill>
          <a:blip r:embed="rIdC5"/>
          <a:stretch>
            <a:fillRect/>
          </a:stretch>
        </p:blipFill>
        <p:spPr>
          <a:xfrm>
            <a:off x="9749333" y="1854200"/>
            <a:ext cx="2112367" cy="4679950"/>
          </a:xfrm>
          <a:prstGeom prst="rect">
            <a:avLst/>
          </a:prstGeom>
        </p:spPr>
      </p:pic>
      <p:pic>
        <p:nvPicPr>
          <p:cNvPr id="106" name="IBOs Only tag" descr="IBOs ONLY"/>
          <p:cNvPicPr>
            <a:picLocks noChangeAspect="1"/>
          </p:cNvPicPr>
          <p:nvPr/>
        </p:nvPicPr>
        <p:blipFill>
          <a:blip r:embed="rIdC6"/>
          <a:stretch>
            <a:fillRect/>
          </a:stretch>
        </p:blipFill>
        <p:spPr>
          <a:xfrm>
            <a:off x="7992467" y="3285331"/>
            <a:ext cx="1193899" cy="590550"/>
          </a:xfrm>
          <a:prstGeom prst="rect">
            <a:avLst/>
          </a:prstGeom>
        </p:spPr>
      </p:pic>
      <p:pic>
        <p:nvPicPr>
          <p:cNvPr id="107" name="Guests footnote" descr="Guests are welcome at every event except Thursday IBO-only training. All times Central."/>
          <p:cNvPicPr>
            <a:picLocks noChangeAspect="1"/>
          </p:cNvPicPr>
          <p:nvPr/>
        </p:nvPicPr>
        <p:blipFill>
          <a:blip r:embed="rIdC7"/>
          <a:stretch>
            <a:fillRect/>
          </a:stretch>
        </p:blipFill>
        <p:spPr>
          <a:xfrm>
            <a:off x="330200" y="6318250"/>
            <a:ext cx="5774432" cy="539750"/>
          </a:xfrm>
          <a:prstGeom prst="rect">
            <a:avLst/>
          </a:prstGeom>
        </p:spPr>
      </p:pic>
      <p:pic>
        <p:nvPicPr>
          <p:cNvPr id="108" name="Guests welcome badge" descr="Guests welcome at every event"/>
          <p:cNvPicPr>
            <a:picLocks noChangeAspect="1"/>
          </p:cNvPicPr>
          <p:nvPr/>
        </p:nvPicPr>
        <p:blipFill>
          <a:blip r:embed="rIdC8"/>
          <a:stretch>
            <a:fillRect/>
          </a:stretch>
        </p:blipFill>
        <p:spPr>
          <a:xfrm>
            <a:off x="8855571" y="536575"/>
            <a:ext cx="3006229" cy="704850"/>
          </a:xfrm>
          <a:prstGeom prst="rect">
            <a:avLst/>
          </a:prstGeom>
        </p:spPr>
      </p:pic>
      <p:sp>
        <p:nvSpPr>
          <p:cNvPr id="109"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1915176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500"/>
                                        <p:tgtEl>
                                          <p:spTgt spid="100"/>
                                        </p:tgtEl>
                                      </p:cBhvr>
                                    </p:animEffect>
                                    <p:anim calcmode="lin" valueType="num">
                                      <p:cBhvr>
                                        <p:cTn id="8" dur="500" fill="hold"/>
                                        <p:tgtEl>
                                          <p:spTgt spid="100"/>
                                        </p:tgtEl>
                                        <p:attrNameLst>
                                          <p:attrName>ppt_x</p:attrName>
                                        </p:attrNameLst>
                                      </p:cBhvr>
                                      <p:tavLst>
                                        <p:tav tm="0">
                                          <p:val>
                                            <p:strVal val="#ppt_x"/>
                                          </p:val>
                                        </p:tav>
                                        <p:tav tm="100000">
                                          <p:val>
                                            <p:strVal val="#ppt_x"/>
                                          </p:val>
                                        </p:tav>
                                      </p:tavLst>
                                    </p:anim>
                                    <p:anim calcmode="lin" valueType="num">
                                      <p:cBhvr>
                                        <p:cTn id="9" dur="500" fill="hold"/>
                                        <p:tgtEl>
                                          <p:spTgt spid="10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01"/>
                                        </p:tgtEl>
                                        <p:attrNameLst>
                                          <p:attrName>style.visibility</p:attrName>
                                        </p:attrNameLst>
                                      </p:cBhvr>
                                      <p:to>
                                        <p:strVal val="visible"/>
                                      </p:to>
                                    </p:set>
                                    <p:animEffect transition="in" filter="fade">
                                      <p:cBhvr>
                                        <p:cTn id="13" dur="500"/>
                                        <p:tgtEl>
                                          <p:spTgt spid="101"/>
                                        </p:tgtEl>
                                      </p:cBhvr>
                                    </p:animEffect>
                                    <p:anim calcmode="lin" valueType="num">
                                      <p:cBhvr>
                                        <p:cTn id="14" dur="500" fill="hold"/>
                                        <p:tgtEl>
                                          <p:spTgt spid="101"/>
                                        </p:tgtEl>
                                        <p:attrNameLst>
                                          <p:attrName>ppt_x</p:attrName>
                                        </p:attrNameLst>
                                      </p:cBhvr>
                                      <p:tavLst>
                                        <p:tav tm="0">
                                          <p:val>
                                            <p:strVal val="#ppt_x"/>
                                          </p:val>
                                        </p:tav>
                                        <p:tav tm="100000">
                                          <p:val>
                                            <p:strVal val="#ppt_x"/>
                                          </p:val>
                                        </p:tav>
                                      </p:tavLst>
                                    </p:anim>
                                    <p:anim calcmode="lin" valueType="num">
                                      <p:cBhvr>
                                        <p:cTn id="15" dur="500" fill="hold"/>
                                        <p:tgtEl>
                                          <p:spTgt spid="10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102"/>
                                        </p:tgtEl>
                                        <p:attrNameLst>
                                          <p:attrName>style.visibility</p:attrName>
                                        </p:attrNameLst>
                                      </p:cBhvr>
                                      <p:to>
                                        <p:strVal val="visible"/>
                                      </p:to>
                                    </p:set>
                                    <p:animEffect transition="in" filter="fade">
                                      <p:cBhvr>
                                        <p:cTn id="19" dur="500"/>
                                        <p:tgtEl>
                                          <p:spTgt spid="102"/>
                                        </p:tgtEl>
                                      </p:cBhvr>
                                    </p:animEffect>
                                    <p:anim calcmode="lin" valueType="num">
                                      <p:cBhvr>
                                        <p:cTn id="20" dur="500" fill="hold"/>
                                        <p:tgtEl>
                                          <p:spTgt spid="102"/>
                                        </p:tgtEl>
                                        <p:attrNameLst>
                                          <p:attrName>ppt_x</p:attrName>
                                        </p:attrNameLst>
                                      </p:cBhvr>
                                      <p:tavLst>
                                        <p:tav tm="0">
                                          <p:val>
                                            <p:strVal val="#ppt_x"/>
                                          </p:val>
                                        </p:tav>
                                        <p:tav tm="100000">
                                          <p:val>
                                            <p:strVal val="#ppt_x"/>
                                          </p:val>
                                        </p:tav>
                                      </p:tavLst>
                                    </p:anim>
                                    <p:anim calcmode="lin" valueType="num">
                                      <p:cBhvr>
                                        <p:cTn id="21" dur="500" fill="hold"/>
                                        <p:tgtEl>
                                          <p:spTgt spid="102"/>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103"/>
                                        </p:tgtEl>
                                        <p:attrNameLst>
                                          <p:attrName>style.visibility</p:attrName>
                                        </p:attrNameLst>
                                      </p:cBhvr>
                                      <p:to>
                                        <p:strVal val="visible"/>
                                      </p:to>
                                    </p:set>
                                    <p:animEffect transition="in" filter="fade">
                                      <p:cBhvr>
                                        <p:cTn id="25" dur="500"/>
                                        <p:tgtEl>
                                          <p:spTgt spid="103"/>
                                        </p:tgtEl>
                                      </p:cBhvr>
                                    </p:animEffect>
                                    <p:anim calcmode="lin" valueType="num">
                                      <p:cBhvr>
                                        <p:cTn id="26" dur="500" fill="hold"/>
                                        <p:tgtEl>
                                          <p:spTgt spid="103"/>
                                        </p:tgtEl>
                                        <p:attrNameLst>
                                          <p:attrName>ppt_x</p:attrName>
                                        </p:attrNameLst>
                                      </p:cBhvr>
                                      <p:tavLst>
                                        <p:tav tm="0">
                                          <p:val>
                                            <p:strVal val="#ppt_x"/>
                                          </p:val>
                                        </p:tav>
                                        <p:tav tm="100000">
                                          <p:val>
                                            <p:strVal val="#ppt_x"/>
                                          </p:val>
                                        </p:tav>
                                      </p:tavLst>
                                    </p:anim>
                                    <p:anim calcmode="lin" valueType="num">
                                      <p:cBhvr>
                                        <p:cTn id="27" dur="500" fill="hold"/>
                                        <p:tgtEl>
                                          <p:spTgt spid="103"/>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104"/>
                                        </p:tgtEl>
                                        <p:attrNameLst>
                                          <p:attrName>style.visibility</p:attrName>
                                        </p:attrNameLst>
                                      </p:cBhvr>
                                      <p:to>
                                        <p:strVal val="visible"/>
                                      </p:to>
                                    </p:set>
                                    <p:animEffect transition="in" filter="fade">
                                      <p:cBhvr>
                                        <p:cTn id="31" dur="500"/>
                                        <p:tgtEl>
                                          <p:spTgt spid="104"/>
                                        </p:tgtEl>
                                      </p:cBhvr>
                                    </p:animEffect>
                                    <p:anim calcmode="lin" valueType="num">
                                      <p:cBhvr>
                                        <p:cTn id="32" dur="500" fill="hold"/>
                                        <p:tgtEl>
                                          <p:spTgt spid="104"/>
                                        </p:tgtEl>
                                        <p:attrNameLst>
                                          <p:attrName>ppt_x</p:attrName>
                                        </p:attrNameLst>
                                      </p:cBhvr>
                                      <p:tavLst>
                                        <p:tav tm="0">
                                          <p:val>
                                            <p:strVal val="#ppt_x"/>
                                          </p:val>
                                        </p:tav>
                                        <p:tav tm="100000">
                                          <p:val>
                                            <p:strVal val="#ppt_x"/>
                                          </p:val>
                                        </p:tav>
                                      </p:tavLst>
                                    </p:anim>
                                    <p:anim calcmode="lin" valueType="num">
                                      <p:cBhvr>
                                        <p:cTn id="33" dur="500" fill="hold"/>
                                        <p:tgtEl>
                                          <p:spTgt spid="104"/>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105"/>
                                        </p:tgtEl>
                                        <p:attrNameLst>
                                          <p:attrName>style.visibility</p:attrName>
                                        </p:attrNameLst>
                                      </p:cBhvr>
                                      <p:to>
                                        <p:strVal val="visible"/>
                                      </p:to>
                                    </p:set>
                                    <p:animEffect transition="in" filter="fade">
                                      <p:cBhvr>
                                        <p:cTn id="37" dur="500"/>
                                        <p:tgtEl>
                                          <p:spTgt spid="105"/>
                                        </p:tgtEl>
                                      </p:cBhvr>
                                    </p:animEffect>
                                    <p:anim calcmode="lin" valueType="num">
                                      <p:cBhvr>
                                        <p:cTn id="38" dur="500" fill="hold"/>
                                        <p:tgtEl>
                                          <p:spTgt spid="105"/>
                                        </p:tgtEl>
                                        <p:attrNameLst>
                                          <p:attrName>ppt_x</p:attrName>
                                        </p:attrNameLst>
                                      </p:cBhvr>
                                      <p:tavLst>
                                        <p:tav tm="0">
                                          <p:val>
                                            <p:strVal val="#ppt_x"/>
                                          </p:val>
                                        </p:tav>
                                        <p:tav tm="100000">
                                          <p:val>
                                            <p:strVal val="#ppt_x"/>
                                          </p:val>
                                        </p:tav>
                                      </p:tavLst>
                                    </p:anim>
                                    <p:anim calcmode="lin" valueType="num">
                                      <p:cBhvr>
                                        <p:cTn id="39" dur="500" fill="hold"/>
                                        <p:tgtEl>
                                          <p:spTgt spid="105"/>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2" presetClass="entr" presetSubtype="1" fill="hold" grpId="0" nodeType="afterEffect">
                                  <p:stCondLst>
                                    <p:cond delay="0"/>
                                  </p:stCondLst>
                                  <p:childTnLst>
                                    <p:set>
                                      <p:cBhvr>
                                        <p:cTn id="42" dur="1" fill="hold">
                                          <p:stCondLst>
                                            <p:cond delay="0"/>
                                          </p:stCondLst>
                                        </p:cTn>
                                        <p:tgtEl>
                                          <p:spTgt spid="106"/>
                                        </p:tgtEl>
                                        <p:attrNameLst>
                                          <p:attrName>style.visibility</p:attrName>
                                        </p:attrNameLst>
                                      </p:cBhvr>
                                      <p:to>
                                        <p:strVal val="visible"/>
                                      </p:to>
                                    </p:set>
                                    <p:anim calcmode="lin" valueType="num">
                                      <p:cBhvr additive="base">
                                        <p:cTn id="43" dur="500" fill="hold"/>
                                        <p:tgtEl>
                                          <p:spTgt spid="106"/>
                                        </p:tgtEl>
                                        <p:attrNameLst>
                                          <p:attrName>ppt_x</p:attrName>
                                        </p:attrNameLst>
                                      </p:cBhvr>
                                      <p:tavLst>
                                        <p:tav tm="0">
                                          <p:val>
                                            <p:strVal val="#ppt_x"/>
                                          </p:val>
                                        </p:tav>
                                        <p:tav tm="100000">
                                          <p:val>
                                            <p:strVal val="#ppt_x"/>
                                          </p:val>
                                        </p:tav>
                                      </p:tavLst>
                                    </p:anim>
                                    <p:anim calcmode="lin" valueType="num">
                                      <p:cBhvr additive="base">
                                        <p:cTn id="44" dur="500" fill="hold"/>
                                        <p:tgtEl>
                                          <p:spTgt spid="106"/>
                                        </p:tgtEl>
                                        <p:attrNameLst>
                                          <p:attrName>ppt_y</p:attrName>
                                        </p:attrNameLst>
                                      </p:cBhvr>
                                      <p:tavLst>
                                        <p:tav tm="0">
                                          <p:val>
                                            <p:strVal val="0-#ppt_h/2"/>
                                          </p:val>
                                        </p:tav>
                                        <p:tav tm="100000">
                                          <p:val>
                                            <p:strVal val="#ppt_y"/>
                                          </p:val>
                                        </p:tav>
                                      </p:tavLst>
                                    </p:anim>
                                  </p:childTnLst>
                                </p:cTn>
                              </p:par>
                            </p:childTnLst>
                          </p:cTn>
                        </p:par>
                        <p:par>
                          <p:cTn id="45" fill="hold">
                            <p:stCondLst>
                              <p:cond delay="3500"/>
                            </p:stCondLst>
                            <p:childTnLst>
                              <p:par>
                                <p:cTn id="46" presetID="22" presetClass="entr" presetSubtype="8" fill="hold" nodeType="afterEffect">
                                  <p:stCondLst>
                                    <p:cond delay="0"/>
                                  </p:stCondLst>
                                  <p:childTnLst>
                                    <p:set>
                                      <p:cBhvr>
                                        <p:cTn id="47" dur="1" fill="hold">
                                          <p:stCondLst>
                                            <p:cond delay="0"/>
                                          </p:stCondLst>
                                        </p:cTn>
                                        <p:tgtEl>
                                          <p:spTgt spid="107"/>
                                        </p:tgtEl>
                                        <p:attrNameLst>
                                          <p:attrName>style.visibility</p:attrName>
                                        </p:attrNameLst>
                                      </p:cBhvr>
                                      <p:to>
                                        <p:strVal val="visible"/>
                                      </p:to>
                                    </p:set>
                                    <p:animEffect transition="in" filter="wipe(left)">
                                      <p:cBhvr>
                                        <p:cTn id="48" dur="1000"/>
                                        <p:tgtEl>
                                          <p:spTgt spid="107"/>
                                        </p:tgtEl>
                                      </p:cBhvr>
                                    </p:animEffect>
                                  </p:childTnLst>
                                </p:cTn>
                              </p:par>
                            </p:childTnLst>
                          </p:cTn>
                        </p:par>
                        <p:par>
                          <p:cTn id="49" fill="hold">
                            <p:stCondLst>
                              <p:cond delay="4500"/>
                            </p:stCondLst>
                            <p:childTnLst>
                              <p:par>
                                <p:cTn id="50" presetID="26" presetClass="emph" presetSubtype="0" repeatCount="8000" fill="hold" nodeType="afterEffect">
                                  <p:stCondLst>
                                    <p:cond delay="0"/>
                                  </p:stCondLst>
                                  <p:childTnLst>
                                    <p:animEffect transition="out" filter="fade">
                                      <p:cBhvr>
                                        <p:cTn id="51" dur="500" tmFilter="0, 0; .2, .5; .8, .5; 1, 0"/>
                                        <p:tgtEl>
                                          <p:spTgt spid="108"/>
                                        </p:tgtEl>
                                      </p:cBhvr>
                                    </p:animEffect>
                                    <p:animScale>
                                      <p:cBhvr>
                                        <p:cTn id="52" dur="250" autoRev="1" fill="hold"/>
                                        <p:tgtEl>
                                          <p:spTgt spid="10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a:extLst>
            <a:ext uri="{FF2B5EF4-FFF2-40B4-BE49-F238E27FC236}">
              <a16:creationId xmlns:a16="http://schemas.microsoft.com/office/drawing/2014/main" id="{A0E26013-5DDA-F152-686A-7BF50915E6D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EB2607D-33E8-6374-5BF0-DDB912098679}"/>
              </a:ext>
            </a:extLst>
          </p:cNvPr>
          <p:cNvPicPr>
            <a:picLocks noChangeAspect="1"/>
          </p:cNvPicPr>
          <p:nvPr/>
        </p:nvPicPr>
        <p:blipFill>
          <a:blip r:embed="rId3"/>
          <a:stretch>
            <a:fillRect/>
          </a:stretch>
        </p:blipFill>
        <p:spPr>
          <a:xfrm>
            <a:off x="0" y="0"/>
            <a:ext cx="12192000" cy="6858000"/>
          </a:xfrm>
          <a:prstGeom prst="rect">
            <a:avLst/>
          </a:prstGeom>
        </p:spPr>
      </p:pic>
      <p:sp>
        <p:nvSpPr>
          <p:cNvPr id="4"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4250529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6"/>
          <a:srcRect/>
          <a:stretch>
            <a:fillRect/>
          </a:stretch>
        </a:blipFill>
        <a:effectLst/>
      </p:bgPr>
    </p:bg>
    <p:spTree>
      <p:nvGrpSpPr>
        <p:cNvPr id="1" name="Shape 167"/>
        <p:cNvGrpSpPr/>
        <p:nvPr/>
      </p:nvGrpSpPr>
      <p:grpSpPr>
        <a:xfrm>
          <a:off x="0" y="0"/>
          <a:ext cx="0" cy="0"/>
          <a:chOff x="0" y="0"/>
          <a:chExt cx="0" cy="0"/>
        </a:xfrm>
      </p:grpSpPr>
      <p:pic>
        <p:nvPicPr>
          <p:cNvPr id="6" name="Picture 5" descr="A black background with blue text&#10;&#10;Description automatically generated">
            <a:extLst>
              <a:ext uri="{FF2B5EF4-FFF2-40B4-BE49-F238E27FC236}">
                <a16:creationId xmlns:a16="http://schemas.microsoft.com/office/drawing/2014/main" id="{FC8ED8B6-100F-6831-5B16-9CF0095A92F7}"/>
              </a:ext>
            </a:extLst>
          </p:cNvPr>
          <p:cNvPicPr>
            <a:picLocks noChangeAspect="1"/>
          </p:cNvPicPr>
          <p:nvPr/>
        </p:nvPicPr>
        <p:blipFill rotWithShape="1">
          <a:blip r:embed="rId7"/>
          <a:stretch/>
        </p:blipFill>
        <p:spPr>
          <a:xfrm>
            <a:off x="1249528" y="1417320"/>
            <a:ext cx="9692640" cy="1400717"/>
          </a:xfrm>
          <a:prstGeom prst="rect">
            <a:avLst/>
          </a:prstGeom>
        </p:spPr>
      </p:pic>
      <p:grpSp>
        <p:nvGrpSpPr>
          <p:cNvPr id="7" name="Tagline Band"/>
          <p:cNvGrpSpPr/>
          <p:nvPr/>
        </p:nvGrpSpPr>
        <p:grpSpPr>
          <a:xfrm>
            <a:off x="2212848" y="3703320"/>
            <a:ext cx="7772400" cy="1051560"/>
            <a:chOff x="2212848" y="3703320"/>
            <a:chExt cx="7772400" cy="1051560"/>
          </a:xfrm>
        </p:grpSpPr>
        <p:sp>
          <p:nvSpPr>
            <p:cNvPr id="12" name="Tagline Band"/>
            <p:cNvSpPr/>
            <p:nvPr/>
          </p:nvSpPr>
          <p:spPr>
            <a:xfrm>
              <a:off x="2212848" y="3703320"/>
              <a:ext cx="7772400" cy="1051560"/>
            </a:xfrm>
            <a:prstGeom prst="roundRect">
              <a:avLst>
                <a:gd name="adj" fmla="val 50000"/>
              </a:avLst>
            </a:prstGeom>
            <a:solidFill>
              <a:srgbClr val="2F65A7"/>
            </a:solidFill>
            <a:ln w="38100">
              <a:solidFill>
                <a:srgbClr val="FFD700"/>
              </a:solidFill>
            </a:ln>
          </p:spPr>
          <p:txBody>
            <a:bodyPr wrap="square" lIns="0" tIns="0" rIns="0" bIns="0" anchor="ctr" rtlCol="0">
              <a:noAutofit/>
            </a:bodyPr>
            <a:lstStyle/>
            <a:p>
              <a:pPr algn="ctr">
                <a:spcBef>
                  <a:spcPts val="0"/>
                </a:spcBef>
                <a:buNone/>
              </a:pPr>
            </a:p>
          </p:txBody>
        </p:sp>
        <p:pic>
          <p:nvPicPr>
            <p:cNvPr id="11" name="Tagline Band text" descr=""/>
            <p:cNvPicPr>
              <a:picLocks noChangeAspect="1"/>
            </p:cNvPicPr>
            <p:nvPr/>
          </p:nvPicPr>
          <p:blipFill>
            <a:blip r:embed="rIdTx7"/>
            <a:stretch>
              <a:fillRect/>
            </a:stretch>
          </p:blipFill>
          <p:spPr>
            <a:xfrm>
              <a:off x="2962656" y="4008729"/>
              <a:ext cx="6276441" cy="566928"/>
            </a:xfrm>
            <a:prstGeom prst="rect">
              <a:avLst/>
            </a:prstGeom>
          </p:spPr>
        </p:pic>
      </p:grpSp>
      <p:pic>
        <p:nvPicPr>
          <p:cNvPr id="8" name="Kicker" descr=""/>
          <p:cNvPicPr>
            <a:picLocks noChangeAspect="1"/>
          </p:cNvPicPr>
          <p:nvPr/>
        </p:nvPicPr>
        <p:blipFill>
          <a:blip r:embed="rId8"/>
          <a:stretch>
            <a:fillRect/>
          </a:stretch>
        </p:blipFill>
        <p:spPr>
          <a:xfrm>
            <a:off x="3917289" y="5109667"/>
            <a:ext cx="4348886" cy="171907"/>
          </a:xfrm>
          <a:prstGeom prst="rect">
            <a:avLst/>
          </a:prstGeom>
        </p:spPr>
      </p:pic>
      <p:sp>
        <p:nvSpPr>
          <p:cNvPr id="13" name="LP Slide Border" descr="Decorative white border"/>
          <p:cNvSpPr>
            <a:spLocks noMove="1" noResize="1"/>
          </p:cNvSpPr>
          <p:nvPr userDrawn="1"/>
        </p:nvSpPr>
        <p:spPr>
          <a:xfrm>
            <a:off x="0" y="0"/>
            <a:ext cx="12192000" cy="6858000"/>
          </a:xfrm>
          <a:custGeom>
            <a:avLst/>
            <a:gdLst/>
            <a:ahLst/>
            <a:cxnLst/>
            <a:rect l="0" t="0" r="r" b="b"/>
            <a:pathLst>
              <a:path w="12192000" h="6858000">
                <a:moveTo>
                  <a:pt x="0" y="0"/>
                </a:moveTo>
                <a:lnTo>
                  <a:pt x="12192000" y="0"/>
                </a:lnTo>
                <a:lnTo>
                  <a:pt x="12192000" y="6858000"/>
                </a:lnTo>
                <a:lnTo>
                  <a:pt x="0" y="6858000"/>
                </a:lnTo>
                <a:close/>
                <a:moveTo>
                  <a:pt x="512064" y="146304"/>
                </a:moveTo>
                <a:arcTo wR="365760" hR="365760" stAng="16200000" swAng="-5400000"/>
                <a:lnTo>
                  <a:pt x="146304" y="6345936"/>
                </a:lnTo>
                <a:arcTo wR="365760" hR="365760" stAng="10800000" swAng="-5400000"/>
                <a:lnTo>
                  <a:pt x="11679936" y="6711696"/>
                </a:lnTo>
                <a:arcTo wR="365760" hR="365760" stAng="5400000" swAng="-5400000"/>
                <a:lnTo>
                  <a:pt x="12045696" y="512064"/>
                </a:lnTo>
                <a:arcTo wR="365760" hR="365760" stAng="0" swAng="-5400000"/>
                <a:close/>
              </a:path>
            </a:pathLst>
          </a:custGeom>
          <a:solidFill>
            <a:srgbClr val="FFFFFF"/>
          </a:solidFill>
          <a:ln>
            <a:noFill/>
          </a:ln>
        </p:spPr>
        <p:txBody>
          <a:bodyPr rtlCol="0" anchor="ctr"/>
          <a:lstStyle/>
          <a:p>
            <a:endParaRPr lang="en-US"/>
          </a:p>
        </p:txBody>
      </p:sp>
    </p:spTree>
    <p:extLst>
      <p:ext uri="{BB962C8B-B14F-4D97-AF65-F5344CB8AC3E}">
        <p14:creationId xmlns:p14="http://schemas.microsoft.com/office/powerpoint/2010/main" val="3249125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11" presetID="22" presetClass="entr" presetSubtype="8" fill="hold" nodeType="withEffect">
                                  <p:stCondLst>
                                    <p:cond delay="11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8" presetID="22" presetClass="entr" presetSubtype="8" fill="hold" nodeType="withEffect">
                                  <p:stCondLst>
                                    <p:cond delay="70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Legacy Partners">
      <a:dk1>
        <a:srgbClr val="000000"/>
      </a:dk1>
      <a:lt1>
        <a:srgbClr val="FFFFFF"/>
      </a:lt1>
      <a:dk2>
        <a:srgbClr val="44546A"/>
      </a:dk2>
      <a:lt2>
        <a:srgbClr val="E7E6E6"/>
      </a:lt2>
      <a:accent1>
        <a:srgbClr val="00274C"/>
      </a:accent1>
      <a:accent2>
        <a:srgbClr val="FFD700"/>
      </a:accent2>
      <a:accent3>
        <a:srgbClr val="2F65A7"/>
      </a:accent3>
      <a:accent4>
        <a:srgbClr val="D6DCE5"/>
      </a:accent4>
      <a:accent5>
        <a:srgbClr val="A2790D"/>
      </a:accent5>
      <a:accent6>
        <a:srgbClr val="B38811"/>
      </a:accent6>
      <a:hlink>
        <a:srgbClr val="5C00F9"/>
      </a:hlink>
      <a:folHlink>
        <a:srgbClr val="954FC3"/>
      </a:folHlink>
    </a:clrScheme>
    <a:fontScheme name="Office">
      <a:majorFont>
        <a:latin typeface="Poppi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Poppi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White">
  <a:themeElements>
    <a:clrScheme name="Legacy Partners">
      <a:dk1>
        <a:srgbClr val="000000"/>
      </a:dk1>
      <a:lt1>
        <a:srgbClr val="FFFFFF"/>
      </a:lt1>
      <a:dk2>
        <a:srgbClr val="44546A"/>
      </a:dk2>
      <a:lt2>
        <a:srgbClr val="E7E6E6"/>
      </a:lt2>
      <a:accent1>
        <a:srgbClr val="00274C"/>
      </a:accent1>
      <a:accent2>
        <a:srgbClr val="FFD700"/>
      </a:accent2>
      <a:accent3>
        <a:srgbClr val="2F65A7"/>
      </a:accent3>
      <a:accent4>
        <a:srgbClr val="D6DCE5"/>
      </a:accent4>
      <a:accent5>
        <a:srgbClr val="A2790D"/>
      </a:accent5>
      <a:accent6>
        <a:srgbClr val="B38811"/>
      </a:accent6>
      <a:hlink>
        <a:srgbClr val="5C00F9"/>
      </a:hlink>
      <a:folHlink>
        <a:srgbClr val="954FC3"/>
      </a:folHlink>
    </a:clrScheme>
    <a:fontScheme name="Office">
      <a:majorFont>
        <a:latin typeface="Poppin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oppin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ontent Dark 1">
  <a:themeElements>
    <a:clrScheme name="Legacy Partners">
      <a:dk1>
        <a:srgbClr val="000000"/>
      </a:dk1>
      <a:lt1>
        <a:srgbClr val="FFFFFF"/>
      </a:lt1>
      <a:dk2>
        <a:srgbClr val="44546A"/>
      </a:dk2>
      <a:lt2>
        <a:srgbClr val="E7E6E6"/>
      </a:lt2>
      <a:accent1>
        <a:srgbClr val="00274C"/>
      </a:accent1>
      <a:accent2>
        <a:srgbClr val="FFD700"/>
      </a:accent2>
      <a:accent3>
        <a:srgbClr val="2F65A7"/>
      </a:accent3>
      <a:accent4>
        <a:srgbClr val="D6DCE5"/>
      </a:accent4>
      <a:accent5>
        <a:srgbClr val="A2790D"/>
      </a:accent5>
      <a:accent6>
        <a:srgbClr val="B38811"/>
      </a:accent6>
      <a:hlink>
        <a:srgbClr val="5C00F9"/>
      </a:hlink>
      <a:folHlink>
        <a:srgbClr val="954FC3"/>
      </a:folHlink>
    </a:clrScheme>
    <a:fontScheme name="Office">
      <a:majorFont>
        <a:latin typeface="Poppin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oppin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White">
  <a:themeElements>
    <a:clrScheme name="Legacy Partners">
      <a:dk1>
        <a:srgbClr val="000000"/>
      </a:dk1>
      <a:lt1>
        <a:srgbClr val="FFFFFF"/>
      </a:lt1>
      <a:dk2>
        <a:srgbClr val="44546A"/>
      </a:dk2>
      <a:lt2>
        <a:srgbClr val="E7E6E6"/>
      </a:lt2>
      <a:accent1>
        <a:srgbClr val="00274C"/>
      </a:accent1>
      <a:accent2>
        <a:srgbClr val="FFD700"/>
      </a:accent2>
      <a:accent3>
        <a:srgbClr val="2F65A7"/>
      </a:accent3>
      <a:accent4>
        <a:srgbClr val="D6DCE5"/>
      </a:accent4>
      <a:accent5>
        <a:srgbClr val="A2790D"/>
      </a:accent5>
      <a:accent6>
        <a:srgbClr val="B38811"/>
      </a:accent6>
      <a:hlink>
        <a:srgbClr val="5C00F9"/>
      </a:hlink>
      <a:folHlink>
        <a:srgbClr val="954FC3"/>
      </a:folHlink>
    </a:clrScheme>
    <a:fontScheme name="Office">
      <a:majorFont>
        <a:latin typeface="Poppin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oppin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White">
  <a:themeElements>
    <a:clrScheme name="Legacy Partners">
      <a:dk1>
        <a:srgbClr val="000000"/>
      </a:dk1>
      <a:lt1>
        <a:srgbClr val="FFFFFF"/>
      </a:lt1>
      <a:dk2>
        <a:srgbClr val="44546A"/>
      </a:dk2>
      <a:lt2>
        <a:srgbClr val="E7E6E6"/>
      </a:lt2>
      <a:accent1>
        <a:srgbClr val="00274C"/>
      </a:accent1>
      <a:accent2>
        <a:srgbClr val="FFD700"/>
      </a:accent2>
      <a:accent3>
        <a:srgbClr val="2F65A7"/>
      </a:accent3>
      <a:accent4>
        <a:srgbClr val="D6DCE5"/>
      </a:accent4>
      <a:accent5>
        <a:srgbClr val="A2790D"/>
      </a:accent5>
      <a:accent6>
        <a:srgbClr val="B38811"/>
      </a:accent6>
      <a:hlink>
        <a:srgbClr val="5C00F9"/>
      </a:hlink>
      <a:folHlink>
        <a:srgbClr val="954FC3"/>
      </a:folHlink>
    </a:clrScheme>
    <a:fontScheme name="Office">
      <a:majorFont>
        <a:latin typeface="Poppin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oppin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White">
  <a:themeElements>
    <a:clrScheme name="Custom 1">
      <a:dk1>
        <a:srgbClr val="5E5E5E"/>
      </a:dk1>
      <a:lt1>
        <a:srgbClr val="FFFFFF"/>
      </a:lt1>
      <a:dk2>
        <a:srgbClr val="5E5E5E"/>
      </a:dk2>
      <a:lt2>
        <a:srgbClr val="D6D5D5"/>
      </a:lt2>
      <a:accent1>
        <a:srgbClr val="002956"/>
      </a:accent1>
      <a:accent2>
        <a:srgbClr val="5FCBC9"/>
      </a:accent2>
      <a:accent3>
        <a:srgbClr val="949BA2"/>
      </a:accent3>
      <a:accent4>
        <a:srgbClr val="367CCA"/>
      </a:accent4>
      <a:accent5>
        <a:srgbClr val="FE661B"/>
      </a:accent5>
      <a:accent6>
        <a:srgbClr val="6FB31C"/>
      </a:accent6>
      <a:hlink>
        <a:srgbClr val="0000FF"/>
      </a:hlink>
      <a:folHlink>
        <a:srgbClr val="FF00FF"/>
      </a:folHlink>
    </a:clrScheme>
    <a:fontScheme name="Office">
      <a:majorFont>
        <a:latin typeface="Poppin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oppin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Poppi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Poppi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White">
  <a:themeElements>
    <a:clrScheme name="Custom 1">
      <a:dk1>
        <a:srgbClr val="5E5E5E"/>
      </a:dk1>
      <a:lt1>
        <a:srgbClr val="FFFFFF"/>
      </a:lt1>
      <a:dk2>
        <a:srgbClr val="5E5E5E"/>
      </a:dk2>
      <a:lt2>
        <a:srgbClr val="D6D5D5"/>
      </a:lt2>
      <a:accent1>
        <a:srgbClr val="002956"/>
      </a:accent1>
      <a:accent2>
        <a:srgbClr val="5FCBC9"/>
      </a:accent2>
      <a:accent3>
        <a:srgbClr val="949BA2"/>
      </a:accent3>
      <a:accent4>
        <a:srgbClr val="367CCA"/>
      </a:accent4>
      <a:accent5>
        <a:srgbClr val="FE661B"/>
      </a:accent5>
      <a:accent6>
        <a:srgbClr val="6FB31C"/>
      </a:accent6>
      <a:hlink>
        <a:srgbClr val="0000FF"/>
      </a:hlink>
      <a:folHlink>
        <a:srgbClr val="FF00FF"/>
      </a:folHlink>
    </a:clrScheme>
    <a:fontScheme name="Office">
      <a:majorFont>
        <a:latin typeface="Poppin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oppin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Poppi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Poppi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74830</TotalTime>
  <Words>6202</Words>
  <Application>Microsoft Macintosh PowerPoint</Application>
  <PresentationFormat>Widescreen</PresentationFormat>
  <Paragraphs>1195</Paragraphs>
  <Slides>83</Slides>
  <Notes>65</Notes>
  <HiddenSlides>16</HiddenSlides>
  <MMClips>3</MMClips>
  <ScaleCrop>false</ScaleCrop>
  <HeadingPairs>
    <vt:vector size="6" baseType="variant">
      <vt:variant>
        <vt:lpstr>Fonts Used</vt:lpstr>
      </vt:variant>
      <vt:variant>
        <vt:i4>17</vt:i4>
      </vt:variant>
      <vt:variant>
        <vt:lpstr>Theme</vt:lpstr>
      </vt:variant>
      <vt:variant>
        <vt:i4>8</vt:i4>
      </vt:variant>
      <vt:variant>
        <vt:lpstr>Slide Titles</vt:lpstr>
      </vt:variant>
      <vt:variant>
        <vt:i4>83</vt:i4>
      </vt:variant>
    </vt:vector>
  </HeadingPairs>
  <TitlesOfParts>
    <vt:vector size="108" baseType="lpstr">
      <vt:lpstr>Arial</vt:lpstr>
      <vt:lpstr>Arial Narrow</vt:lpstr>
      <vt:lpstr>Calibri</vt:lpstr>
      <vt:lpstr>Calibri Light</vt:lpstr>
      <vt:lpstr>Helvetica</vt:lpstr>
      <vt:lpstr>Helvetica Bold Oblique</vt:lpstr>
      <vt:lpstr>Helvetica Neue</vt:lpstr>
      <vt:lpstr>Helvetica'</vt:lpstr>
      <vt:lpstr>Ink Free</vt:lpstr>
      <vt:lpstr>Marker Felt Thin</vt:lpstr>
      <vt:lpstr>Marker Felt Wide</vt:lpstr>
      <vt:lpstr>Racing Catalogue</vt:lpstr>
      <vt:lpstr>Roboto</vt:lpstr>
      <vt:lpstr>Roboto Black</vt:lpstr>
      <vt:lpstr>Roboto Light</vt:lpstr>
      <vt:lpstr>System Font Regular</vt:lpstr>
      <vt:lpstr>Wingdings</vt:lpstr>
      <vt:lpstr>Office Theme</vt:lpstr>
      <vt:lpstr>1_White</vt:lpstr>
      <vt:lpstr>1_Content Dark 1</vt:lpstr>
      <vt:lpstr>2_White</vt:lpstr>
      <vt:lpstr>5_White</vt:lpstr>
      <vt:lpstr>4_White</vt:lpstr>
      <vt:lpstr>1_Office Theme</vt:lpstr>
      <vt:lpstr>3_White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Bearj Jehanian</dc:creator>
  <cp:lastModifiedBy>Bearj Jehanian</cp:lastModifiedBy>
  <cp:revision>58</cp:revision>
  <dcterms:created xsi:type="dcterms:W3CDTF">2023-11-04T17:56:03Z</dcterms:created>
  <dcterms:modified xsi:type="dcterms:W3CDTF">2026-10-10T13:47:19Z</dcterms:modified>
</cp:coreProperties>
</file>