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2" r:id="rId4"/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68589B-436F-CC48-BE60-7351949FB624}" v="1" dt="2026-01-09T19:26:03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94"/>
  </p:normalViewPr>
  <p:slideViewPr>
    <p:cSldViewPr snapToGrid="0">
      <p:cViewPr>
        <p:scale>
          <a:sx n="80" d="100"/>
          <a:sy n="80" d="100"/>
        </p:scale>
        <p:origin x="400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AD89D-1849-134D-76AB-E992F9B68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6F4E2-647A-872E-FA10-D35E4C074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BC39B-8C2C-176E-5CAE-471DB58B2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23773-1F97-52B2-A1BB-627A8600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67170-5F7A-75D6-AD31-746C8FB12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9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8E31E-1ACA-3AE7-F343-3317612C2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DB2177-5A68-F92A-5F54-A5E12E740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CAA95-C81F-EC22-ED76-79FD023D1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0AC16-D900-6C4C-348E-5C9ABD912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D3AD0-F7BB-1414-E4A0-29A0BC58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4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9D2633-B44B-C837-A3CC-6D5C4F718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EDE59-6212-C5FB-4E25-B03193BB8E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9D629-DA4F-37B2-FFFE-28EFE8DD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D49D8-4FDD-C623-BDE5-94BC899D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EB83C-1917-F0A0-CD88-AA646977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1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B4537-41CF-5858-3BF8-FD45A5968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E00C4-5CC9-1054-3AD2-99282AB6C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96AF4-9BEE-3BE7-7C53-5506A46E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E41F8-A65D-2A6F-2647-A405FD67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16646-C187-6BD9-44E3-4E1CB73E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7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708DF-7DF9-48EB-677F-A8E42D4E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2ACE7-B315-4238-9E5E-FE6D50D85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EDE50-663F-D2A1-A07B-DAB567052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15623-BFDB-594F-6E38-1E17DF1A3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AA1BC-018E-B5E5-C248-6592357E8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17A4-C8A5-A75C-9540-0A2F24C0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54940-74C1-276D-4FFC-9A96D73CFC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AC8AA-CC9D-4307-14EA-DBE5577CD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911C1-A95A-F0D3-B4E8-5772192AE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8B499-37B2-B444-37E6-D32810B4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C41366-86F6-C2DF-77F3-4A5CF3CA0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6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778F6-32D6-7ABB-5A1D-20BB24CF8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551AA-938C-95AF-E379-FE0614B22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75048-D7E0-1C6C-9892-34AC272F4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DE01D9-60E9-9D1C-0CB0-F582D5F0A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9C3913-B357-3B47-3407-3F99F720E8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A2FBF4-9082-A754-88BB-87D7A9AD1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E267C3-5CA0-FD26-2482-0B76B249B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C205D7-5213-BA7C-B9AD-5F6FAA909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3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B1416-8707-C099-9797-49BF13A6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61CF3-1D6D-5D19-EEA8-8989A3B13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70D76C-3AF8-2F19-BE29-A8938C8D4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5BCF2-102C-6188-CDCE-61C4ED10D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6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64E82D-18DC-FE93-46D0-EB2123E19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338D5F-54B0-594C-DECB-AA0CF081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F1C75-2914-6EEB-02C9-04DE7B87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7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D9AEC-2319-7BA4-A4B4-C3301FCFB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8DE37-C5D7-75D0-1E4E-8B6ACCABA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AD957D-F53A-0C5A-2075-BFDE6A99B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70043-43A2-F9F9-4D1C-FC570D69F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BDA6C6-56D1-BB4C-843C-38BD20AE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2F01CA-6140-0F20-6853-F309EE3E1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1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F7A1D-C519-55AE-3AB6-28D0E1CBB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69AE52-8A3F-6CDA-02CE-8801D58F2D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B47D41-6973-6C10-625F-175187B53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D4FB0-2FB2-8667-DAB5-7DC2AF87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33591-A80D-5B56-3831-590AE28FF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BDFB4-37A4-4147-2273-F5E58E5B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8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5A1B88-CD0B-6F5C-3BDE-18FBB0033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8ADD4-3A68-6559-5042-8A3617D7B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CC482-306E-15B1-FAE1-28C3BD625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DB917-7298-4C44-924E-837BB6EA511C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79D0A-26A2-0273-85F3-A1BF149C5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181B3-52F5-99E2-402B-36BEC0BEA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1E39D-B1F0-0041-A3DF-5509E4EB2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3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etters on a black background&#10;&#10;Description automatically generated">
            <a:extLst>
              <a:ext uri="{FF2B5EF4-FFF2-40B4-BE49-F238E27FC236}">
                <a16:creationId xmlns:a16="http://schemas.microsoft.com/office/drawing/2014/main" id="{3B099BB0-4331-F5FE-D2A2-A2F45B937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25521"/>
            <a:ext cx="7772400" cy="29271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7CEFCE-F946-7490-85D8-CFBE82811D81}"/>
              </a:ext>
            </a:extLst>
          </p:cNvPr>
          <p:cNvSpPr txBox="1"/>
          <p:nvPr/>
        </p:nvSpPr>
        <p:spPr>
          <a:xfrm>
            <a:off x="599946" y="3769895"/>
            <a:ext cx="10992112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Compensation Plan Updates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Effective February 1, 2026</a:t>
            </a:r>
          </a:p>
        </p:txBody>
      </p:sp>
    </p:spTree>
    <p:extLst>
      <p:ext uri="{BB962C8B-B14F-4D97-AF65-F5344CB8AC3E}">
        <p14:creationId xmlns:p14="http://schemas.microsoft.com/office/powerpoint/2010/main" val="142146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and holding a puzzle piece&#10;&#10;Description automatically generated">
            <a:extLst>
              <a:ext uri="{FF2B5EF4-FFF2-40B4-BE49-F238E27FC236}">
                <a16:creationId xmlns:a16="http://schemas.microsoft.com/office/drawing/2014/main" id="{2DB4ED5E-0312-00A6-7678-E667E0658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0799" y="0"/>
            <a:ext cx="12773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8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45527C-3BA1-ACF1-3FA1-D862828BD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6904"/>
            <a:ext cx="12338892" cy="77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3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6F9E65-A763-5E45-3080-AC9655775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5196"/>
            <a:ext cx="12333427" cy="77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26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90186B-F8D5-31E8-BC99-D82AB52C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5196"/>
            <a:ext cx="12333427" cy="77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9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B13398-61D3-5CD5-A150-BF40FD58B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5196"/>
            <a:ext cx="12333427" cy="77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9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4779B5-9DD5-30EF-A198-776285FA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5196"/>
            <a:ext cx="12333427" cy="77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34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gacy Partne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74C"/>
      </a:accent1>
      <a:accent2>
        <a:srgbClr val="FFD700"/>
      </a:accent2>
      <a:accent3>
        <a:srgbClr val="2F65A7"/>
      </a:accent3>
      <a:accent4>
        <a:srgbClr val="D6DCE5"/>
      </a:accent4>
      <a:accent5>
        <a:srgbClr val="A2790D"/>
      </a:accent5>
      <a:accent6>
        <a:srgbClr val="B38811"/>
      </a:accent6>
      <a:hlink>
        <a:srgbClr val="5C00F9"/>
      </a:hlink>
      <a:folHlink>
        <a:srgbClr val="954FC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</Words>
  <Application>Microsoft Macintosh PowerPoint</Application>
  <PresentationFormat>Widescreen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Roboto Black</vt:lpstr>
      <vt:lpstr>Roboto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Bearj Jehanian</dc:creator>
  <cp:lastModifiedBy>Bearj Jehanian</cp:lastModifiedBy>
  <cp:revision>1</cp:revision>
  <dcterms:created xsi:type="dcterms:W3CDTF">2026-01-09T16:41:06Z</dcterms:created>
  <dcterms:modified xsi:type="dcterms:W3CDTF">2026-01-09T19:26:30Z</dcterms:modified>
</cp:coreProperties>
</file>