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700" r:id="rId3"/>
    <p:sldMasterId id="2147483726" r:id="rId4"/>
    <p:sldMasterId id="2147483740" r:id="rId5"/>
  </p:sldMasterIdLst>
  <p:notesMasterIdLst>
    <p:notesMasterId r:id="rId30"/>
  </p:notesMasterIdLst>
  <p:sldIdLst>
    <p:sldId id="2147470449" r:id="rId6"/>
    <p:sldId id="2147470487" r:id="rId7"/>
    <p:sldId id="2147478926" r:id="rId8"/>
    <p:sldId id="2147478918" r:id="rId9"/>
    <p:sldId id="2147470466" r:id="rId10"/>
    <p:sldId id="2147478827" r:id="rId11"/>
    <p:sldId id="2147478923" r:id="rId12"/>
    <p:sldId id="2147478927" r:id="rId13"/>
    <p:sldId id="2147478903" r:id="rId14"/>
    <p:sldId id="2147478916" r:id="rId15"/>
    <p:sldId id="2147478912" r:id="rId16"/>
    <p:sldId id="2147470495" r:id="rId17"/>
    <p:sldId id="2147478836" r:id="rId18"/>
    <p:sldId id="2147478837" r:id="rId19"/>
    <p:sldId id="2147478915" r:id="rId20"/>
    <p:sldId id="2147470498" r:id="rId21"/>
    <p:sldId id="2147478907" r:id="rId22"/>
    <p:sldId id="2147470500" r:id="rId23"/>
    <p:sldId id="2147478905" r:id="rId24"/>
    <p:sldId id="2147478928" r:id="rId25"/>
    <p:sldId id="2147478839" r:id="rId26"/>
    <p:sldId id="2147470519" r:id="rId27"/>
    <p:sldId id="2147478906" r:id="rId28"/>
    <p:sldId id="214747050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415"/>
    <a:srgbClr val="3F7EC1"/>
    <a:srgbClr val="0D2D51"/>
    <a:srgbClr val="545C6B"/>
    <a:srgbClr val="8CF79A"/>
    <a:srgbClr val="ED7D31"/>
    <a:srgbClr val="98CA3E"/>
    <a:srgbClr val="31569A"/>
    <a:srgbClr val="9E28B5"/>
    <a:srgbClr val="0126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F41833-180F-754D-8F1A-3F167BFEAD0E}" v="286" dt="2026-08-30T23:30:10.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55"/>
    <p:restoredTop sz="77253"/>
  </p:normalViewPr>
  <p:slideViewPr>
    <p:cSldViewPr snapToGrid="0">
      <p:cViewPr varScale="1">
        <p:scale>
          <a:sx n="118" d="100"/>
          <a:sy n="118" d="100"/>
        </p:scale>
        <p:origin x="1456" y="192"/>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arj Jehanian" userId="5b025cb3ff9813ff" providerId="LiveId" clId="{0D484B71-BAEB-5960-917C-477F2F203474}"/>
    <pc:docChg chg="undo custSel addSld delSld modSld">
      <pc:chgData name="Bearj Jehanian" userId="5b025cb3ff9813ff" providerId="LiveId" clId="{0D484B71-BAEB-5960-917C-477F2F203474}" dt="2026-08-30T23:30:10.630" v="681"/>
      <pc:docMkLst>
        <pc:docMk/>
      </pc:docMkLst>
      <pc:sldChg chg="modSp mod">
        <pc:chgData name="Bearj Jehanian" userId="5b025cb3ff9813ff" providerId="LiveId" clId="{0D484B71-BAEB-5960-917C-477F2F203474}" dt="2026-08-29T13:01:11.033" v="680" actId="20577"/>
        <pc:sldMkLst>
          <pc:docMk/>
          <pc:sldMk cId="2444011934" sldId="2147470498"/>
        </pc:sldMkLst>
        <pc:spChg chg="mod">
          <ac:chgData name="Bearj Jehanian" userId="5b025cb3ff9813ff" providerId="LiveId" clId="{0D484B71-BAEB-5960-917C-477F2F203474}" dt="2026-08-29T13:01:04.619" v="674" actId="20577"/>
          <ac:spMkLst>
            <pc:docMk/>
            <pc:sldMk cId="2444011934" sldId="2147470498"/>
            <ac:spMk id="59" creationId="{6AFE742D-D6A7-5CEB-672A-2FD1495EF612}"/>
          </ac:spMkLst>
        </pc:spChg>
        <pc:spChg chg="mod">
          <ac:chgData name="Bearj Jehanian" userId="5b025cb3ff9813ff" providerId="LiveId" clId="{0D484B71-BAEB-5960-917C-477F2F203474}" dt="2026-08-29T13:01:11.033" v="680" actId="20577"/>
          <ac:spMkLst>
            <pc:docMk/>
            <pc:sldMk cId="2444011934" sldId="2147470498"/>
            <ac:spMk id="60" creationId="{14138231-A7B4-1914-466A-FD4E5E4051AA}"/>
          </ac:spMkLst>
        </pc:spChg>
        <pc:spChg chg="mod">
          <ac:chgData name="Bearj Jehanian" userId="5b025cb3ff9813ff" providerId="LiveId" clId="{0D484B71-BAEB-5960-917C-477F2F203474}" dt="2026-08-29T13:00:43.177" v="656" actId="122"/>
          <ac:spMkLst>
            <pc:docMk/>
            <pc:sldMk cId="2444011934" sldId="2147470498"/>
            <ac:spMk id="84" creationId="{30B275FE-D45A-9871-CD41-13159749D9E6}"/>
          </ac:spMkLst>
        </pc:spChg>
        <pc:spChg chg="mod">
          <ac:chgData name="Bearj Jehanian" userId="5b025cb3ff9813ff" providerId="LiveId" clId="{0D484B71-BAEB-5960-917C-477F2F203474}" dt="2026-08-29T13:00:53.086" v="662" actId="20577"/>
          <ac:spMkLst>
            <pc:docMk/>
            <pc:sldMk cId="2444011934" sldId="2147470498"/>
            <ac:spMk id="92" creationId="{4FFA31EC-EB21-769B-6D4C-215CBA675B06}"/>
          </ac:spMkLst>
        </pc:spChg>
        <pc:spChg chg="mod">
          <ac:chgData name="Bearj Jehanian" userId="5b025cb3ff9813ff" providerId="LiveId" clId="{0D484B71-BAEB-5960-917C-477F2F203474}" dt="2026-08-29T13:00:58.694" v="668" actId="20577"/>
          <ac:spMkLst>
            <pc:docMk/>
            <pc:sldMk cId="2444011934" sldId="2147470498"/>
            <ac:spMk id="103" creationId="{5DA26585-ED4F-C576-606D-9E585D774D2E}"/>
          </ac:spMkLst>
        </pc:spChg>
      </pc:sldChg>
      <pc:sldChg chg="mod modShow">
        <pc:chgData name="Bearj Jehanian" userId="5b025cb3ff9813ff" providerId="LiveId" clId="{0D484B71-BAEB-5960-917C-477F2F203474}" dt="2026-08-28T18:36:48.742" v="391" actId="34476"/>
        <pc:sldMkLst>
          <pc:docMk/>
          <pc:sldMk cId="2561120723" sldId="2147470500"/>
        </pc:sldMkLst>
      </pc:sldChg>
      <pc:sldChg chg="modSp mod modShow">
        <pc:chgData name="Bearj Jehanian" userId="5b025cb3ff9813ff" providerId="LiveId" clId="{0D484B71-BAEB-5960-917C-477F2F203474}" dt="2026-08-28T19:05:33.228" v="650" actId="1037"/>
        <pc:sldMkLst>
          <pc:docMk/>
          <pc:sldMk cId="3183888017" sldId="2147470519"/>
        </pc:sldMkLst>
        <pc:spChg chg="mod">
          <ac:chgData name="Bearj Jehanian" userId="5b025cb3ff9813ff" providerId="LiveId" clId="{0D484B71-BAEB-5960-917C-477F2F203474}" dt="2026-08-28T19:05:15.461" v="647" actId="1038"/>
          <ac:spMkLst>
            <pc:docMk/>
            <pc:sldMk cId="3183888017" sldId="2147470519"/>
            <ac:spMk id="27" creationId="{9C5F7538-E244-6308-5F7F-4A87D084B6C9}"/>
          </ac:spMkLst>
        </pc:spChg>
        <pc:spChg chg="mod">
          <ac:chgData name="Bearj Jehanian" userId="5b025cb3ff9813ff" providerId="LiveId" clId="{0D484B71-BAEB-5960-917C-477F2F203474}" dt="2026-08-28T19:05:33.228" v="650" actId="1037"/>
          <ac:spMkLst>
            <pc:docMk/>
            <pc:sldMk cId="3183888017" sldId="2147470519"/>
            <ac:spMk id="28" creationId="{3F8A6CDB-BFD4-32C9-1858-413FADE57369}"/>
          </ac:spMkLst>
        </pc:spChg>
        <pc:spChg chg="mod">
          <ac:chgData name="Bearj Jehanian" userId="5b025cb3ff9813ff" providerId="LiveId" clId="{0D484B71-BAEB-5960-917C-477F2F203474}" dt="2026-08-28T19:04:38.496" v="627" actId="404"/>
          <ac:spMkLst>
            <pc:docMk/>
            <pc:sldMk cId="3183888017" sldId="2147470519"/>
            <ac:spMk id="29" creationId="{A9EB151F-CA25-2D38-996C-2A56498488B0}"/>
          </ac:spMkLst>
        </pc:spChg>
        <pc:picChg chg="mod">
          <ac:chgData name="Bearj Jehanian" userId="5b025cb3ff9813ff" providerId="LiveId" clId="{0D484B71-BAEB-5960-917C-477F2F203474}" dt="2026-08-28T19:05:03.595" v="633" actId="12788"/>
          <ac:picMkLst>
            <pc:docMk/>
            <pc:sldMk cId="3183888017" sldId="2147470519"/>
            <ac:picMk id="25" creationId="{F4AF67C8-395D-8E7F-DDC1-4A12034C193A}"/>
          </ac:picMkLst>
        </pc:picChg>
      </pc:sldChg>
      <pc:sldChg chg="modSp mod">
        <pc:chgData name="Bearj Jehanian" userId="5b025cb3ff9813ff" providerId="LiveId" clId="{0D484B71-BAEB-5960-917C-477F2F203474}" dt="2026-08-21T15:06:44.481" v="356" actId="20577"/>
        <pc:sldMkLst>
          <pc:docMk/>
          <pc:sldMk cId="1737194847" sldId="2147478827"/>
        </pc:sldMkLst>
        <pc:spChg chg="mod">
          <ac:chgData name="Bearj Jehanian" userId="5b025cb3ff9813ff" providerId="LiveId" clId="{0D484B71-BAEB-5960-917C-477F2F203474}" dt="2026-08-21T15:06:44.481" v="356" actId="20577"/>
          <ac:spMkLst>
            <pc:docMk/>
            <pc:sldMk cId="1737194847" sldId="2147478827"/>
            <ac:spMk id="7" creationId="{3218FACF-B130-8EFF-4166-2A088B37E9A1}"/>
          </ac:spMkLst>
        </pc:spChg>
      </pc:sldChg>
      <pc:sldChg chg="add">
        <pc:chgData name="Bearj Jehanian" userId="5b025cb3ff9813ff" providerId="LiveId" clId="{0D484B71-BAEB-5960-917C-477F2F203474}" dt="2026-08-30T23:30:10.630" v="681"/>
        <pc:sldMkLst>
          <pc:docMk/>
          <pc:sldMk cId="1357731707" sldId="2147478839"/>
        </pc:sldMkLst>
      </pc:sldChg>
      <pc:sldChg chg="addSp delSp modSp mod delAnim modAnim">
        <pc:chgData name="Bearj Jehanian" userId="5b025cb3ff9813ff" providerId="LiveId" clId="{0D484B71-BAEB-5960-917C-477F2F203474}" dt="2026-08-18T14:04:01.480" v="6" actId="14100"/>
        <pc:sldMkLst>
          <pc:docMk/>
          <pc:sldMk cId="4260023487" sldId="2147478903"/>
        </pc:sldMkLst>
        <pc:picChg chg="add mod">
          <ac:chgData name="Bearj Jehanian" userId="5b025cb3ff9813ff" providerId="LiveId" clId="{0D484B71-BAEB-5960-917C-477F2F203474}" dt="2026-08-18T14:04:01.480" v="6" actId="14100"/>
          <ac:picMkLst>
            <pc:docMk/>
            <pc:sldMk cId="4260023487" sldId="2147478903"/>
            <ac:picMk id="3" creationId="{8B4E47AC-753A-1239-058C-BB5AB7066E22}"/>
          </ac:picMkLst>
        </pc:picChg>
      </pc:sldChg>
      <pc:sldChg chg="modSp mod">
        <pc:chgData name="Bearj Jehanian" userId="5b025cb3ff9813ff" providerId="LiveId" clId="{0D484B71-BAEB-5960-917C-477F2F203474}" dt="2026-08-28T15:48:20.742" v="388" actId="1076"/>
        <pc:sldMkLst>
          <pc:docMk/>
          <pc:sldMk cId="2065262330" sldId="2147478905"/>
        </pc:sldMkLst>
        <pc:spChg chg="mod">
          <ac:chgData name="Bearj Jehanian" userId="5b025cb3ff9813ff" providerId="LiveId" clId="{0D484B71-BAEB-5960-917C-477F2F203474}" dt="2026-08-28T15:48:20.742" v="388" actId="1076"/>
          <ac:spMkLst>
            <pc:docMk/>
            <pc:sldMk cId="2065262330" sldId="2147478905"/>
            <ac:spMk id="4" creationId="{A9CA68A2-2F8B-F067-2B23-42226286CF61}"/>
          </ac:spMkLst>
        </pc:spChg>
        <pc:spChg chg="mod">
          <ac:chgData name="Bearj Jehanian" userId="5b025cb3ff9813ff" providerId="LiveId" clId="{0D484B71-BAEB-5960-917C-477F2F203474}" dt="2026-08-28T15:47:53.221" v="384" actId="20577"/>
          <ac:spMkLst>
            <pc:docMk/>
            <pc:sldMk cId="2065262330" sldId="2147478905"/>
            <ac:spMk id="6" creationId="{07EE5FDC-5EA6-C260-8EC1-683538669DB3}"/>
          </ac:spMkLst>
        </pc:spChg>
        <pc:picChg chg="mod">
          <ac:chgData name="Bearj Jehanian" userId="5b025cb3ff9813ff" providerId="LiveId" clId="{0D484B71-BAEB-5960-917C-477F2F203474}" dt="2026-08-28T15:48:19.326" v="387" actId="1076"/>
          <ac:picMkLst>
            <pc:docMk/>
            <pc:sldMk cId="2065262330" sldId="2147478905"/>
            <ac:picMk id="7" creationId="{370E07D9-FD16-E40E-A32D-2819C2800F17}"/>
          </ac:picMkLst>
        </pc:picChg>
      </pc:sldChg>
      <pc:sldChg chg="addSp delSp modSp mod modAnim">
        <pc:chgData name="Bearj Jehanian" userId="5b025cb3ff9813ff" providerId="LiveId" clId="{0D484B71-BAEB-5960-917C-477F2F203474}" dt="2026-08-20T16:41:40.259" v="304" actId="12788"/>
        <pc:sldMkLst>
          <pc:docMk/>
          <pc:sldMk cId="414399913" sldId="2147478916"/>
        </pc:sldMkLst>
        <pc:spChg chg="mod">
          <ac:chgData name="Bearj Jehanian" userId="5b025cb3ff9813ff" providerId="LiveId" clId="{0D484B71-BAEB-5960-917C-477F2F203474}" dt="2026-08-20T16:35:35.435" v="140" actId="20577"/>
          <ac:spMkLst>
            <pc:docMk/>
            <pc:sldMk cId="414399913" sldId="2147478916"/>
            <ac:spMk id="5" creationId="{2D423ACB-CA3E-8173-9186-F5117481778B}"/>
          </ac:spMkLst>
        </pc:spChg>
        <pc:spChg chg="mod">
          <ac:chgData name="Bearj Jehanian" userId="5b025cb3ff9813ff" providerId="LiveId" clId="{0D484B71-BAEB-5960-917C-477F2F203474}" dt="2026-08-20T16:39:27.975" v="265" actId="20577"/>
          <ac:spMkLst>
            <pc:docMk/>
            <pc:sldMk cId="414399913" sldId="2147478916"/>
            <ac:spMk id="6" creationId="{E00E7F4C-7AB6-B983-CD2B-05E104130BCE}"/>
          </ac:spMkLst>
        </pc:spChg>
        <pc:spChg chg="add mod">
          <ac:chgData name="Bearj Jehanian" userId="5b025cb3ff9813ff" providerId="LiveId" clId="{0D484B71-BAEB-5960-917C-477F2F203474}" dt="2026-08-20T16:41:40.259" v="304" actId="12788"/>
          <ac:spMkLst>
            <pc:docMk/>
            <pc:sldMk cId="414399913" sldId="2147478916"/>
            <ac:spMk id="7" creationId="{C9B56255-3160-2938-0235-FE40E2E5A094}"/>
          </ac:spMkLst>
        </pc:spChg>
        <pc:picChg chg="add mod">
          <ac:chgData name="Bearj Jehanian" userId="5b025cb3ff9813ff" providerId="LiveId" clId="{0D484B71-BAEB-5960-917C-477F2F203474}" dt="2026-08-20T16:38:17.821" v="233" actId="1076"/>
          <ac:picMkLst>
            <pc:docMk/>
            <pc:sldMk cId="414399913" sldId="2147478916"/>
            <ac:picMk id="4" creationId="{D2975304-9F1F-21ED-7CF8-41448D8B20E1}"/>
          </ac:picMkLst>
        </pc:picChg>
        <pc:picChg chg="mod">
          <ac:chgData name="Bearj Jehanian" userId="5b025cb3ff9813ff" providerId="LiveId" clId="{0D484B71-BAEB-5960-917C-477F2F203474}" dt="2026-08-20T16:41:40.259" v="304" actId="12788"/>
          <ac:picMkLst>
            <pc:docMk/>
            <pc:sldMk cId="414399913" sldId="2147478916"/>
            <ac:picMk id="15" creationId="{EF31E85F-FAA9-6683-53CA-8AC33A9F3395}"/>
          </ac:picMkLst>
        </pc:picChg>
      </pc:sldChg>
      <pc:sldChg chg="modSp mod">
        <pc:chgData name="Bearj Jehanian" userId="5b025cb3ff9813ff" providerId="LiveId" clId="{0D484B71-BAEB-5960-917C-477F2F203474}" dt="2026-08-21T15:10:20.182" v="382" actId="404"/>
        <pc:sldMkLst>
          <pc:docMk/>
          <pc:sldMk cId="1417539086" sldId="2147478923"/>
        </pc:sldMkLst>
        <pc:spChg chg="mod">
          <ac:chgData name="Bearj Jehanian" userId="5b025cb3ff9813ff" providerId="LiveId" clId="{0D484B71-BAEB-5960-917C-477F2F203474}" dt="2026-08-21T15:10:20.182" v="382" actId="404"/>
          <ac:spMkLst>
            <pc:docMk/>
            <pc:sldMk cId="1417539086" sldId="2147478923"/>
            <ac:spMk id="130" creationId="{43AF46B5-8B3A-CFB7-F7B6-F1A29F1A4FD2}"/>
          </ac:spMkLst>
        </pc:spChg>
        <pc:picChg chg="mod">
          <ac:chgData name="Bearj Jehanian" userId="5b025cb3ff9813ff" providerId="LiveId" clId="{0D484B71-BAEB-5960-917C-477F2F203474}" dt="2026-08-18T14:36:27.973" v="49" actId="14826"/>
          <ac:picMkLst>
            <pc:docMk/>
            <pc:sldMk cId="1417539086" sldId="2147478923"/>
            <ac:picMk id="125" creationId="{760CB6D4-A9E9-AB6E-03B4-B4DCC327D9A5}"/>
          </ac:picMkLst>
        </pc:picChg>
      </pc:sldChg>
      <pc:sldChg chg="modSp mod">
        <pc:chgData name="Bearj Jehanian" userId="5b025cb3ff9813ff" providerId="LiveId" clId="{0D484B71-BAEB-5960-917C-477F2F203474}" dt="2026-08-20T17:37:33.827" v="354" actId="555"/>
        <pc:sldMkLst>
          <pc:docMk/>
          <pc:sldMk cId="2022776124" sldId="2147478926"/>
        </pc:sldMkLst>
        <pc:spChg chg="mod">
          <ac:chgData name="Bearj Jehanian" userId="5b025cb3ff9813ff" providerId="LiveId" clId="{0D484B71-BAEB-5960-917C-477F2F203474}" dt="2026-08-20T16:26:11.170" v="116" actId="207"/>
          <ac:spMkLst>
            <pc:docMk/>
            <pc:sldMk cId="2022776124" sldId="2147478926"/>
            <ac:spMk id="3" creationId="{6CC6E82B-2A26-3B4C-0C94-70BFF8D119FC}"/>
          </ac:spMkLst>
        </pc:spChg>
        <pc:spChg chg="mod">
          <ac:chgData name="Bearj Jehanian" userId="5b025cb3ff9813ff" providerId="LiveId" clId="{0D484B71-BAEB-5960-917C-477F2F203474}" dt="2026-08-20T17:36:59.856" v="351" actId="14861"/>
          <ac:spMkLst>
            <pc:docMk/>
            <pc:sldMk cId="2022776124" sldId="2147478926"/>
            <ac:spMk id="22" creationId="{296CD905-8AB4-F12C-C7CB-C752656071DE}"/>
          </ac:spMkLst>
        </pc:spChg>
        <pc:spChg chg="mod">
          <ac:chgData name="Bearj Jehanian" userId="5b025cb3ff9813ff" providerId="LiveId" clId="{0D484B71-BAEB-5960-917C-477F2F203474}" dt="2026-08-20T17:36:55.829" v="350" actId="14861"/>
          <ac:spMkLst>
            <pc:docMk/>
            <pc:sldMk cId="2022776124" sldId="2147478926"/>
            <ac:spMk id="24" creationId="{09BBC6B8-CA08-A420-77A7-BCB0A83CF928}"/>
          </ac:spMkLst>
        </pc:spChg>
        <pc:spChg chg="mod">
          <ac:chgData name="Bearj Jehanian" userId="5b025cb3ff9813ff" providerId="LiveId" clId="{0D484B71-BAEB-5960-917C-477F2F203474}" dt="2026-08-20T17:36:51.722" v="349" actId="14861"/>
          <ac:spMkLst>
            <pc:docMk/>
            <pc:sldMk cId="2022776124" sldId="2147478926"/>
            <ac:spMk id="26" creationId="{1B9AE1FE-7CAB-8DD3-C3F7-12F7F64A9FB1}"/>
          </ac:spMkLst>
        </pc:spChg>
        <pc:spChg chg="mod">
          <ac:chgData name="Bearj Jehanian" userId="5b025cb3ff9813ff" providerId="LiveId" clId="{0D484B71-BAEB-5960-917C-477F2F203474}" dt="2026-08-20T17:36:19.617" v="348" actId="14838"/>
          <ac:spMkLst>
            <pc:docMk/>
            <pc:sldMk cId="2022776124" sldId="2147478926"/>
            <ac:spMk id="28" creationId="{561EF920-9846-D339-5B21-3206B12D8C75}"/>
          </ac:spMkLst>
        </pc:spChg>
        <pc:spChg chg="mod">
          <ac:chgData name="Bearj Jehanian" userId="5b025cb3ff9813ff" providerId="LiveId" clId="{0D484B71-BAEB-5960-917C-477F2F203474}" dt="2026-08-20T16:25:52.368" v="114" actId="1076"/>
          <ac:spMkLst>
            <pc:docMk/>
            <pc:sldMk cId="2022776124" sldId="2147478926"/>
            <ac:spMk id="30" creationId="{F8000A88-425D-3499-C928-50C81F9BB08A}"/>
          </ac:spMkLst>
        </pc:spChg>
        <pc:spChg chg="mod">
          <ac:chgData name="Bearj Jehanian" userId="5b025cb3ff9813ff" providerId="LiveId" clId="{0D484B71-BAEB-5960-917C-477F2F203474}" dt="2026-08-20T17:16:38.655" v="305" actId="1076"/>
          <ac:spMkLst>
            <pc:docMk/>
            <pc:sldMk cId="2022776124" sldId="2147478926"/>
            <ac:spMk id="36" creationId="{D19262B9-3251-5B1E-D20D-149BD02B7D3D}"/>
          </ac:spMkLst>
        </pc:spChg>
        <pc:grpChg chg="mod">
          <ac:chgData name="Bearj Jehanian" userId="5b025cb3ff9813ff" providerId="LiveId" clId="{0D484B71-BAEB-5960-917C-477F2F203474}" dt="2026-08-20T17:37:24.066" v="353" actId="555"/>
          <ac:grpSpMkLst>
            <pc:docMk/>
            <pc:sldMk cId="2022776124" sldId="2147478926"/>
            <ac:grpSpMk id="9" creationId="{BE7F4705-534D-EC3F-0F14-BF399D7728E3}"/>
          </ac:grpSpMkLst>
        </pc:grpChg>
        <pc:grpChg chg="mod">
          <ac:chgData name="Bearj Jehanian" userId="5b025cb3ff9813ff" providerId="LiveId" clId="{0D484B71-BAEB-5960-917C-477F2F203474}" dt="2026-08-20T17:37:33.827" v="354" actId="555"/>
          <ac:grpSpMkLst>
            <pc:docMk/>
            <pc:sldMk cId="2022776124" sldId="2147478926"/>
            <ac:grpSpMk id="29" creationId="{A3C77E92-1DFC-356D-CB6D-413B31BF6BBC}"/>
          </ac:grpSpMkLst>
        </pc:grpChg>
        <pc:picChg chg="mod">
          <ac:chgData name="Bearj Jehanian" userId="5b025cb3ff9813ff" providerId="LiveId" clId="{0D484B71-BAEB-5960-917C-477F2F203474}" dt="2026-08-20T17:19:30.510" v="340" actId="1038"/>
          <ac:picMkLst>
            <pc:docMk/>
            <pc:sldMk cId="2022776124" sldId="2147478926"/>
            <ac:picMk id="21" creationId="{EAE37FBE-8B83-1164-5D74-BD5A12F1BCAF}"/>
          </ac:picMkLst>
        </pc:picChg>
        <pc:picChg chg="mod">
          <ac:chgData name="Bearj Jehanian" userId="5b025cb3ff9813ff" providerId="LiveId" clId="{0D484B71-BAEB-5960-917C-477F2F203474}" dt="2026-08-20T17:19:06.672" v="327" actId="1037"/>
          <ac:picMkLst>
            <pc:docMk/>
            <pc:sldMk cId="2022776124" sldId="2147478926"/>
            <ac:picMk id="23" creationId="{2933B28B-1C2E-B7F5-B081-ECCB9D4408A4}"/>
          </ac:picMkLst>
        </pc:picChg>
        <pc:picChg chg="mod">
          <ac:chgData name="Bearj Jehanian" userId="5b025cb3ff9813ff" providerId="LiveId" clId="{0D484B71-BAEB-5960-917C-477F2F203474}" dt="2026-08-20T17:19:12.115" v="334" actId="1038"/>
          <ac:picMkLst>
            <pc:docMk/>
            <pc:sldMk cId="2022776124" sldId="2147478926"/>
            <ac:picMk id="25" creationId="{32D26D0D-F22A-1ADB-BA7C-258BC7C7B2EA}"/>
          </ac:picMkLst>
        </pc:picChg>
      </pc:sldChg>
      <pc:sldChg chg="addSp delSp modSp new mod modTransition">
        <pc:chgData name="Bearj Jehanian" userId="5b025cb3ff9813ff" providerId="LiveId" clId="{0D484B71-BAEB-5960-917C-477F2F203474}" dt="2026-08-18T14:43:34.424" v="62"/>
        <pc:sldMkLst>
          <pc:docMk/>
          <pc:sldMk cId="1131952623" sldId="2147478927"/>
        </pc:sldMkLst>
        <pc:picChg chg="add mod">
          <ac:chgData name="Bearj Jehanian" userId="5b025cb3ff9813ff" providerId="LiveId" clId="{0D484B71-BAEB-5960-917C-477F2F203474}" dt="2026-08-18T14:38:39.048" v="54"/>
          <ac:picMkLst>
            <pc:docMk/>
            <pc:sldMk cId="1131952623" sldId="2147478927"/>
            <ac:picMk id="4" creationId="{870B892B-24C3-6F36-8EEE-13559E341BAC}"/>
          </ac:picMkLst>
        </pc:picChg>
      </pc:sldChg>
      <pc:sldChg chg="modSp add mod">
        <pc:chgData name="Bearj Jehanian" userId="5b025cb3ff9813ff" providerId="LiveId" clId="{0D484B71-BAEB-5960-917C-477F2F203474}" dt="2026-08-28T19:00:59.699" v="610" actId="20577"/>
        <pc:sldMkLst>
          <pc:docMk/>
          <pc:sldMk cId="3075944471" sldId="2147478928"/>
        </pc:sldMkLst>
        <pc:graphicFrameChg chg="mod modGraphic">
          <ac:chgData name="Bearj Jehanian" userId="5b025cb3ff9813ff" providerId="LiveId" clId="{0D484B71-BAEB-5960-917C-477F2F203474}" dt="2026-08-28T19:00:59.699" v="610" actId="20577"/>
          <ac:graphicFrameMkLst>
            <pc:docMk/>
            <pc:sldMk cId="3075944471" sldId="2147478928"/>
            <ac:graphicFrameMk id="5" creationId="{FFCE868B-BB73-47F9-D757-A2322317D40C}"/>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A4F46-AAE4-7348-8023-6CEE7E5C2092}" type="datetimeFigureOut">
              <a:rPr lang="en-US" smtClean="0"/>
              <a:t>8/30/26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9918-045C-3142-81AA-0151F163A15B}" type="slidenum">
              <a:rPr lang="en-US" smtClean="0"/>
              <a:t>‹#›</a:t>
            </a:fld>
            <a:endParaRPr lang="en-US"/>
          </a:p>
        </p:txBody>
      </p:sp>
    </p:spTree>
    <p:extLst>
      <p:ext uri="{BB962C8B-B14F-4D97-AF65-F5344CB8AC3E}">
        <p14:creationId xmlns:p14="http://schemas.microsoft.com/office/powerpoint/2010/main" val="2721360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Introduce yourself and tell your story MAX 1 minute (CLICK)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sym typeface="Myriad Pro"/>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sym typeface="Myriad Pro"/>
            </a:endParaRPr>
          </a:p>
        </p:txBody>
      </p:sp>
    </p:spTree>
    <p:extLst>
      <p:ext uri="{BB962C8B-B14F-4D97-AF65-F5344CB8AC3E}">
        <p14:creationId xmlns:p14="http://schemas.microsoft.com/office/powerpoint/2010/main" val="3758449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Most service providers create online ads, radio ads, tv ads, and pay high priced celebrities to promote their product  in hope of getting customers.</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ACN uses the most effective form of advertising there is - Word - Of - Mouth</a:t>
            </a:r>
            <a:br>
              <a:rPr lang="en-US" dirty="0"/>
            </a:br>
            <a:br>
              <a:rPr lang="en-US" dirty="0"/>
            </a:br>
            <a:r>
              <a:rPr lang="en-US" dirty="0"/>
              <a:t>A friend telling a friend. (CLICK)</a:t>
            </a:r>
            <a:br>
              <a:rPr lang="en-US" dirty="0"/>
            </a:br>
            <a:endParaRPr lang="en-US" dirty="0"/>
          </a:p>
          <a:p>
            <a:pPr marL="0" lvl="0" indent="0" algn="l" rtl="0">
              <a:lnSpc>
                <a:spcPct val="117999"/>
              </a:lnSpc>
              <a:spcBef>
                <a:spcPts val="0"/>
              </a:spcBef>
              <a:spcAft>
                <a:spcPts val="0"/>
              </a:spcAft>
              <a:buSzPts val="1400"/>
              <a:buNone/>
            </a:pPr>
            <a:r>
              <a:rPr lang="en-US" dirty="0"/>
              <a:t>So rather than paying for high priced ads or celebrities, ACN inserts YOU into the equation.</a:t>
            </a:r>
            <a:br>
              <a:rPr lang="en-US" dirty="0"/>
            </a:br>
            <a:br>
              <a:rPr lang="en-US" dirty="0"/>
            </a:br>
            <a:r>
              <a:rPr lang="en-US" dirty="0"/>
              <a:t>When you bring customers to ACN, giving them more choices, ACN pays you! (CLICK)</a:t>
            </a:r>
            <a:br>
              <a:rPr lang="en-US" dirty="0"/>
            </a:br>
            <a:br>
              <a:rPr lang="en-US" dirty="0"/>
            </a:br>
            <a:br>
              <a:rPr lang="en-US" dirty="0"/>
            </a:br>
            <a:endParaRPr dirty="0"/>
          </a:p>
        </p:txBody>
      </p:sp>
    </p:spTree>
    <p:extLst>
      <p:ext uri="{BB962C8B-B14F-4D97-AF65-F5344CB8AC3E}">
        <p14:creationId xmlns:p14="http://schemas.microsoft.com/office/powerpoint/2010/main" val="1516191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There are 4 ways to earn with ACN (CLICK)</a:t>
            </a:r>
            <a:endParaRPr dirty="0"/>
          </a:p>
        </p:txBody>
      </p:sp>
    </p:spTree>
    <p:extLst>
      <p:ext uri="{BB962C8B-B14F-4D97-AF65-F5344CB8AC3E}">
        <p14:creationId xmlns:p14="http://schemas.microsoft.com/office/powerpoint/2010/main" val="3404748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The first way you can earn, is with up-front bonuses</a:t>
            </a:r>
            <a:br>
              <a:rPr lang="en-US" dirty="0"/>
            </a:br>
            <a:endParaRPr lang="en-US" dirty="0"/>
          </a:p>
          <a:p>
            <a:pPr marL="0" lvl="0" indent="0" algn="l" rtl="0">
              <a:lnSpc>
                <a:spcPct val="117999"/>
              </a:lnSpc>
              <a:spcBef>
                <a:spcPts val="0"/>
              </a:spcBef>
              <a:spcAft>
                <a:spcPts val="0"/>
              </a:spcAft>
              <a:buSzPts val="1400"/>
              <a:buNone/>
            </a:pPr>
            <a:r>
              <a:rPr lang="en-US" dirty="0"/>
              <a:t>When you enroll just 3 services in your first 30 days. ACN will send you a $400 Bonus!</a:t>
            </a:r>
            <a:br>
              <a:rPr lang="en-US" dirty="0"/>
            </a:br>
            <a:endParaRPr lang="en-US" dirty="0"/>
          </a:p>
          <a:p>
            <a:pPr marL="0" lvl="0" indent="0" algn="l" rtl="0">
              <a:lnSpc>
                <a:spcPct val="117999"/>
              </a:lnSpc>
              <a:spcBef>
                <a:spcPts val="0"/>
              </a:spcBef>
              <a:spcAft>
                <a:spcPts val="0"/>
              </a:spcAft>
              <a:buSzPts val="1400"/>
              <a:buNone/>
            </a:pPr>
            <a:r>
              <a:rPr lang="en-US" dirty="0"/>
              <a:t>Enroll more services and you can earn more bonuses.</a:t>
            </a:r>
            <a:br>
              <a:rPr lang="en-US" dirty="0"/>
            </a:br>
            <a:endParaRPr lang="en-US" dirty="0"/>
          </a:p>
          <a:p>
            <a:pPr marL="0" lvl="0" indent="0" algn="l" rtl="0">
              <a:lnSpc>
                <a:spcPct val="117999"/>
              </a:lnSpc>
              <a:spcBef>
                <a:spcPts val="0"/>
              </a:spcBef>
              <a:spcAft>
                <a:spcPts val="0"/>
              </a:spcAft>
              <a:buSzPts val="1400"/>
              <a:buNone/>
            </a:pPr>
            <a:r>
              <a:rPr lang="en-US" dirty="0"/>
              <a:t>When you enroll just 3 more services in your first 30 days (CLICK) ACN will send you an additional $600 bonus for a total of $1,000.</a:t>
            </a:r>
            <a:br>
              <a:rPr lang="en-US" dirty="0"/>
            </a:br>
            <a:endParaRPr lang="en-US" dirty="0"/>
          </a:p>
          <a:p>
            <a:pPr marL="0" lvl="0" indent="0" algn="l" rtl="0">
              <a:lnSpc>
                <a:spcPct val="117999"/>
              </a:lnSpc>
              <a:spcBef>
                <a:spcPts val="0"/>
              </a:spcBef>
              <a:spcAft>
                <a:spcPts val="0"/>
              </a:spcAft>
              <a:buSzPts val="1400"/>
              <a:buNone/>
            </a:pPr>
            <a:r>
              <a:rPr lang="en-US" dirty="0"/>
              <a:t>(CLICK a total of 4 times as you say the next sentence) - And each time you enroll 3 more services in your first 30 days, ACN will send you an additional $500 bonus.  (CLICK)</a:t>
            </a:r>
            <a:endParaRPr dirty="0"/>
          </a:p>
        </p:txBody>
      </p:sp>
    </p:spTree>
    <p:extLst>
      <p:ext uri="{BB962C8B-B14F-4D97-AF65-F5344CB8AC3E}">
        <p14:creationId xmlns:p14="http://schemas.microsoft.com/office/powerpoint/2010/main" val="3853856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The second way ACN compensates you is through monthly residual income you earn when your personal customers pay their bills.</a:t>
            </a:r>
            <a:br>
              <a:rPr lang="en-US" dirty="0"/>
            </a:br>
            <a:br>
              <a:rPr lang="en-US" dirty="0"/>
            </a:br>
            <a:r>
              <a:rPr lang="en-US" dirty="0"/>
              <a:t>You begin by earning 3% on the commissionable revenue on the first customers you enroll. (CLICK)</a:t>
            </a:r>
            <a:br>
              <a:rPr lang="en-US" dirty="0"/>
            </a:br>
            <a:br>
              <a:rPr lang="en-US" dirty="0"/>
            </a:br>
            <a:r>
              <a:rPr lang="en-US" dirty="0"/>
              <a:t>As you enroll more customers the percentage you earn also increases.</a:t>
            </a:r>
            <a:br>
              <a:rPr lang="en-US" dirty="0"/>
            </a:br>
            <a:br>
              <a:rPr lang="en-US" dirty="0"/>
            </a:br>
            <a:r>
              <a:rPr lang="en-US" dirty="0"/>
              <a:t>Once you have enrolled enough customers you will earn monthly residual income as much as 20% on the commissionable revenue from all your personal customers.</a:t>
            </a:r>
            <a:br>
              <a:rPr lang="en-US" dirty="0"/>
            </a:br>
            <a:br>
              <a:rPr lang="en-US" dirty="0"/>
            </a:br>
            <a:r>
              <a:rPr lang="en-US" sz="1200" kern="1200" dirty="0">
                <a:solidFill>
                  <a:schemeClr val="tx1"/>
                </a:solidFill>
                <a:effectLst/>
                <a:latin typeface="+mn-lt"/>
                <a:ea typeface="+mn-ea"/>
                <a:cs typeface="+mn-cs"/>
              </a:rPr>
              <a:t>Now, what if you showed other people how they can get paid to do the same thing - and you built a team?</a:t>
            </a:r>
            <a:r>
              <a:rPr lang="en-US" dirty="0">
                <a:effectLst/>
              </a:rPr>
              <a:t> (CLICK)</a:t>
            </a:r>
            <a:endParaRPr dirty="0"/>
          </a:p>
        </p:txBody>
      </p:sp>
    </p:spTree>
    <p:extLst>
      <p:ext uri="{BB962C8B-B14F-4D97-AF65-F5344CB8AC3E}">
        <p14:creationId xmlns:p14="http://schemas.microsoft.com/office/powerpoint/2010/main" val="228140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B5677A01-B97B-FAFE-DFBD-AABF15A4D3DD}"/>
            </a:ext>
          </a:extLst>
        </p:cNvPr>
        <p:cNvGrpSpPr/>
        <p:nvPr/>
      </p:nvGrpSpPr>
      <p:grpSpPr>
        <a:xfrm>
          <a:off x="0" y="0"/>
          <a:ext cx="0" cy="0"/>
          <a:chOff x="0" y="0"/>
          <a:chExt cx="0" cy="0"/>
        </a:xfrm>
      </p:grpSpPr>
      <p:sp>
        <p:nvSpPr>
          <p:cNvPr id="165" name="Google Shape;165;p6:notes">
            <a:extLst>
              <a:ext uri="{FF2B5EF4-FFF2-40B4-BE49-F238E27FC236}">
                <a16:creationId xmlns:a16="http://schemas.microsoft.com/office/drawing/2014/main" id="{4A922E77-9981-E08A-8D35-B257EB68C0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a:extLst>
              <a:ext uri="{FF2B5EF4-FFF2-40B4-BE49-F238E27FC236}">
                <a16:creationId xmlns:a16="http://schemas.microsoft.com/office/drawing/2014/main" id="{E6C70C86-F97C-09F1-1942-A1A149F6BFB6}"/>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JP Getty said it best, </a:t>
            </a:r>
            <a: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t>“</a:t>
            </a:r>
            <a:r>
              <a:rPr lang="en-US" sz="1200" dirty="0">
                <a:solidFill>
                  <a:srgbClr val="012654"/>
                </a:solidFill>
                <a:effectLst>
                  <a:outerShdw blurRad="50800" dist="38100" dir="2700000" algn="tl" rotWithShape="0">
                    <a:prstClr val="black">
                      <a:alpha val="40000"/>
                    </a:prstClr>
                  </a:outerShdw>
                </a:effectLst>
                <a:latin typeface="Marker Felt Thin" panose="02000400000000000000" pitchFamily="2" charset="77"/>
              </a:rPr>
              <a:t>I’d rather have 1% of the effort of 100 people than 100% of my own effort.</a:t>
            </a:r>
            <a: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t>”</a:t>
            </a:r>
            <a:b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br>
            <a:b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br>
            <a:r>
              <a:rPr lang="en-US" sz="1200" kern="1200" dirty="0">
                <a:solidFill>
                  <a:schemeClr val="tx1"/>
                </a:solidFill>
                <a:effectLst/>
                <a:latin typeface="+mn-lt"/>
                <a:ea typeface="+mn-ea"/>
                <a:cs typeface="+mn-cs"/>
              </a:rPr>
              <a:t>This business isn’t about you going out and getting 1000’s of customers yourself. It’s about getting a handful of customers and teaching others to do the same. </a:t>
            </a:r>
            <a:r>
              <a:rPr lang="en-US" dirty="0"/>
              <a:t>(CLICK) </a:t>
            </a:r>
            <a:endPar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endParaRPr>
          </a:p>
        </p:txBody>
      </p:sp>
    </p:spTree>
    <p:extLst>
      <p:ext uri="{BB962C8B-B14F-4D97-AF65-F5344CB8AC3E}">
        <p14:creationId xmlns:p14="http://schemas.microsoft.com/office/powerpoint/2010/main" val="2161300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So, let's see what's possible when you build a team...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As your team grows you can promote to higher ranks. And this is the third way you can earn.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When you promote to the first leadership position of Executive Team Leader, ETL,  you will begin to earn overriding customer acquisition bouses up to $50 each time a new team member enrolls 3 new services in their first 30 days of business.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As you promote to higher ranks you can earn up to as much as $400 each time a new team member enrolls 3 new services in their first 30 days of business. </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These bonuses go to unlimited levels. That's significant income as your build and grow your ACN business!</a:t>
            </a:r>
            <a:br>
              <a:rPr lang="en-US" dirty="0"/>
            </a:br>
            <a:br>
              <a:rPr lang="en-US" dirty="0"/>
            </a:br>
            <a:r>
              <a:rPr lang="en-US" sz="1200" kern="1200" dirty="0">
                <a:solidFill>
                  <a:schemeClr val="tx1"/>
                </a:solidFill>
                <a:effectLst/>
                <a:latin typeface="+mn-lt"/>
                <a:ea typeface="+mn-ea"/>
                <a:cs typeface="+mn-cs"/>
              </a:rPr>
              <a:t>Remember, in order to earn that bonus, those people on your team had to enroll customers. What are those customers going to do every month? Pay their bills. And when they do, ACN will pay you an override of up to 4% on all of your team’s customers! </a:t>
            </a:r>
            <a:r>
              <a:rPr lang="en-US" dirty="0"/>
              <a:t>(CLICK)</a:t>
            </a:r>
            <a:endParaRPr dirty="0"/>
          </a:p>
        </p:txBody>
      </p:sp>
    </p:spTree>
    <p:extLst>
      <p:ext uri="{BB962C8B-B14F-4D97-AF65-F5344CB8AC3E}">
        <p14:creationId xmlns:p14="http://schemas.microsoft.com/office/powerpoint/2010/main" val="3963427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imagine earning up to 4% on the commissionable revenue of all your team's customers.</a:t>
            </a:r>
            <a:br>
              <a:rPr lang="en-US" dirty="0"/>
            </a:br>
            <a:br>
              <a:rPr lang="en-US" dirty="0"/>
            </a:br>
            <a:r>
              <a:rPr lang="en-US" dirty="0"/>
              <a:t>(CLICK) In this example, you sponsored 4 team members who each enrolled customers.</a:t>
            </a:r>
            <a:br>
              <a:rPr lang="en-US" dirty="0"/>
            </a:br>
            <a:br>
              <a:rPr lang="en-US" dirty="0"/>
            </a:br>
            <a:r>
              <a:rPr lang="en-US" dirty="0"/>
              <a:t>Those team members want to do the same thing you did, build a team to create leverage. (CLICK - the animation will continue as you say the rest of the dialogue), </a:t>
            </a:r>
            <a:br>
              <a:rPr lang="en-US" dirty="0"/>
            </a:br>
            <a:br>
              <a:rPr lang="en-US" dirty="0"/>
            </a:br>
            <a:r>
              <a:rPr lang="en-US" dirty="0"/>
              <a:t>So, they sponsor a few, who sponsor a few, who sponsor a few...giving you the opportunity to earn income on the efforts of hundreds or potentially thousands of team members</a:t>
            </a:r>
          </a:p>
          <a:p>
            <a:endParaRPr lang="en-US" dirty="0"/>
          </a:p>
          <a:p>
            <a:r>
              <a:rPr lang="en-US" dirty="0"/>
              <a:t>Now THAT is significant income potential. (CLICK)</a:t>
            </a:r>
          </a:p>
        </p:txBody>
      </p:sp>
      <p:sp>
        <p:nvSpPr>
          <p:cNvPr id="4" name="Slide Number Placeholder 3"/>
          <p:cNvSpPr>
            <a:spLocks noGrp="1"/>
          </p:cNvSpPr>
          <p:nvPr>
            <p:ph type="sldNum" sz="quarter" idx="5"/>
          </p:nvPr>
        </p:nvSpPr>
        <p:spPr/>
        <p:txBody>
          <a:bodyPr/>
          <a:lstStyle/>
          <a:p>
            <a:fld id="{51769918-045C-3142-81AA-0151F163A15B}" type="slidenum">
              <a:rPr lang="en-US" smtClean="0"/>
              <a:t>17</a:t>
            </a:fld>
            <a:endParaRPr lang="en-US"/>
          </a:p>
        </p:txBody>
      </p:sp>
    </p:spTree>
    <p:extLst>
      <p:ext uri="{BB962C8B-B14F-4D97-AF65-F5344CB8AC3E}">
        <p14:creationId xmlns:p14="http://schemas.microsoft.com/office/powerpoint/2010/main" val="3183088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ACN also has a robust referral program. Refer a few friends to use our services and you have the potential to get your service for free.</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Get with the person who invited you, to get more info on this valuable program. (CLICK)</a:t>
            </a:r>
            <a:endParaRPr dirty="0"/>
          </a:p>
        </p:txBody>
      </p:sp>
    </p:spTree>
    <p:extLst>
      <p:ext uri="{BB962C8B-B14F-4D97-AF65-F5344CB8AC3E}">
        <p14:creationId xmlns:p14="http://schemas.microsoft.com/office/powerpoint/2010/main" val="2721586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Now let’s look at what it takes to get started.</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To become what we call an IBO, an Independent Business Owner, it’s a one-time fee of $299 and a monthly business support fee of $30. This gives you everything you’ll need to build your own successful online business.</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You’ll get a personalized website or “storefront” where people can go to enroll for any of our services.</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A cutting-edge AI tool that you can train to work for you.</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You’ll have access to all the training, tools and support you need and will have a complete back-office reporting system to be able to track the growth of your business in real time right from your phone.</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This is a low-risk, low overhead business with a substantial opportunity to earn. (CLICK)</a:t>
            </a:r>
          </a:p>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2139398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496C-33EB-3A73-D6D3-BE20B79AE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66B07-80E6-6853-6C49-A0B353E70E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61E729-C982-648E-3A4F-85D45D0C5271}"/>
              </a:ext>
            </a:extLst>
          </p:cNvPr>
          <p:cNvSpPr>
            <a:spLocks noGrp="1"/>
          </p:cNvSpPr>
          <p:nvPr>
            <p:ph type="body" idx="1"/>
          </p:nvPr>
        </p:nvSpPr>
        <p:spPr/>
        <p:txBody>
          <a:bodyPr/>
          <a:lstStyle/>
          <a:p>
            <a:r>
              <a:rPr lang="en-US" dirty="0"/>
              <a:t>Let’s review what you get.</a:t>
            </a:r>
          </a:p>
          <a:p>
            <a:endParaRPr lang="en-US" dirty="0"/>
          </a:p>
          <a:p>
            <a:r>
              <a:rPr lang="en-US" dirty="0"/>
              <a:t>As a customer or business partner, you get better value on services you are already using and by default you help to feed a hungry child through project feeding kids!</a:t>
            </a:r>
          </a:p>
          <a:p>
            <a:r>
              <a:rPr lang="en-US" dirty="0"/>
              <a:t>As a business partner...</a:t>
            </a:r>
          </a:p>
          <a:p>
            <a:endParaRPr lang="en-US" dirty="0"/>
          </a:p>
          <a:p>
            <a:r>
              <a:rPr lang="en-US" dirty="0"/>
              <a:t>You can take advantage of our referral program to earn free services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Get the tax benefits of business ownership</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Earn Residual income on your personal customers and your team's customer</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Earn bonuses from enrolling customers or when your team enroll customers.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Partner with a company that has a track record for success</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 your business from anywhere and have access to 8 residential and business services</a:t>
            </a:r>
          </a:p>
          <a:p>
            <a:endParaRPr lang="en-US" dirty="0"/>
          </a:p>
          <a:p>
            <a:r>
              <a:rPr lang="en-US" dirty="0"/>
              <a:t>And later this year you can take part in the Exclusive launch of Fintech Banking and build financial security for you and your family! (CLICK)</a:t>
            </a:r>
          </a:p>
        </p:txBody>
      </p:sp>
      <p:sp>
        <p:nvSpPr>
          <p:cNvPr id="4" name="Slide Number Placeholder 3">
            <a:extLst>
              <a:ext uri="{FF2B5EF4-FFF2-40B4-BE49-F238E27FC236}">
                <a16:creationId xmlns:a16="http://schemas.microsoft.com/office/drawing/2014/main" id="{9F523490-01DD-9636-8F15-0DA142EF52EB}"/>
              </a:ext>
            </a:extLst>
          </p:cNvPr>
          <p:cNvSpPr>
            <a:spLocks noGrp="1"/>
          </p:cNvSpPr>
          <p:nvPr>
            <p:ph type="sldNum" sz="quarter" idx="5"/>
          </p:nvPr>
        </p:nvSpPr>
        <p:spPr/>
        <p:txBody>
          <a:bodyPr/>
          <a:lstStyle/>
          <a:p>
            <a:fld id="{51769918-045C-3142-81AA-0151F163A15B}" type="slidenum">
              <a:rPr lang="en-US" smtClean="0"/>
              <a:t>20</a:t>
            </a:fld>
            <a:endParaRPr lang="en-US"/>
          </a:p>
        </p:txBody>
      </p:sp>
    </p:spTree>
    <p:extLst>
      <p:ext uri="{BB962C8B-B14F-4D97-AF65-F5344CB8AC3E}">
        <p14:creationId xmlns:p14="http://schemas.microsoft.com/office/powerpoint/2010/main" val="3982769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started, I want to let you know this is a business and as with any business, if you do nothing you will earn nothing, and ACN cannot guarantee your results.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that, let me introduce you to ACN. (CLICK)</a:t>
            </a:r>
          </a:p>
          <a:p>
            <a:endParaRPr lang="en-US" dirty="0"/>
          </a:p>
        </p:txBody>
      </p:sp>
      <p:sp>
        <p:nvSpPr>
          <p:cNvPr id="4" name="Slide Number Placeholder 3"/>
          <p:cNvSpPr>
            <a:spLocks noGrp="1"/>
          </p:cNvSpPr>
          <p:nvPr>
            <p:ph type="sldNum" sz="quarter" idx="5"/>
          </p:nvPr>
        </p:nvSpPr>
        <p:spPr/>
        <p:txBody>
          <a:bodyPr/>
          <a:lstStyle/>
          <a:p>
            <a:fld id="{51769918-045C-3142-81AA-0151F163A15B}" type="slidenum">
              <a:rPr lang="en-US" smtClean="0"/>
              <a:t>2</a:t>
            </a:fld>
            <a:endParaRPr lang="en-US"/>
          </a:p>
        </p:txBody>
      </p:sp>
    </p:spTree>
    <p:extLst>
      <p:ext uri="{BB962C8B-B14F-4D97-AF65-F5344CB8AC3E}">
        <p14:creationId xmlns:p14="http://schemas.microsoft.com/office/powerpoint/2010/main" val="2760233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By now you are likely one of 3 people…</a:t>
            </a:r>
            <a:br>
              <a:rPr lang="en-US" dirty="0"/>
            </a:br>
            <a:br>
              <a:rPr lang="en-US" dirty="0"/>
            </a:br>
            <a:r>
              <a:rPr lang="en-US" dirty="0"/>
              <a:t>You’re excited and ready to get started: If that's you, get enrolled right away and attend training! (CLICK)</a:t>
            </a:r>
            <a:br>
              <a:rPr lang="en-US" dirty="0"/>
            </a:br>
            <a:br>
              <a:rPr lang="en-US" dirty="0"/>
            </a:br>
            <a:r>
              <a:rPr lang="en-US" dirty="0"/>
              <a:t>Perhaps, you are interested, but you want to learn more: Get with the person who invited you to get your questions answered and then attend training, so you can get more info! (CLICK)</a:t>
            </a:r>
            <a:br>
              <a:rPr lang="en-US" dirty="0"/>
            </a:br>
            <a:br>
              <a:rPr lang="en-US" dirty="0"/>
            </a:br>
            <a:r>
              <a:rPr lang="en-US" dirty="0"/>
              <a:t>Perhaps, this isn’t the right time for you: Let the person who invited you know and talk with them about becoming their customer. They will appreciate it more than you know!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2842265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Now, if you’re like I was when I first saw this, you’re probably excited. If you’re ready to get started, get with the person who invited you, and they will help you enroll as an IBO. Remember, you’re in business for yourself but never by yourself. We have a great system in place to help you get off to a fast start, so plug into our trainings, learn the basics and start acquiring your customers and building your team. (CLICK)</a:t>
            </a:r>
          </a:p>
        </p:txBody>
      </p:sp>
    </p:spTree>
    <p:extLst>
      <p:ext uri="{BB962C8B-B14F-4D97-AF65-F5344CB8AC3E}">
        <p14:creationId xmlns:p14="http://schemas.microsoft.com/office/powerpoint/2010/main" val="1392265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sz="1200" kern="1200" dirty="0">
                <a:solidFill>
                  <a:schemeClr val="tx1"/>
                </a:solidFill>
                <a:effectLst/>
                <a:latin typeface="+mn-lt"/>
                <a:ea typeface="+mn-ea"/>
                <a:cs typeface="+mn-cs"/>
              </a:rPr>
              <a:t>I want to thank you for taking the time to watch this presentation and let me be the first to welcome you to the team!</a:t>
            </a:r>
            <a:endParaRPr dirty="0"/>
          </a:p>
        </p:txBody>
      </p:sp>
    </p:spTree>
    <p:extLst>
      <p:ext uri="{BB962C8B-B14F-4D97-AF65-F5344CB8AC3E}">
        <p14:creationId xmlns:p14="http://schemas.microsoft.com/office/powerpoint/2010/main" val="1775227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3FECF-F598-3265-CC61-6F78B700D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818D8-4526-796F-3563-61274DD39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9B733-46B5-76F3-4F96-239B6419DD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ACN was founded in 1993, and today we do business all across the US &amp; Canada.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our 30+ year history, we’ve helped millions of customers with our services and have generated billions of dollars in revenue.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ACN has an A+ rating with the Better Business Bureau and was recognized as one of the fastest growing companies in the Inc 500.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ACN also has a strong tradition of giving back. Through our partnership with Project Feeding kids, a child is fed every time a customer is acquired. And ACN is also a proud supporter of the local Ronald McDonald House Charities</a:t>
            </a:r>
          </a:p>
          <a:p>
            <a:endParaRPr lang="en-US" dirty="0"/>
          </a:p>
          <a:p>
            <a:r>
              <a:rPr lang="en-US" sz="1200" kern="1200" dirty="0">
                <a:solidFill>
                  <a:schemeClr val="tx1"/>
                </a:solidFill>
                <a:effectLst/>
                <a:latin typeface="+mn-lt"/>
                <a:ea typeface="+mn-ea"/>
                <a:cs typeface="+mn-cs"/>
              </a:rPr>
              <a:t>What does this mean to you? It means that our company has credibility...and heart...and is a company that you can count on with a proven track record of success.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how did ACN get started? (CLICK)</a:t>
            </a:r>
            <a:endParaRPr lang="en-US" dirty="0"/>
          </a:p>
        </p:txBody>
      </p:sp>
      <p:sp>
        <p:nvSpPr>
          <p:cNvPr id="4" name="Slide Number Placeholder 3">
            <a:extLst>
              <a:ext uri="{FF2B5EF4-FFF2-40B4-BE49-F238E27FC236}">
                <a16:creationId xmlns:a16="http://schemas.microsoft.com/office/drawing/2014/main" id="{2B547006-457D-C3A1-59D9-33D7695A3782}"/>
              </a:ext>
            </a:extLst>
          </p:cNvPr>
          <p:cNvSpPr>
            <a:spLocks noGrp="1"/>
          </p:cNvSpPr>
          <p:nvPr>
            <p:ph type="sldNum" sz="quarter" idx="5"/>
          </p:nvPr>
        </p:nvSpPr>
        <p:spPr/>
        <p:txBody>
          <a:bodyPr/>
          <a:lstStyle/>
          <a:p>
            <a:fld id="{51769918-045C-3142-81AA-0151F163A15B}" type="slidenum">
              <a:rPr lang="en-US" smtClean="0"/>
              <a:t>3</a:t>
            </a:fld>
            <a:endParaRPr lang="en-US"/>
          </a:p>
        </p:txBody>
      </p:sp>
    </p:spTree>
    <p:extLst>
      <p:ext uri="{BB962C8B-B14F-4D97-AF65-F5344CB8AC3E}">
        <p14:creationId xmlns:p14="http://schemas.microsoft.com/office/powerpoint/2010/main" val="964013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3EF19-D13C-8143-5299-590AA4E21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4049A-6D48-E9CD-B89B-D0B97908F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3DEBA-34FE-484A-414C-C698B9AA8DE1}"/>
              </a:ext>
            </a:extLst>
          </p:cNvPr>
          <p:cNvSpPr>
            <a:spLocks noGrp="1"/>
          </p:cNvSpPr>
          <p:nvPr>
            <p:ph type="body" idx="1"/>
          </p:nvPr>
        </p:nvSpPr>
        <p:spPr/>
        <p:txBody>
          <a:bodyPr/>
          <a:lstStyle/>
          <a:p>
            <a:r>
              <a:rPr lang="en-US" dirty="0"/>
              <a:t>Since the 80s numerous industries have been deregulated, beginning with long distance and continuing with Energy and Wireless with many more to follow.</a:t>
            </a:r>
          </a:p>
          <a:p>
            <a:endParaRPr lang="en-US" dirty="0"/>
          </a:p>
          <a:p>
            <a:r>
              <a:rPr lang="en-US" dirty="0"/>
              <a:t>Deregulation causes disruption, which in turn creates an opportunity for others break into that market.</a:t>
            </a:r>
          </a:p>
          <a:p>
            <a:endParaRPr lang="en-US" dirty="0"/>
          </a:p>
          <a:p>
            <a:r>
              <a:rPr lang="en-US" dirty="0"/>
              <a:t>So, in 1993 when ACN got started , they took advantage of industry disruption to create opportunity for all us in the form of residual income. (CLICK)</a:t>
            </a:r>
          </a:p>
        </p:txBody>
      </p:sp>
      <p:sp>
        <p:nvSpPr>
          <p:cNvPr id="4" name="Slide Number Placeholder 3">
            <a:extLst>
              <a:ext uri="{FF2B5EF4-FFF2-40B4-BE49-F238E27FC236}">
                <a16:creationId xmlns:a16="http://schemas.microsoft.com/office/drawing/2014/main" id="{0A961210-90AC-2AC3-77E7-476A83163A2C}"/>
              </a:ext>
            </a:extLst>
          </p:cNvPr>
          <p:cNvSpPr>
            <a:spLocks noGrp="1"/>
          </p:cNvSpPr>
          <p:nvPr>
            <p:ph type="sldNum" sz="quarter" idx="5"/>
          </p:nvPr>
        </p:nvSpPr>
        <p:spPr/>
        <p:txBody>
          <a:bodyPr/>
          <a:lstStyle/>
          <a:p>
            <a:fld id="{51769918-045C-3142-81AA-0151F163A15B}" type="slidenum">
              <a:rPr lang="en-US" smtClean="0"/>
              <a:t>4</a:t>
            </a:fld>
            <a:endParaRPr lang="en-US"/>
          </a:p>
        </p:txBody>
      </p:sp>
    </p:spTree>
    <p:extLst>
      <p:ext uri="{BB962C8B-B14F-4D97-AF65-F5344CB8AC3E}">
        <p14:creationId xmlns:p14="http://schemas.microsoft.com/office/powerpoint/2010/main" val="2799681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residual income is part of your financial portfolio, you continue to earn month after month on something you did only one time.</a:t>
            </a:r>
          </a:p>
          <a:p>
            <a:br>
              <a:rPr lang="en-US" dirty="0"/>
            </a:br>
            <a:r>
              <a:rPr lang="en-US" dirty="0"/>
              <a:t>In fact, Residual income is the kind of income that the wealthiest people in the world use to leverage themselves so they can build wealth.</a:t>
            </a:r>
          </a:p>
          <a:p>
            <a:endParaRPr lang="en-US" dirty="0"/>
          </a:p>
          <a:p>
            <a:r>
              <a:rPr lang="en-US" dirty="0"/>
              <a:t>Here's what that looks like with ACN (CLICK)</a:t>
            </a:r>
          </a:p>
          <a:p>
            <a:endParaRPr lang="en-US" dirty="0"/>
          </a:p>
        </p:txBody>
      </p:sp>
      <p:sp>
        <p:nvSpPr>
          <p:cNvPr id="4" name="Slide Number Placeholder 3"/>
          <p:cNvSpPr>
            <a:spLocks noGrp="1"/>
          </p:cNvSpPr>
          <p:nvPr>
            <p:ph type="sldNum" sz="quarter" idx="5"/>
          </p:nvPr>
        </p:nvSpPr>
        <p:spPr/>
        <p:txBody>
          <a:bodyPr/>
          <a:lstStyle/>
          <a:p>
            <a:fld id="{51769918-045C-3142-81AA-0151F163A15B}" type="slidenum">
              <a:rPr lang="en-US" smtClean="0"/>
              <a:t>5</a:t>
            </a:fld>
            <a:endParaRPr lang="en-US"/>
          </a:p>
        </p:txBody>
      </p:sp>
    </p:spTree>
    <p:extLst>
      <p:ext uri="{BB962C8B-B14F-4D97-AF65-F5344CB8AC3E}">
        <p14:creationId xmlns:p14="http://schemas.microsoft.com/office/powerpoint/2010/main" val="1741442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the opportunity to earn income monthly on the services that people use in their home and business every day and pay for every month.</a:t>
            </a:r>
          </a:p>
          <a:p>
            <a:br>
              <a:rPr lang="en-US" dirty="0"/>
            </a:br>
            <a:r>
              <a:rPr lang="en-US" dirty="0"/>
              <a:t>Services like Mobile phones, Energy, Healthcare, TV, Internet and more.</a:t>
            </a:r>
            <a:br>
              <a:rPr lang="en-US" dirty="0"/>
            </a:br>
            <a:r>
              <a:rPr lang="en-US" dirty="0"/>
              <a:t>Services we can't live without.</a:t>
            </a:r>
            <a:br>
              <a:rPr lang="en-US" dirty="0"/>
            </a:br>
            <a:endParaRPr lang="en-US" dirty="0"/>
          </a:p>
          <a:p>
            <a:r>
              <a:rPr lang="en-US" dirty="0"/>
              <a:t>So, let's take a look at those services and also take a peek into what's coming later in 2026 as ACN continues to grow and expand its' suite of services. (CLICK) </a:t>
            </a:r>
          </a:p>
        </p:txBody>
      </p:sp>
      <p:sp>
        <p:nvSpPr>
          <p:cNvPr id="4" name="Slide Number Placeholder 3"/>
          <p:cNvSpPr>
            <a:spLocks noGrp="1"/>
          </p:cNvSpPr>
          <p:nvPr>
            <p:ph type="sldNum" sz="quarter" idx="5"/>
          </p:nvPr>
        </p:nvSpPr>
        <p:spPr/>
        <p:txBody>
          <a:bodyPr/>
          <a:lstStyle/>
          <a:p>
            <a:fld id="{51769918-045C-3142-81AA-0151F163A15B}" type="slidenum">
              <a:rPr lang="en-US" smtClean="0"/>
              <a:t>6</a:t>
            </a:fld>
            <a:endParaRPr lang="en-US"/>
          </a:p>
        </p:txBody>
      </p:sp>
    </p:spTree>
    <p:extLst>
      <p:ext uri="{BB962C8B-B14F-4D97-AF65-F5344CB8AC3E}">
        <p14:creationId xmlns:p14="http://schemas.microsoft.com/office/powerpoint/2010/main" val="2608725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287E1-C14B-2496-22C9-B6EF0B0C0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5169A-46C2-4715-3DC6-C28C90AB9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E12C67-5802-31A7-C415-7670A0FC95E0}"/>
              </a:ext>
            </a:extLst>
          </p:cNvPr>
          <p:cNvSpPr>
            <a:spLocks noGrp="1"/>
          </p:cNvSpPr>
          <p:nvPr>
            <p:ph type="body" idx="1"/>
          </p:nvPr>
        </p:nvSpPr>
        <p:spPr/>
        <p:txBody>
          <a:bodyPr/>
          <a:lstStyle/>
          <a:p>
            <a:r>
              <a:rPr lang="en-US" dirty="0"/>
              <a:t>Flash Mobile is ACNs signature mobile phone service - if you are like most people, you don't leave home without your phone and our lives are continually more dependent on our devices. (CLICK)</a:t>
            </a:r>
          </a:p>
          <a:p>
            <a:br>
              <a:rPr lang="en-US" dirty="0"/>
            </a:br>
            <a:r>
              <a:rPr lang="en-US" dirty="0"/>
              <a:t>ID Theft protection with IDSeal, to keep your online life, financial life, social media and family protected from fraud on the dark web and beyond. (CLICK)</a:t>
            </a:r>
          </a:p>
          <a:p>
            <a:endParaRPr lang="en-US" dirty="0"/>
          </a:p>
          <a:p>
            <a:r>
              <a:rPr lang="en-US" dirty="0"/>
              <a:t>What would our lives be like without energy? We unconsciously use it every day and XOOM energy is always there when we need it! (CLICK)</a:t>
            </a:r>
          </a:p>
          <a:p>
            <a:endParaRPr lang="en-US" dirty="0"/>
          </a:p>
          <a:p>
            <a:r>
              <a:rPr lang="en-US" dirty="0"/>
              <a:t>With Impact Health Sharing we are helping people save on average $500/month on their current premium while lowering their deductible and offering a higher level of service. (CLICK)</a:t>
            </a:r>
          </a:p>
          <a:p>
            <a:endParaRPr lang="en-US" dirty="0"/>
          </a:p>
          <a:p>
            <a:r>
              <a:rPr lang="en-US" dirty="0"/>
              <a:t>When it comes to home security and automation, ACN has partnered with the Gold standard in the industry. You can guard your home while you sleep and while you are away and keep your home &amp; family safe 24/7 with Vivint Home Security and Automation. (CLICK)</a:t>
            </a:r>
          </a:p>
          <a:p>
            <a:endParaRPr lang="en-US" dirty="0"/>
          </a:p>
          <a:p>
            <a:r>
              <a:rPr lang="en-US" dirty="0"/>
              <a:t>AT&amp;T and Direct TV - two household names are long-time partners with ACN for two must-have services in every home today -  Internet and TV. (CLICK)</a:t>
            </a:r>
            <a:br>
              <a:rPr lang="en-US" dirty="0"/>
            </a:br>
            <a:br>
              <a:rPr lang="en-US" dirty="0"/>
            </a:br>
            <a:r>
              <a:rPr lang="en-US" dirty="0"/>
              <a:t>ACN also provides services for businesses. In addition to Internet, TV, Energy, Healthcare, and Security and Automation, through our partner NMI, ACN payment processing services give you the opportunity to earn each time a credit or debit card is swiped or tapped at a business. (CLICK)</a:t>
            </a:r>
            <a:br>
              <a:rPr lang="en-US" dirty="0"/>
            </a:br>
            <a:endParaRPr lang="en-US" dirty="0"/>
          </a:p>
          <a:p>
            <a:r>
              <a:rPr lang="en-US" dirty="0"/>
              <a:t>And coming in 2026, the opportunity to earn through Fintech (CLICK) - Financial Technology</a:t>
            </a:r>
            <a:br>
              <a:rPr lang="en-US" dirty="0"/>
            </a:br>
            <a:endParaRPr lang="en-US" dirty="0"/>
          </a:p>
        </p:txBody>
      </p:sp>
      <p:sp>
        <p:nvSpPr>
          <p:cNvPr id="4" name="Slide Number Placeholder 3">
            <a:extLst>
              <a:ext uri="{FF2B5EF4-FFF2-40B4-BE49-F238E27FC236}">
                <a16:creationId xmlns:a16="http://schemas.microsoft.com/office/drawing/2014/main" id="{C2A6D873-1775-850A-DBC8-12E0256BA28F}"/>
              </a:ext>
            </a:extLst>
          </p:cNvPr>
          <p:cNvSpPr>
            <a:spLocks noGrp="1"/>
          </p:cNvSpPr>
          <p:nvPr>
            <p:ph type="sldNum" sz="quarter" idx="5"/>
          </p:nvPr>
        </p:nvSpPr>
        <p:spPr/>
        <p:txBody>
          <a:bodyPr/>
          <a:lstStyle/>
          <a:p>
            <a:fld id="{51769918-045C-3142-81AA-0151F163A15B}" type="slidenum">
              <a:rPr lang="en-US" smtClean="0"/>
              <a:t>7</a:t>
            </a:fld>
            <a:endParaRPr lang="en-US"/>
          </a:p>
        </p:txBody>
      </p:sp>
    </p:spTree>
    <p:extLst>
      <p:ext uri="{BB962C8B-B14F-4D97-AF65-F5344CB8AC3E}">
        <p14:creationId xmlns:p14="http://schemas.microsoft.com/office/powerpoint/2010/main" val="890995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769918-045C-3142-81AA-0151F163A15B}" type="slidenum">
              <a:rPr lang="en-US" smtClean="0"/>
              <a:t>9</a:t>
            </a:fld>
            <a:endParaRPr lang="en-US"/>
          </a:p>
        </p:txBody>
      </p:sp>
    </p:spTree>
    <p:extLst>
      <p:ext uri="{BB962C8B-B14F-4D97-AF65-F5344CB8AC3E}">
        <p14:creationId xmlns:p14="http://schemas.microsoft.com/office/powerpoint/2010/main" val="3917190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Customers, </a:t>
            </a:r>
            <a:r>
              <a:rPr lang="en-US" dirty="0" err="1"/>
              <a:t>DingoBlu</a:t>
            </a:r>
            <a:r>
              <a:rPr lang="en-US" dirty="0"/>
              <a:t> offers exactly what everyone wants. More Interest - Less Fees!</a:t>
            </a:r>
          </a:p>
          <a:p>
            <a:endParaRPr lang="en-US" dirty="0"/>
          </a:p>
          <a:p>
            <a:r>
              <a:rPr lang="en-US" dirty="0"/>
              <a:t>For you, you get more interest and less fees PLUS you can get paid on deposits, balances, Debit and CC transactions, taps &amp; swipes.</a:t>
            </a:r>
          </a:p>
          <a:p>
            <a:br>
              <a:rPr lang="en-US" dirty="0"/>
            </a:br>
            <a:r>
              <a:rPr lang="en-US" dirty="0"/>
              <a:t>Plus, future expansion is already built in! Investing, Loans, Mortgages, Family Planning, Home &amp; Auto Loans, Crypto Wallets and more,</a:t>
            </a:r>
          </a:p>
          <a:p>
            <a:endParaRPr lang="en-US" dirty="0"/>
          </a:p>
          <a:p>
            <a:r>
              <a:rPr lang="en-US" dirty="0"/>
              <a:t>Now that you understand our services, let's get into how ACN goes to market and how you can earn with ACN (CLICK)</a:t>
            </a:r>
          </a:p>
        </p:txBody>
      </p:sp>
      <p:sp>
        <p:nvSpPr>
          <p:cNvPr id="4" name="Slide Number Placeholder 3"/>
          <p:cNvSpPr>
            <a:spLocks noGrp="1"/>
          </p:cNvSpPr>
          <p:nvPr>
            <p:ph type="sldNum" sz="quarter" idx="5"/>
          </p:nvPr>
        </p:nvSpPr>
        <p:spPr/>
        <p:txBody>
          <a:bodyPr/>
          <a:lstStyle/>
          <a:p>
            <a:fld id="{51769918-045C-3142-81AA-0151F163A15B}" type="slidenum">
              <a:rPr lang="en-US" smtClean="0"/>
              <a:t>10</a:t>
            </a:fld>
            <a:endParaRPr lang="en-US"/>
          </a:p>
        </p:txBody>
      </p:sp>
    </p:spTree>
    <p:extLst>
      <p:ext uri="{BB962C8B-B14F-4D97-AF65-F5344CB8AC3E}">
        <p14:creationId xmlns:p14="http://schemas.microsoft.com/office/powerpoint/2010/main" val="2415628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8F5EF-9409-BF2E-2D97-94416475FA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200183-A5F2-8043-D3E0-673DF0E243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678548-3E3F-4F0A-236C-8298100CE254}"/>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5" name="Footer Placeholder 4">
            <a:extLst>
              <a:ext uri="{FF2B5EF4-FFF2-40B4-BE49-F238E27FC236}">
                <a16:creationId xmlns:a16="http://schemas.microsoft.com/office/drawing/2014/main" id="{D99C9B68-1545-DFD5-8CD1-A930EB162E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7A71F-F961-F378-D07E-54FEC092AD86}"/>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1599751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8587-7B7A-2C86-451C-89638CB14C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1AD1ED-C63F-C5FD-6575-3A1A7FE99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D14ACE-4AF0-CF8E-5C3E-63D9A971E607}"/>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5" name="Footer Placeholder 4">
            <a:extLst>
              <a:ext uri="{FF2B5EF4-FFF2-40B4-BE49-F238E27FC236}">
                <a16:creationId xmlns:a16="http://schemas.microsoft.com/office/drawing/2014/main" id="{C4D5AA9A-C1C0-D290-B1A7-F265D1D6B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56A95B-67BA-37EC-F231-5CCA411B56EA}"/>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2089055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C86452-D10D-FD01-E32E-0C78DD4ED0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875EE1-182E-223C-CE22-AC2FB6530F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664DB-2083-20DA-B755-42E6BD19EC7C}"/>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5" name="Footer Placeholder 4">
            <a:extLst>
              <a:ext uri="{FF2B5EF4-FFF2-40B4-BE49-F238E27FC236}">
                <a16:creationId xmlns:a16="http://schemas.microsoft.com/office/drawing/2014/main" id="{AA0D7614-12F2-BEDF-1E8F-E797E15AB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96D85-0668-A141-BD46-4FAEA3965958}"/>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475834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12469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79884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18860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24483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19940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81200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01073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0000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4D2A-8D4F-D67D-35D4-7797EEDB38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107B31-86FE-ABB7-03D5-6E105E7B3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C18E28-4712-3D86-D6CA-71D38AC8571F}"/>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5" name="Footer Placeholder 4">
            <a:extLst>
              <a:ext uri="{FF2B5EF4-FFF2-40B4-BE49-F238E27FC236}">
                <a16:creationId xmlns:a16="http://schemas.microsoft.com/office/drawing/2014/main" id="{21EDDDB9-181B-89CA-523C-80F6E8B26B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3A278-01DE-A3F3-1BFB-0B7F807664E0}"/>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594377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88546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8/30/26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601898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8/30/26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42063804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375303544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11240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64424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85503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293555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94317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32868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EB6A-87F1-F478-AC71-2471821863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39C306-5E45-B80F-86E1-0E5E5A0184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96858C-F018-E6D0-99D8-0059FCEFABB5}"/>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5" name="Footer Placeholder 4">
            <a:extLst>
              <a:ext uri="{FF2B5EF4-FFF2-40B4-BE49-F238E27FC236}">
                <a16:creationId xmlns:a16="http://schemas.microsoft.com/office/drawing/2014/main" id="{15CE8347-03E3-6267-9378-54E8525F52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DB816-60AA-2F55-C2D2-7CDB9DF0A059}"/>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1355035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58056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79763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20491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94153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8/30/26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12997378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8/30/26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42186410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108443099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35041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385377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60451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A945D-162D-F541-F39E-D4DE2E9A7B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0F9925-118C-9F15-D2C6-4B9047EA13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6DD810-52DC-D138-7346-4045047991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D1CA9F-DC10-360D-2B07-578B5C95A0F1}"/>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6" name="Footer Placeholder 5">
            <a:extLst>
              <a:ext uri="{FF2B5EF4-FFF2-40B4-BE49-F238E27FC236}">
                <a16:creationId xmlns:a16="http://schemas.microsoft.com/office/drawing/2014/main" id="{FFB3DE1C-0249-BD11-67B1-EA38CBDDF0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CC740-EAF0-7F28-5B60-AB775E8EBA1A}"/>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9731423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520618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93287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231180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951782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972141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125707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8/30/26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263341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8/30/26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18607483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2360058946"/>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fld id="{00000000-1234-1234-1234-123412341234}" type="slidenum">
              <a:rPr kumimoji="0" lang="en-US" sz="1100" b="0" i="0" u="none" strike="noStrike" kern="1200" cap="none" spc="0" normalizeH="0" baseline="0" noProof="0" smtClean="0">
                <a:ln>
                  <a:noFill/>
                </a:ln>
                <a:solidFill>
                  <a:srgbClr val="000000"/>
                </a:solidFill>
                <a:effectLst/>
                <a:uLnTx/>
                <a:uFillTx/>
                <a:latin typeface="Helvetica Neue"/>
                <a:ea typeface="Helvetica Neue"/>
                <a:cs typeface="Helvetica Neue"/>
                <a:sym typeface="Helvetica Neue"/>
              </a:rPr>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t>‹#›</a:t>
            </a:fld>
            <a:endParaRPr kumimoji="0" lang="en-US" sz="1100" b="0" i="0" u="none" strike="noStrike" kern="1200" cap="none" spc="0" normalizeH="0" baseline="0" noProof="0">
              <a:ln>
                <a:noFill/>
              </a:ln>
              <a:solidFill>
                <a:srgbClr val="000000"/>
              </a:solidFill>
              <a:effectLst/>
              <a:uLnTx/>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58955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342A-4192-FEA6-A17A-D5221C97C1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9C2142-4E5A-DC81-2AD7-372A462DA7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0F1077-B290-C7B9-BF96-20B091309F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166B24-EB7F-8836-9352-FB95B7EA15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8AB24F-E04F-C74F-21BC-76E6C8C535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0D1DA1-1878-0775-6F1F-69C88EFF1AF2}"/>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8" name="Footer Placeholder 7">
            <a:extLst>
              <a:ext uri="{FF2B5EF4-FFF2-40B4-BE49-F238E27FC236}">
                <a16:creationId xmlns:a16="http://schemas.microsoft.com/office/drawing/2014/main" id="{8F47C7DA-324C-D5EB-C813-3DF11AE3E0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52590A-8C57-9F2B-51B0-150139CC74AB}"/>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513610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4253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56D8-1C6B-11D2-E560-1DC282DFB3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69A65-DFEB-F628-CBD0-D7218140F5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515E8-3965-638C-FD2E-B68DDA0511ED}"/>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5" name="Footer Placeholder 4">
            <a:extLst>
              <a:ext uri="{FF2B5EF4-FFF2-40B4-BE49-F238E27FC236}">
                <a16:creationId xmlns:a16="http://schemas.microsoft.com/office/drawing/2014/main" id="{7BED3EFA-5A73-EC7E-FC5A-4B10603C9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F4D5E-DBCC-FA62-BBBE-257750237B3C}"/>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044190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9851-3966-69D9-CAA9-5D160678FA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77E120-F878-922B-F966-3D867B367B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CF00C6-C5BE-85B5-5002-A451B5858AF3}"/>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5" name="Footer Placeholder 4">
            <a:extLst>
              <a:ext uri="{FF2B5EF4-FFF2-40B4-BE49-F238E27FC236}">
                <a16:creationId xmlns:a16="http://schemas.microsoft.com/office/drawing/2014/main" id="{C2AC3F4B-25FC-F0F3-DDDF-1041B33D3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5E0469-6429-7300-0E94-08DBFA2FA080}"/>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6199446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7014-634E-B065-9B80-2518193016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FDE0E1-199B-8737-E950-C492B4C4A9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E4776E-FC23-4D92-DD42-2E59182BD2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9FC2B-DD16-3EF4-F1B2-F0FDEF042D93}"/>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6" name="Footer Placeholder 5">
            <a:extLst>
              <a:ext uri="{FF2B5EF4-FFF2-40B4-BE49-F238E27FC236}">
                <a16:creationId xmlns:a16="http://schemas.microsoft.com/office/drawing/2014/main" id="{EF196142-AC6E-B477-2758-B6C4A13C3A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082D7-8A44-336B-4AF5-42C226905D5E}"/>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602925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FF59F-A06D-446F-FDDF-0953228DB4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2C6770-60C2-F741-CF9A-2C4D35E77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BA18D-ABFB-9014-93DE-23FF4F9FA2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13ABD-A39D-8975-9DCF-59420A4E9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9E766-08BA-8F49-4DFB-516B87020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7C1642-1668-39CE-2667-7FAC3E5456C3}"/>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8" name="Footer Placeholder 7">
            <a:extLst>
              <a:ext uri="{FF2B5EF4-FFF2-40B4-BE49-F238E27FC236}">
                <a16:creationId xmlns:a16="http://schemas.microsoft.com/office/drawing/2014/main" id="{6225260A-F372-4BCB-8DB2-26ADD0B9FD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EEF22E-F6B6-B502-9024-4F81DE9BBE53}"/>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0235317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E1670-D1F0-81B0-62A6-8999DB0490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E244C0-2021-262A-4D72-DD16B3EF683E}"/>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4" name="Footer Placeholder 3">
            <a:extLst>
              <a:ext uri="{FF2B5EF4-FFF2-40B4-BE49-F238E27FC236}">
                <a16:creationId xmlns:a16="http://schemas.microsoft.com/office/drawing/2014/main" id="{C374E0A2-D1E4-E537-B422-0AB69C92F9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1A26AA-9A9C-22A5-4968-FE9809565AA4}"/>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496150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10BC5-7EA5-3854-3FA2-59D58D238515}"/>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3" name="Footer Placeholder 2">
            <a:extLst>
              <a:ext uri="{FF2B5EF4-FFF2-40B4-BE49-F238E27FC236}">
                <a16:creationId xmlns:a16="http://schemas.microsoft.com/office/drawing/2014/main" id="{60643B87-70B9-85D2-C390-A81406F93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EB68F3-5D9B-9055-619B-80B9CFFAEA81}"/>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8910031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1E68-6BE3-0CEC-25A7-45C4C2BBE5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A61E0E-F063-95C2-AB0F-6FEB3E25B0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E125A2-6B86-F6D8-4E37-98DE40A2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3EF02-94F7-9AD5-0BAA-A376F1747549}"/>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6" name="Footer Placeholder 5">
            <a:extLst>
              <a:ext uri="{FF2B5EF4-FFF2-40B4-BE49-F238E27FC236}">
                <a16:creationId xmlns:a16="http://schemas.microsoft.com/office/drawing/2014/main" id="{1B4194DA-86B3-4EA3-F83F-C2FA68442F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64CBFC-C8C8-BED3-687C-3CD8C2C1B205}"/>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9830314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F638E-F3E1-DE8F-22F8-E5FD0FEA22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D72F2-AA54-A837-FD7E-A7C732772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D61238-AE56-DD5F-840A-4B2101188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73856D-4808-15EE-BCEC-4932039DEA83}"/>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6" name="Footer Placeholder 5">
            <a:extLst>
              <a:ext uri="{FF2B5EF4-FFF2-40B4-BE49-F238E27FC236}">
                <a16:creationId xmlns:a16="http://schemas.microsoft.com/office/drawing/2014/main" id="{82071B61-9B37-CCE2-44BA-BE8FF9297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7BEC5-AB62-CE05-1719-71D6C1B2D70D}"/>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2545738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540D-13A0-DA71-8D2C-C95F8521BB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A430C9-D24C-B5F4-E327-16310B1EE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3DBAA-DAB4-20E7-D5C1-F271D550A739}"/>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5" name="Footer Placeholder 4">
            <a:extLst>
              <a:ext uri="{FF2B5EF4-FFF2-40B4-BE49-F238E27FC236}">
                <a16:creationId xmlns:a16="http://schemas.microsoft.com/office/drawing/2014/main" id="{ACEA4C6E-25E4-44B8-126A-5BD5459F3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E1FCB-7B64-533C-1686-7B8ECD91BE32}"/>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581921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F865F-4F76-C5D5-14FB-61F9A0E6CC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352265-E56B-CE1D-D612-D70E93D7ED0C}"/>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4" name="Footer Placeholder 3">
            <a:extLst>
              <a:ext uri="{FF2B5EF4-FFF2-40B4-BE49-F238E27FC236}">
                <a16:creationId xmlns:a16="http://schemas.microsoft.com/office/drawing/2014/main" id="{E69A7B37-2F60-2F07-4D3E-85F4EBE611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8226E7-57D5-B521-2DD8-A4E906FC34EF}"/>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2170824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C17EED-3A44-28A2-C603-B62CD6D2E1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00D0D8-7BDF-2751-417E-CE797A8CF4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27E00-8CEC-39A1-D254-C548577E80DA}"/>
              </a:ext>
            </a:extLst>
          </p:cNvPr>
          <p:cNvSpPr>
            <a:spLocks noGrp="1"/>
          </p:cNvSpPr>
          <p:nvPr>
            <p:ph type="dt" sz="half" idx="10"/>
          </p:nvPr>
        </p:nvSpPr>
        <p:spPr/>
        <p:txBody>
          <a:bodyPr/>
          <a:lstStyle/>
          <a:p>
            <a:fld id="{7EC458E8-AD54-459D-B2BF-03B378107707}" type="datetimeFigureOut">
              <a:rPr lang="en-US" smtClean="0"/>
              <a:t>8/30/26</a:t>
            </a:fld>
            <a:endParaRPr lang="en-US"/>
          </a:p>
        </p:txBody>
      </p:sp>
      <p:sp>
        <p:nvSpPr>
          <p:cNvPr id="5" name="Footer Placeholder 4">
            <a:extLst>
              <a:ext uri="{FF2B5EF4-FFF2-40B4-BE49-F238E27FC236}">
                <a16:creationId xmlns:a16="http://schemas.microsoft.com/office/drawing/2014/main" id="{C42DCBB6-9B9A-B37C-606A-161F4564D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A5689-560F-ECDC-BD59-73BAC0039618}"/>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4773576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227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F59257-E746-8995-8C12-DC5AE2D148E7}"/>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3" name="Footer Placeholder 2">
            <a:extLst>
              <a:ext uri="{FF2B5EF4-FFF2-40B4-BE49-F238E27FC236}">
                <a16:creationId xmlns:a16="http://schemas.microsoft.com/office/drawing/2014/main" id="{07ABBFCA-632D-3753-3042-DF2BE4D0D4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A9FF17-DE03-6E2B-168B-C8055266DDB8}"/>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71125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EA0C-7690-2EC3-D4D2-BA847916ED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2E7D2E-1AC0-2917-FBC0-CBC8E01FF0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779316-ADB8-D535-78CF-60A87BB917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47004-9772-51A6-2B06-B15AAD269018}"/>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6" name="Footer Placeholder 5">
            <a:extLst>
              <a:ext uri="{FF2B5EF4-FFF2-40B4-BE49-F238E27FC236}">
                <a16:creationId xmlns:a16="http://schemas.microsoft.com/office/drawing/2014/main" id="{AB0A1EC1-FE66-5CEE-C95E-0517835B82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27EF8-D526-EB1C-8FA6-A9DCEC309CA9}"/>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78362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520D-1783-4936-6EB8-D010A16A57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06852D-B18B-5DAB-1ED8-57FDCB627C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4ED949-10CE-BCF9-96A1-B993A98EB9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8AD6B0-CEE3-B782-6A23-502D39CDFE62}"/>
              </a:ext>
            </a:extLst>
          </p:cNvPr>
          <p:cNvSpPr>
            <a:spLocks noGrp="1"/>
          </p:cNvSpPr>
          <p:nvPr>
            <p:ph type="dt" sz="half" idx="10"/>
          </p:nvPr>
        </p:nvSpPr>
        <p:spPr/>
        <p:txBody>
          <a:bodyPr/>
          <a:lstStyle/>
          <a:p>
            <a:fld id="{410D86AA-FD9E-5F46-B192-B8F77DF4AEE5}" type="datetimeFigureOut">
              <a:rPr lang="en-US" smtClean="0"/>
              <a:t>8/30/26</a:t>
            </a:fld>
            <a:endParaRPr lang="en-US"/>
          </a:p>
        </p:txBody>
      </p:sp>
      <p:sp>
        <p:nvSpPr>
          <p:cNvPr id="6" name="Footer Placeholder 5">
            <a:extLst>
              <a:ext uri="{FF2B5EF4-FFF2-40B4-BE49-F238E27FC236}">
                <a16:creationId xmlns:a16="http://schemas.microsoft.com/office/drawing/2014/main" id="{C4C84C06-0806-C542-F629-72D946BD20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3A6386-78FB-F3A4-E63E-B7EB24195B21}"/>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422973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939E8B-5560-E6EE-013F-E946DCBDE0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83C7B1-964F-1A17-6597-921F18D97B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7BE87D-8A55-3AA0-EE87-BA1DE08786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D86AA-FD9E-5F46-B192-B8F77DF4AEE5}" type="datetimeFigureOut">
              <a:rPr lang="en-US" smtClean="0"/>
              <a:t>8/30/26</a:t>
            </a:fld>
            <a:endParaRPr lang="en-US"/>
          </a:p>
        </p:txBody>
      </p:sp>
      <p:sp>
        <p:nvSpPr>
          <p:cNvPr id="5" name="Footer Placeholder 4">
            <a:extLst>
              <a:ext uri="{FF2B5EF4-FFF2-40B4-BE49-F238E27FC236}">
                <a16:creationId xmlns:a16="http://schemas.microsoft.com/office/drawing/2014/main" id="{D3128826-6C95-8B51-D89A-D82B82D64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050E0B-337C-D34C-F970-7C37DE04FE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4ADA50-7415-654A-8DEC-EF22E8436D31}" type="slidenum">
              <a:rPr lang="en-US" smtClean="0"/>
              <a:t>‹#›</a:t>
            </a:fld>
            <a:endParaRPr lang="en-US"/>
          </a:p>
        </p:txBody>
      </p:sp>
    </p:spTree>
    <p:extLst>
      <p:ext uri="{BB962C8B-B14F-4D97-AF65-F5344CB8AC3E}">
        <p14:creationId xmlns:p14="http://schemas.microsoft.com/office/powerpoint/2010/main" val="2022995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3008017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55277756"/>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43199428"/>
      </p:ext>
    </p:extLst>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EB502E-626D-0775-E71F-DFCF1A99C3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D4F340-E989-03CA-0FE3-B2CF5A605E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48715C-6D13-D1D6-3F12-1FFE1D9DF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C458E8-AD54-459D-B2BF-03B378107707}" type="datetimeFigureOut">
              <a:rPr lang="en-US" smtClean="0"/>
              <a:t>8/30/26</a:t>
            </a:fld>
            <a:endParaRPr lang="en-US"/>
          </a:p>
        </p:txBody>
      </p:sp>
      <p:sp>
        <p:nvSpPr>
          <p:cNvPr id="5" name="Footer Placeholder 4">
            <a:extLst>
              <a:ext uri="{FF2B5EF4-FFF2-40B4-BE49-F238E27FC236}">
                <a16:creationId xmlns:a16="http://schemas.microsoft.com/office/drawing/2014/main" id="{F8C9AB19-1FB7-103B-722F-C8B837CEC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7FF2E-D1E7-5CD4-92DE-A2235838F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986C-2E05-4EA7-A27E-A3D62E2A0125}" type="slidenum">
              <a:rPr lang="en-US" smtClean="0"/>
              <a:t>‹#›</a:t>
            </a:fld>
            <a:endParaRPr lang="en-US"/>
          </a:p>
        </p:txBody>
      </p:sp>
    </p:spTree>
    <p:extLst>
      <p:ext uri="{BB962C8B-B14F-4D97-AF65-F5344CB8AC3E}">
        <p14:creationId xmlns:p14="http://schemas.microsoft.com/office/powerpoint/2010/main" val="1790086866"/>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4.emf"/><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4.png"/><Relationship Id="rId7"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57.sv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svg"/><Relationship Id="rId9" Type="http://schemas.openxmlformats.org/officeDocument/2006/relationships/image" Target="../media/image60.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63.emf"/><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40.png"/><Relationship Id="rId12"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9.png"/><Relationship Id="rId11" Type="http://schemas.openxmlformats.org/officeDocument/2006/relationships/image" Target="../media/image64.png"/><Relationship Id="rId5" Type="http://schemas.openxmlformats.org/officeDocument/2006/relationships/image" Target="../media/image48.png"/><Relationship Id="rId10" Type="http://schemas.openxmlformats.org/officeDocument/2006/relationships/image" Target="../media/image47.png"/><Relationship Id="rId4" Type="http://schemas.openxmlformats.org/officeDocument/2006/relationships/image" Target="../media/image2.png"/><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65.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7.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69.png"/><Relationship Id="rId5" Type="http://schemas.openxmlformats.org/officeDocument/2006/relationships/image" Target="../media/image40.png"/><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4.png"/><Relationship Id="rId7" Type="http://schemas.openxmlformats.org/officeDocument/2006/relationships/image" Target="../media/image72.png"/><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2.png"/><Relationship Id="rId9" Type="http://schemas.openxmlformats.org/officeDocument/2006/relationships/image" Target="../media/image7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78.png"/><Relationship Id="rId18" Type="http://schemas.openxmlformats.org/officeDocument/2006/relationships/image" Target="../media/image83.png"/><Relationship Id="rId3" Type="http://schemas.openxmlformats.org/officeDocument/2006/relationships/image" Target="../media/image4.png"/><Relationship Id="rId21" Type="http://schemas.openxmlformats.org/officeDocument/2006/relationships/image" Target="../media/image85.png"/><Relationship Id="rId7" Type="http://schemas.openxmlformats.org/officeDocument/2006/relationships/image" Target="../media/image40.png"/><Relationship Id="rId12" Type="http://schemas.openxmlformats.org/officeDocument/2006/relationships/image" Target="../media/image64.png"/><Relationship Id="rId17" Type="http://schemas.openxmlformats.org/officeDocument/2006/relationships/image" Target="../media/image82.png"/><Relationship Id="rId25" Type="http://schemas.openxmlformats.org/officeDocument/2006/relationships/image" Target="../media/image89.png"/><Relationship Id="rId2" Type="http://schemas.openxmlformats.org/officeDocument/2006/relationships/notesSlide" Target="../notesSlides/notesSlide19.xml"/><Relationship Id="rId16" Type="http://schemas.openxmlformats.org/officeDocument/2006/relationships/image" Target="../media/image81.png"/><Relationship Id="rId20"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43.png"/><Relationship Id="rId11" Type="http://schemas.openxmlformats.org/officeDocument/2006/relationships/image" Target="../media/image42.png"/><Relationship Id="rId24" Type="http://schemas.openxmlformats.org/officeDocument/2006/relationships/image" Target="../media/image88.png"/><Relationship Id="rId5" Type="http://schemas.openxmlformats.org/officeDocument/2006/relationships/image" Target="../media/image49.png"/><Relationship Id="rId15" Type="http://schemas.openxmlformats.org/officeDocument/2006/relationships/image" Target="../media/image80.png"/><Relationship Id="rId23" Type="http://schemas.openxmlformats.org/officeDocument/2006/relationships/image" Target="../media/image87.svg"/><Relationship Id="rId10" Type="http://schemas.openxmlformats.org/officeDocument/2006/relationships/image" Target="../media/image44.png"/><Relationship Id="rId19" Type="http://schemas.openxmlformats.org/officeDocument/2006/relationships/image" Target="../media/image84.png"/><Relationship Id="rId4" Type="http://schemas.openxmlformats.org/officeDocument/2006/relationships/image" Target="../media/image77.png"/><Relationship Id="rId9" Type="http://schemas.openxmlformats.org/officeDocument/2006/relationships/image" Target="../media/image48.png"/><Relationship Id="rId14" Type="http://schemas.openxmlformats.org/officeDocument/2006/relationships/image" Target="../media/image79.png"/><Relationship Id="rId22" Type="http://schemas.openxmlformats.org/officeDocument/2006/relationships/image" Target="../media/image86.svg"/></Relationships>
</file>

<file path=ppt/slides/_rels/slide21.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jpeg"/><Relationship Id="rId1" Type="http://schemas.openxmlformats.org/officeDocument/2006/relationships/slideLayout" Target="../slideLayouts/slideLayout56.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8.png"/><Relationship Id="rId2" Type="http://schemas.openxmlformats.org/officeDocument/2006/relationships/notesSlide" Target="../notesSlides/notesSlide20.xml"/><Relationship Id="rId1" Type="http://schemas.openxmlformats.org/officeDocument/2006/relationships/slideLayout" Target="../slideLayouts/slideLayout49.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slideLayout" Target="../slideLayouts/slideLayout24.xml"/><Relationship Id="rId7" Type="http://schemas.openxmlformats.org/officeDocument/2006/relationships/image" Target="../media/image9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1.xml"/><Relationship Id="rId9" Type="http://schemas.openxmlformats.org/officeDocument/2006/relationships/image" Target="../media/image101.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4.xml"/><Relationship Id="rId5" Type="http://schemas.openxmlformats.org/officeDocument/2006/relationships/image" Target="../media/image102.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emf"/><Relationship Id="rId2" Type="http://schemas.openxmlformats.org/officeDocument/2006/relationships/notesSlide" Target="../notesSlides/notesSlide3.xml"/><Relationship Id="rId16"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3.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svg"/><Relationship Id="rId3" Type="http://schemas.openxmlformats.org/officeDocument/2006/relationships/image" Target="../media/image4.png"/><Relationship Id="rId7" Type="http://schemas.openxmlformats.org/officeDocument/2006/relationships/image" Target="../media/image23.svg"/><Relationship Id="rId12"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image" Target="../media/image2.png"/><Relationship Id="rId9" Type="http://schemas.openxmlformats.org/officeDocument/2006/relationships/image" Target="../media/image25.sv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6.jpg"/><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image" Target="../media/image31.jpg"/><Relationship Id="rId21" Type="http://schemas.openxmlformats.org/officeDocument/2006/relationships/image" Target="../media/image49.png"/><Relationship Id="rId7" Type="http://schemas.openxmlformats.org/officeDocument/2006/relationships/image" Target="../media/image35.jp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7.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13.xml"/><Relationship Id="rId6" Type="http://schemas.openxmlformats.org/officeDocument/2006/relationships/image" Target="../media/image34.jpg"/><Relationship Id="rId11" Type="http://schemas.openxmlformats.org/officeDocument/2006/relationships/image" Target="../media/image39.jpg"/><Relationship Id="rId5" Type="http://schemas.openxmlformats.org/officeDocument/2006/relationships/image" Target="../media/image33.jpg"/><Relationship Id="rId15" Type="http://schemas.openxmlformats.org/officeDocument/2006/relationships/image" Target="../media/image43.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32.png"/><Relationship Id="rId9" Type="http://schemas.openxmlformats.org/officeDocument/2006/relationships/image" Target="../media/image37.jpg"/><Relationship Id="rId14" Type="http://schemas.openxmlformats.org/officeDocument/2006/relationships/image" Target="../media/image42.png"/></Relationships>
</file>

<file path=ppt/slides/_rels/slide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1.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540291" y="3077238"/>
            <a:ext cx="3562350" cy="1104900"/>
          </a:xfrm>
          <a:prstGeom prst="rect">
            <a:avLst/>
          </a:prstGeom>
        </p:spPr>
      </p:pic>
      <p:sp>
        <p:nvSpPr>
          <p:cNvPr id="4" name="TextBox 3">
            <a:extLst>
              <a:ext uri="{FF2B5EF4-FFF2-40B4-BE49-F238E27FC236}">
                <a16:creationId xmlns:a16="http://schemas.microsoft.com/office/drawing/2014/main" id="{8C139043-2440-3D49-4CD4-3634B517E9DC}"/>
              </a:ext>
            </a:extLst>
          </p:cNvPr>
          <p:cNvSpPr txBox="1"/>
          <p:nvPr/>
        </p:nvSpPr>
        <p:spPr>
          <a:xfrm>
            <a:off x="4987089" y="2971801"/>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E5E5E"/>
              </a:solidFill>
              <a:effectLst/>
              <a:uLnTx/>
              <a:uFillTx/>
              <a:latin typeface="Arial"/>
              <a:ea typeface="+mn-ea"/>
              <a:cs typeface="+mn-cs"/>
              <a:sym typeface="Myriad Pro"/>
            </a:endParaRPr>
          </a:p>
        </p:txBody>
      </p:sp>
      <p:sp>
        <p:nvSpPr>
          <p:cNvPr id="11" name="Rectangle 10">
            <a:extLst>
              <a:ext uri="{FF2B5EF4-FFF2-40B4-BE49-F238E27FC236}">
                <a16:creationId xmlns:a16="http://schemas.microsoft.com/office/drawing/2014/main" id="{41B2DBF6-FEBA-1910-E782-37360A07AD0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0" name="Picture 9" descr="A white letters on a black background&#10;&#10;Description automatically generated">
            <a:extLst>
              <a:ext uri="{FF2B5EF4-FFF2-40B4-BE49-F238E27FC236}">
                <a16:creationId xmlns:a16="http://schemas.microsoft.com/office/drawing/2014/main" id="{919F8E9D-CC4F-8FF0-4AAE-28192BD69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8428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E1F34B-C351-8C05-43B1-3BD0806CD779}"/>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F3F4463D-0D3C-74A9-F836-BD1F82837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7DA7E56-3CA4-434F-A636-391CE36EE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descr="A city skyline with a dollar symbol&#10;&#10;Description automatically generated with medium confidence">
            <a:extLst>
              <a:ext uri="{FF2B5EF4-FFF2-40B4-BE49-F238E27FC236}">
                <a16:creationId xmlns:a16="http://schemas.microsoft.com/office/drawing/2014/main" id="{6A177441-4E54-B15A-D339-8893C0738B0F}"/>
              </a:ext>
            </a:extLst>
          </p:cNvPr>
          <p:cNvPicPr>
            <a:picLocks noChangeAspect="1"/>
          </p:cNvPicPr>
          <p:nvPr/>
        </p:nvPicPr>
        <p:blipFill rotWithShape="1">
          <a:blip r:embed="rId3">
            <a:alphaModFix/>
          </a:blip>
          <a:srcRect l="-38" t="-1" r="38" b="-1"/>
          <a:stretch>
            <a:fillRect/>
          </a:stretch>
        </p:blipFill>
        <p:spPr>
          <a:xfrm>
            <a:off x="1" y="-1"/>
            <a:ext cx="12192000" cy="6858000"/>
          </a:xfrm>
          <a:prstGeom prst="rect">
            <a:avLst/>
          </a:prstGeom>
        </p:spPr>
      </p:pic>
      <p:pic>
        <p:nvPicPr>
          <p:cNvPr id="15" name="Picture 14" descr="A screenshot of a phone&#10;&#10;Description automatically generated">
            <a:extLst>
              <a:ext uri="{FF2B5EF4-FFF2-40B4-BE49-F238E27FC236}">
                <a16:creationId xmlns:a16="http://schemas.microsoft.com/office/drawing/2014/main" id="{EF31E85F-FAA9-6683-53CA-8AC33A9F3395}"/>
              </a:ext>
            </a:extLst>
          </p:cNvPr>
          <p:cNvPicPr>
            <a:picLocks noChangeAspect="1"/>
          </p:cNvPicPr>
          <p:nvPr/>
        </p:nvPicPr>
        <p:blipFill>
          <a:blip r:embed="rId4"/>
          <a:srcRect l="23124" r="22634" b="-1"/>
          <a:stretch>
            <a:fillRect/>
          </a:stretch>
        </p:blipFill>
        <p:spPr>
          <a:xfrm>
            <a:off x="6104161" y="405615"/>
            <a:ext cx="5830814" cy="6046769"/>
          </a:xfrm>
          <a:prstGeom prst="rect">
            <a:avLst/>
          </a:prstGeom>
          <a:ln w="76200">
            <a:gradFill flip="none" rotWithShape="1">
              <a:gsLst>
                <a:gs pos="51000">
                  <a:schemeClr val="accent6"/>
                </a:gs>
                <a:gs pos="0">
                  <a:schemeClr val="accent2"/>
                </a:gs>
                <a:gs pos="100000">
                  <a:schemeClr val="accent5"/>
                </a:gs>
              </a:gsLst>
              <a:lin ang="2700000" scaled="1"/>
              <a:tileRect/>
            </a:gradFill>
            <a:miter lim="800000"/>
          </a:ln>
        </p:spPr>
      </p:pic>
      <p:sp>
        <p:nvSpPr>
          <p:cNvPr id="5" name="TextBox 4">
            <a:extLst>
              <a:ext uri="{FF2B5EF4-FFF2-40B4-BE49-F238E27FC236}">
                <a16:creationId xmlns:a16="http://schemas.microsoft.com/office/drawing/2014/main" id="{2D423ACB-CA3E-8173-9186-F5117481778B}"/>
              </a:ext>
            </a:extLst>
          </p:cNvPr>
          <p:cNvSpPr txBox="1"/>
          <p:nvPr/>
        </p:nvSpPr>
        <p:spPr>
          <a:xfrm>
            <a:off x="6366634" y="2592194"/>
            <a:ext cx="5329873" cy="3416320"/>
          </a:xfrm>
          <a:prstGeom prst="rect">
            <a:avLst/>
          </a:prstGeom>
          <a:noFill/>
        </p:spPr>
        <p:txBody>
          <a:bodyPr wrap="square" rtlCol="0">
            <a:spAutoFit/>
          </a:bodyPr>
          <a:lstStyle/>
          <a:p>
            <a:pPr marL="342900" indent="-342900">
              <a:buFont typeface="System Font Regular"/>
              <a:buChar char="💰"/>
            </a:pPr>
            <a:r>
              <a:rPr lang="en-US" sz="2400" dirty="0">
                <a:solidFill>
                  <a:srgbClr val="3F7EC1"/>
                </a:solidFill>
              </a:rPr>
              <a:t>Mas </a:t>
            </a:r>
            <a:r>
              <a:rPr lang="en-US" sz="2400" dirty="0" err="1">
                <a:solidFill>
                  <a:srgbClr val="3F7EC1"/>
                </a:solidFill>
              </a:rPr>
              <a:t>Interes</a:t>
            </a:r>
            <a:r>
              <a:rPr lang="en-US" sz="2400" dirty="0">
                <a:solidFill>
                  <a:srgbClr val="3F7EC1"/>
                </a:solidFill>
              </a:rPr>
              <a:t>/Menos Cargos</a:t>
            </a:r>
          </a:p>
          <a:p>
            <a:pPr marL="342900" indent="-342900">
              <a:buFont typeface="System Font Regular"/>
              <a:buChar char="💰"/>
            </a:pPr>
            <a:r>
              <a:rPr lang="en-US" sz="2400" dirty="0">
                <a:solidFill>
                  <a:srgbClr val="3F7EC1"/>
                </a:solidFill>
              </a:rPr>
              <a:t>Genera </a:t>
            </a:r>
            <a:r>
              <a:rPr lang="en-US" sz="2400" dirty="0" err="1">
                <a:solidFill>
                  <a:srgbClr val="3F7EC1"/>
                </a:solidFill>
              </a:rPr>
              <a:t>en</a:t>
            </a:r>
            <a:r>
              <a:rPr lang="en-US" sz="2400" dirty="0">
                <a:solidFill>
                  <a:srgbClr val="3F7EC1"/>
                </a:solidFill>
              </a:rPr>
              <a:t> Depositos y Balances </a:t>
            </a:r>
            <a:r>
              <a:rPr lang="en-US" sz="2400" dirty="0" err="1">
                <a:solidFill>
                  <a:srgbClr val="3F7EC1"/>
                </a:solidFill>
              </a:rPr>
              <a:t>en</a:t>
            </a:r>
            <a:endParaRPr lang="en-US" sz="2400" dirty="0">
              <a:solidFill>
                <a:srgbClr val="3F7EC1"/>
              </a:solidFill>
            </a:endParaRPr>
          </a:p>
          <a:p>
            <a:pPr marL="342900" indent="-342900">
              <a:buFont typeface="System Font Regular"/>
              <a:buChar char="💰"/>
            </a:pPr>
            <a:r>
              <a:rPr lang="en-US" sz="2400" dirty="0">
                <a:solidFill>
                  <a:srgbClr val="3F7EC1"/>
                </a:solidFill>
              </a:rPr>
              <a:t>Cuentas</a:t>
            </a:r>
          </a:p>
          <a:p>
            <a:pPr marL="342900" indent="-342900">
              <a:buFont typeface="System Font Regular"/>
              <a:buChar char="💰"/>
            </a:pPr>
            <a:r>
              <a:rPr lang="en-US" sz="2400" dirty="0">
                <a:solidFill>
                  <a:srgbClr val="3F7EC1"/>
                </a:solidFill>
              </a:rPr>
              <a:t>Se </a:t>
            </a:r>
            <a:r>
              <a:rPr lang="en-US" sz="2400" dirty="0" err="1">
                <a:solidFill>
                  <a:srgbClr val="3F7EC1"/>
                </a:solidFill>
              </a:rPr>
              <a:t>Pagado</a:t>
            </a:r>
            <a:r>
              <a:rPr lang="en-US" sz="2400" dirty="0">
                <a:solidFill>
                  <a:srgbClr val="3F7EC1"/>
                </a:solidFill>
              </a:rPr>
              <a:t> </a:t>
            </a:r>
            <a:r>
              <a:rPr lang="en-US" sz="2400" dirty="0" err="1">
                <a:solidFill>
                  <a:srgbClr val="3F7EC1"/>
                </a:solidFill>
              </a:rPr>
              <a:t>en</a:t>
            </a:r>
            <a:r>
              <a:rPr lang="en-US" sz="2400" dirty="0">
                <a:solidFill>
                  <a:srgbClr val="3F7EC1"/>
                </a:solidFill>
              </a:rPr>
              <a:t> </a:t>
            </a:r>
            <a:r>
              <a:rPr lang="en-US" sz="2400" dirty="0" err="1">
                <a:solidFill>
                  <a:srgbClr val="3F7EC1"/>
                </a:solidFill>
              </a:rPr>
              <a:t>transacciones</a:t>
            </a:r>
            <a:r>
              <a:rPr lang="en-US" sz="2400" dirty="0">
                <a:solidFill>
                  <a:srgbClr val="3F7EC1"/>
                </a:solidFill>
              </a:rPr>
              <a:t> de CC y </a:t>
            </a:r>
            <a:r>
              <a:rPr lang="en-US" sz="2400" dirty="0" err="1">
                <a:solidFill>
                  <a:srgbClr val="3F7EC1"/>
                </a:solidFill>
              </a:rPr>
              <a:t>targetas</a:t>
            </a:r>
            <a:r>
              <a:rPr lang="en-US" sz="2400" dirty="0">
                <a:solidFill>
                  <a:srgbClr val="3F7EC1"/>
                </a:solidFill>
              </a:rPr>
              <a:t> de </a:t>
            </a:r>
            <a:r>
              <a:rPr lang="en-US" sz="2400" dirty="0" err="1">
                <a:solidFill>
                  <a:srgbClr val="3F7EC1"/>
                </a:solidFill>
              </a:rPr>
              <a:t>Debito</a:t>
            </a:r>
            <a:endParaRPr lang="en-US" sz="2400" dirty="0">
              <a:solidFill>
                <a:srgbClr val="3F7EC1"/>
              </a:solidFill>
            </a:endParaRPr>
          </a:p>
          <a:p>
            <a:pPr marL="342900" indent="-342900">
              <a:buFont typeface="System Font Regular"/>
              <a:buChar char="💰"/>
            </a:pPr>
            <a:r>
              <a:rPr lang="en-US" sz="2400" dirty="0">
                <a:solidFill>
                  <a:srgbClr val="3F7EC1"/>
                </a:solidFill>
              </a:rPr>
              <a:t>Expansion </a:t>
            </a:r>
            <a:r>
              <a:rPr lang="en-US" sz="2400" dirty="0" err="1">
                <a:solidFill>
                  <a:srgbClr val="3F7EC1"/>
                </a:solidFill>
              </a:rPr>
              <a:t>en</a:t>
            </a:r>
            <a:r>
              <a:rPr lang="en-US" sz="2400" dirty="0">
                <a:solidFill>
                  <a:srgbClr val="3F7EC1"/>
                </a:solidFill>
              </a:rPr>
              <a:t> el Futuro </a:t>
            </a:r>
            <a:r>
              <a:rPr lang="en-US" sz="2400" dirty="0" err="1">
                <a:solidFill>
                  <a:srgbClr val="3F7EC1"/>
                </a:solidFill>
              </a:rPr>
              <a:t>ya</a:t>
            </a:r>
            <a:r>
              <a:rPr lang="en-US" sz="2400" dirty="0">
                <a:solidFill>
                  <a:srgbClr val="3F7EC1"/>
                </a:solidFill>
              </a:rPr>
              <a:t> </a:t>
            </a:r>
            <a:r>
              <a:rPr lang="en-US" sz="2400" dirty="0" err="1">
                <a:solidFill>
                  <a:srgbClr val="3F7EC1"/>
                </a:solidFill>
              </a:rPr>
              <a:t>integrada</a:t>
            </a:r>
            <a:r>
              <a:rPr lang="en-US" sz="2400" dirty="0">
                <a:solidFill>
                  <a:srgbClr val="3F7EC1"/>
                </a:solidFill>
              </a:rPr>
              <a:t> </a:t>
            </a:r>
            <a:r>
              <a:rPr lang="en-US" sz="2400" dirty="0" err="1">
                <a:solidFill>
                  <a:srgbClr val="3F7EC1"/>
                </a:solidFill>
              </a:rPr>
              <a:t>en</a:t>
            </a:r>
            <a:r>
              <a:rPr lang="en-US" sz="2400" dirty="0">
                <a:solidFill>
                  <a:srgbClr val="3F7EC1"/>
                </a:solidFill>
              </a:rPr>
              <a:t>: </a:t>
            </a:r>
            <a:r>
              <a:rPr lang="en-US" sz="2400" dirty="0" err="1">
                <a:solidFill>
                  <a:srgbClr val="3F7EC1"/>
                </a:solidFill>
              </a:rPr>
              <a:t>Prestamos</a:t>
            </a:r>
            <a:r>
              <a:rPr lang="en-US" sz="2400" dirty="0">
                <a:solidFill>
                  <a:srgbClr val="3F7EC1"/>
                </a:solidFill>
              </a:rPr>
              <a:t> de Carros y Casas, Crypto Wallet, </a:t>
            </a:r>
            <a:r>
              <a:rPr lang="en-US" sz="2400" dirty="0" err="1">
                <a:solidFill>
                  <a:srgbClr val="3F7EC1"/>
                </a:solidFill>
              </a:rPr>
              <a:t>inversiones</a:t>
            </a:r>
            <a:r>
              <a:rPr lang="en-US" sz="2400" dirty="0">
                <a:solidFill>
                  <a:srgbClr val="3F7EC1"/>
                </a:solidFill>
              </a:rPr>
              <a:t>,</a:t>
            </a:r>
          </a:p>
          <a:p>
            <a:pPr marL="342900" indent="-342900">
              <a:buFont typeface="System Font Regular"/>
              <a:buChar char="💰"/>
            </a:pPr>
            <a:r>
              <a:rPr lang="en-US" sz="2400" dirty="0" err="1">
                <a:solidFill>
                  <a:srgbClr val="3F7EC1"/>
                </a:solidFill>
              </a:rPr>
              <a:t>Planificacion</a:t>
            </a:r>
            <a:r>
              <a:rPr lang="en-US" sz="2400" dirty="0">
                <a:solidFill>
                  <a:srgbClr val="3F7EC1"/>
                </a:solidFill>
              </a:rPr>
              <a:t> Familiar, Planes de Retiro.</a:t>
            </a:r>
          </a:p>
        </p:txBody>
      </p:sp>
      <p:sp>
        <p:nvSpPr>
          <p:cNvPr id="6" name="TextBox 5">
            <a:extLst>
              <a:ext uri="{FF2B5EF4-FFF2-40B4-BE49-F238E27FC236}">
                <a16:creationId xmlns:a16="http://schemas.microsoft.com/office/drawing/2014/main" id="{E00E7F4C-7AB6-B983-CD2B-05E104130BCE}"/>
              </a:ext>
            </a:extLst>
          </p:cNvPr>
          <p:cNvSpPr txBox="1"/>
          <p:nvPr/>
        </p:nvSpPr>
        <p:spPr>
          <a:xfrm>
            <a:off x="7172754" y="1858967"/>
            <a:ext cx="3693640" cy="276999"/>
          </a:xfrm>
          <a:prstGeom prst="rect">
            <a:avLst/>
          </a:prstGeom>
          <a:solidFill>
            <a:srgbClr val="020416"/>
          </a:solidFill>
        </p:spPr>
        <p:txBody>
          <a:bodyPr wrap="non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B7FB2"/>
                </a:solidFill>
                <a:effectLst/>
                <a:uLnTx/>
                <a:uFillTx/>
                <a:latin typeface="Calibri" panose="020F0502020204030204"/>
                <a:ea typeface="+mn-ea"/>
                <a:cs typeface="+mn-cs"/>
              </a:rPr>
              <a:t>⭐️ Genera Dinero Como La Bancos⭐️</a:t>
            </a:r>
          </a:p>
        </p:txBody>
      </p:sp>
      <p:pic>
        <p:nvPicPr>
          <p:cNvPr id="4" name="Picture 3">
            <a:extLst>
              <a:ext uri="{FF2B5EF4-FFF2-40B4-BE49-F238E27FC236}">
                <a16:creationId xmlns:a16="http://schemas.microsoft.com/office/drawing/2014/main" id="{D2975304-9F1F-21ED-7CF8-41448D8B20E1}"/>
              </a:ext>
            </a:extLst>
          </p:cNvPr>
          <p:cNvPicPr>
            <a:picLocks noChangeAspect="1"/>
          </p:cNvPicPr>
          <p:nvPr/>
        </p:nvPicPr>
        <p:blipFill>
          <a:blip r:embed="rId5"/>
          <a:stretch>
            <a:fillRect/>
          </a:stretch>
        </p:blipFill>
        <p:spPr>
          <a:xfrm>
            <a:off x="-302" y="405615"/>
            <a:ext cx="6235700" cy="6591300"/>
          </a:xfrm>
          <a:prstGeom prst="rect">
            <a:avLst/>
          </a:prstGeom>
        </p:spPr>
      </p:pic>
      <p:sp>
        <p:nvSpPr>
          <p:cNvPr id="7" name="TextBox 6">
            <a:extLst>
              <a:ext uri="{FF2B5EF4-FFF2-40B4-BE49-F238E27FC236}">
                <a16:creationId xmlns:a16="http://schemas.microsoft.com/office/drawing/2014/main" id="{C9B56255-3160-2938-0235-FE40E2E5A094}"/>
              </a:ext>
            </a:extLst>
          </p:cNvPr>
          <p:cNvSpPr txBox="1"/>
          <p:nvPr/>
        </p:nvSpPr>
        <p:spPr>
          <a:xfrm>
            <a:off x="7814110" y="2153222"/>
            <a:ext cx="2410916" cy="276999"/>
          </a:xfrm>
          <a:prstGeom prst="rect">
            <a:avLst/>
          </a:prstGeom>
          <a:solidFill>
            <a:srgbClr val="000415"/>
          </a:solidFill>
        </p:spPr>
        <p:txBody>
          <a:bodyPr wrap="none" lIns="0" tIns="0" rIns="0" bIns="0" rtlCol="0">
            <a:spAutoFit/>
          </a:bodyPr>
          <a:lstStyle/>
          <a:p>
            <a:pPr algn="ctr"/>
            <a:r>
              <a:rPr lang="en-US" dirty="0" err="1">
                <a:solidFill>
                  <a:schemeClr val="bg1"/>
                </a:solidFill>
              </a:rPr>
              <a:t>Proximente</a:t>
            </a:r>
            <a:r>
              <a:rPr lang="en-US" dirty="0">
                <a:solidFill>
                  <a:schemeClr val="bg1"/>
                </a:solidFill>
              </a:rPr>
              <a:t> </a:t>
            </a:r>
            <a:r>
              <a:rPr lang="en-US" dirty="0" err="1">
                <a:solidFill>
                  <a:schemeClr val="bg1"/>
                </a:solidFill>
              </a:rPr>
              <a:t>Octubre</a:t>
            </a:r>
            <a:r>
              <a:rPr lang="en-US" dirty="0">
                <a:solidFill>
                  <a:schemeClr val="bg1"/>
                </a:solidFill>
              </a:rPr>
              <a:t> 2026</a:t>
            </a:r>
          </a:p>
        </p:txBody>
      </p:sp>
    </p:spTree>
    <p:extLst>
      <p:ext uri="{BB962C8B-B14F-4D97-AF65-F5344CB8AC3E}">
        <p14:creationId xmlns:p14="http://schemas.microsoft.com/office/powerpoint/2010/main" val="41439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dissolve">
                                      <p:cBhvr>
                                        <p:cTn id="11" dur="500"/>
                                        <p:tgtEl>
                                          <p:spTgt spid="5">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dissolve">
                                      <p:cBhvr>
                                        <p:cTn id="15" dur="500"/>
                                        <p:tgtEl>
                                          <p:spTgt spid="5">
                                            <p:txEl>
                                              <p:pRg st="2" end="2"/>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dissolve">
                                      <p:cBhvr>
                                        <p:cTn id="19" dur="500"/>
                                        <p:tgtEl>
                                          <p:spTgt spid="5">
                                            <p:txEl>
                                              <p:pRg st="3" end="3"/>
                                            </p:txEl>
                                          </p:spTgt>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dissolve">
                                      <p:cBhvr>
                                        <p:cTn id="23" dur="500"/>
                                        <p:tgtEl>
                                          <p:spTgt spid="5">
                                            <p:txEl>
                                              <p:pRg st="4" end="4"/>
                                            </p:txEl>
                                          </p:spTgt>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dissolv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27" name="Picture 26" descr="A blue and black background with text&#10;&#10;Description automatically generated">
            <a:extLst>
              <a:ext uri="{FF2B5EF4-FFF2-40B4-BE49-F238E27FC236}">
                <a16:creationId xmlns:a16="http://schemas.microsoft.com/office/drawing/2014/main" id="{3A8DD481-E0BF-0115-83B1-B83B5168673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sp>
        <p:nvSpPr>
          <p:cNvPr id="8" name="TextBox 7">
            <a:extLst>
              <a:ext uri="{FF2B5EF4-FFF2-40B4-BE49-F238E27FC236}">
                <a16:creationId xmlns:a16="http://schemas.microsoft.com/office/drawing/2014/main" id="{073900E1-3CE3-B6EE-DA1D-0EA6F9472479}"/>
              </a:ext>
            </a:extLst>
          </p:cNvPr>
          <p:cNvSpPr txBox="1"/>
          <p:nvPr/>
        </p:nvSpPr>
        <p:spPr>
          <a:xfrm>
            <a:off x="4551575" y="5217881"/>
            <a:ext cx="3088859" cy="1077218"/>
          </a:xfrm>
          <a:prstGeom prst="rect">
            <a:avLst/>
          </a:prstGeom>
          <a:noFill/>
        </p:spPr>
        <p:txBody>
          <a:bodyPr wrap="none" rtlCol="0">
            <a:spAutoFit/>
          </a:bodyPr>
          <a:lstStyle/>
          <a:p>
            <a:pPr algn="ctr"/>
            <a:r>
              <a:rPr lang="en-US" sz="3200" b="1" dirty="0" err="1">
                <a:solidFill>
                  <a:srgbClr val="012654"/>
                </a:solidFill>
                <a:latin typeface="Calibri" panose="020F0502020204030204" pitchFamily="34" charset="0"/>
                <a:ea typeface="Roboto Black" panose="02000000000000000000" pitchFamily="2" charset="0"/>
                <a:cs typeface="Calibri" panose="020F0502020204030204" pitchFamily="34" charset="0"/>
              </a:rPr>
              <a:t>Medios</a:t>
            </a:r>
            <a:r>
              <a:rPr lang="en-US" sz="3200" b="1" dirty="0">
                <a:solidFill>
                  <a:srgbClr val="012654"/>
                </a:solidFill>
                <a:latin typeface="Calibri" panose="020F0502020204030204" pitchFamily="34" charset="0"/>
                <a:ea typeface="Roboto Black" panose="02000000000000000000" pitchFamily="2" charset="0"/>
                <a:cs typeface="Calibri" panose="020F0502020204030204" pitchFamily="34" charset="0"/>
              </a:rPr>
              <a:t> y</a:t>
            </a:r>
          </a:p>
          <a:p>
            <a:pPr algn="ctr"/>
            <a:r>
              <a:rPr lang="en-US" sz="3200" b="1" dirty="0">
                <a:solidFill>
                  <a:srgbClr val="012654"/>
                </a:solidFill>
                <a:latin typeface="Calibri" panose="020F0502020204030204" pitchFamily="34" charset="0"/>
                <a:ea typeface="Roboto Black" panose="02000000000000000000" pitchFamily="2" charset="0"/>
                <a:cs typeface="Calibri" panose="020F0502020204030204" pitchFamily="34" charset="0"/>
              </a:rPr>
              <a:t>Marketing digital</a:t>
            </a:r>
          </a:p>
        </p:txBody>
      </p:sp>
      <p:pic>
        <p:nvPicPr>
          <p:cNvPr id="20" name="Graphic 19" descr="Arrow: Straight with solid fill">
            <a:extLst>
              <a:ext uri="{FF2B5EF4-FFF2-40B4-BE49-F238E27FC236}">
                <a16:creationId xmlns:a16="http://schemas.microsoft.com/office/drawing/2014/main" id="{428078AC-E66F-D658-5DE1-1A23F19BFB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3482735" y="3056338"/>
            <a:ext cx="1246439" cy="1246439"/>
          </a:xfrm>
          <a:prstGeom prst="rect">
            <a:avLst/>
          </a:prstGeom>
          <a:effectLst>
            <a:outerShdw blurRad="50800" dist="38100" dir="2700000" algn="tl" rotWithShape="0">
              <a:prstClr val="black">
                <a:alpha val="40000"/>
              </a:prstClr>
            </a:outerShdw>
          </a:effectLst>
        </p:spPr>
      </p:pic>
      <p:pic>
        <p:nvPicPr>
          <p:cNvPr id="21" name="Graphic 20" descr="Arrow: Straight with solid fill">
            <a:extLst>
              <a:ext uri="{FF2B5EF4-FFF2-40B4-BE49-F238E27FC236}">
                <a16:creationId xmlns:a16="http://schemas.microsoft.com/office/drawing/2014/main" id="{E2D30B7A-8AE3-BD7D-5C8D-D62E1A5BE0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7450107" y="3098659"/>
            <a:ext cx="1246439" cy="1246439"/>
          </a:xfrm>
          <a:prstGeom prst="rect">
            <a:avLst/>
          </a:prstGeom>
          <a:effectLst>
            <a:outerShdw blurRad="50800" dist="38100" dir="2700000" algn="tl" rotWithShape="0">
              <a:prstClr val="black">
                <a:alpha val="40000"/>
              </a:prstClr>
            </a:outerShdw>
          </a:effectLst>
        </p:spPr>
      </p:pic>
      <p:sp>
        <p:nvSpPr>
          <p:cNvPr id="5" name="Google Shape;84;p3">
            <a:extLst>
              <a:ext uri="{FF2B5EF4-FFF2-40B4-BE49-F238E27FC236}">
                <a16:creationId xmlns:a16="http://schemas.microsoft.com/office/drawing/2014/main" id="{0E9D101B-511A-C173-2BD5-698671C0F55F}"/>
              </a:ext>
            </a:extLst>
          </p:cNvPr>
          <p:cNvSpPr txBox="1"/>
          <p:nvPr/>
        </p:nvSpPr>
        <p:spPr>
          <a:xfrm>
            <a:off x="26478" y="1052597"/>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BUSINESS MODEL</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pic>
        <p:nvPicPr>
          <p:cNvPr id="29" name="Picture 28" descr="A blue letter c on a black background&#10;&#10;Description automatically generated">
            <a:extLst>
              <a:ext uri="{FF2B5EF4-FFF2-40B4-BE49-F238E27FC236}">
                <a16:creationId xmlns:a16="http://schemas.microsoft.com/office/drawing/2014/main" id="{2F3F329A-43A9-4B1E-85E1-BECDF54342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5318" y="386793"/>
            <a:ext cx="2141365" cy="596860"/>
          </a:xfrm>
          <a:prstGeom prst="rect">
            <a:avLst/>
          </a:prstGeom>
        </p:spPr>
      </p:pic>
      <p:sp>
        <p:nvSpPr>
          <p:cNvPr id="30" name="TextBox 29">
            <a:extLst>
              <a:ext uri="{FF2B5EF4-FFF2-40B4-BE49-F238E27FC236}">
                <a16:creationId xmlns:a16="http://schemas.microsoft.com/office/drawing/2014/main" id="{D2119F5F-4679-0758-F8DB-47FB5C65D97D}"/>
              </a:ext>
            </a:extLst>
          </p:cNvPr>
          <p:cNvSpPr txBox="1"/>
          <p:nvPr/>
        </p:nvSpPr>
        <p:spPr>
          <a:xfrm>
            <a:off x="4215211" y="5268665"/>
            <a:ext cx="3761578"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err="1">
                <a:ln>
                  <a:noFill/>
                </a:ln>
                <a:solidFill>
                  <a:srgbClr val="0D2D51"/>
                </a:solidFill>
                <a:effectLst/>
                <a:uLnTx/>
                <a:uFillTx/>
                <a:latin typeface="Calibri" panose="020F0502020204030204" pitchFamily="34" charset="0"/>
                <a:ea typeface="+mn-ea"/>
                <a:cs typeface="Calibri" panose="020F0502020204030204" pitchFamily="34" charset="0"/>
                <a:sym typeface="Myriad Pro"/>
              </a:rPr>
              <a:t>Oportunidad</a:t>
            </a: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 de</a:t>
            </a:r>
          </a:p>
          <a:p>
            <a:pPr marL="0" marR="0" lvl="0" indent="0" algn="ctr" defTabSz="228600" rtl="0" eaLnBrk="1" fontAlgn="auto" latinLnBrk="0" hangingPunct="0">
              <a:lnSpc>
                <a:spcPct val="90000"/>
              </a:lnSpc>
              <a:spcBef>
                <a:spcPts val="0"/>
              </a:spcBef>
              <a:spcAft>
                <a:spcPts val="0"/>
              </a:spcAft>
              <a:buClrTx/>
              <a:buSzTx/>
              <a:buFontTx/>
              <a:buNone/>
              <a:tabLst/>
              <a:defRPr/>
            </a:pPr>
            <a:r>
              <a:rPr lang="en-US" sz="3300" b="1" kern="0" dirty="0" err="1">
                <a:solidFill>
                  <a:srgbClr val="0D2D51"/>
                </a:solidFill>
                <a:latin typeface="Calibri" panose="020F0502020204030204" pitchFamily="34" charset="0"/>
                <a:cs typeface="Calibri" panose="020F0502020204030204" pitchFamily="34" charset="0"/>
                <a:sym typeface="Myriad Pro"/>
              </a:rPr>
              <a:t>Ingresos</a:t>
            </a:r>
            <a:r>
              <a:rPr lang="en-US" sz="3300" b="1" kern="0" dirty="0">
                <a:solidFill>
                  <a:srgbClr val="0D2D51"/>
                </a:solidFill>
                <a:latin typeface="Calibri" panose="020F0502020204030204" pitchFamily="34" charset="0"/>
                <a:cs typeface="Calibri" panose="020F0502020204030204" pitchFamily="34" charset="0"/>
                <a:sym typeface="Myriad Pro"/>
              </a:rPr>
              <a:t> para </a:t>
            </a:r>
            <a:r>
              <a:rPr lang="en-US" sz="3300" b="1" kern="0" dirty="0" err="1">
                <a:solidFill>
                  <a:srgbClr val="0D2D51"/>
                </a:solidFill>
                <a:latin typeface="Calibri" panose="020F0502020204030204" pitchFamily="34" charset="0"/>
                <a:cs typeface="Calibri" panose="020F0502020204030204" pitchFamily="34" charset="0"/>
                <a:sym typeface="Myriad Pro"/>
              </a:rPr>
              <a:t>usted</a:t>
            </a:r>
            <a:endPar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endParaRPr>
          </a:p>
        </p:txBody>
      </p:sp>
      <p:sp>
        <p:nvSpPr>
          <p:cNvPr id="31" name="TextBox 30">
            <a:extLst>
              <a:ext uri="{FF2B5EF4-FFF2-40B4-BE49-F238E27FC236}">
                <a16:creationId xmlns:a16="http://schemas.microsoft.com/office/drawing/2014/main" id="{6B630FAA-566E-C891-17E8-2D7FFA5CCC18}"/>
              </a:ext>
            </a:extLst>
          </p:cNvPr>
          <p:cNvSpPr txBox="1"/>
          <p:nvPr/>
        </p:nvSpPr>
        <p:spPr>
          <a:xfrm>
            <a:off x="8363778" y="5268665"/>
            <a:ext cx="3472621"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Mas </a:t>
            </a:r>
            <a:r>
              <a:rPr kumimoji="0" lang="en-US" sz="3300" b="1" i="0" u="none" strike="noStrike" kern="0" cap="none" spc="0" normalizeH="0" baseline="0" noProof="0" dirty="0" err="1">
                <a:ln>
                  <a:noFill/>
                </a:ln>
                <a:solidFill>
                  <a:srgbClr val="0D2D51"/>
                </a:solidFill>
                <a:effectLst/>
                <a:uLnTx/>
                <a:uFillTx/>
                <a:latin typeface="Calibri" panose="020F0502020204030204" pitchFamily="34" charset="0"/>
                <a:ea typeface="+mn-ea"/>
                <a:cs typeface="Calibri" panose="020F0502020204030204" pitchFamily="34" charset="0"/>
                <a:sym typeface="Myriad Pro"/>
              </a:rPr>
              <a:t>opciones</a:t>
            </a: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 para</a:t>
            </a:r>
          </a:p>
          <a:p>
            <a:pPr marL="0" marR="0" lvl="0" indent="0" algn="ctr" defTabSz="228600" rtl="0" eaLnBrk="1" fontAlgn="auto" latinLnBrk="0" hangingPunct="0">
              <a:lnSpc>
                <a:spcPct val="90000"/>
              </a:lnSpc>
              <a:spcBef>
                <a:spcPts val="0"/>
              </a:spcBef>
              <a:spcAft>
                <a:spcPts val="0"/>
              </a:spcAft>
              <a:buClrTx/>
              <a:buSzTx/>
              <a:buFontTx/>
              <a:buNone/>
              <a:tabLst/>
              <a:defRPr/>
            </a:pPr>
            <a:r>
              <a:rPr lang="en-US" sz="3300" b="1" kern="0" dirty="0" err="1">
                <a:solidFill>
                  <a:srgbClr val="0D2D51"/>
                </a:solidFill>
                <a:latin typeface="Calibri" panose="020F0502020204030204" pitchFamily="34" charset="0"/>
                <a:cs typeface="Calibri" panose="020F0502020204030204" pitchFamily="34" charset="0"/>
                <a:sym typeface="Myriad Pro"/>
              </a:rPr>
              <a:t>los</a:t>
            </a:r>
            <a:r>
              <a:rPr lang="en-US" sz="3300" b="1" kern="0" dirty="0">
                <a:solidFill>
                  <a:srgbClr val="0D2D51"/>
                </a:solidFill>
                <a:latin typeface="Calibri" panose="020F0502020204030204" pitchFamily="34" charset="0"/>
                <a:cs typeface="Calibri" panose="020F0502020204030204" pitchFamily="34" charset="0"/>
                <a:sym typeface="Myriad Pro"/>
              </a:rPr>
              <a:t> </a:t>
            </a:r>
            <a:r>
              <a:rPr lang="en-US" sz="3300" b="1" kern="0" dirty="0" err="1">
                <a:solidFill>
                  <a:srgbClr val="0D2D51"/>
                </a:solidFill>
                <a:latin typeface="Calibri" panose="020F0502020204030204" pitchFamily="34" charset="0"/>
                <a:cs typeface="Calibri" panose="020F0502020204030204" pitchFamily="34" charset="0"/>
                <a:sym typeface="Myriad Pro"/>
              </a:rPr>
              <a:t>consumidores</a:t>
            </a:r>
            <a:endPar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endParaRPr>
          </a:p>
        </p:txBody>
      </p:sp>
      <p:pic>
        <p:nvPicPr>
          <p:cNvPr id="33" name="Graphic 32" descr="Arrow: Counter-clockwise curve with solid fill">
            <a:extLst>
              <a:ext uri="{FF2B5EF4-FFF2-40B4-BE49-F238E27FC236}">
                <a16:creationId xmlns:a16="http://schemas.microsoft.com/office/drawing/2014/main" id="{03244DDD-71BF-3FF7-5ACF-7807E7AA91A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8042986">
            <a:off x="1660623" y="3981030"/>
            <a:ext cx="2567157" cy="2567157"/>
          </a:xfrm>
          <a:prstGeom prst="rect">
            <a:avLst/>
          </a:prstGeom>
          <a:effectLst>
            <a:outerShdw blurRad="50800" dist="38100" dir="2700000" algn="tl" rotWithShape="0">
              <a:prstClr val="black">
                <a:alpha val="40000"/>
              </a:prstClr>
            </a:outerShdw>
          </a:effectLst>
        </p:spPr>
      </p:pic>
      <p:sp>
        <p:nvSpPr>
          <p:cNvPr id="14" name="Google Shape;84;p3">
            <a:extLst>
              <a:ext uri="{FF2B5EF4-FFF2-40B4-BE49-F238E27FC236}">
                <a16:creationId xmlns:a16="http://schemas.microsoft.com/office/drawing/2014/main" id="{F5615BAA-D06B-5274-CC6B-0B09CD56729A}"/>
              </a:ext>
            </a:extLst>
          </p:cNvPr>
          <p:cNvSpPr txBox="1"/>
          <p:nvPr/>
        </p:nvSpPr>
        <p:spPr>
          <a:xfrm>
            <a:off x="0" y="303820"/>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ED7D31"/>
                </a:solidFill>
                <a:effectLst/>
                <a:uLnTx/>
                <a:uFillTx/>
                <a:latin typeface="Calibri" panose="020F0502020204030204" pitchFamily="34" charset="0"/>
                <a:ea typeface="Helvetica Neue"/>
                <a:cs typeface="Calibri" panose="020F0502020204030204" pitchFamily="34" charset="0"/>
                <a:sym typeface="Helvetica Neue"/>
              </a:rPr>
              <a:t>TRADITIONAL</a:t>
            </a:r>
            <a:endParaRPr kumimoji="0" sz="1600" b="0" i="0" u="none" strike="noStrike" kern="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sym typeface="Arial"/>
            </a:endParaRPr>
          </a:p>
        </p:txBody>
      </p:sp>
      <p:grpSp>
        <p:nvGrpSpPr>
          <p:cNvPr id="38" name="Group 37">
            <a:extLst>
              <a:ext uri="{FF2B5EF4-FFF2-40B4-BE49-F238E27FC236}">
                <a16:creationId xmlns:a16="http://schemas.microsoft.com/office/drawing/2014/main" id="{02E480F3-5D83-8E10-FA33-56EDD1367110}"/>
              </a:ext>
            </a:extLst>
          </p:cNvPr>
          <p:cNvGrpSpPr/>
          <p:nvPr/>
        </p:nvGrpSpPr>
        <p:grpSpPr>
          <a:xfrm>
            <a:off x="777621" y="2362473"/>
            <a:ext cx="2783797" cy="2783797"/>
            <a:chOff x="719900" y="2458613"/>
            <a:chExt cx="2783797" cy="2783797"/>
          </a:xfrm>
        </p:grpSpPr>
        <p:pic>
          <p:nvPicPr>
            <p:cNvPr id="28" name="Picture 27" descr="A blue circle with white text&#10;&#10;Description automatically generated">
              <a:extLst>
                <a:ext uri="{FF2B5EF4-FFF2-40B4-BE49-F238E27FC236}">
                  <a16:creationId xmlns:a16="http://schemas.microsoft.com/office/drawing/2014/main" id="{7C2471DB-98AD-A534-3144-DC856AC7DEF5}"/>
                </a:ext>
              </a:extLst>
            </p:cNvPr>
            <p:cNvPicPr>
              <a:picLocks noChangeAspect="1"/>
            </p:cNvPicPr>
            <p:nvPr/>
          </p:nvPicPr>
          <p:blipFill>
            <a:blip r:embed="rId7"/>
            <a:stretch>
              <a:fillRect/>
            </a:stretch>
          </p:blipFill>
          <p:spPr>
            <a:xfrm>
              <a:off x="721910" y="2462634"/>
              <a:ext cx="2779776" cy="2779776"/>
            </a:xfrm>
            <a:prstGeom prst="rect">
              <a:avLst/>
            </a:prstGeom>
          </p:spPr>
        </p:pic>
        <p:sp>
          <p:nvSpPr>
            <p:cNvPr id="35" name="Oval 34">
              <a:extLst>
                <a:ext uri="{FF2B5EF4-FFF2-40B4-BE49-F238E27FC236}">
                  <a16:creationId xmlns:a16="http://schemas.microsoft.com/office/drawing/2014/main" id="{79DE7C27-D0D7-40CD-D189-3B4FD006158F}"/>
                </a:ext>
              </a:extLst>
            </p:cNvPr>
            <p:cNvSpPr/>
            <p:nvPr/>
          </p:nvSpPr>
          <p:spPr>
            <a:xfrm>
              <a:off x="719900" y="2458613"/>
              <a:ext cx="2783797" cy="2783797"/>
            </a:xfrm>
            <a:prstGeom prst="ellipse">
              <a:avLst/>
            </a:prstGeom>
            <a:noFill/>
            <a:ln w="57150">
              <a:gradFill flip="none" rotWithShape="1">
                <a:gsLst>
                  <a:gs pos="0">
                    <a:srgbClr val="FFD700"/>
                  </a:gs>
                  <a:gs pos="100000">
                    <a:srgbClr val="A2790D"/>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0" name="Picture 39" descr="Hands holding a house with icons around it&#10;&#10;Description automatically generated">
            <a:extLst>
              <a:ext uri="{FF2B5EF4-FFF2-40B4-BE49-F238E27FC236}">
                <a16:creationId xmlns:a16="http://schemas.microsoft.com/office/drawing/2014/main" id="{42EC5FE5-3A1A-1380-F070-B5A4FE058AD0}"/>
              </a:ext>
            </a:extLst>
          </p:cNvPr>
          <p:cNvPicPr>
            <a:picLocks noChangeAspect="1"/>
          </p:cNvPicPr>
          <p:nvPr/>
        </p:nvPicPr>
        <p:blipFill>
          <a:blip r:embed="rId8"/>
          <a:stretch>
            <a:fillRect/>
          </a:stretch>
        </p:blipFill>
        <p:spPr>
          <a:xfrm>
            <a:off x="745434" y="2340275"/>
            <a:ext cx="2855408" cy="2855408"/>
          </a:xfrm>
          <a:prstGeom prst="rect">
            <a:avLst/>
          </a:prstGeom>
        </p:spPr>
      </p:pic>
      <p:pic>
        <p:nvPicPr>
          <p:cNvPr id="6" name="Picture 5" descr="A collage of images of people and a group of objects&#10;&#10;Description automatically generated">
            <a:extLst>
              <a:ext uri="{FF2B5EF4-FFF2-40B4-BE49-F238E27FC236}">
                <a16:creationId xmlns:a16="http://schemas.microsoft.com/office/drawing/2014/main" id="{B8C67574-1A76-0CF7-3D61-02B27DA992F6}"/>
              </a:ext>
            </a:extLst>
          </p:cNvPr>
          <p:cNvPicPr>
            <a:picLocks noChangeAspect="1"/>
          </p:cNvPicPr>
          <p:nvPr/>
        </p:nvPicPr>
        <p:blipFill>
          <a:blip r:embed="rId9"/>
          <a:stretch>
            <a:fillRect/>
          </a:stretch>
        </p:blipFill>
        <p:spPr>
          <a:xfrm>
            <a:off x="4678193" y="2367358"/>
            <a:ext cx="2852928" cy="2852928"/>
          </a:xfrm>
          <a:prstGeom prst="rect">
            <a:avLst/>
          </a:prstGeom>
        </p:spPr>
      </p:pic>
      <p:grpSp>
        <p:nvGrpSpPr>
          <p:cNvPr id="37" name="Group 36">
            <a:extLst>
              <a:ext uri="{FF2B5EF4-FFF2-40B4-BE49-F238E27FC236}">
                <a16:creationId xmlns:a16="http://schemas.microsoft.com/office/drawing/2014/main" id="{E2C37102-2914-E7CF-A338-52B9A3EFB292}"/>
              </a:ext>
            </a:extLst>
          </p:cNvPr>
          <p:cNvGrpSpPr/>
          <p:nvPr/>
        </p:nvGrpSpPr>
        <p:grpSpPr>
          <a:xfrm>
            <a:off x="4701606" y="2391771"/>
            <a:ext cx="2783797" cy="2783797"/>
            <a:chOff x="4792914" y="2523025"/>
            <a:chExt cx="2783797" cy="2783797"/>
          </a:xfrm>
        </p:grpSpPr>
        <p:pic>
          <p:nvPicPr>
            <p:cNvPr id="34" name="Picture 33" descr="A person smiling at the camera&#10;&#10;Description automatically generated">
              <a:extLst>
                <a:ext uri="{FF2B5EF4-FFF2-40B4-BE49-F238E27FC236}">
                  <a16:creationId xmlns:a16="http://schemas.microsoft.com/office/drawing/2014/main" id="{B5B91EE9-07AB-C445-4090-EDFDF11BB661}"/>
                </a:ext>
              </a:extLst>
            </p:cNvPr>
            <p:cNvPicPr>
              <a:picLocks noChangeAspect="1"/>
            </p:cNvPicPr>
            <p:nvPr/>
          </p:nvPicPr>
          <p:blipFill>
            <a:blip r:embed="rId10"/>
            <a:stretch>
              <a:fillRect/>
            </a:stretch>
          </p:blipFill>
          <p:spPr>
            <a:xfrm>
              <a:off x="4794924" y="2525035"/>
              <a:ext cx="2779776" cy="2779776"/>
            </a:xfrm>
            <a:prstGeom prst="rect">
              <a:avLst/>
            </a:prstGeom>
          </p:spPr>
        </p:pic>
        <p:sp>
          <p:nvSpPr>
            <p:cNvPr id="36" name="Oval 35">
              <a:extLst>
                <a:ext uri="{FF2B5EF4-FFF2-40B4-BE49-F238E27FC236}">
                  <a16:creationId xmlns:a16="http://schemas.microsoft.com/office/drawing/2014/main" id="{7BF4196A-39FD-F3DA-6536-D124DAC09BB7}"/>
                </a:ext>
              </a:extLst>
            </p:cNvPr>
            <p:cNvSpPr/>
            <p:nvPr/>
          </p:nvSpPr>
          <p:spPr>
            <a:xfrm>
              <a:off x="4792914" y="2523025"/>
              <a:ext cx="2783797" cy="2783797"/>
            </a:xfrm>
            <a:prstGeom prst="ellipse">
              <a:avLst/>
            </a:prstGeom>
            <a:noFill/>
            <a:ln w="57150">
              <a:gradFill flip="none" rotWithShape="1">
                <a:gsLst>
                  <a:gs pos="0">
                    <a:srgbClr val="FFD700"/>
                  </a:gs>
                  <a:gs pos="100000">
                    <a:srgbClr val="A2790D"/>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1B63DF8D-5707-5A56-E8A7-865786EFF657}"/>
              </a:ext>
            </a:extLst>
          </p:cNvPr>
          <p:cNvSpPr txBox="1"/>
          <p:nvPr/>
        </p:nvSpPr>
        <p:spPr>
          <a:xfrm>
            <a:off x="850570" y="5217881"/>
            <a:ext cx="2637903" cy="1107996"/>
          </a:xfrm>
          <a:prstGeom prst="rect">
            <a:avLst/>
          </a:prstGeom>
          <a:noFill/>
        </p:spPr>
        <p:txBody>
          <a:bodyPr wrap="none" rtlCol="0">
            <a:spAutoFit/>
          </a:bodyPr>
          <a:lstStyle/>
          <a:p>
            <a:pPr algn="ctr"/>
            <a:r>
              <a:rPr lang="en-US" sz="3300" b="1" dirty="0">
                <a:solidFill>
                  <a:srgbClr val="012654"/>
                </a:solidFill>
                <a:latin typeface="Calibri" panose="020F0502020204030204" pitchFamily="34" charset="0"/>
                <a:ea typeface="Roboto Black" panose="02000000000000000000" pitchFamily="2" charset="0"/>
                <a:cs typeface="Calibri" panose="020F0502020204030204" pitchFamily="34" charset="0"/>
              </a:rPr>
              <a:t>La </a:t>
            </a:r>
            <a:r>
              <a:rPr lang="en-US" sz="3300" b="1" dirty="0" err="1">
                <a:solidFill>
                  <a:srgbClr val="012654"/>
                </a:solidFill>
                <a:latin typeface="Calibri" panose="020F0502020204030204" pitchFamily="34" charset="0"/>
                <a:ea typeface="Roboto Black" panose="02000000000000000000" pitchFamily="2" charset="0"/>
                <a:cs typeface="Calibri" panose="020F0502020204030204" pitchFamily="34" charset="0"/>
              </a:rPr>
              <a:t>mayoría</a:t>
            </a:r>
            <a:r>
              <a:rPr lang="en-US" sz="3300" b="1" dirty="0">
                <a:solidFill>
                  <a:srgbClr val="012654"/>
                </a:solidFill>
                <a:latin typeface="Calibri" panose="020F0502020204030204" pitchFamily="34" charset="0"/>
                <a:ea typeface="Roboto Black" panose="02000000000000000000" pitchFamily="2" charset="0"/>
                <a:cs typeface="Calibri" panose="020F0502020204030204" pitchFamily="34" charset="0"/>
              </a:rPr>
              <a:t> de</a:t>
            </a:r>
          </a:p>
          <a:p>
            <a:pPr algn="ctr"/>
            <a:r>
              <a:rPr lang="en-US" sz="3300" b="1" dirty="0" err="1">
                <a:solidFill>
                  <a:srgbClr val="012654"/>
                </a:solidFill>
                <a:latin typeface="Calibri" panose="020F0502020204030204" pitchFamily="34" charset="0"/>
                <a:ea typeface="Roboto Black" panose="02000000000000000000" pitchFamily="2" charset="0"/>
                <a:cs typeface="Calibri" panose="020F0502020204030204" pitchFamily="34" charset="0"/>
              </a:rPr>
              <a:t>proveedores</a:t>
            </a:r>
            <a:endParaRPr lang="en-US" sz="3300" b="1" dirty="0">
              <a:solidFill>
                <a:srgbClr val="012654"/>
              </a:solidFill>
              <a:latin typeface="Calibri" panose="020F0502020204030204" pitchFamily="34" charset="0"/>
              <a:ea typeface="Roboto Black" panose="02000000000000000000" pitchFamily="2" charset="0"/>
              <a:cs typeface="Calibri" panose="020F0502020204030204" pitchFamily="34" charset="0"/>
            </a:endParaRPr>
          </a:p>
        </p:txBody>
      </p:sp>
      <p:pic>
        <p:nvPicPr>
          <p:cNvPr id="12" name="Picture 11" descr="A group of people holding phones and tablets&#10;&#10;Description automatically generated">
            <a:extLst>
              <a:ext uri="{FF2B5EF4-FFF2-40B4-BE49-F238E27FC236}">
                <a16:creationId xmlns:a16="http://schemas.microsoft.com/office/drawing/2014/main" id="{853CE58C-14D2-4704-A1E0-516FD2B79D22}"/>
              </a:ext>
            </a:extLst>
          </p:cNvPr>
          <p:cNvPicPr>
            <a:picLocks noChangeAspect="1"/>
          </p:cNvPicPr>
          <p:nvPr/>
        </p:nvPicPr>
        <p:blipFill>
          <a:blip r:embed="rId11"/>
          <a:stretch>
            <a:fillRect/>
          </a:stretch>
        </p:blipFill>
        <p:spPr>
          <a:xfrm>
            <a:off x="8657930" y="2390348"/>
            <a:ext cx="2852928" cy="2852928"/>
          </a:xfrm>
          <a:prstGeom prst="rect">
            <a:avLst/>
          </a:prstGeom>
        </p:spPr>
      </p:pic>
    </p:spTree>
    <p:extLst>
      <p:ext uri="{BB962C8B-B14F-4D97-AF65-F5344CB8AC3E}">
        <p14:creationId xmlns:p14="http://schemas.microsoft.com/office/powerpoint/2010/main" val="209159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dissolve">
                                      <p:cBhvr>
                                        <p:cTn id="7" dur="500"/>
                                        <p:tgtEl>
                                          <p:spTgt spid="4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left)">
                                      <p:cBhvr>
                                        <p:cTn id="14" dur="750"/>
                                        <p:tgtEl>
                                          <p:spTgt spid="20"/>
                                        </p:tgtEl>
                                      </p:cBhvr>
                                    </p:animEffect>
                                  </p:childTnLst>
                                </p:cTn>
                              </p:par>
                            </p:childTnLst>
                          </p:cTn>
                        </p:par>
                        <p:par>
                          <p:cTn id="15" fill="hold">
                            <p:stCondLst>
                              <p:cond delay="1250"/>
                            </p:stCondLst>
                            <p:childTnLst>
                              <p:par>
                                <p:cTn id="16" presetID="9"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ssolve">
                                      <p:cBhvr>
                                        <p:cTn id="18" dur="500"/>
                                        <p:tgtEl>
                                          <p:spTgt spid="6"/>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childTnLst>
                          </p:cTn>
                        </p:par>
                        <p:par>
                          <p:cTn id="22" fill="hold">
                            <p:stCondLst>
                              <p:cond delay="1750"/>
                            </p:stCondLst>
                            <p:childTnLst>
                              <p:par>
                                <p:cTn id="23" presetID="22" presetClass="entr" presetSubtype="8"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750"/>
                                        <p:tgtEl>
                                          <p:spTgt spid="21"/>
                                        </p:tgtEl>
                                      </p:cBhvr>
                                    </p:animEffect>
                                  </p:childTnLst>
                                </p:cTn>
                              </p:par>
                            </p:childTnLst>
                          </p:cTn>
                        </p:par>
                        <p:par>
                          <p:cTn id="26" fill="hold">
                            <p:stCondLst>
                              <p:cond delay="2500"/>
                            </p:stCondLst>
                            <p:childTnLst>
                              <p:par>
                                <p:cTn id="27" presetID="9"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hidden"/>
                                      </p:to>
                                    </p:set>
                                  </p:childTnLst>
                                </p:cTn>
                              </p:par>
                              <p:par>
                                <p:cTn id="34" presetID="9" presetClass="entr" presetSubtype="0"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dissolve">
                                      <p:cBhvr>
                                        <p:cTn id="36" dur="500"/>
                                        <p:tgtEl>
                                          <p:spTgt spid="29"/>
                                        </p:tgtEl>
                                      </p:cBhvr>
                                    </p:animEffect>
                                  </p:childTnLst>
                                </p:cTn>
                              </p:par>
                            </p:childTnLst>
                          </p:cTn>
                        </p:par>
                        <p:par>
                          <p:cTn id="37" fill="hold">
                            <p:stCondLst>
                              <p:cond delay="500"/>
                            </p:stCondLst>
                            <p:childTnLst>
                              <p:par>
                                <p:cTn id="38" presetID="9" presetClass="exit" presetSubtype="0" fill="hold" nodeType="afterEffect">
                                  <p:stCondLst>
                                    <p:cond delay="0"/>
                                  </p:stCondLst>
                                  <p:childTnLst>
                                    <p:animEffect transition="out" filter="dissolve">
                                      <p:cBhvr>
                                        <p:cTn id="39" dur="500"/>
                                        <p:tgtEl>
                                          <p:spTgt spid="40"/>
                                        </p:tgtEl>
                                      </p:cBhvr>
                                    </p:animEffect>
                                    <p:set>
                                      <p:cBhvr>
                                        <p:cTn id="40" dur="1" fill="hold">
                                          <p:stCondLst>
                                            <p:cond delay="499"/>
                                          </p:stCondLst>
                                        </p:cTn>
                                        <p:tgtEl>
                                          <p:spTgt spid="40"/>
                                        </p:tgtEl>
                                        <p:attrNameLst>
                                          <p:attrName>style.visibility</p:attrName>
                                        </p:attrNameLst>
                                      </p:cBhvr>
                                      <p:to>
                                        <p:strVal val="hidden"/>
                                      </p:to>
                                    </p:set>
                                  </p:childTnLst>
                                </p:cTn>
                              </p:par>
                            </p:childTnLst>
                          </p:cTn>
                        </p:par>
                        <p:par>
                          <p:cTn id="41" fill="hold">
                            <p:stCondLst>
                              <p:cond delay="1000"/>
                            </p:stCondLst>
                            <p:childTnLst>
                              <p:par>
                                <p:cTn id="42" presetID="9" presetClass="entr" presetSubtype="0" fill="hold"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dissolve">
                                      <p:cBhvr>
                                        <p:cTn id="44" dur="500"/>
                                        <p:tgtEl>
                                          <p:spTgt spid="38"/>
                                        </p:tgtEl>
                                      </p:cBhvr>
                                    </p:animEffect>
                                  </p:childTnLst>
                                </p:cTn>
                              </p:par>
                              <p:par>
                                <p:cTn id="45" presetID="9" presetClass="exit" presetSubtype="0" fill="hold" nodeType="withEffect">
                                  <p:stCondLst>
                                    <p:cond delay="0"/>
                                  </p:stCondLst>
                                  <p:childTnLst>
                                    <p:animEffect transition="out" filter="dissolve">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par>
                                <p:cTn id="48" presetID="9" presetClass="exit" presetSubtype="0" fill="hold" grpId="1" nodeType="withEffect">
                                  <p:stCondLst>
                                    <p:cond delay="0"/>
                                  </p:stCondLst>
                                  <p:childTnLst>
                                    <p:animEffect transition="out" filter="dissolve">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left)">
                                      <p:cBhvr>
                                        <p:cTn id="54" dur="500"/>
                                        <p:tgtEl>
                                          <p:spTgt spid="33"/>
                                        </p:tgtEl>
                                      </p:cBhvr>
                                    </p:animEffect>
                                  </p:childTnLst>
                                </p:cTn>
                              </p:par>
                            </p:childTnLst>
                          </p:cTn>
                        </p:par>
                        <p:par>
                          <p:cTn id="55" fill="hold">
                            <p:stCondLst>
                              <p:cond delay="2000"/>
                            </p:stCondLst>
                            <p:childTnLst>
                              <p:par>
                                <p:cTn id="56" presetID="9" presetClass="entr" presetSubtype="0" fill="hold" nodeType="after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dissolve">
                                      <p:cBhvr>
                                        <p:cTn id="58" dur="500"/>
                                        <p:tgtEl>
                                          <p:spTgt spid="37"/>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dissolve">
                                      <p:cBhvr>
                                        <p:cTn id="61" dur="500"/>
                                        <p:tgtEl>
                                          <p:spTgt spid="30"/>
                                        </p:tgtEl>
                                      </p:cBhvr>
                                    </p:animEffect>
                                  </p:childTnLst>
                                </p:cTn>
                              </p:par>
                              <p:par>
                                <p:cTn id="62" presetID="9" presetClass="exit" presetSubtype="0" fill="hold" grpId="1" nodeType="withEffect">
                                  <p:stCondLst>
                                    <p:cond delay="0"/>
                                  </p:stCondLst>
                                  <p:childTnLst>
                                    <p:animEffect transition="out" filter="dissolve">
                                      <p:cBhvr>
                                        <p:cTn id="63" dur="500"/>
                                        <p:tgtEl>
                                          <p:spTgt spid="8"/>
                                        </p:tgtEl>
                                      </p:cBhvr>
                                    </p:animEffect>
                                    <p:set>
                                      <p:cBhvr>
                                        <p:cTn id="64" dur="1" fill="hold">
                                          <p:stCondLst>
                                            <p:cond delay="499"/>
                                          </p:stCondLst>
                                        </p:cTn>
                                        <p:tgtEl>
                                          <p:spTgt spid="8"/>
                                        </p:tgtEl>
                                        <p:attrNameLst>
                                          <p:attrName>style.visibility</p:attrName>
                                        </p:attrNameLst>
                                      </p:cBhvr>
                                      <p:to>
                                        <p:strVal val="hidden"/>
                                      </p:to>
                                    </p:set>
                                  </p:childTnLst>
                                </p:cTn>
                              </p:par>
                            </p:childTnLst>
                          </p:cTn>
                        </p:par>
                        <p:par>
                          <p:cTn id="65" fill="hold">
                            <p:stCondLst>
                              <p:cond delay="2500"/>
                            </p:stCondLst>
                            <p:childTnLst>
                              <p:par>
                                <p:cTn id="66" presetID="9" presetClass="entr" presetSubtype="0" fill="hold" grpId="0" nodeType="after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dissolve">
                                      <p:cBhvr>
                                        <p:cTn id="6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30" grpId="0"/>
      <p:bldP spid="31" grpId="0"/>
      <p:bldP spid="14" grpId="0"/>
      <p:bldP spid="7" grpId="0"/>
      <p:bldP spid="7" grpId="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pic>
        <p:nvPicPr>
          <p:cNvPr id="7" name="Picture 6">
            <a:extLst>
              <a:ext uri="{FF2B5EF4-FFF2-40B4-BE49-F238E27FC236}">
                <a16:creationId xmlns:a16="http://schemas.microsoft.com/office/drawing/2014/main" id="{8BADF61F-E451-8A34-D4B8-43D7B9F3DA54}"/>
              </a:ext>
            </a:extLst>
          </p:cNvPr>
          <p:cNvPicPr>
            <a:picLocks noChangeAspect="1"/>
          </p:cNvPicPr>
          <p:nvPr/>
        </p:nvPicPr>
        <p:blipFill>
          <a:blip r:embed="rId5"/>
          <a:stretch>
            <a:fillRect/>
          </a:stretch>
        </p:blipFill>
        <p:spPr>
          <a:xfrm>
            <a:off x="1473199" y="665338"/>
            <a:ext cx="9472048" cy="5882924"/>
          </a:xfrm>
          <a:prstGeom prst="rect">
            <a:avLst/>
          </a:prstGeom>
        </p:spPr>
      </p:pic>
    </p:spTree>
    <p:extLst>
      <p:ext uri="{BB962C8B-B14F-4D97-AF65-F5344CB8AC3E}">
        <p14:creationId xmlns:p14="http://schemas.microsoft.com/office/powerpoint/2010/main" val="294409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sp>
        <p:nvSpPr>
          <p:cNvPr id="2" name="Rectangle 1">
            <a:extLst>
              <a:ext uri="{FF2B5EF4-FFF2-40B4-BE49-F238E27FC236}">
                <a16:creationId xmlns:a16="http://schemas.microsoft.com/office/drawing/2014/main" id="{203A5486-A85B-285C-E21F-648F804DEEB8}"/>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Bonos </a:t>
            </a:r>
            <a:r>
              <a:rPr kumimoji="0" lang="en-US" sz="4000" b="0" i="0" u="none" strike="noStrike" kern="0" cap="none" spc="0" normalizeH="0" baseline="0" noProof="0" dirty="0" err="1">
                <a:ln>
                  <a:noFill/>
                </a:ln>
                <a:solidFill>
                  <a:srgbClr val="3E7CBF"/>
                </a:solidFill>
                <a:effectLst/>
                <a:uLnTx/>
                <a:uFillTx/>
                <a:latin typeface="Calibri" panose="020F0502020204030204" pitchFamily="34" charset="0"/>
                <a:ea typeface="+mn-ea"/>
                <a:cs typeface="Calibri" panose="020F0502020204030204" pitchFamily="34" charset="0"/>
                <a:sym typeface="Arial"/>
              </a:rPr>
              <a:t>Menuales</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de </a:t>
            </a:r>
            <a:r>
              <a:rPr kumimoji="0" lang="en-US" sz="4000" b="0" i="0" u="none" strike="noStrike" kern="0" cap="none" spc="0" normalizeH="0" baseline="0" noProof="0" dirty="0" err="1">
                <a:ln>
                  <a:noFill/>
                </a:ln>
                <a:solidFill>
                  <a:srgbClr val="3E7CBF"/>
                </a:solidFill>
                <a:effectLst/>
                <a:uLnTx/>
                <a:uFillTx/>
                <a:latin typeface="Calibri" panose="020F0502020204030204" pitchFamily="34" charset="0"/>
                <a:ea typeface="+mn-ea"/>
                <a:cs typeface="Calibri" panose="020F0502020204030204" pitchFamily="34" charset="0"/>
                <a:sym typeface="Arial"/>
              </a:rPr>
              <a:t>Clientes</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0" u="none" strike="noStrike" kern="0" cap="none" spc="0" normalizeH="0" baseline="0" noProof="0" dirty="0" err="1">
                <a:ln>
                  <a:noFill/>
                </a:ln>
                <a:solidFill>
                  <a:srgbClr val="3E7CBF"/>
                </a:solidFill>
                <a:effectLst/>
                <a:uLnTx/>
                <a:uFillTx/>
                <a:latin typeface="Calibri" panose="020F0502020204030204" pitchFamily="34" charset="0"/>
                <a:ea typeface="+mn-ea"/>
                <a:cs typeface="Calibri" panose="020F0502020204030204" pitchFamily="34" charset="0"/>
                <a:sym typeface="Arial"/>
              </a:rPr>
              <a:t>Personales</a:t>
            </a:r>
            <a:endPar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sp>
        <p:nvSpPr>
          <p:cNvPr id="109" name="Rounded Rectangle 108">
            <a:extLst>
              <a:ext uri="{FF2B5EF4-FFF2-40B4-BE49-F238E27FC236}">
                <a16:creationId xmlns:a16="http://schemas.microsoft.com/office/drawing/2014/main" id="{C4D62FE3-ABBA-6EC9-8F56-F26C202704D3}"/>
              </a:ext>
            </a:extLst>
          </p:cNvPr>
          <p:cNvSpPr/>
          <p:nvPr/>
        </p:nvSpPr>
        <p:spPr>
          <a:xfrm>
            <a:off x="1394653" y="1773975"/>
            <a:ext cx="398678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371029" y="6407155"/>
            <a:ext cx="11449939" cy="338554"/>
          </a:xfrm>
          <a:prstGeom prst="rect">
            <a:avLst/>
          </a:prstGeom>
          <a:noFill/>
        </p:spPr>
        <p:txBody>
          <a:bodyPr wrap="square">
            <a:spAutoFit/>
          </a:bodyPr>
          <a:lstStyle/>
          <a:p>
            <a:pPr algn="ctr"/>
            <a:r>
              <a:rPr lang="en-US" sz="1600" dirty="0">
                <a:solidFill>
                  <a:schemeClr val="bg1"/>
                </a:solidFill>
                <a:latin typeface="Calibri" panose="020F0502020204030204" pitchFamily="34" charset="0"/>
                <a:cs typeface="Calibri" panose="020F0502020204030204" pitchFamily="34" charset="0"/>
              </a:rPr>
              <a:t>Las </a:t>
            </a:r>
            <a:r>
              <a:rPr lang="en-US" sz="1600" dirty="0" err="1">
                <a:solidFill>
                  <a:schemeClr val="bg1"/>
                </a:solidFill>
                <a:latin typeface="Calibri" panose="020F0502020204030204" pitchFamily="34" charset="0"/>
                <a:cs typeface="Calibri" panose="020F0502020204030204" pitchFamily="34" charset="0"/>
              </a:rPr>
              <a:t>inscripciones</a:t>
            </a:r>
            <a:r>
              <a:rPr lang="en-US" sz="1600" dirty="0">
                <a:solidFill>
                  <a:schemeClr val="bg1"/>
                </a:solidFill>
                <a:latin typeface="Calibri" panose="020F0502020204030204" pitchFamily="34" charset="0"/>
                <a:cs typeface="Calibri" panose="020F0502020204030204" pitchFamily="34" charset="0"/>
              </a:rPr>
              <a:t> de XOOM Multilocation y las </a:t>
            </a:r>
            <a:r>
              <a:rPr lang="en-US" sz="1600" dirty="0" err="1">
                <a:solidFill>
                  <a:schemeClr val="bg1"/>
                </a:solidFill>
                <a:latin typeface="Calibri" panose="020F0502020204030204" pitchFamily="34" charset="0"/>
                <a:cs typeface="Calibri" panose="020F0502020204030204" pitchFamily="34" charset="0"/>
              </a:rPr>
              <a:t>inscripciones</a:t>
            </a:r>
            <a:r>
              <a:rPr lang="en-US" sz="1600" dirty="0">
                <a:solidFill>
                  <a:schemeClr val="bg1"/>
                </a:solidFill>
                <a:latin typeface="Calibri" panose="020F0502020204030204" pitchFamily="34" charset="0"/>
                <a:cs typeface="Calibri" panose="020F0502020204030204" pitchFamily="34" charset="0"/>
              </a:rPr>
              <a:t> </a:t>
            </a:r>
            <a:r>
              <a:rPr lang="en-US" sz="1600" dirty="0" err="1">
                <a:solidFill>
                  <a:schemeClr val="bg1"/>
                </a:solidFill>
                <a:latin typeface="Calibri" panose="020F0502020204030204" pitchFamily="34" charset="0"/>
                <a:cs typeface="Calibri" panose="020F0502020204030204" pitchFamily="34" charset="0"/>
              </a:rPr>
              <a:t>grupales</a:t>
            </a:r>
            <a:r>
              <a:rPr lang="en-US" sz="1600" dirty="0">
                <a:solidFill>
                  <a:schemeClr val="bg1"/>
                </a:solidFill>
                <a:latin typeface="Calibri" panose="020F0502020204030204" pitchFamily="34" charset="0"/>
                <a:cs typeface="Calibri" panose="020F0502020204030204" pitchFamily="34" charset="0"/>
              </a:rPr>
              <a:t> de Impact Health Sharing no </a:t>
            </a:r>
            <a:r>
              <a:rPr lang="en-US" sz="1600" dirty="0" err="1">
                <a:solidFill>
                  <a:schemeClr val="bg1"/>
                </a:solidFill>
                <a:latin typeface="Calibri" panose="020F0502020204030204" pitchFamily="34" charset="0"/>
                <a:cs typeface="Calibri" panose="020F0502020204030204" pitchFamily="34" charset="0"/>
              </a:rPr>
              <a:t>cuentan</a:t>
            </a:r>
            <a:r>
              <a:rPr lang="en-US" sz="1600" dirty="0">
                <a:solidFill>
                  <a:schemeClr val="bg1"/>
                </a:solidFill>
                <a:latin typeface="Calibri" panose="020F0502020204030204" pitchFamily="34" charset="0"/>
                <a:cs typeface="Calibri" panose="020F0502020204030204" pitchFamily="34" charset="0"/>
              </a:rPr>
              <a:t> para </a:t>
            </a:r>
            <a:r>
              <a:rPr lang="en-US" sz="1600" dirty="0" err="1">
                <a:solidFill>
                  <a:schemeClr val="bg1"/>
                </a:solidFill>
                <a:latin typeface="Calibri" panose="020F0502020204030204" pitchFamily="34" charset="0"/>
                <a:cs typeface="Calibri" panose="020F0502020204030204" pitchFamily="34" charset="0"/>
              </a:rPr>
              <a:t>este</a:t>
            </a:r>
            <a:r>
              <a:rPr lang="en-US" sz="1600" dirty="0">
                <a:solidFill>
                  <a:schemeClr val="bg1"/>
                </a:solidFill>
                <a:latin typeface="Calibri" panose="020F0502020204030204" pitchFamily="34" charset="0"/>
                <a:cs typeface="Calibri" panose="020F0502020204030204" pitchFamily="34" charset="0"/>
              </a:rPr>
              <a:t> </a:t>
            </a:r>
            <a:r>
              <a:rPr lang="en-US" sz="1600" dirty="0" err="1">
                <a:solidFill>
                  <a:schemeClr val="bg1"/>
                </a:solidFill>
                <a:latin typeface="Calibri" panose="020F0502020204030204" pitchFamily="34" charset="0"/>
                <a:cs typeface="Calibri" panose="020F0502020204030204" pitchFamily="34" charset="0"/>
              </a:rPr>
              <a:t>programa</a:t>
            </a:r>
            <a:r>
              <a:rPr lang="en-US" sz="1600" dirty="0">
                <a:solidFill>
                  <a:schemeClr val="bg1"/>
                </a:solidFill>
                <a:latin typeface="Calibri" panose="020F0502020204030204" pitchFamily="34" charset="0"/>
                <a:cs typeface="Calibri" panose="020F0502020204030204" pitchFamily="34" charset="0"/>
              </a:rPr>
              <a:t> de </a:t>
            </a:r>
            <a:r>
              <a:rPr lang="en-US" sz="1600" dirty="0" err="1">
                <a:solidFill>
                  <a:schemeClr val="bg1"/>
                </a:solidFill>
                <a:latin typeface="Calibri" panose="020F0502020204030204" pitchFamily="34" charset="0"/>
                <a:cs typeface="Calibri" panose="020F0502020204030204" pitchFamily="34" charset="0"/>
              </a:rPr>
              <a:t>bonos</a:t>
            </a:r>
            <a:r>
              <a:rPr lang="en-US" sz="1600" dirty="0">
                <a:solidFill>
                  <a:schemeClr val="bg1"/>
                </a:solidFill>
                <a:latin typeface="Calibri" panose="020F0502020204030204" pitchFamily="34" charset="0"/>
                <a:cs typeface="Calibri" panose="020F0502020204030204" pitchFamily="34" charset="0"/>
              </a:rPr>
              <a:t>.</a:t>
            </a:r>
            <a:endParaRPr lang="en-US" sz="1600" i="1" dirty="0">
              <a:solidFill>
                <a:schemeClr val="bg1"/>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1166091C-D98D-4B13-4B7C-84C53F6839A6}"/>
              </a:ext>
            </a:extLst>
          </p:cNvPr>
          <p:cNvSpPr txBox="1"/>
          <p:nvPr/>
        </p:nvSpPr>
        <p:spPr>
          <a:xfrm>
            <a:off x="4156289" y="941875"/>
            <a:ext cx="3894591" cy="523220"/>
          </a:xfrm>
          <a:prstGeom prst="rect">
            <a:avLst/>
          </a:prstGeom>
          <a:noFill/>
        </p:spPr>
        <p:txBody>
          <a:bodyPr wrap="none" rtlCol="0">
            <a:spAutoFit/>
          </a:bodyPr>
          <a:lstStyle/>
          <a:p>
            <a:pPr algn="ctr"/>
            <a:r>
              <a:rPr lang="en-US" sz="2800" i="1" dirty="0">
                <a:latin typeface="Calibri" panose="020F0502020204030204" pitchFamily="34" charset="0"/>
                <a:cs typeface="Calibri" panose="020F0502020204030204" pitchFamily="34" charset="0"/>
              </a:rPr>
              <a:t>¡</a:t>
            </a:r>
            <a:r>
              <a:rPr lang="en-US" sz="2800" i="1" dirty="0" err="1">
                <a:latin typeface="Calibri" panose="020F0502020204030204" pitchFamily="34" charset="0"/>
                <a:cs typeface="Calibri" panose="020F0502020204030204" pitchFamily="34" charset="0"/>
              </a:rPr>
              <a:t>Pagados</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semanalmente</a:t>
            </a:r>
            <a:r>
              <a:rPr lang="en-US" sz="2800" i="1" dirty="0">
                <a:latin typeface="Calibri" panose="020F0502020204030204" pitchFamily="34" charset="0"/>
                <a:cs typeface="Calibri" panose="020F0502020204030204" pitchFamily="34" charset="0"/>
              </a:rPr>
              <a:t>!</a:t>
            </a:r>
          </a:p>
        </p:txBody>
      </p:sp>
      <p:grpSp>
        <p:nvGrpSpPr>
          <p:cNvPr id="24" name="Group 23">
            <a:extLst>
              <a:ext uri="{FF2B5EF4-FFF2-40B4-BE49-F238E27FC236}">
                <a16:creationId xmlns:a16="http://schemas.microsoft.com/office/drawing/2014/main" id="{1E84D877-812B-3DED-DF03-96FC4C29A04C}"/>
              </a:ext>
            </a:extLst>
          </p:cNvPr>
          <p:cNvGrpSpPr/>
          <p:nvPr/>
        </p:nvGrpSpPr>
        <p:grpSpPr>
          <a:xfrm>
            <a:off x="517368" y="3427131"/>
            <a:ext cx="11157264" cy="2508068"/>
            <a:chOff x="810618" y="2891645"/>
            <a:chExt cx="10345062" cy="2508068"/>
          </a:xfrm>
        </p:grpSpPr>
        <p:sp>
          <p:nvSpPr>
            <p:cNvPr id="22" name="Right Arrow 21">
              <a:extLst>
                <a:ext uri="{FF2B5EF4-FFF2-40B4-BE49-F238E27FC236}">
                  <a16:creationId xmlns:a16="http://schemas.microsoft.com/office/drawing/2014/main" id="{060915B2-7C9C-2F68-0B2B-17D1C806312D}"/>
                </a:ext>
              </a:extLst>
            </p:cNvPr>
            <p:cNvSpPr/>
            <p:nvPr/>
          </p:nvSpPr>
          <p:spPr>
            <a:xfrm>
              <a:off x="8733756" y="2891645"/>
              <a:ext cx="2421924" cy="2508068"/>
            </a:xfrm>
            <a:prstGeom prst="rightArrow">
              <a:avLst>
                <a:gd name="adj1" fmla="val 71875"/>
                <a:gd name="adj2" fmla="val 50000"/>
              </a:avLst>
            </a:prstGeom>
            <a:ln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ounded Rectangle 22">
              <a:extLst>
                <a:ext uri="{FF2B5EF4-FFF2-40B4-BE49-F238E27FC236}">
                  <a16:creationId xmlns:a16="http://schemas.microsoft.com/office/drawing/2014/main" id="{03BF7E58-8666-6AB0-20A2-CD4185600C47}"/>
                </a:ext>
              </a:extLst>
            </p:cNvPr>
            <p:cNvSpPr/>
            <p:nvPr/>
          </p:nvSpPr>
          <p:spPr>
            <a:xfrm>
              <a:off x="810618" y="3244096"/>
              <a:ext cx="9476382" cy="1804154"/>
            </a:xfrm>
            <a:prstGeom prst="roundRect">
              <a:avLst>
                <a:gd name="adj" fmla="val 46274"/>
              </a:avLst>
            </a:prstGeom>
            <a:gradFill flip="none" rotWithShape="1">
              <a:gsLst>
                <a:gs pos="0">
                  <a:srgbClr val="3F7DC9"/>
                </a:gs>
                <a:gs pos="67000">
                  <a:srgbClr val="0126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1" name="Group 110">
            <a:extLst>
              <a:ext uri="{FF2B5EF4-FFF2-40B4-BE49-F238E27FC236}">
                <a16:creationId xmlns:a16="http://schemas.microsoft.com/office/drawing/2014/main" id="{203622D0-1999-6370-C557-2B2E867BBA76}"/>
              </a:ext>
            </a:extLst>
          </p:cNvPr>
          <p:cNvGrpSpPr/>
          <p:nvPr/>
        </p:nvGrpSpPr>
        <p:grpSpPr>
          <a:xfrm>
            <a:off x="722317" y="3929491"/>
            <a:ext cx="1463862" cy="1485575"/>
            <a:chOff x="722317" y="3566422"/>
            <a:chExt cx="1463862" cy="1485575"/>
          </a:xfrm>
        </p:grpSpPr>
        <p:sp>
          <p:nvSpPr>
            <p:cNvPr id="62" name="TextBox 61">
              <a:extLst>
                <a:ext uri="{FF2B5EF4-FFF2-40B4-BE49-F238E27FC236}">
                  <a16:creationId xmlns:a16="http://schemas.microsoft.com/office/drawing/2014/main" id="{FC133C3B-ED7C-14F3-43EE-9D53813E9AA1}"/>
                </a:ext>
              </a:extLst>
            </p:cNvPr>
            <p:cNvSpPr txBox="1"/>
            <p:nvPr/>
          </p:nvSpPr>
          <p:spPr>
            <a:xfrm>
              <a:off x="722317" y="3566422"/>
              <a:ext cx="1463862"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Servicios</a:t>
              </a: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5" name="TextBox 84">
              <a:extLst>
                <a:ext uri="{FF2B5EF4-FFF2-40B4-BE49-F238E27FC236}">
                  <a16:creationId xmlns:a16="http://schemas.microsoft.com/office/drawing/2014/main" id="{83117876-48B0-3338-295C-25D59F12A380}"/>
                </a:ext>
              </a:extLst>
            </p:cNvPr>
            <p:cNvSpPr txBox="1"/>
            <p:nvPr/>
          </p:nvSpPr>
          <p:spPr>
            <a:xfrm>
              <a:off x="941647" y="4467222"/>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$400</a:t>
              </a:r>
            </a:p>
          </p:txBody>
        </p:sp>
      </p:grpSp>
      <p:grpSp>
        <p:nvGrpSpPr>
          <p:cNvPr id="112" name="Group 111">
            <a:extLst>
              <a:ext uri="{FF2B5EF4-FFF2-40B4-BE49-F238E27FC236}">
                <a16:creationId xmlns:a16="http://schemas.microsoft.com/office/drawing/2014/main" id="{BF1D0F80-80F9-79F6-0219-49BAC11F938C}"/>
              </a:ext>
            </a:extLst>
          </p:cNvPr>
          <p:cNvGrpSpPr/>
          <p:nvPr/>
        </p:nvGrpSpPr>
        <p:grpSpPr>
          <a:xfrm>
            <a:off x="2381017" y="3929490"/>
            <a:ext cx="1463991" cy="1485575"/>
            <a:chOff x="2381017" y="3566421"/>
            <a:chExt cx="1463991" cy="1485575"/>
          </a:xfrm>
        </p:grpSpPr>
        <p:sp>
          <p:nvSpPr>
            <p:cNvPr id="64" name="TextBox 63">
              <a:extLst>
                <a:ext uri="{FF2B5EF4-FFF2-40B4-BE49-F238E27FC236}">
                  <a16:creationId xmlns:a16="http://schemas.microsoft.com/office/drawing/2014/main" id="{E8A4A524-4EB4-06BD-4072-B6967F5D1B6B}"/>
                </a:ext>
              </a:extLst>
            </p:cNvPr>
            <p:cNvSpPr txBox="1"/>
            <p:nvPr/>
          </p:nvSpPr>
          <p:spPr>
            <a:xfrm>
              <a:off x="2381017" y="3566421"/>
              <a:ext cx="146399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Servicios</a:t>
              </a: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6" name="TextBox 85">
              <a:extLst>
                <a:ext uri="{FF2B5EF4-FFF2-40B4-BE49-F238E27FC236}">
                  <a16:creationId xmlns:a16="http://schemas.microsoft.com/office/drawing/2014/main" id="{2645F65A-8617-30D6-7EBA-FC6FAA91A615}"/>
                </a:ext>
              </a:extLst>
            </p:cNvPr>
            <p:cNvSpPr txBox="1"/>
            <p:nvPr/>
          </p:nvSpPr>
          <p:spPr>
            <a:xfrm>
              <a:off x="2600411"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$600</a:t>
              </a:r>
            </a:p>
          </p:txBody>
        </p:sp>
      </p:grpSp>
      <p:grpSp>
        <p:nvGrpSpPr>
          <p:cNvPr id="113" name="Group 112">
            <a:extLst>
              <a:ext uri="{FF2B5EF4-FFF2-40B4-BE49-F238E27FC236}">
                <a16:creationId xmlns:a16="http://schemas.microsoft.com/office/drawing/2014/main" id="{EDBE0626-E3BB-939D-143C-1035E8BE69BD}"/>
              </a:ext>
            </a:extLst>
          </p:cNvPr>
          <p:cNvGrpSpPr/>
          <p:nvPr/>
        </p:nvGrpSpPr>
        <p:grpSpPr>
          <a:xfrm>
            <a:off x="4039781" y="3929490"/>
            <a:ext cx="1463991" cy="1485575"/>
            <a:chOff x="4039781" y="3566421"/>
            <a:chExt cx="1463991" cy="1485575"/>
          </a:xfrm>
        </p:grpSpPr>
        <p:sp>
          <p:nvSpPr>
            <p:cNvPr id="81" name="TextBox 80">
              <a:extLst>
                <a:ext uri="{FF2B5EF4-FFF2-40B4-BE49-F238E27FC236}">
                  <a16:creationId xmlns:a16="http://schemas.microsoft.com/office/drawing/2014/main" id="{1BBC9E1A-3C9D-6780-BF75-65EC80FCC9D8}"/>
                </a:ext>
              </a:extLst>
            </p:cNvPr>
            <p:cNvSpPr txBox="1"/>
            <p:nvPr/>
          </p:nvSpPr>
          <p:spPr>
            <a:xfrm>
              <a:off x="4039781" y="3566421"/>
              <a:ext cx="146399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Servicios</a:t>
              </a: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7" name="TextBox 86">
              <a:extLst>
                <a:ext uri="{FF2B5EF4-FFF2-40B4-BE49-F238E27FC236}">
                  <a16:creationId xmlns:a16="http://schemas.microsoft.com/office/drawing/2014/main" id="{2C68649C-1145-B607-9017-7E64CBDC0FC7}"/>
                </a:ext>
              </a:extLst>
            </p:cNvPr>
            <p:cNvSpPr txBox="1"/>
            <p:nvPr/>
          </p:nvSpPr>
          <p:spPr>
            <a:xfrm>
              <a:off x="4259175"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4" name="Group 113">
            <a:extLst>
              <a:ext uri="{FF2B5EF4-FFF2-40B4-BE49-F238E27FC236}">
                <a16:creationId xmlns:a16="http://schemas.microsoft.com/office/drawing/2014/main" id="{CD4056E7-4CD7-6DC6-45F9-00FAAC979A9D}"/>
              </a:ext>
            </a:extLst>
          </p:cNvPr>
          <p:cNvGrpSpPr/>
          <p:nvPr/>
        </p:nvGrpSpPr>
        <p:grpSpPr>
          <a:xfrm>
            <a:off x="5698609" y="3949794"/>
            <a:ext cx="1463863" cy="1485575"/>
            <a:chOff x="5698609" y="3586725"/>
            <a:chExt cx="1463863" cy="1485575"/>
          </a:xfrm>
        </p:grpSpPr>
        <p:sp>
          <p:nvSpPr>
            <p:cNvPr id="82" name="TextBox 81">
              <a:extLst>
                <a:ext uri="{FF2B5EF4-FFF2-40B4-BE49-F238E27FC236}">
                  <a16:creationId xmlns:a16="http://schemas.microsoft.com/office/drawing/2014/main" id="{A0B4F504-8395-DD45-720E-77C009FBAE50}"/>
                </a:ext>
              </a:extLst>
            </p:cNvPr>
            <p:cNvSpPr txBox="1"/>
            <p:nvPr/>
          </p:nvSpPr>
          <p:spPr>
            <a:xfrm>
              <a:off x="5698609" y="3586725"/>
              <a:ext cx="1463863"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Servicios</a:t>
              </a: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8" name="TextBox 87">
              <a:extLst>
                <a:ext uri="{FF2B5EF4-FFF2-40B4-BE49-F238E27FC236}">
                  <a16:creationId xmlns:a16="http://schemas.microsoft.com/office/drawing/2014/main" id="{E1413FDD-F54F-E248-B9DB-A59AD6F459ED}"/>
                </a:ext>
              </a:extLst>
            </p:cNvPr>
            <p:cNvSpPr txBox="1"/>
            <p:nvPr/>
          </p:nvSpPr>
          <p:spPr>
            <a:xfrm>
              <a:off x="5917939"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5" name="Group 114">
            <a:extLst>
              <a:ext uri="{FF2B5EF4-FFF2-40B4-BE49-F238E27FC236}">
                <a16:creationId xmlns:a16="http://schemas.microsoft.com/office/drawing/2014/main" id="{2D9A2F58-EE02-87F4-CEEB-E78C34576B8C}"/>
              </a:ext>
            </a:extLst>
          </p:cNvPr>
          <p:cNvGrpSpPr/>
          <p:nvPr/>
        </p:nvGrpSpPr>
        <p:grpSpPr>
          <a:xfrm>
            <a:off x="7357309" y="3949794"/>
            <a:ext cx="1463991" cy="1485575"/>
            <a:chOff x="7357309" y="3586725"/>
            <a:chExt cx="1463991" cy="1485575"/>
          </a:xfrm>
        </p:grpSpPr>
        <p:sp>
          <p:nvSpPr>
            <p:cNvPr id="83" name="TextBox 82">
              <a:extLst>
                <a:ext uri="{FF2B5EF4-FFF2-40B4-BE49-F238E27FC236}">
                  <a16:creationId xmlns:a16="http://schemas.microsoft.com/office/drawing/2014/main" id="{5549CCFC-5077-805F-A4A0-2FF7C5C80408}"/>
                </a:ext>
              </a:extLst>
            </p:cNvPr>
            <p:cNvSpPr txBox="1"/>
            <p:nvPr/>
          </p:nvSpPr>
          <p:spPr>
            <a:xfrm>
              <a:off x="7357309" y="3586725"/>
              <a:ext cx="146399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Servicios</a:t>
              </a: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9" name="TextBox 88">
              <a:extLst>
                <a:ext uri="{FF2B5EF4-FFF2-40B4-BE49-F238E27FC236}">
                  <a16:creationId xmlns:a16="http://schemas.microsoft.com/office/drawing/2014/main" id="{914647CF-A8D0-DB6F-AA3B-CCB82E1D94D8}"/>
                </a:ext>
              </a:extLst>
            </p:cNvPr>
            <p:cNvSpPr txBox="1"/>
            <p:nvPr/>
          </p:nvSpPr>
          <p:spPr>
            <a:xfrm>
              <a:off x="7576703"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6" name="Group 115">
            <a:extLst>
              <a:ext uri="{FF2B5EF4-FFF2-40B4-BE49-F238E27FC236}">
                <a16:creationId xmlns:a16="http://schemas.microsoft.com/office/drawing/2014/main" id="{52725EC9-8D0D-4D61-24CC-BF6D8BD401D6}"/>
              </a:ext>
            </a:extLst>
          </p:cNvPr>
          <p:cNvGrpSpPr/>
          <p:nvPr/>
        </p:nvGrpSpPr>
        <p:grpSpPr>
          <a:xfrm>
            <a:off x="9016074" y="3949793"/>
            <a:ext cx="1463991" cy="1485575"/>
            <a:chOff x="9016074" y="3586724"/>
            <a:chExt cx="1463991" cy="1485575"/>
          </a:xfrm>
        </p:grpSpPr>
        <p:sp>
          <p:nvSpPr>
            <p:cNvPr id="84" name="TextBox 83">
              <a:extLst>
                <a:ext uri="{FF2B5EF4-FFF2-40B4-BE49-F238E27FC236}">
                  <a16:creationId xmlns:a16="http://schemas.microsoft.com/office/drawing/2014/main" id="{C128F965-41B1-05D6-0DE3-A69458E70AF7}"/>
                </a:ext>
              </a:extLst>
            </p:cNvPr>
            <p:cNvSpPr txBox="1"/>
            <p:nvPr/>
          </p:nvSpPr>
          <p:spPr>
            <a:xfrm>
              <a:off x="9016074" y="3586724"/>
              <a:ext cx="146399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Servicios</a:t>
              </a: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0" name="TextBox 89">
              <a:extLst>
                <a:ext uri="{FF2B5EF4-FFF2-40B4-BE49-F238E27FC236}">
                  <a16:creationId xmlns:a16="http://schemas.microsoft.com/office/drawing/2014/main" id="{5E2FC063-6D49-E2A8-A257-BF847A678E2F}"/>
                </a:ext>
              </a:extLst>
            </p:cNvPr>
            <p:cNvSpPr txBox="1"/>
            <p:nvPr/>
          </p:nvSpPr>
          <p:spPr>
            <a:xfrm>
              <a:off x="9235468" y="4487524"/>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sp>
        <p:nvSpPr>
          <p:cNvPr id="92" name="TextBox 91">
            <a:extLst>
              <a:ext uri="{FF2B5EF4-FFF2-40B4-BE49-F238E27FC236}">
                <a16:creationId xmlns:a16="http://schemas.microsoft.com/office/drawing/2014/main" id="{31378697-47F9-40C1-FFB3-2567D7E7FB18}"/>
              </a:ext>
            </a:extLst>
          </p:cNvPr>
          <p:cNvSpPr txBox="1"/>
          <p:nvPr/>
        </p:nvSpPr>
        <p:spPr>
          <a:xfrm>
            <a:off x="7756324" y="2333865"/>
            <a:ext cx="1903085"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$400</a:t>
            </a:r>
          </a:p>
        </p:txBody>
      </p:sp>
      <p:sp>
        <p:nvSpPr>
          <p:cNvPr id="93" name="TextBox 92">
            <a:extLst>
              <a:ext uri="{FF2B5EF4-FFF2-40B4-BE49-F238E27FC236}">
                <a16:creationId xmlns:a16="http://schemas.microsoft.com/office/drawing/2014/main" id="{2DD70052-5112-8196-8EAC-B93E2BE6C65E}"/>
              </a:ext>
            </a:extLst>
          </p:cNvPr>
          <p:cNvSpPr txBox="1"/>
          <p:nvPr/>
        </p:nvSpPr>
        <p:spPr>
          <a:xfrm>
            <a:off x="7432517" y="23338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$1,000</a:t>
            </a:r>
          </a:p>
        </p:txBody>
      </p:sp>
      <p:sp>
        <p:nvSpPr>
          <p:cNvPr id="94" name="TextBox 93">
            <a:extLst>
              <a:ext uri="{FF2B5EF4-FFF2-40B4-BE49-F238E27FC236}">
                <a16:creationId xmlns:a16="http://schemas.microsoft.com/office/drawing/2014/main" id="{6C33B1F8-7300-71D6-6DEA-FA656B700571}"/>
              </a:ext>
            </a:extLst>
          </p:cNvPr>
          <p:cNvSpPr txBox="1"/>
          <p:nvPr/>
        </p:nvSpPr>
        <p:spPr>
          <a:xfrm>
            <a:off x="7432517" y="23338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$1,500</a:t>
            </a:r>
          </a:p>
        </p:txBody>
      </p:sp>
      <p:sp>
        <p:nvSpPr>
          <p:cNvPr id="95" name="TextBox 94">
            <a:extLst>
              <a:ext uri="{FF2B5EF4-FFF2-40B4-BE49-F238E27FC236}">
                <a16:creationId xmlns:a16="http://schemas.microsoft.com/office/drawing/2014/main" id="{A1FD0464-FFC2-C949-4F45-9456636A87BD}"/>
              </a:ext>
            </a:extLst>
          </p:cNvPr>
          <p:cNvSpPr txBox="1"/>
          <p:nvPr/>
        </p:nvSpPr>
        <p:spPr>
          <a:xfrm>
            <a:off x="7432517" y="23338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$2,000</a:t>
            </a:r>
          </a:p>
        </p:txBody>
      </p:sp>
      <p:sp>
        <p:nvSpPr>
          <p:cNvPr id="96" name="TextBox 95">
            <a:extLst>
              <a:ext uri="{FF2B5EF4-FFF2-40B4-BE49-F238E27FC236}">
                <a16:creationId xmlns:a16="http://schemas.microsoft.com/office/drawing/2014/main" id="{1F426AFA-910E-0E88-00BA-76A0767F28F8}"/>
              </a:ext>
            </a:extLst>
          </p:cNvPr>
          <p:cNvSpPr txBox="1"/>
          <p:nvPr/>
        </p:nvSpPr>
        <p:spPr>
          <a:xfrm>
            <a:off x="7432517" y="23338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$2,500</a:t>
            </a:r>
          </a:p>
        </p:txBody>
      </p:sp>
      <p:sp>
        <p:nvSpPr>
          <p:cNvPr id="97" name="TextBox 96">
            <a:extLst>
              <a:ext uri="{FF2B5EF4-FFF2-40B4-BE49-F238E27FC236}">
                <a16:creationId xmlns:a16="http://schemas.microsoft.com/office/drawing/2014/main" id="{5F586EF9-A826-6D3E-5E14-AF38589F5FD5}"/>
              </a:ext>
            </a:extLst>
          </p:cNvPr>
          <p:cNvSpPr txBox="1"/>
          <p:nvPr/>
        </p:nvSpPr>
        <p:spPr>
          <a:xfrm>
            <a:off x="7432517" y="23338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$3,000</a:t>
            </a:r>
          </a:p>
        </p:txBody>
      </p:sp>
      <p:sp>
        <p:nvSpPr>
          <p:cNvPr id="98" name="TextBox 97">
            <a:extLst>
              <a:ext uri="{FF2B5EF4-FFF2-40B4-BE49-F238E27FC236}">
                <a16:creationId xmlns:a16="http://schemas.microsoft.com/office/drawing/2014/main" id="{CE4F6CE3-C04B-F5EA-A25D-15A7560779BD}"/>
              </a:ext>
            </a:extLst>
          </p:cNvPr>
          <p:cNvSpPr txBox="1"/>
          <p:nvPr/>
        </p:nvSpPr>
        <p:spPr>
          <a:xfrm>
            <a:off x="3080909" y="23503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3</a:t>
            </a:r>
          </a:p>
        </p:txBody>
      </p:sp>
      <p:sp>
        <p:nvSpPr>
          <p:cNvPr id="99" name="TextBox 98">
            <a:extLst>
              <a:ext uri="{FF2B5EF4-FFF2-40B4-BE49-F238E27FC236}">
                <a16:creationId xmlns:a16="http://schemas.microsoft.com/office/drawing/2014/main" id="{BAF27969-9A07-A320-3AE9-E9D0ACAF42B5}"/>
              </a:ext>
            </a:extLst>
          </p:cNvPr>
          <p:cNvSpPr txBox="1"/>
          <p:nvPr/>
        </p:nvSpPr>
        <p:spPr>
          <a:xfrm>
            <a:off x="3080909" y="23503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6</a:t>
            </a:r>
          </a:p>
        </p:txBody>
      </p:sp>
      <p:sp>
        <p:nvSpPr>
          <p:cNvPr id="100" name="TextBox 99">
            <a:extLst>
              <a:ext uri="{FF2B5EF4-FFF2-40B4-BE49-F238E27FC236}">
                <a16:creationId xmlns:a16="http://schemas.microsoft.com/office/drawing/2014/main" id="{0EDAA70D-09BB-441C-467B-5BDD6C088330}"/>
              </a:ext>
            </a:extLst>
          </p:cNvPr>
          <p:cNvSpPr txBox="1"/>
          <p:nvPr/>
        </p:nvSpPr>
        <p:spPr>
          <a:xfrm>
            <a:off x="3080910" y="2350381"/>
            <a:ext cx="614271"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9</a:t>
            </a:r>
          </a:p>
        </p:txBody>
      </p:sp>
      <p:sp>
        <p:nvSpPr>
          <p:cNvPr id="101" name="TextBox 100">
            <a:extLst>
              <a:ext uri="{FF2B5EF4-FFF2-40B4-BE49-F238E27FC236}">
                <a16:creationId xmlns:a16="http://schemas.microsoft.com/office/drawing/2014/main" id="{73E3BECD-D89C-400A-C476-46898C5AFDE3}"/>
              </a:ext>
            </a:extLst>
          </p:cNvPr>
          <p:cNvSpPr txBox="1"/>
          <p:nvPr/>
        </p:nvSpPr>
        <p:spPr>
          <a:xfrm>
            <a:off x="2866107" y="23503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12</a:t>
            </a:r>
          </a:p>
        </p:txBody>
      </p:sp>
      <p:sp>
        <p:nvSpPr>
          <p:cNvPr id="102" name="TextBox 101">
            <a:extLst>
              <a:ext uri="{FF2B5EF4-FFF2-40B4-BE49-F238E27FC236}">
                <a16:creationId xmlns:a16="http://schemas.microsoft.com/office/drawing/2014/main" id="{828356D7-2255-43D3-AED1-56C924B67867}"/>
              </a:ext>
            </a:extLst>
          </p:cNvPr>
          <p:cNvSpPr txBox="1"/>
          <p:nvPr/>
        </p:nvSpPr>
        <p:spPr>
          <a:xfrm>
            <a:off x="2866107" y="23503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15</a:t>
            </a:r>
          </a:p>
        </p:txBody>
      </p:sp>
      <p:sp>
        <p:nvSpPr>
          <p:cNvPr id="103" name="TextBox 102">
            <a:extLst>
              <a:ext uri="{FF2B5EF4-FFF2-40B4-BE49-F238E27FC236}">
                <a16:creationId xmlns:a16="http://schemas.microsoft.com/office/drawing/2014/main" id="{9A57DA79-2297-B05B-5B50-3034457EA5C6}"/>
              </a:ext>
            </a:extLst>
          </p:cNvPr>
          <p:cNvSpPr txBox="1"/>
          <p:nvPr/>
        </p:nvSpPr>
        <p:spPr>
          <a:xfrm>
            <a:off x="2866107" y="23503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18</a:t>
            </a:r>
          </a:p>
        </p:txBody>
      </p:sp>
      <p:grpSp>
        <p:nvGrpSpPr>
          <p:cNvPr id="108" name="Group 107">
            <a:extLst>
              <a:ext uri="{FF2B5EF4-FFF2-40B4-BE49-F238E27FC236}">
                <a16:creationId xmlns:a16="http://schemas.microsoft.com/office/drawing/2014/main" id="{07C04E96-A146-2461-8CD2-A78EE9A757A1}"/>
              </a:ext>
            </a:extLst>
          </p:cNvPr>
          <p:cNvGrpSpPr/>
          <p:nvPr/>
        </p:nvGrpSpPr>
        <p:grpSpPr>
          <a:xfrm>
            <a:off x="1536385" y="1885411"/>
            <a:ext cx="3703320" cy="584775"/>
            <a:chOff x="1489463" y="1636802"/>
            <a:chExt cx="3703320" cy="584775"/>
          </a:xfrm>
        </p:grpSpPr>
        <p:sp>
          <p:nvSpPr>
            <p:cNvPr id="105" name="Rounded Rectangle 104">
              <a:extLst>
                <a:ext uri="{FF2B5EF4-FFF2-40B4-BE49-F238E27FC236}">
                  <a16:creationId xmlns:a16="http://schemas.microsoft.com/office/drawing/2014/main" id="{58D32149-6DF4-C214-F814-2701920B6986}"/>
                </a:ext>
              </a:extLst>
            </p:cNvPr>
            <p:cNvSpPr/>
            <p:nvPr/>
          </p:nvSpPr>
          <p:spPr>
            <a:xfrm>
              <a:off x="1489463" y="1636802"/>
              <a:ext cx="3703320"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ECF66809-5C20-6627-DCA7-AEE2EA9EA3A7}"/>
                </a:ext>
              </a:extLst>
            </p:cNvPr>
            <p:cNvSpPr txBox="1"/>
            <p:nvPr/>
          </p:nvSpPr>
          <p:spPr>
            <a:xfrm>
              <a:off x="2408175" y="1636802"/>
              <a:ext cx="168706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3682A"/>
                  </a:solidFill>
                  <a:effectLst/>
                  <a:uLnTx/>
                  <a:uFillTx/>
                  <a:latin typeface="Calibri" panose="020F0502020204030204" pitchFamily="34" charset="0"/>
                  <a:ea typeface="+mn-ea"/>
                  <a:cs typeface="Calibri" panose="020F0502020204030204" pitchFamily="34" charset="0"/>
                </a:rPr>
                <a:t>Servicios</a:t>
              </a:r>
              <a:endPar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endParaRPr>
            </a:p>
          </p:txBody>
        </p:sp>
      </p:grpSp>
      <p:grpSp>
        <p:nvGrpSpPr>
          <p:cNvPr id="107" name="Group 106">
            <a:extLst>
              <a:ext uri="{FF2B5EF4-FFF2-40B4-BE49-F238E27FC236}">
                <a16:creationId xmlns:a16="http://schemas.microsoft.com/office/drawing/2014/main" id="{357E8D5E-D55B-5B81-5724-2EEBAE81CE6B}"/>
              </a:ext>
            </a:extLst>
          </p:cNvPr>
          <p:cNvGrpSpPr/>
          <p:nvPr/>
        </p:nvGrpSpPr>
        <p:grpSpPr>
          <a:xfrm>
            <a:off x="6849083" y="1885007"/>
            <a:ext cx="3717566" cy="584775"/>
            <a:chOff x="6864824" y="1651926"/>
            <a:chExt cx="3717566" cy="584775"/>
          </a:xfrm>
        </p:grpSpPr>
        <p:sp>
          <p:nvSpPr>
            <p:cNvPr id="106" name="Rounded Rectangle 105">
              <a:extLst>
                <a:ext uri="{FF2B5EF4-FFF2-40B4-BE49-F238E27FC236}">
                  <a16:creationId xmlns:a16="http://schemas.microsoft.com/office/drawing/2014/main" id="{E4CC8956-F4D5-2FF9-2C1B-0D33ACB6ED9E}"/>
                </a:ext>
              </a:extLst>
            </p:cNvPr>
            <p:cNvSpPr/>
            <p:nvPr/>
          </p:nvSpPr>
          <p:spPr>
            <a:xfrm>
              <a:off x="6880736" y="1660183"/>
              <a:ext cx="3701654"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59C4FA2E-1E86-230C-C29F-3078E7DE3486}"/>
                </a:ext>
              </a:extLst>
            </p:cNvPr>
            <p:cNvSpPr txBox="1"/>
            <p:nvPr/>
          </p:nvSpPr>
          <p:spPr>
            <a:xfrm>
              <a:off x="6864824" y="1651926"/>
              <a:ext cx="370165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Total de </a:t>
              </a:r>
              <a:r>
                <a:rPr kumimoji="0" lang="en-US" sz="3200" b="1" i="0" u="none" strike="noStrike" kern="1200" cap="none" spc="0" normalizeH="0" baseline="0" noProof="0" dirty="0" err="1">
                  <a:ln>
                    <a:noFill/>
                  </a:ln>
                  <a:solidFill>
                    <a:srgbClr val="F3682A"/>
                  </a:solidFill>
                  <a:effectLst/>
                  <a:uLnTx/>
                  <a:uFillTx/>
                  <a:latin typeface="Calibri" panose="020F0502020204030204" pitchFamily="34" charset="0"/>
                  <a:ea typeface="+mn-ea"/>
                  <a:cs typeface="Calibri" panose="020F0502020204030204" pitchFamily="34" charset="0"/>
                </a:rPr>
                <a:t>bonificacion</a:t>
              </a:r>
              <a:endPar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endParaRPr>
            </a:p>
          </p:txBody>
        </p:sp>
      </p:grpSp>
      <p:sp>
        <p:nvSpPr>
          <p:cNvPr id="110" name="Rounded Rectangle 109">
            <a:extLst>
              <a:ext uri="{FF2B5EF4-FFF2-40B4-BE49-F238E27FC236}">
                <a16:creationId xmlns:a16="http://schemas.microsoft.com/office/drawing/2014/main" id="{7DB05ED8-E7D3-6A94-8072-C332DAAD454D}"/>
              </a:ext>
            </a:extLst>
          </p:cNvPr>
          <p:cNvSpPr/>
          <p:nvPr/>
        </p:nvSpPr>
        <p:spPr>
          <a:xfrm>
            <a:off x="6716081" y="1773974"/>
            <a:ext cx="3983570"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7230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fade">
                                      <p:cBhvr>
                                        <p:cTn id="10" dur="500"/>
                                        <p:tgtEl>
                                          <p:spTgt spid="9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500"/>
                                        <p:tgtEl>
                                          <p:spTgt spid="9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2"/>
                                        </p:tgtEl>
                                        <p:attrNameLst>
                                          <p:attrName>style.visibility</p:attrName>
                                        </p:attrNameLst>
                                      </p:cBhvr>
                                      <p:to>
                                        <p:strVal val="visible"/>
                                      </p:to>
                                    </p:set>
                                    <p:animEffect transition="in" filter="fade">
                                      <p:cBhvr>
                                        <p:cTn id="18" dur="500"/>
                                        <p:tgtEl>
                                          <p:spTgt spid="112"/>
                                        </p:tgtEl>
                                      </p:cBhvr>
                                    </p:animEffect>
                                  </p:childTnLst>
                                </p:cTn>
                              </p:par>
                              <p:par>
                                <p:cTn id="19" presetID="10" presetClass="exit" presetSubtype="0" fill="hold" grpId="1" nodeType="withEffect">
                                  <p:stCondLst>
                                    <p:cond delay="0"/>
                                  </p:stCondLst>
                                  <p:childTnLst>
                                    <p:animEffect transition="out" filter="fade">
                                      <p:cBhvr>
                                        <p:cTn id="20" dur="500"/>
                                        <p:tgtEl>
                                          <p:spTgt spid="98"/>
                                        </p:tgtEl>
                                      </p:cBhvr>
                                    </p:animEffect>
                                    <p:set>
                                      <p:cBhvr>
                                        <p:cTn id="21" dur="1" fill="hold">
                                          <p:stCondLst>
                                            <p:cond delay="499"/>
                                          </p:stCondLst>
                                        </p:cTn>
                                        <p:tgtEl>
                                          <p:spTgt spid="98"/>
                                        </p:tgtEl>
                                        <p:attrNameLst>
                                          <p:attrName>style.visibility</p:attrName>
                                        </p:attrNameLst>
                                      </p:cBhvr>
                                      <p:to>
                                        <p:strVal val="hidden"/>
                                      </p:to>
                                    </p:set>
                                  </p:childTnLst>
                                </p:cTn>
                              </p:par>
                              <p:par>
                                <p:cTn id="22" presetID="45" presetClass="exit" presetSubtype="0" fill="hold" grpId="1" nodeType="withEffect">
                                  <p:stCondLst>
                                    <p:cond delay="0"/>
                                  </p:stCondLst>
                                  <p:childTnLst>
                                    <p:animEffect transition="out" filter="fade">
                                      <p:cBhvr>
                                        <p:cTn id="23" dur="500"/>
                                        <p:tgtEl>
                                          <p:spTgt spid="92"/>
                                        </p:tgtEl>
                                      </p:cBhvr>
                                    </p:animEffect>
                                    <p:anim calcmode="lin" valueType="num">
                                      <p:cBhvr>
                                        <p:cTn id="24" dur="500"/>
                                        <p:tgtEl>
                                          <p:spTgt spid="9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5" dur="500"/>
                                        <p:tgtEl>
                                          <p:spTgt spid="92"/>
                                        </p:tgtEl>
                                        <p:attrNameLst>
                                          <p:attrName>ppt_h</p:attrName>
                                        </p:attrNameLst>
                                      </p:cBhvr>
                                      <p:tavLst>
                                        <p:tav tm="0">
                                          <p:val>
                                            <p:strVal val="ppt_h"/>
                                          </p:val>
                                        </p:tav>
                                        <p:tav tm="100000">
                                          <p:val>
                                            <p:strVal val="ppt_h"/>
                                          </p:val>
                                        </p:tav>
                                      </p:tavLst>
                                    </p:anim>
                                    <p:set>
                                      <p:cBhvr>
                                        <p:cTn id="26" dur="1" fill="hold">
                                          <p:stCondLst>
                                            <p:cond delay="499"/>
                                          </p:stCondLst>
                                        </p:cTn>
                                        <p:tgtEl>
                                          <p:spTgt spid="92"/>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99"/>
                                        </p:tgtEl>
                                        <p:attrNameLst>
                                          <p:attrName>style.visibility</p:attrName>
                                        </p:attrNameLst>
                                      </p:cBhvr>
                                      <p:to>
                                        <p:strVal val="visible"/>
                                      </p:to>
                                    </p:set>
                                    <p:animEffect transition="in" filter="fade">
                                      <p:cBhvr>
                                        <p:cTn id="29" dur="500"/>
                                        <p:tgtEl>
                                          <p:spTgt spid="9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fade">
                                      <p:cBhvr>
                                        <p:cTn id="33" dur="500"/>
                                        <p:tgtEl>
                                          <p:spTgt spid="9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13"/>
                                        </p:tgtEl>
                                        <p:attrNameLst>
                                          <p:attrName>style.visibility</p:attrName>
                                        </p:attrNameLst>
                                      </p:cBhvr>
                                      <p:to>
                                        <p:strVal val="visible"/>
                                      </p:to>
                                    </p:set>
                                    <p:animEffect transition="in" filter="fade">
                                      <p:cBhvr>
                                        <p:cTn id="38" dur="500"/>
                                        <p:tgtEl>
                                          <p:spTgt spid="113"/>
                                        </p:tgtEl>
                                      </p:cBhvr>
                                    </p:animEffect>
                                  </p:childTnLst>
                                </p:cTn>
                              </p:par>
                              <p:par>
                                <p:cTn id="39" presetID="10" presetClass="exit" presetSubtype="0" fill="hold" grpId="1" nodeType="withEffect">
                                  <p:stCondLst>
                                    <p:cond delay="0"/>
                                  </p:stCondLst>
                                  <p:childTnLst>
                                    <p:animEffect transition="out" filter="fade">
                                      <p:cBhvr>
                                        <p:cTn id="40" dur="500"/>
                                        <p:tgtEl>
                                          <p:spTgt spid="99"/>
                                        </p:tgtEl>
                                      </p:cBhvr>
                                    </p:animEffect>
                                    <p:set>
                                      <p:cBhvr>
                                        <p:cTn id="41" dur="1" fill="hold">
                                          <p:stCondLst>
                                            <p:cond delay="499"/>
                                          </p:stCondLst>
                                        </p:cTn>
                                        <p:tgtEl>
                                          <p:spTgt spid="99"/>
                                        </p:tgtEl>
                                        <p:attrNameLst>
                                          <p:attrName>style.visibility</p:attrName>
                                        </p:attrNameLst>
                                      </p:cBhvr>
                                      <p:to>
                                        <p:strVal val="hidden"/>
                                      </p:to>
                                    </p:set>
                                  </p:childTnLst>
                                </p:cTn>
                              </p:par>
                              <p:par>
                                <p:cTn id="42" presetID="45" presetClass="exit" presetSubtype="0" fill="hold" grpId="1" nodeType="withEffect">
                                  <p:stCondLst>
                                    <p:cond delay="0"/>
                                  </p:stCondLst>
                                  <p:childTnLst>
                                    <p:animEffect transition="out" filter="fade">
                                      <p:cBhvr>
                                        <p:cTn id="43" dur="500"/>
                                        <p:tgtEl>
                                          <p:spTgt spid="93"/>
                                        </p:tgtEl>
                                      </p:cBhvr>
                                    </p:animEffect>
                                    <p:anim calcmode="lin" valueType="num">
                                      <p:cBhvr>
                                        <p:cTn id="44" dur="500"/>
                                        <p:tgtEl>
                                          <p:spTgt spid="9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5" dur="500"/>
                                        <p:tgtEl>
                                          <p:spTgt spid="93"/>
                                        </p:tgtEl>
                                        <p:attrNameLst>
                                          <p:attrName>ppt_h</p:attrName>
                                        </p:attrNameLst>
                                      </p:cBhvr>
                                      <p:tavLst>
                                        <p:tav tm="0">
                                          <p:val>
                                            <p:strVal val="ppt_h"/>
                                          </p:val>
                                        </p:tav>
                                        <p:tav tm="100000">
                                          <p:val>
                                            <p:strVal val="ppt_h"/>
                                          </p:val>
                                        </p:tav>
                                      </p:tavLst>
                                    </p:anim>
                                    <p:set>
                                      <p:cBhvr>
                                        <p:cTn id="46" dur="1" fill="hold">
                                          <p:stCondLst>
                                            <p:cond delay="499"/>
                                          </p:stCondLst>
                                        </p:cTn>
                                        <p:tgtEl>
                                          <p:spTgt spid="93"/>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100"/>
                                        </p:tgtEl>
                                        <p:attrNameLst>
                                          <p:attrName>style.visibility</p:attrName>
                                        </p:attrNameLst>
                                      </p:cBhvr>
                                      <p:to>
                                        <p:strVal val="visible"/>
                                      </p:to>
                                    </p:set>
                                    <p:animEffect transition="in" filter="fade">
                                      <p:cBhvr>
                                        <p:cTn id="49" dur="500"/>
                                        <p:tgtEl>
                                          <p:spTgt spid="100"/>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94"/>
                                        </p:tgtEl>
                                        <p:attrNameLst>
                                          <p:attrName>style.visibility</p:attrName>
                                        </p:attrNameLst>
                                      </p:cBhvr>
                                      <p:to>
                                        <p:strVal val="visible"/>
                                      </p:to>
                                    </p:set>
                                    <p:animEffect transition="in" filter="fade">
                                      <p:cBhvr>
                                        <p:cTn id="53" dur="500"/>
                                        <p:tgtEl>
                                          <p:spTgt spid="9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4"/>
                                        </p:tgtEl>
                                        <p:attrNameLst>
                                          <p:attrName>style.visibility</p:attrName>
                                        </p:attrNameLst>
                                      </p:cBhvr>
                                      <p:to>
                                        <p:strVal val="visible"/>
                                      </p:to>
                                    </p:set>
                                    <p:animEffect transition="in" filter="fade">
                                      <p:cBhvr>
                                        <p:cTn id="58" dur="500"/>
                                        <p:tgtEl>
                                          <p:spTgt spid="114"/>
                                        </p:tgtEl>
                                      </p:cBhvr>
                                    </p:animEffect>
                                  </p:childTnLst>
                                </p:cTn>
                              </p:par>
                              <p:par>
                                <p:cTn id="59" presetID="10" presetClass="exit" presetSubtype="0" fill="hold" grpId="1" nodeType="withEffect">
                                  <p:stCondLst>
                                    <p:cond delay="0"/>
                                  </p:stCondLst>
                                  <p:childTnLst>
                                    <p:animEffect transition="out" filter="fade">
                                      <p:cBhvr>
                                        <p:cTn id="60" dur="500"/>
                                        <p:tgtEl>
                                          <p:spTgt spid="100"/>
                                        </p:tgtEl>
                                      </p:cBhvr>
                                    </p:animEffect>
                                    <p:set>
                                      <p:cBhvr>
                                        <p:cTn id="61" dur="1" fill="hold">
                                          <p:stCondLst>
                                            <p:cond delay="499"/>
                                          </p:stCondLst>
                                        </p:cTn>
                                        <p:tgtEl>
                                          <p:spTgt spid="100"/>
                                        </p:tgtEl>
                                        <p:attrNameLst>
                                          <p:attrName>style.visibility</p:attrName>
                                        </p:attrNameLst>
                                      </p:cBhvr>
                                      <p:to>
                                        <p:strVal val="hidden"/>
                                      </p:to>
                                    </p:set>
                                  </p:childTnLst>
                                </p:cTn>
                              </p:par>
                              <p:par>
                                <p:cTn id="62" presetID="45" presetClass="exit" presetSubtype="0" fill="hold" grpId="1" nodeType="withEffect">
                                  <p:stCondLst>
                                    <p:cond delay="0"/>
                                  </p:stCondLst>
                                  <p:childTnLst>
                                    <p:animEffect transition="out" filter="fade">
                                      <p:cBhvr>
                                        <p:cTn id="63" dur="500"/>
                                        <p:tgtEl>
                                          <p:spTgt spid="94"/>
                                        </p:tgtEl>
                                      </p:cBhvr>
                                    </p:animEffect>
                                    <p:anim calcmode="lin" valueType="num">
                                      <p:cBhvr>
                                        <p:cTn id="64" dur="500"/>
                                        <p:tgtEl>
                                          <p:spTgt spid="9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5" dur="500"/>
                                        <p:tgtEl>
                                          <p:spTgt spid="94"/>
                                        </p:tgtEl>
                                        <p:attrNameLst>
                                          <p:attrName>ppt_h</p:attrName>
                                        </p:attrNameLst>
                                      </p:cBhvr>
                                      <p:tavLst>
                                        <p:tav tm="0">
                                          <p:val>
                                            <p:strVal val="ppt_h"/>
                                          </p:val>
                                        </p:tav>
                                        <p:tav tm="100000">
                                          <p:val>
                                            <p:strVal val="ppt_h"/>
                                          </p:val>
                                        </p:tav>
                                      </p:tavLst>
                                    </p:anim>
                                    <p:set>
                                      <p:cBhvr>
                                        <p:cTn id="66" dur="1" fill="hold">
                                          <p:stCondLst>
                                            <p:cond delay="499"/>
                                          </p:stCondLst>
                                        </p:cTn>
                                        <p:tgtEl>
                                          <p:spTgt spid="94"/>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101"/>
                                        </p:tgtEl>
                                        <p:attrNameLst>
                                          <p:attrName>style.visibility</p:attrName>
                                        </p:attrNameLst>
                                      </p:cBhvr>
                                      <p:to>
                                        <p:strVal val="visible"/>
                                      </p:to>
                                    </p:set>
                                    <p:animEffect transition="in" filter="fade">
                                      <p:cBhvr>
                                        <p:cTn id="69" dur="500"/>
                                        <p:tgtEl>
                                          <p:spTgt spid="101"/>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500"/>
                                        <p:tgtEl>
                                          <p:spTgt spid="9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15"/>
                                        </p:tgtEl>
                                        <p:attrNameLst>
                                          <p:attrName>style.visibility</p:attrName>
                                        </p:attrNameLst>
                                      </p:cBhvr>
                                      <p:to>
                                        <p:strVal val="visible"/>
                                      </p:to>
                                    </p:set>
                                    <p:animEffect transition="in" filter="fade">
                                      <p:cBhvr>
                                        <p:cTn id="78" dur="500"/>
                                        <p:tgtEl>
                                          <p:spTgt spid="115"/>
                                        </p:tgtEl>
                                      </p:cBhvr>
                                    </p:animEffect>
                                  </p:childTnLst>
                                </p:cTn>
                              </p:par>
                              <p:par>
                                <p:cTn id="79" presetID="10" presetClass="exit" presetSubtype="0" fill="hold" grpId="1" nodeType="withEffect">
                                  <p:stCondLst>
                                    <p:cond delay="0"/>
                                  </p:stCondLst>
                                  <p:childTnLst>
                                    <p:animEffect transition="out" filter="fade">
                                      <p:cBhvr>
                                        <p:cTn id="80" dur="500"/>
                                        <p:tgtEl>
                                          <p:spTgt spid="101"/>
                                        </p:tgtEl>
                                      </p:cBhvr>
                                    </p:animEffect>
                                    <p:set>
                                      <p:cBhvr>
                                        <p:cTn id="81" dur="1" fill="hold">
                                          <p:stCondLst>
                                            <p:cond delay="499"/>
                                          </p:stCondLst>
                                        </p:cTn>
                                        <p:tgtEl>
                                          <p:spTgt spid="101"/>
                                        </p:tgtEl>
                                        <p:attrNameLst>
                                          <p:attrName>style.visibility</p:attrName>
                                        </p:attrNameLst>
                                      </p:cBhvr>
                                      <p:to>
                                        <p:strVal val="hidden"/>
                                      </p:to>
                                    </p:set>
                                  </p:childTnLst>
                                </p:cTn>
                              </p:par>
                              <p:par>
                                <p:cTn id="82" presetID="45" presetClass="exit" presetSubtype="0" fill="hold" grpId="1" nodeType="withEffect">
                                  <p:stCondLst>
                                    <p:cond delay="0"/>
                                  </p:stCondLst>
                                  <p:childTnLst>
                                    <p:animEffect transition="out" filter="fade">
                                      <p:cBhvr>
                                        <p:cTn id="83" dur="500"/>
                                        <p:tgtEl>
                                          <p:spTgt spid="95"/>
                                        </p:tgtEl>
                                      </p:cBhvr>
                                    </p:animEffect>
                                    <p:anim calcmode="lin" valueType="num">
                                      <p:cBhvr>
                                        <p:cTn id="84" dur="500"/>
                                        <p:tgtEl>
                                          <p:spTgt spid="9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5" dur="500"/>
                                        <p:tgtEl>
                                          <p:spTgt spid="95"/>
                                        </p:tgtEl>
                                        <p:attrNameLst>
                                          <p:attrName>ppt_h</p:attrName>
                                        </p:attrNameLst>
                                      </p:cBhvr>
                                      <p:tavLst>
                                        <p:tav tm="0">
                                          <p:val>
                                            <p:strVal val="ppt_h"/>
                                          </p:val>
                                        </p:tav>
                                        <p:tav tm="100000">
                                          <p:val>
                                            <p:strVal val="ppt_h"/>
                                          </p:val>
                                        </p:tav>
                                      </p:tavLst>
                                    </p:anim>
                                    <p:set>
                                      <p:cBhvr>
                                        <p:cTn id="86" dur="1" fill="hold">
                                          <p:stCondLst>
                                            <p:cond delay="499"/>
                                          </p:stCondLst>
                                        </p:cTn>
                                        <p:tgtEl>
                                          <p:spTgt spid="9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102"/>
                                        </p:tgtEl>
                                        <p:attrNameLst>
                                          <p:attrName>style.visibility</p:attrName>
                                        </p:attrNameLst>
                                      </p:cBhvr>
                                      <p:to>
                                        <p:strVal val="visible"/>
                                      </p:to>
                                    </p:set>
                                    <p:animEffect transition="in" filter="fade">
                                      <p:cBhvr>
                                        <p:cTn id="89" dur="500"/>
                                        <p:tgtEl>
                                          <p:spTgt spid="102"/>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96"/>
                                        </p:tgtEl>
                                        <p:attrNameLst>
                                          <p:attrName>style.visibility</p:attrName>
                                        </p:attrNameLst>
                                      </p:cBhvr>
                                      <p:to>
                                        <p:strVal val="visible"/>
                                      </p:to>
                                    </p:set>
                                    <p:animEffect transition="in" filter="fade">
                                      <p:cBhvr>
                                        <p:cTn id="93" dur="500"/>
                                        <p:tgtEl>
                                          <p:spTgt spid="96"/>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16"/>
                                        </p:tgtEl>
                                        <p:attrNameLst>
                                          <p:attrName>style.visibility</p:attrName>
                                        </p:attrNameLst>
                                      </p:cBhvr>
                                      <p:to>
                                        <p:strVal val="visible"/>
                                      </p:to>
                                    </p:set>
                                    <p:animEffect transition="in" filter="fade">
                                      <p:cBhvr>
                                        <p:cTn id="98" dur="500"/>
                                        <p:tgtEl>
                                          <p:spTgt spid="116"/>
                                        </p:tgtEl>
                                      </p:cBhvr>
                                    </p:animEffect>
                                  </p:childTnLst>
                                </p:cTn>
                              </p:par>
                              <p:par>
                                <p:cTn id="99" presetID="10" presetClass="exit" presetSubtype="0" fill="hold" grpId="1" nodeType="withEffect">
                                  <p:stCondLst>
                                    <p:cond delay="0"/>
                                  </p:stCondLst>
                                  <p:childTnLst>
                                    <p:animEffect transition="out" filter="fade">
                                      <p:cBhvr>
                                        <p:cTn id="100" dur="500"/>
                                        <p:tgtEl>
                                          <p:spTgt spid="102"/>
                                        </p:tgtEl>
                                      </p:cBhvr>
                                    </p:animEffect>
                                    <p:set>
                                      <p:cBhvr>
                                        <p:cTn id="101" dur="1" fill="hold">
                                          <p:stCondLst>
                                            <p:cond delay="499"/>
                                          </p:stCondLst>
                                        </p:cTn>
                                        <p:tgtEl>
                                          <p:spTgt spid="102"/>
                                        </p:tgtEl>
                                        <p:attrNameLst>
                                          <p:attrName>style.visibility</p:attrName>
                                        </p:attrNameLst>
                                      </p:cBhvr>
                                      <p:to>
                                        <p:strVal val="hidden"/>
                                      </p:to>
                                    </p:set>
                                  </p:childTnLst>
                                </p:cTn>
                              </p:par>
                              <p:par>
                                <p:cTn id="102" presetID="45" presetClass="exit" presetSubtype="0" fill="hold" grpId="1" nodeType="withEffect">
                                  <p:stCondLst>
                                    <p:cond delay="0"/>
                                  </p:stCondLst>
                                  <p:childTnLst>
                                    <p:animEffect transition="out" filter="fade">
                                      <p:cBhvr>
                                        <p:cTn id="103" dur="500"/>
                                        <p:tgtEl>
                                          <p:spTgt spid="96"/>
                                        </p:tgtEl>
                                      </p:cBhvr>
                                    </p:animEffect>
                                    <p:anim calcmode="lin" valueType="num">
                                      <p:cBhvr>
                                        <p:cTn id="104" dur="500"/>
                                        <p:tgtEl>
                                          <p:spTgt spid="9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5" dur="500"/>
                                        <p:tgtEl>
                                          <p:spTgt spid="96"/>
                                        </p:tgtEl>
                                        <p:attrNameLst>
                                          <p:attrName>ppt_h</p:attrName>
                                        </p:attrNameLst>
                                      </p:cBhvr>
                                      <p:tavLst>
                                        <p:tav tm="0">
                                          <p:val>
                                            <p:strVal val="ppt_h"/>
                                          </p:val>
                                        </p:tav>
                                        <p:tav tm="100000">
                                          <p:val>
                                            <p:strVal val="ppt_h"/>
                                          </p:val>
                                        </p:tav>
                                      </p:tavLst>
                                    </p:anim>
                                    <p:set>
                                      <p:cBhvr>
                                        <p:cTn id="106" dur="1" fill="hold">
                                          <p:stCondLst>
                                            <p:cond delay="499"/>
                                          </p:stCondLst>
                                        </p:cTn>
                                        <p:tgtEl>
                                          <p:spTgt spid="96"/>
                                        </p:tgtEl>
                                        <p:attrNameLst>
                                          <p:attrName>style.visibility</p:attrName>
                                        </p:attrNameLst>
                                      </p:cBhvr>
                                      <p:to>
                                        <p:strVal val="hidden"/>
                                      </p:to>
                                    </p:set>
                                  </p:childTnLst>
                                </p:cTn>
                              </p:par>
                              <p:par>
                                <p:cTn id="107" presetID="10" presetClass="entr" presetSubtype="0" fill="hold" grpId="0" nodeType="withEffect">
                                  <p:stCondLst>
                                    <p:cond delay="0"/>
                                  </p:stCondLst>
                                  <p:childTnLst>
                                    <p:set>
                                      <p:cBhvr>
                                        <p:cTn id="108" dur="1" fill="hold">
                                          <p:stCondLst>
                                            <p:cond delay="0"/>
                                          </p:stCondLst>
                                        </p:cTn>
                                        <p:tgtEl>
                                          <p:spTgt spid="103"/>
                                        </p:tgtEl>
                                        <p:attrNameLst>
                                          <p:attrName>style.visibility</p:attrName>
                                        </p:attrNameLst>
                                      </p:cBhvr>
                                      <p:to>
                                        <p:strVal val="visible"/>
                                      </p:to>
                                    </p:set>
                                    <p:animEffect transition="in" filter="fade">
                                      <p:cBhvr>
                                        <p:cTn id="109" dur="500"/>
                                        <p:tgtEl>
                                          <p:spTgt spid="103"/>
                                        </p:tgtEl>
                                      </p:cBhvr>
                                    </p:animEffect>
                                  </p:childTnLst>
                                </p:cTn>
                              </p:par>
                            </p:childTnLst>
                          </p:cTn>
                        </p:par>
                        <p:par>
                          <p:cTn id="110" fill="hold">
                            <p:stCondLst>
                              <p:cond delay="500"/>
                            </p:stCondLst>
                            <p:childTnLst>
                              <p:par>
                                <p:cTn id="111" presetID="10" presetClass="entr" presetSubtype="0" fill="hold" grpId="0" nodeType="afterEffect">
                                  <p:stCondLst>
                                    <p:cond delay="0"/>
                                  </p:stCondLst>
                                  <p:childTnLst>
                                    <p:set>
                                      <p:cBhvr>
                                        <p:cTn id="112" dur="1" fill="hold">
                                          <p:stCondLst>
                                            <p:cond delay="0"/>
                                          </p:stCondLst>
                                        </p:cTn>
                                        <p:tgtEl>
                                          <p:spTgt spid="97"/>
                                        </p:tgtEl>
                                        <p:attrNameLst>
                                          <p:attrName>style.visibility</p:attrName>
                                        </p:attrNameLst>
                                      </p:cBhvr>
                                      <p:to>
                                        <p:strVal val="visible"/>
                                      </p:to>
                                    </p:set>
                                    <p:animEffect transition="in" filter="fade">
                                      <p:cBhvr>
                                        <p:cTn id="1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2" grpId="1"/>
      <p:bldP spid="93" grpId="0"/>
      <p:bldP spid="93" grpId="1"/>
      <p:bldP spid="94" grpId="0"/>
      <p:bldP spid="94" grpId="1"/>
      <p:bldP spid="95" grpId="0"/>
      <p:bldP spid="95" grpId="1"/>
      <p:bldP spid="96" grpId="0"/>
      <p:bldP spid="96" grpId="1"/>
      <p:bldP spid="97" grpId="0"/>
      <p:bldP spid="98" grpId="0"/>
      <p:bldP spid="98" grpId="1"/>
      <p:bldP spid="99" grpId="0"/>
      <p:bldP spid="99" grpId="1"/>
      <p:bldP spid="100" grpId="0"/>
      <p:bldP spid="100" grpId="1"/>
      <p:bldP spid="101" grpId="0"/>
      <p:bldP spid="101" grpId="1"/>
      <p:bldP spid="102" grpId="0"/>
      <p:bldP spid="102" grpId="1"/>
      <p:bldP spid="10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lvl="0" algn="ctr" defTabSz="457200">
              <a:buClr>
                <a:srgbClr val="000000"/>
              </a:buClr>
              <a:defRPr/>
            </a:pPr>
            <a:r>
              <a:rPr lang="en-US" sz="4000" kern="0" dirty="0">
                <a:solidFill>
                  <a:srgbClr val="3E7CBF"/>
                </a:solidFill>
                <a:latin typeface="Calibri" panose="020F0502020204030204" pitchFamily="34" charset="0"/>
                <a:cs typeface="Calibri" panose="020F0502020204030204" pitchFamily="34" charset="0"/>
                <a:sym typeface="Arial"/>
              </a:rPr>
              <a:t>Residual </a:t>
            </a:r>
            <a:r>
              <a:rPr lang="en-US" sz="4000" kern="0" dirty="0" err="1">
                <a:solidFill>
                  <a:srgbClr val="3E7CBF"/>
                </a:solidFill>
                <a:latin typeface="Calibri" panose="020F0502020204030204" pitchFamily="34" charset="0"/>
                <a:cs typeface="Calibri" panose="020F0502020204030204" pitchFamily="34" charset="0"/>
                <a:sym typeface="Arial"/>
              </a:rPr>
              <a:t>mensual</a:t>
            </a:r>
            <a:r>
              <a:rPr lang="en-US" sz="4000" kern="0" dirty="0">
                <a:solidFill>
                  <a:srgbClr val="3E7CBF"/>
                </a:solidFill>
                <a:latin typeface="Calibri" panose="020F0502020204030204" pitchFamily="34" charset="0"/>
                <a:cs typeface="Calibri" panose="020F0502020204030204" pitchFamily="34" charset="0"/>
                <a:sym typeface="Arial"/>
              </a:rPr>
              <a:t> de </a:t>
            </a:r>
            <a:r>
              <a:rPr lang="en-US" sz="4000" kern="0" dirty="0" err="1">
                <a:solidFill>
                  <a:srgbClr val="3E7CBF"/>
                </a:solidFill>
                <a:latin typeface="Calibri" panose="020F0502020204030204" pitchFamily="34" charset="0"/>
                <a:cs typeface="Calibri" panose="020F0502020204030204" pitchFamily="34" charset="0"/>
                <a:sym typeface="Arial"/>
              </a:rPr>
              <a:t>clientes</a:t>
            </a:r>
            <a:r>
              <a:rPr lang="en-US" sz="4000" kern="0" dirty="0">
                <a:solidFill>
                  <a:srgbClr val="3E7CBF"/>
                </a:solidFill>
                <a:latin typeface="Calibri" panose="020F0502020204030204" pitchFamily="34" charset="0"/>
                <a:cs typeface="Calibri" panose="020F0502020204030204" pitchFamily="34" charset="0"/>
                <a:sym typeface="Arial"/>
              </a:rPr>
              <a:t> </a:t>
            </a:r>
            <a:r>
              <a:rPr lang="en-US" sz="4000" kern="0" dirty="0" err="1">
                <a:solidFill>
                  <a:srgbClr val="3E7CBF"/>
                </a:solidFill>
                <a:latin typeface="Calibri" panose="020F0502020204030204" pitchFamily="34" charset="0"/>
                <a:cs typeface="Calibri" panose="020F0502020204030204" pitchFamily="34" charset="0"/>
                <a:sym typeface="Arial"/>
              </a:rPr>
              <a:t>adquiridos</a:t>
            </a:r>
            <a:r>
              <a:rPr lang="en-US" sz="4000" kern="0" dirty="0">
                <a:solidFill>
                  <a:srgbClr val="3E7CBF"/>
                </a:solidFill>
                <a:latin typeface="Calibri" panose="020F0502020204030204" pitchFamily="34" charset="0"/>
                <a:cs typeface="Calibri" panose="020F0502020204030204" pitchFamily="34" charset="0"/>
                <a:sym typeface="Arial"/>
              </a:rPr>
              <a:t> </a:t>
            </a:r>
            <a:r>
              <a:rPr lang="en-US" sz="4000" kern="0" dirty="0" err="1">
                <a:solidFill>
                  <a:srgbClr val="3E7CBF"/>
                </a:solidFill>
                <a:latin typeface="Calibri" panose="020F0502020204030204" pitchFamily="34" charset="0"/>
                <a:cs typeface="Calibri" panose="020F0502020204030204" pitchFamily="34" charset="0"/>
                <a:sym typeface="Arial"/>
              </a:rPr>
              <a:t>personalmente</a:t>
            </a:r>
            <a:r>
              <a:rPr lang="en-US" sz="4000" kern="0" dirty="0">
                <a:solidFill>
                  <a:srgbClr val="3E7CBF"/>
                </a:solidFill>
                <a:latin typeface="Calibri" panose="020F0502020204030204" pitchFamily="34" charset="0"/>
                <a:cs typeface="Calibri" panose="020F0502020204030204" pitchFamily="34" charset="0"/>
                <a:sym typeface="Arial"/>
              </a:rPr>
              <a:t>*</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21" name="TextBox 20">
            <a:extLst>
              <a:ext uri="{FF2B5EF4-FFF2-40B4-BE49-F238E27FC236}">
                <a16:creationId xmlns:a16="http://schemas.microsoft.com/office/drawing/2014/main" id="{1166091C-D98D-4B13-4B7C-84C53F6839A6}"/>
              </a:ext>
            </a:extLst>
          </p:cNvPr>
          <p:cNvSpPr txBox="1"/>
          <p:nvPr/>
        </p:nvSpPr>
        <p:spPr>
          <a:xfrm>
            <a:off x="1526512" y="1005023"/>
            <a:ext cx="9138977" cy="523220"/>
          </a:xfrm>
          <a:prstGeom prst="rect">
            <a:avLst/>
          </a:prstGeom>
          <a:noFill/>
        </p:spPr>
        <p:txBody>
          <a:bodyPr wrap="none" rtlCol="0">
            <a:spAutoFit/>
          </a:bodyPr>
          <a:lstStyle/>
          <a:p>
            <a:r>
              <a:rPr lang="en-US" sz="2800" i="1" dirty="0">
                <a:latin typeface="Calibri" panose="020F0502020204030204" pitchFamily="34" charset="0"/>
                <a:cs typeface="Calibri" panose="020F0502020204030204" pitchFamily="34" charset="0"/>
              </a:rPr>
              <a:t>Gane entre un 3% y un 20% </a:t>
            </a:r>
            <a:r>
              <a:rPr lang="en-US" sz="2800" i="1" dirty="0" err="1">
                <a:latin typeface="Calibri" panose="020F0502020204030204" pitchFamily="34" charset="0"/>
                <a:cs typeface="Calibri" panose="020F0502020204030204" pitchFamily="34" charset="0"/>
              </a:rPr>
              <a:t>sobre</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los</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ingresos</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comisionables</a:t>
            </a:r>
            <a:r>
              <a:rPr lang="en-US" sz="2800" i="1" dirty="0">
                <a:latin typeface="Calibri" panose="020F0502020204030204" pitchFamily="34" charset="0"/>
                <a:cs typeface="Calibri" panose="020F0502020204030204" pitchFamily="34" charset="0"/>
              </a:rPr>
              <a:t>*</a:t>
            </a:r>
          </a:p>
        </p:txBody>
      </p:sp>
      <p:sp>
        <p:nvSpPr>
          <p:cNvPr id="2" name="Up Arrow 1">
            <a:extLst>
              <a:ext uri="{FF2B5EF4-FFF2-40B4-BE49-F238E27FC236}">
                <a16:creationId xmlns:a16="http://schemas.microsoft.com/office/drawing/2014/main" id="{C615475A-531A-ECFE-6CB2-E8B15D2B6C91}"/>
              </a:ext>
            </a:extLst>
          </p:cNvPr>
          <p:cNvSpPr/>
          <p:nvPr/>
        </p:nvSpPr>
        <p:spPr>
          <a:xfrm>
            <a:off x="1209223" y="3751360"/>
            <a:ext cx="2286000" cy="4021040"/>
          </a:xfrm>
          <a:prstGeom prst="upArrow">
            <a:avLst>
              <a:gd name="adj1" fmla="val 67647"/>
              <a:gd name="adj2" fmla="val 50000"/>
            </a:avLst>
          </a:prstGeom>
          <a:solidFill>
            <a:srgbClr val="75BE4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068F6B7C-1E87-CD69-DACE-01BD997747F7}"/>
              </a:ext>
            </a:extLst>
          </p:cNvPr>
          <p:cNvSpPr/>
          <p:nvPr/>
        </p:nvSpPr>
        <p:spPr>
          <a:xfrm>
            <a:off x="0" y="5652951"/>
            <a:ext cx="12191997" cy="1190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Picture 2" descr="A blue and black background with text&#10;&#10;Description automatically generated">
            <a:extLst>
              <a:ext uri="{FF2B5EF4-FFF2-40B4-BE49-F238E27FC236}">
                <a16:creationId xmlns:a16="http://schemas.microsoft.com/office/drawing/2014/main" id="{1BD47E93-0CAD-C70F-F28D-E25737A612D0}"/>
              </a:ext>
            </a:extLst>
          </p:cNvPr>
          <p:cNvPicPr>
            <a:picLocks noChangeAspect="1"/>
          </p:cNvPicPr>
          <p:nvPr/>
        </p:nvPicPr>
        <p:blipFill rotWithShape="1">
          <a:blip r:embed="rId3">
            <a:alphaModFix amt="4000"/>
          </a:blip>
          <a:srcRect l="7326" t="85503" r="7326" b="-1"/>
          <a:stretch/>
        </p:blipFill>
        <p:spPr>
          <a:xfrm>
            <a:off x="0" y="5652951"/>
            <a:ext cx="12192000" cy="1207012"/>
          </a:xfrm>
          <a:prstGeom prst="rect">
            <a:avLst/>
          </a:prstGeom>
        </p:spPr>
      </p:pic>
      <p:sp>
        <p:nvSpPr>
          <p:cNvPr id="7" name="TextBox 6">
            <a:extLst>
              <a:ext uri="{FF2B5EF4-FFF2-40B4-BE49-F238E27FC236}">
                <a16:creationId xmlns:a16="http://schemas.microsoft.com/office/drawing/2014/main" id="{982C646E-8B2E-3EF1-C9E4-AA230101CD4D}"/>
              </a:ext>
            </a:extLst>
          </p:cNvPr>
          <p:cNvSpPr txBox="1"/>
          <p:nvPr/>
        </p:nvSpPr>
        <p:spPr>
          <a:xfrm>
            <a:off x="1946502" y="4811691"/>
            <a:ext cx="811441"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p>
        </p:txBody>
      </p:sp>
      <p:sp>
        <p:nvSpPr>
          <p:cNvPr id="8" name="TextBox 7">
            <a:extLst>
              <a:ext uri="{FF2B5EF4-FFF2-40B4-BE49-F238E27FC236}">
                <a16:creationId xmlns:a16="http://schemas.microsoft.com/office/drawing/2014/main" id="{E4BEF550-F30E-5C20-DBD8-05B517346818}"/>
              </a:ext>
            </a:extLst>
          </p:cNvPr>
          <p:cNvSpPr txBox="1"/>
          <p:nvPr/>
        </p:nvSpPr>
        <p:spPr>
          <a:xfrm>
            <a:off x="1343683" y="2033114"/>
            <a:ext cx="2151551" cy="14465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p:txBody>
      </p:sp>
      <p:pic>
        <p:nvPicPr>
          <p:cNvPr id="10" name="Picture 9" descr="A blue and black logo&#10;&#10;Description automatically generated">
            <a:extLst>
              <a:ext uri="{FF2B5EF4-FFF2-40B4-BE49-F238E27FC236}">
                <a16:creationId xmlns:a16="http://schemas.microsoft.com/office/drawing/2014/main" id="{3A45390A-ACC1-91CB-7CFC-63381C3C7205}"/>
              </a:ext>
            </a:extLst>
          </p:cNvPr>
          <p:cNvPicPr>
            <a:picLocks noChangeAspect="1"/>
          </p:cNvPicPr>
          <p:nvPr/>
        </p:nvPicPr>
        <p:blipFill>
          <a:blip r:embed="rId5"/>
          <a:stretch>
            <a:fillRect/>
          </a:stretch>
        </p:blipFill>
        <p:spPr>
          <a:xfrm>
            <a:off x="7690183" y="5711222"/>
            <a:ext cx="1517972" cy="278157"/>
          </a:xfrm>
          <a:prstGeom prst="rect">
            <a:avLst/>
          </a:prstGeom>
        </p:spPr>
      </p:pic>
      <p:pic>
        <p:nvPicPr>
          <p:cNvPr id="11" name="Picture 10" descr="A purple logo with black background&#10;&#10;Description automatically generated">
            <a:extLst>
              <a:ext uri="{FF2B5EF4-FFF2-40B4-BE49-F238E27FC236}">
                <a16:creationId xmlns:a16="http://schemas.microsoft.com/office/drawing/2014/main" id="{B4E688DA-C90E-6599-6293-1E457FEC42C8}"/>
              </a:ext>
            </a:extLst>
          </p:cNvPr>
          <p:cNvPicPr>
            <a:picLocks noChangeAspect="1"/>
          </p:cNvPicPr>
          <p:nvPr/>
        </p:nvPicPr>
        <p:blipFill>
          <a:blip r:embed="rId6"/>
          <a:stretch>
            <a:fillRect/>
          </a:stretch>
        </p:blipFill>
        <p:spPr>
          <a:xfrm rot="21185880">
            <a:off x="6458695" y="2870614"/>
            <a:ext cx="1108105" cy="689040"/>
          </a:xfrm>
          <a:prstGeom prst="rect">
            <a:avLst/>
          </a:prstGeom>
        </p:spPr>
      </p:pic>
      <p:pic>
        <p:nvPicPr>
          <p:cNvPr id="14" name="Picture 13" descr="A close up of a logo&#10;&#10;Description automatically generated">
            <a:extLst>
              <a:ext uri="{FF2B5EF4-FFF2-40B4-BE49-F238E27FC236}">
                <a16:creationId xmlns:a16="http://schemas.microsoft.com/office/drawing/2014/main" id="{0FB7BB4D-D6D8-26EA-C5AA-A1B2CDAC1822}"/>
              </a:ext>
            </a:extLst>
          </p:cNvPr>
          <p:cNvPicPr>
            <a:picLocks noChangeAspect="1"/>
          </p:cNvPicPr>
          <p:nvPr/>
        </p:nvPicPr>
        <p:blipFill>
          <a:blip r:embed="rId7"/>
          <a:stretch>
            <a:fillRect/>
          </a:stretch>
        </p:blipFill>
        <p:spPr>
          <a:xfrm>
            <a:off x="4447490" y="4965091"/>
            <a:ext cx="1790241" cy="411799"/>
          </a:xfrm>
          <a:prstGeom prst="rect">
            <a:avLst/>
          </a:prstGeom>
        </p:spPr>
      </p:pic>
      <p:pic>
        <p:nvPicPr>
          <p:cNvPr id="15" name="Picture 14" descr="A blue and black logo&#10;&#10;Description automatically generated">
            <a:extLst>
              <a:ext uri="{FF2B5EF4-FFF2-40B4-BE49-F238E27FC236}">
                <a16:creationId xmlns:a16="http://schemas.microsoft.com/office/drawing/2014/main" id="{FC51837C-05FB-1026-7883-46F2D8775CFE}"/>
              </a:ext>
            </a:extLst>
          </p:cNvPr>
          <p:cNvPicPr>
            <a:picLocks noChangeAspect="1"/>
          </p:cNvPicPr>
          <p:nvPr/>
        </p:nvPicPr>
        <p:blipFill>
          <a:blip r:embed="rId8"/>
          <a:stretch>
            <a:fillRect/>
          </a:stretch>
        </p:blipFill>
        <p:spPr>
          <a:xfrm>
            <a:off x="8146661" y="2884489"/>
            <a:ext cx="1654247" cy="435067"/>
          </a:xfrm>
          <a:prstGeom prst="rect">
            <a:avLst/>
          </a:prstGeom>
        </p:spPr>
      </p:pic>
      <p:pic>
        <p:nvPicPr>
          <p:cNvPr id="18" name="Picture 17" descr="A logo with a black background&#10;&#10;Description automatically generated">
            <a:extLst>
              <a:ext uri="{FF2B5EF4-FFF2-40B4-BE49-F238E27FC236}">
                <a16:creationId xmlns:a16="http://schemas.microsoft.com/office/drawing/2014/main" id="{04C3BA1B-FA74-6DA3-DAF4-2B99D69A8587}"/>
              </a:ext>
            </a:extLst>
          </p:cNvPr>
          <p:cNvPicPr>
            <a:picLocks noChangeAspect="1"/>
          </p:cNvPicPr>
          <p:nvPr/>
        </p:nvPicPr>
        <p:blipFill>
          <a:blip r:embed="rId9"/>
          <a:stretch>
            <a:fillRect/>
          </a:stretch>
        </p:blipFill>
        <p:spPr>
          <a:xfrm rot="258075">
            <a:off x="9938552" y="5035055"/>
            <a:ext cx="1635701" cy="722752"/>
          </a:xfrm>
          <a:prstGeom prst="rect">
            <a:avLst/>
          </a:prstGeom>
        </p:spPr>
      </p:pic>
      <p:pic>
        <p:nvPicPr>
          <p:cNvPr id="28" name="Picture 27" descr="A close-up of a logo&#10;&#10;Description automatically generated">
            <a:extLst>
              <a:ext uri="{FF2B5EF4-FFF2-40B4-BE49-F238E27FC236}">
                <a16:creationId xmlns:a16="http://schemas.microsoft.com/office/drawing/2014/main" id="{4434BFA5-D6E4-ADDB-F8C4-C8BA2E612ED3}"/>
              </a:ext>
            </a:extLst>
          </p:cNvPr>
          <p:cNvPicPr>
            <a:picLocks noChangeAspect="1"/>
          </p:cNvPicPr>
          <p:nvPr/>
        </p:nvPicPr>
        <p:blipFill>
          <a:blip r:embed="rId10"/>
          <a:stretch>
            <a:fillRect/>
          </a:stretch>
        </p:blipFill>
        <p:spPr>
          <a:xfrm rot="631060">
            <a:off x="7445851" y="2105919"/>
            <a:ext cx="1401621" cy="398060"/>
          </a:xfrm>
          <a:prstGeom prst="rect">
            <a:avLst/>
          </a:prstGeom>
        </p:spPr>
      </p:pic>
      <p:pic>
        <p:nvPicPr>
          <p:cNvPr id="30" name="Picture 29" descr="A blue and black logo&#10;&#10;Description automatically generated">
            <a:extLst>
              <a:ext uri="{FF2B5EF4-FFF2-40B4-BE49-F238E27FC236}">
                <a16:creationId xmlns:a16="http://schemas.microsoft.com/office/drawing/2014/main" id="{DF26E4C4-8B72-10D9-A7E4-FA396B90849F}"/>
              </a:ext>
            </a:extLst>
          </p:cNvPr>
          <p:cNvPicPr>
            <a:picLocks noChangeAspect="1"/>
          </p:cNvPicPr>
          <p:nvPr/>
        </p:nvPicPr>
        <p:blipFill>
          <a:blip r:embed="rId11"/>
          <a:stretch>
            <a:fillRect/>
          </a:stretch>
        </p:blipFill>
        <p:spPr>
          <a:xfrm rot="21068490">
            <a:off x="8863452" y="3501790"/>
            <a:ext cx="1408651" cy="586938"/>
          </a:xfrm>
          <a:prstGeom prst="rect">
            <a:avLst/>
          </a:prstGeom>
        </p:spPr>
      </p:pic>
      <p:pic>
        <p:nvPicPr>
          <p:cNvPr id="31" name="Picture 30" descr="A black and white text&#10;&#10;Description automatically generated">
            <a:extLst>
              <a:ext uri="{FF2B5EF4-FFF2-40B4-BE49-F238E27FC236}">
                <a16:creationId xmlns:a16="http://schemas.microsoft.com/office/drawing/2014/main" id="{E940DCF3-E734-D91C-F13F-A354C79685AF}"/>
              </a:ext>
            </a:extLst>
          </p:cNvPr>
          <p:cNvPicPr>
            <a:picLocks noChangeAspect="1"/>
          </p:cNvPicPr>
          <p:nvPr/>
        </p:nvPicPr>
        <p:blipFill>
          <a:blip r:embed="rId12"/>
          <a:stretch>
            <a:fillRect/>
          </a:stretch>
        </p:blipFill>
        <p:spPr>
          <a:xfrm rot="444438">
            <a:off x="7564566" y="4848977"/>
            <a:ext cx="1480862" cy="370956"/>
          </a:xfrm>
          <a:prstGeom prst="rect">
            <a:avLst/>
          </a:prstGeom>
        </p:spPr>
      </p:pic>
      <p:pic>
        <p:nvPicPr>
          <p:cNvPr id="33" name="Picture 32" descr="A blue and black logo&#10;&#10;Description automatically generated">
            <a:extLst>
              <a:ext uri="{FF2B5EF4-FFF2-40B4-BE49-F238E27FC236}">
                <a16:creationId xmlns:a16="http://schemas.microsoft.com/office/drawing/2014/main" id="{5F817ECE-3A97-6FC4-5467-FBB5C3BE3ECD}"/>
              </a:ext>
            </a:extLst>
          </p:cNvPr>
          <p:cNvPicPr>
            <a:picLocks noChangeAspect="1"/>
          </p:cNvPicPr>
          <p:nvPr/>
        </p:nvPicPr>
        <p:blipFill>
          <a:blip r:embed="rId5"/>
          <a:stretch>
            <a:fillRect/>
          </a:stretch>
        </p:blipFill>
        <p:spPr>
          <a:xfrm rot="20947275">
            <a:off x="5355220" y="1983565"/>
            <a:ext cx="1517972" cy="278157"/>
          </a:xfrm>
          <a:prstGeom prst="rect">
            <a:avLst/>
          </a:prstGeom>
        </p:spPr>
      </p:pic>
      <p:pic>
        <p:nvPicPr>
          <p:cNvPr id="34" name="Picture 33" descr="A purple logo with black background&#10;&#10;Description automatically generated">
            <a:extLst>
              <a:ext uri="{FF2B5EF4-FFF2-40B4-BE49-F238E27FC236}">
                <a16:creationId xmlns:a16="http://schemas.microsoft.com/office/drawing/2014/main" id="{9939FBC2-B828-121A-B8A9-C8B90E1A2B78}"/>
              </a:ext>
            </a:extLst>
          </p:cNvPr>
          <p:cNvPicPr>
            <a:picLocks noChangeAspect="1"/>
          </p:cNvPicPr>
          <p:nvPr/>
        </p:nvPicPr>
        <p:blipFill>
          <a:blip r:embed="rId6"/>
          <a:stretch>
            <a:fillRect/>
          </a:stretch>
        </p:blipFill>
        <p:spPr>
          <a:xfrm>
            <a:off x="10142341" y="2756389"/>
            <a:ext cx="1108105" cy="689040"/>
          </a:xfrm>
          <a:prstGeom prst="rect">
            <a:avLst/>
          </a:prstGeom>
        </p:spPr>
      </p:pic>
      <p:pic>
        <p:nvPicPr>
          <p:cNvPr id="35" name="Picture 34" descr="A close up of a logo&#10;&#10;Description automatically generated">
            <a:extLst>
              <a:ext uri="{FF2B5EF4-FFF2-40B4-BE49-F238E27FC236}">
                <a16:creationId xmlns:a16="http://schemas.microsoft.com/office/drawing/2014/main" id="{B21793FF-2AA8-4A15-3A9B-DF5DAC0AB856}"/>
              </a:ext>
            </a:extLst>
          </p:cNvPr>
          <p:cNvPicPr>
            <a:picLocks noChangeAspect="1"/>
          </p:cNvPicPr>
          <p:nvPr/>
        </p:nvPicPr>
        <p:blipFill>
          <a:blip r:embed="rId7"/>
          <a:stretch>
            <a:fillRect/>
          </a:stretch>
        </p:blipFill>
        <p:spPr>
          <a:xfrm rot="21100843">
            <a:off x="9670936" y="4210882"/>
            <a:ext cx="1790241" cy="411799"/>
          </a:xfrm>
          <a:prstGeom prst="rect">
            <a:avLst/>
          </a:prstGeom>
        </p:spPr>
      </p:pic>
      <p:pic>
        <p:nvPicPr>
          <p:cNvPr id="36" name="Picture 35" descr="A blue and black logo&#10;&#10;Description automatically generated">
            <a:extLst>
              <a:ext uri="{FF2B5EF4-FFF2-40B4-BE49-F238E27FC236}">
                <a16:creationId xmlns:a16="http://schemas.microsoft.com/office/drawing/2014/main" id="{3DD153C4-C543-3139-479E-99CAE4D66917}"/>
              </a:ext>
            </a:extLst>
          </p:cNvPr>
          <p:cNvPicPr>
            <a:picLocks noChangeAspect="1"/>
          </p:cNvPicPr>
          <p:nvPr/>
        </p:nvPicPr>
        <p:blipFill>
          <a:blip r:embed="rId8"/>
          <a:stretch>
            <a:fillRect/>
          </a:stretch>
        </p:blipFill>
        <p:spPr>
          <a:xfrm rot="21363440">
            <a:off x="4717446" y="3962917"/>
            <a:ext cx="1654247" cy="435067"/>
          </a:xfrm>
          <a:prstGeom prst="rect">
            <a:avLst/>
          </a:prstGeom>
        </p:spPr>
      </p:pic>
      <p:pic>
        <p:nvPicPr>
          <p:cNvPr id="38" name="Picture 37" descr="A logo with a black background&#10;&#10;Description automatically generated">
            <a:extLst>
              <a:ext uri="{FF2B5EF4-FFF2-40B4-BE49-F238E27FC236}">
                <a16:creationId xmlns:a16="http://schemas.microsoft.com/office/drawing/2014/main" id="{C29883A3-F076-8EC1-17A0-7871849C53A0}"/>
              </a:ext>
            </a:extLst>
          </p:cNvPr>
          <p:cNvPicPr>
            <a:picLocks noChangeAspect="1"/>
          </p:cNvPicPr>
          <p:nvPr/>
        </p:nvPicPr>
        <p:blipFill>
          <a:blip r:embed="rId9"/>
          <a:stretch>
            <a:fillRect/>
          </a:stretch>
        </p:blipFill>
        <p:spPr>
          <a:xfrm>
            <a:off x="4405153" y="2819081"/>
            <a:ext cx="1635701" cy="722752"/>
          </a:xfrm>
          <a:prstGeom prst="rect">
            <a:avLst/>
          </a:prstGeom>
        </p:spPr>
      </p:pic>
      <p:pic>
        <p:nvPicPr>
          <p:cNvPr id="41" name="Picture 40" descr="A close-up of a logo&#10;&#10;Description automatically generated">
            <a:extLst>
              <a:ext uri="{FF2B5EF4-FFF2-40B4-BE49-F238E27FC236}">
                <a16:creationId xmlns:a16="http://schemas.microsoft.com/office/drawing/2014/main" id="{985500F9-7813-B663-DE82-617DC064B339}"/>
              </a:ext>
            </a:extLst>
          </p:cNvPr>
          <p:cNvPicPr>
            <a:picLocks noChangeAspect="1"/>
          </p:cNvPicPr>
          <p:nvPr/>
        </p:nvPicPr>
        <p:blipFill>
          <a:blip r:embed="rId10"/>
          <a:stretch>
            <a:fillRect/>
          </a:stretch>
        </p:blipFill>
        <p:spPr>
          <a:xfrm>
            <a:off x="6903376" y="4099228"/>
            <a:ext cx="1401621" cy="398060"/>
          </a:xfrm>
          <a:prstGeom prst="rect">
            <a:avLst/>
          </a:prstGeom>
        </p:spPr>
      </p:pic>
      <p:pic>
        <p:nvPicPr>
          <p:cNvPr id="42" name="Picture 41" descr="A blue and black logo&#10;&#10;Description automatically generated">
            <a:extLst>
              <a:ext uri="{FF2B5EF4-FFF2-40B4-BE49-F238E27FC236}">
                <a16:creationId xmlns:a16="http://schemas.microsoft.com/office/drawing/2014/main" id="{58A6AFF9-6C68-EAD8-CA21-0B7FFAE51D16}"/>
              </a:ext>
            </a:extLst>
          </p:cNvPr>
          <p:cNvPicPr>
            <a:picLocks noChangeAspect="1"/>
          </p:cNvPicPr>
          <p:nvPr/>
        </p:nvPicPr>
        <p:blipFill>
          <a:blip r:embed="rId11"/>
          <a:stretch>
            <a:fillRect/>
          </a:stretch>
        </p:blipFill>
        <p:spPr>
          <a:xfrm rot="21070510">
            <a:off x="5870423" y="5524074"/>
            <a:ext cx="1408651" cy="586938"/>
          </a:xfrm>
          <a:prstGeom prst="rect">
            <a:avLst/>
          </a:prstGeom>
        </p:spPr>
      </p:pic>
      <p:pic>
        <p:nvPicPr>
          <p:cNvPr id="43" name="Picture 42" descr="A black and white text&#10;&#10;Description automatically generated">
            <a:extLst>
              <a:ext uri="{FF2B5EF4-FFF2-40B4-BE49-F238E27FC236}">
                <a16:creationId xmlns:a16="http://schemas.microsoft.com/office/drawing/2014/main" id="{A889992D-4318-7016-7B9E-CD12A955E4CD}"/>
              </a:ext>
            </a:extLst>
          </p:cNvPr>
          <p:cNvPicPr>
            <a:picLocks noChangeAspect="1"/>
          </p:cNvPicPr>
          <p:nvPr/>
        </p:nvPicPr>
        <p:blipFill>
          <a:blip r:embed="rId12"/>
          <a:stretch>
            <a:fillRect/>
          </a:stretch>
        </p:blipFill>
        <p:spPr>
          <a:xfrm rot="21383877">
            <a:off x="9704437" y="2092645"/>
            <a:ext cx="1480862" cy="370956"/>
          </a:xfrm>
          <a:prstGeom prst="rect">
            <a:avLst/>
          </a:prstGeom>
        </p:spPr>
      </p:pic>
      <p:sp>
        <p:nvSpPr>
          <p:cNvPr id="9" name="TextBox 8">
            <a:extLst>
              <a:ext uri="{FF2B5EF4-FFF2-40B4-BE49-F238E27FC236}">
                <a16:creationId xmlns:a16="http://schemas.microsoft.com/office/drawing/2014/main" id="{863999FA-D40E-6B9B-1598-23A8FC0CD1BD}"/>
              </a:ext>
            </a:extLst>
          </p:cNvPr>
          <p:cNvSpPr txBox="1"/>
          <p:nvPr/>
        </p:nvSpPr>
        <p:spPr>
          <a:xfrm>
            <a:off x="2727722" y="6355916"/>
            <a:ext cx="6736556" cy="369332"/>
          </a:xfrm>
          <a:prstGeom prst="rect">
            <a:avLst/>
          </a:prstGeom>
          <a:noFill/>
        </p:spPr>
        <p:txBody>
          <a:bodyPr wrap="square">
            <a:spAutoFit/>
          </a:bodyPr>
          <a:lstStyle/>
          <a:p>
            <a:r>
              <a:rPr lang="en-US" i="1" dirty="0">
                <a:solidFill>
                  <a:schemeClr val="tx2">
                    <a:lumMod val="75000"/>
                  </a:schemeClr>
                </a:solidFill>
                <a:latin typeface="Calibri" panose="020F0502020204030204" pitchFamily="34" charset="0"/>
                <a:cs typeface="Calibri" panose="020F0502020204030204" pitchFamily="34" charset="0"/>
              </a:rPr>
              <a:t>*</a:t>
            </a:r>
            <a:r>
              <a:rPr lang="en-US" i="1" dirty="0" err="1">
                <a:solidFill>
                  <a:schemeClr val="tx2">
                    <a:lumMod val="75000"/>
                  </a:schemeClr>
                </a:solidFill>
                <a:latin typeface="Calibri" panose="020F0502020204030204" pitchFamily="34" charset="0"/>
                <a:cs typeface="Calibri" panose="020F0502020204030204" pitchFamily="34" charset="0"/>
              </a:rPr>
              <a:t>Consulte</a:t>
            </a:r>
            <a:r>
              <a:rPr lang="en-US" i="1" dirty="0">
                <a:solidFill>
                  <a:schemeClr val="tx2">
                    <a:lumMod val="75000"/>
                  </a:schemeClr>
                </a:solidFill>
                <a:latin typeface="Calibri" panose="020F0502020204030204" pitchFamily="34" charset="0"/>
                <a:cs typeface="Calibri" panose="020F0502020204030204" pitchFamily="34" charset="0"/>
              </a:rPr>
              <a:t> El Plan de </a:t>
            </a:r>
            <a:r>
              <a:rPr lang="en-US" i="1" dirty="0" err="1">
                <a:solidFill>
                  <a:schemeClr val="tx2">
                    <a:lumMod val="75000"/>
                  </a:schemeClr>
                </a:solidFill>
                <a:latin typeface="Calibri" panose="020F0502020204030204" pitchFamily="34" charset="0"/>
                <a:cs typeface="Calibri" panose="020F0502020204030204" pitchFamily="34" charset="0"/>
              </a:rPr>
              <a:t>Compensacion</a:t>
            </a:r>
            <a:r>
              <a:rPr lang="en-US" i="1" dirty="0">
                <a:solidFill>
                  <a:schemeClr val="tx2">
                    <a:lumMod val="75000"/>
                  </a:schemeClr>
                </a:solidFill>
                <a:latin typeface="Calibri" panose="020F0502020204030204" pitchFamily="34" charset="0"/>
                <a:cs typeface="Calibri" panose="020F0502020204030204" pitchFamily="34" charset="0"/>
              </a:rPr>
              <a:t> Para </a:t>
            </a:r>
            <a:r>
              <a:rPr lang="en-US" i="1" dirty="0" err="1">
                <a:solidFill>
                  <a:schemeClr val="tx2">
                    <a:lumMod val="75000"/>
                  </a:schemeClr>
                </a:solidFill>
                <a:latin typeface="Calibri" panose="020F0502020204030204" pitchFamily="34" charset="0"/>
                <a:cs typeface="Calibri" panose="020F0502020204030204" pitchFamily="34" charset="0"/>
              </a:rPr>
              <a:t>Obtener</a:t>
            </a:r>
            <a:r>
              <a:rPr lang="en-US" i="1" dirty="0">
                <a:solidFill>
                  <a:schemeClr val="tx2">
                    <a:lumMod val="75000"/>
                  </a:schemeClr>
                </a:solidFill>
                <a:latin typeface="Calibri" panose="020F0502020204030204" pitchFamily="34" charset="0"/>
                <a:cs typeface="Calibri" panose="020F0502020204030204" pitchFamily="34" charset="0"/>
              </a:rPr>
              <a:t> </a:t>
            </a:r>
            <a:r>
              <a:rPr lang="en-US" i="1" dirty="0" err="1">
                <a:solidFill>
                  <a:schemeClr val="tx2">
                    <a:lumMod val="75000"/>
                  </a:schemeClr>
                </a:solidFill>
                <a:latin typeface="Calibri" panose="020F0502020204030204" pitchFamily="34" charset="0"/>
                <a:cs typeface="Calibri" panose="020F0502020204030204" pitchFamily="34" charset="0"/>
              </a:rPr>
              <a:t>Todos</a:t>
            </a:r>
            <a:r>
              <a:rPr lang="en-US" i="1" dirty="0">
                <a:solidFill>
                  <a:schemeClr val="tx2">
                    <a:lumMod val="75000"/>
                  </a:schemeClr>
                </a:solidFill>
                <a:latin typeface="Calibri" panose="020F0502020204030204" pitchFamily="34" charset="0"/>
                <a:cs typeface="Calibri" panose="020F0502020204030204" pitchFamily="34" charset="0"/>
              </a:rPr>
              <a:t> Los </a:t>
            </a:r>
            <a:r>
              <a:rPr lang="en-US" i="1" dirty="0" err="1">
                <a:solidFill>
                  <a:schemeClr val="tx2">
                    <a:lumMod val="75000"/>
                  </a:schemeClr>
                </a:solidFill>
                <a:latin typeface="Calibri" panose="020F0502020204030204" pitchFamily="34" charset="0"/>
                <a:cs typeface="Calibri" panose="020F0502020204030204" pitchFamily="34" charset="0"/>
              </a:rPr>
              <a:t>Detalles</a:t>
            </a:r>
            <a:r>
              <a:rPr lang="en-US" i="1" dirty="0">
                <a:solidFill>
                  <a:schemeClr val="tx2">
                    <a:lumMod val="75000"/>
                  </a:schemeClr>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17606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3.7037E-6 L -0.00091 -0.30486 " pathEditMode="relative" rAng="0" ptsTypes="AA">
                                      <p:cBhvr>
                                        <p:cTn id="6" dur="5600" fill="hold"/>
                                        <p:tgtEl>
                                          <p:spTgt spid="2"/>
                                        </p:tgtEl>
                                        <p:attrNameLst>
                                          <p:attrName>ppt_x</p:attrName>
                                          <p:attrName>ppt_y</p:attrName>
                                        </p:attrNameLst>
                                      </p:cBhvr>
                                      <p:rCtr x="-52" y="-15255"/>
                                    </p:animMotion>
                                  </p:childTnLst>
                                </p:cTn>
                              </p:par>
                              <p:par>
                                <p:cTn id="7" presetID="10"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Effect transition="in" filter="fade">
                                      <p:cBhvr>
                                        <p:cTn id="9" dur="200"/>
                                        <p:tgtEl>
                                          <p:spTgt spid="28"/>
                                        </p:tgtEl>
                                      </p:cBhvr>
                                    </p:animEffect>
                                  </p:childTnLst>
                                </p:cTn>
                              </p:par>
                              <p:par>
                                <p:cTn id="10" presetID="10" presetClass="entr" presetSubtype="0" fill="hold" nodeType="withEffect">
                                  <p:stCondLst>
                                    <p:cond delay="25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
                                        <p:tgtEl>
                                          <p:spTgt spid="15"/>
                                        </p:tgtEl>
                                      </p:cBhvr>
                                    </p:animEffect>
                                  </p:childTnLst>
                                </p:cTn>
                              </p:par>
                              <p:par>
                                <p:cTn id="13" presetID="10" presetClass="entr" presetSubtype="0" fill="hold" nodeType="withEffect">
                                  <p:stCondLst>
                                    <p:cond delay="50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200"/>
                                        <p:tgtEl>
                                          <p:spTgt spid="30"/>
                                        </p:tgtEl>
                                      </p:cBhvr>
                                    </p:animEffect>
                                  </p:childTnLst>
                                </p:cTn>
                              </p:par>
                              <p:par>
                                <p:cTn id="16" presetID="10" presetClass="entr" presetSubtype="0" fill="hold" nodeType="withEffect">
                                  <p:stCondLst>
                                    <p:cond delay="10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200"/>
                                        <p:tgtEl>
                                          <p:spTgt spid="18"/>
                                        </p:tgtEl>
                                      </p:cBhvr>
                                    </p:animEffect>
                                  </p:childTnLst>
                                </p:cTn>
                              </p:par>
                              <p:par>
                                <p:cTn id="19" presetID="10" presetClass="entr" presetSubtype="0" fill="hold" nodeType="withEffect">
                                  <p:stCondLst>
                                    <p:cond delay="125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
                                        <p:tgtEl>
                                          <p:spTgt spid="10"/>
                                        </p:tgtEl>
                                      </p:cBhvr>
                                    </p:animEffect>
                                  </p:childTnLst>
                                </p:cTn>
                              </p:par>
                              <p:par>
                                <p:cTn id="22" presetID="10" presetClass="entr" presetSubtype="0" fill="hold" nodeType="withEffect">
                                  <p:stCondLst>
                                    <p:cond delay="2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00"/>
                                        <p:tgtEl>
                                          <p:spTgt spid="11"/>
                                        </p:tgtEl>
                                      </p:cBhvr>
                                    </p:animEffect>
                                  </p:childTnLst>
                                </p:cTn>
                              </p:par>
                              <p:par>
                                <p:cTn id="25" presetID="10" presetClass="entr" presetSubtype="0" fill="hold" nodeType="withEffect">
                                  <p:stCondLst>
                                    <p:cond delay="2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
                                        <p:tgtEl>
                                          <p:spTgt spid="14"/>
                                        </p:tgtEl>
                                      </p:cBhvr>
                                    </p:animEffect>
                                  </p:childTnLst>
                                </p:cTn>
                              </p:par>
                              <p:par>
                                <p:cTn id="28" presetID="10" presetClass="entr" presetSubtype="0" fill="hold" nodeType="withEffect">
                                  <p:stCondLst>
                                    <p:cond delay="275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
                                        <p:tgtEl>
                                          <p:spTgt spid="31"/>
                                        </p:tgtEl>
                                      </p:cBhvr>
                                    </p:animEffect>
                                  </p:childTnLst>
                                </p:cTn>
                              </p:par>
                              <p:par>
                                <p:cTn id="31" presetID="10" presetClass="entr" presetSubtype="0" fill="hold" nodeType="withEffect">
                                  <p:stCondLst>
                                    <p:cond delay="300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200"/>
                                        <p:tgtEl>
                                          <p:spTgt spid="41"/>
                                        </p:tgtEl>
                                      </p:cBhvr>
                                    </p:animEffect>
                                  </p:childTnLst>
                                </p:cTn>
                              </p:par>
                              <p:par>
                                <p:cTn id="34" presetID="10" presetClass="entr" presetSubtype="0" fill="hold" nodeType="withEffect">
                                  <p:stCondLst>
                                    <p:cond delay="325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200"/>
                                        <p:tgtEl>
                                          <p:spTgt spid="36"/>
                                        </p:tgtEl>
                                      </p:cBhvr>
                                    </p:animEffect>
                                  </p:childTnLst>
                                </p:cTn>
                              </p:par>
                              <p:par>
                                <p:cTn id="37" presetID="10" presetClass="entr" presetSubtype="0" fill="hold" nodeType="withEffect">
                                  <p:stCondLst>
                                    <p:cond delay="350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200"/>
                                        <p:tgtEl>
                                          <p:spTgt spid="42"/>
                                        </p:tgtEl>
                                      </p:cBhvr>
                                    </p:animEffect>
                                  </p:childTnLst>
                                </p:cTn>
                              </p:par>
                              <p:par>
                                <p:cTn id="40" presetID="10" presetClass="entr" presetSubtype="0" fill="hold" nodeType="withEffect">
                                  <p:stCondLst>
                                    <p:cond delay="400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200"/>
                                        <p:tgtEl>
                                          <p:spTgt spid="38"/>
                                        </p:tgtEl>
                                      </p:cBhvr>
                                    </p:animEffect>
                                  </p:childTnLst>
                                </p:cTn>
                              </p:par>
                              <p:par>
                                <p:cTn id="43" presetID="10" presetClass="entr" presetSubtype="0" fill="hold" nodeType="withEffect">
                                  <p:stCondLst>
                                    <p:cond delay="420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200"/>
                                        <p:tgtEl>
                                          <p:spTgt spid="33"/>
                                        </p:tgtEl>
                                      </p:cBhvr>
                                    </p:animEffect>
                                  </p:childTnLst>
                                </p:cTn>
                              </p:par>
                              <p:par>
                                <p:cTn id="46" presetID="10" presetClass="entr" presetSubtype="0" fill="hold" nodeType="withEffect">
                                  <p:stCondLst>
                                    <p:cond delay="480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200"/>
                                        <p:tgtEl>
                                          <p:spTgt spid="34"/>
                                        </p:tgtEl>
                                      </p:cBhvr>
                                    </p:animEffect>
                                  </p:childTnLst>
                                </p:cTn>
                              </p:par>
                              <p:par>
                                <p:cTn id="49" presetID="10" presetClass="entr" presetSubtype="0" fill="hold" nodeType="withEffect">
                                  <p:stCondLst>
                                    <p:cond delay="500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200"/>
                                        <p:tgtEl>
                                          <p:spTgt spid="35"/>
                                        </p:tgtEl>
                                      </p:cBhvr>
                                    </p:animEffect>
                                  </p:childTnLst>
                                </p:cTn>
                              </p:par>
                              <p:par>
                                <p:cTn id="52" presetID="10" presetClass="entr" presetSubtype="0" fill="hold" nodeType="withEffect">
                                  <p:stCondLst>
                                    <p:cond delay="540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200"/>
                                        <p:tgtEl>
                                          <p:spTgt spid="43"/>
                                        </p:tgtEl>
                                      </p:cBhvr>
                                    </p:animEffect>
                                  </p:childTnLst>
                                </p:cTn>
                              </p:par>
                            </p:childTnLst>
                          </p:cTn>
                        </p:par>
                        <p:par>
                          <p:cTn id="55" fill="hold">
                            <p:stCondLst>
                              <p:cond delay="5600"/>
                            </p:stCondLst>
                            <p:childTnLst>
                              <p:par>
                                <p:cTn id="56" presetID="9" presetClass="entr" presetSubtype="0"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dissolve">
                                      <p:cBhvr>
                                        <p:cTn id="58" dur="250"/>
                                        <p:tgtEl>
                                          <p:spTgt spid="8"/>
                                        </p:tgtEl>
                                      </p:cBhvr>
                                    </p:animEffect>
                                  </p:childTnLst>
                                </p:cTn>
                              </p:par>
                              <p:par>
                                <p:cTn id="59" presetID="10" presetClass="exit" presetSubtype="0" fill="hold" grpId="0" nodeType="with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a:extLst>
            <a:ext uri="{FF2B5EF4-FFF2-40B4-BE49-F238E27FC236}">
              <a16:creationId xmlns:a16="http://schemas.microsoft.com/office/drawing/2014/main" id="{197632CA-215E-D0CB-2E69-7BFEC7D98487}"/>
            </a:ext>
          </a:extLst>
        </p:cNvPr>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AEDD6D75-4F37-1DF1-16FB-93493361B23E}"/>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3004E020-0EEC-1E28-F6B0-08E9CF840B2C}"/>
              </a:ext>
            </a:extLst>
          </p:cNvPr>
          <p:cNvPicPr>
            <a:picLocks noChangeAspect="1"/>
          </p:cNvPicPr>
          <p:nvPr/>
        </p:nvPicPr>
        <p:blipFill>
          <a:blip r:embed="rId4"/>
          <a:stretch>
            <a:fillRect/>
          </a:stretch>
        </p:blipFill>
        <p:spPr>
          <a:xfrm rot="16200000">
            <a:off x="-3155845" y="-356"/>
            <a:ext cx="3562350" cy="1104900"/>
          </a:xfrm>
          <a:prstGeom prst="rect">
            <a:avLst/>
          </a:prstGeom>
        </p:spPr>
      </p:pic>
      <p:pic>
        <p:nvPicPr>
          <p:cNvPr id="7" name="Picture 6">
            <a:extLst>
              <a:ext uri="{FF2B5EF4-FFF2-40B4-BE49-F238E27FC236}">
                <a16:creationId xmlns:a16="http://schemas.microsoft.com/office/drawing/2014/main" id="{3B265EF1-86D3-66EA-B341-611F72ADA586}"/>
              </a:ext>
            </a:extLst>
          </p:cNvPr>
          <p:cNvPicPr>
            <a:picLocks noChangeAspect="1"/>
          </p:cNvPicPr>
          <p:nvPr/>
        </p:nvPicPr>
        <p:blipFill>
          <a:blip r:embed="rId5"/>
          <a:srcRect t="2297" b="10368"/>
          <a:stretch>
            <a:fillRect/>
          </a:stretch>
        </p:blipFill>
        <p:spPr>
          <a:xfrm>
            <a:off x="1509597" y="474345"/>
            <a:ext cx="9172804" cy="5909309"/>
          </a:xfrm>
          <a:prstGeom prst="rect">
            <a:avLst/>
          </a:prstGeom>
        </p:spPr>
      </p:pic>
    </p:spTree>
    <p:extLst>
      <p:ext uri="{BB962C8B-B14F-4D97-AF65-F5344CB8AC3E}">
        <p14:creationId xmlns:p14="http://schemas.microsoft.com/office/powerpoint/2010/main" val="208134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88049E06-AC94-58D7-9682-239EE97BEA3C}"/>
              </a:ext>
            </a:extLst>
          </p:cNvPr>
          <p:cNvPicPr>
            <a:picLocks noChangeAspect="1"/>
          </p:cNvPicPr>
          <p:nvPr/>
        </p:nvPicPr>
        <p:blipFill rotWithShape="1">
          <a:blip r:embed="rId3">
            <a:alphaModFix amt="4000"/>
          </a:blip>
          <a:srcRect l="7326" t="17627" r="7326"/>
          <a:stretch/>
        </p:blipFill>
        <p:spPr>
          <a:xfrm>
            <a:off x="0" y="189538"/>
            <a:ext cx="12192000" cy="6858000"/>
          </a:xfrm>
          <a:prstGeom prst="rect">
            <a:avLst/>
          </a:prstGeom>
        </p:spPr>
      </p:pic>
      <p:grpSp>
        <p:nvGrpSpPr>
          <p:cNvPr id="77" name="Group 76">
            <a:extLst>
              <a:ext uri="{FF2B5EF4-FFF2-40B4-BE49-F238E27FC236}">
                <a16:creationId xmlns:a16="http://schemas.microsoft.com/office/drawing/2014/main" id="{9B7152A1-C5C5-3800-182C-1C74305AC3F6}"/>
              </a:ext>
            </a:extLst>
          </p:cNvPr>
          <p:cNvGrpSpPr/>
          <p:nvPr/>
        </p:nvGrpSpPr>
        <p:grpSpPr>
          <a:xfrm>
            <a:off x="7886672" y="2171529"/>
            <a:ext cx="1584267" cy="4118699"/>
            <a:chOff x="6800473" y="2237217"/>
            <a:chExt cx="1584267" cy="4118699"/>
          </a:xfrm>
        </p:grpSpPr>
        <p:grpSp>
          <p:nvGrpSpPr>
            <p:cNvPr id="76" name="Group 75">
              <a:extLst>
                <a:ext uri="{FF2B5EF4-FFF2-40B4-BE49-F238E27FC236}">
                  <a16:creationId xmlns:a16="http://schemas.microsoft.com/office/drawing/2014/main" id="{AFE9F54D-C31B-DC36-50E3-4A1E82E3EEE0}"/>
                </a:ext>
              </a:extLst>
            </p:cNvPr>
            <p:cNvGrpSpPr/>
            <p:nvPr/>
          </p:nvGrpSpPr>
          <p:grpSpPr>
            <a:xfrm>
              <a:off x="7015072" y="2237217"/>
              <a:ext cx="1029673" cy="4118699"/>
              <a:chOff x="7015072" y="2237217"/>
              <a:chExt cx="1029673" cy="4118699"/>
            </a:xfrm>
          </p:grpSpPr>
          <p:sp>
            <p:nvSpPr>
              <p:cNvPr id="7" name="Down Arrow 6">
                <a:extLst>
                  <a:ext uri="{FF2B5EF4-FFF2-40B4-BE49-F238E27FC236}">
                    <a16:creationId xmlns:a16="http://schemas.microsoft.com/office/drawing/2014/main" id="{2297CB9E-3260-58AC-E4D8-A86019AE771D}"/>
                  </a:ext>
                </a:extLst>
              </p:cNvPr>
              <p:cNvSpPr/>
              <p:nvPr/>
            </p:nvSpPr>
            <p:spPr>
              <a:xfrm>
                <a:off x="7015072" y="2237217"/>
                <a:ext cx="1029673" cy="4118699"/>
              </a:xfrm>
              <a:prstGeom prst="downArrow">
                <a:avLst>
                  <a:gd name="adj1" fmla="val 100000"/>
                  <a:gd name="adj2" fmla="val 49626"/>
                </a:avLst>
              </a:prstGeom>
              <a:gradFill>
                <a:gsLst>
                  <a:gs pos="0">
                    <a:srgbClr val="FFFFFF"/>
                  </a:gs>
                  <a:gs pos="87000">
                    <a:srgbClr val="FF671F"/>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TextBox 40">
                <a:extLst>
                  <a:ext uri="{FF2B5EF4-FFF2-40B4-BE49-F238E27FC236}">
                    <a16:creationId xmlns:a16="http://schemas.microsoft.com/office/drawing/2014/main" id="{4E48CFAC-E6E0-0595-7F87-07BFAEDD619B}"/>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2" name="TextBox 41">
                <a:extLst>
                  <a:ext uri="{FF2B5EF4-FFF2-40B4-BE49-F238E27FC236}">
                    <a16:creationId xmlns:a16="http://schemas.microsoft.com/office/drawing/2014/main" id="{C1375A37-5F78-B8C2-FC53-506AD446BE1C}"/>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3" name="TextBox 42">
                <a:extLst>
                  <a:ext uri="{FF2B5EF4-FFF2-40B4-BE49-F238E27FC236}">
                    <a16:creationId xmlns:a16="http://schemas.microsoft.com/office/drawing/2014/main" id="{BBFDEDF1-B7DA-A0F7-E440-DED32EA7F5E7}"/>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4" name="TextBox 43">
                <a:extLst>
                  <a:ext uri="{FF2B5EF4-FFF2-40B4-BE49-F238E27FC236}">
                    <a16:creationId xmlns:a16="http://schemas.microsoft.com/office/drawing/2014/main" id="{067E32C2-AF02-57D8-8CFF-CCEE68A59DF3}"/>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5" name="TextBox 44">
                <a:extLst>
                  <a:ext uri="{FF2B5EF4-FFF2-40B4-BE49-F238E27FC236}">
                    <a16:creationId xmlns:a16="http://schemas.microsoft.com/office/drawing/2014/main" id="{BE17CD45-1285-4397-5BED-E71D88AA46C3}"/>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59" name="TextBox 58">
                <a:extLst>
                  <a:ext uri="{FF2B5EF4-FFF2-40B4-BE49-F238E27FC236}">
                    <a16:creationId xmlns:a16="http://schemas.microsoft.com/office/drawing/2014/main" id="{6AFE742D-D6A7-5CEB-672A-2FD1495EF612}"/>
                  </a:ext>
                </a:extLst>
              </p:cNvPr>
              <p:cNvSpPr txBox="1"/>
              <p:nvPr/>
            </p:nvSpPr>
            <p:spPr>
              <a:xfrm>
                <a:off x="7174587" y="2802296"/>
                <a:ext cx="71064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671F"/>
                    </a:solidFill>
                    <a:effectLst/>
                    <a:uLnTx/>
                    <a:uFillTx/>
                    <a:latin typeface="Calibri Light" panose="020F0302020204030204" pitchFamily="34" charset="0"/>
                    <a:ea typeface="+mn-ea"/>
                    <a:cs typeface="Calibri Light" panose="020F0302020204030204" pitchFamily="34" charset="0"/>
                  </a:rPr>
                  <a:t>Hasta</a:t>
                </a:r>
              </a:p>
            </p:txBody>
          </p:sp>
        </p:grpSp>
        <p:grpSp>
          <p:nvGrpSpPr>
            <p:cNvPr id="66" name="Group 65">
              <a:extLst>
                <a:ext uri="{FF2B5EF4-FFF2-40B4-BE49-F238E27FC236}">
                  <a16:creationId xmlns:a16="http://schemas.microsoft.com/office/drawing/2014/main" id="{0CEDD8BE-6D41-8E60-71EF-F60F0E6D4C8A}"/>
                </a:ext>
              </a:extLst>
            </p:cNvPr>
            <p:cNvGrpSpPr/>
            <p:nvPr/>
          </p:nvGrpSpPr>
          <p:grpSpPr>
            <a:xfrm>
              <a:off x="6800473" y="5883958"/>
              <a:ext cx="1584267" cy="311518"/>
              <a:chOff x="6800473" y="5883958"/>
              <a:chExt cx="1584267" cy="311518"/>
            </a:xfrm>
          </p:grpSpPr>
          <p:pic>
            <p:nvPicPr>
              <p:cNvPr id="65" name="Picture 64" descr="A blue rectangular object with black border&#10;&#10;Description automatically generated">
                <a:extLst>
                  <a:ext uri="{FF2B5EF4-FFF2-40B4-BE49-F238E27FC236}">
                    <a16:creationId xmlns:a16="http://schemas.microsoft.com/office/drawing/2014/main" id="{0747FD9B-84B6-2CDA-6D3D-E0F630EA6380}"/>
                  </a:ext>
                </a:extLst>
              </p:cNvPr>
              <p:cNvPicPr>
                <a:picLocks noChangeAspect="1"/>
              </p:cNvPicPr>
              <p:nvPr/>
            </p:nvPicPr>
            <p:blipFill>
              <a:blip r:embed="rId4"/>
              <a:stretch>
                <a:fillRect/>
              </a:stretch>
            </p:blipFill>
            <p:spPr>
              <a:xfrm rot="21030383">
                <a:off x="6828990" y="5887308"/>
                <a:ext cx="1555750" cy="308168"/>
              </a:xfrm>
              <a:prstGeom prst="rect">
                <a:avLst/>
              </a:prstGeom>
            </p:spPr>
          </p:pic>
          <p:sp>
            <p:nvSpPr>
              <p:cNvPr id="63" name="TextBox 62">
                <a:extLst>
                  <a:ext uri="{FF2B5EF4-FFF2-40B4-BE49-F238E27FC236}">
                    <a16:creationId xmlns:a16="http://schemas.microsoft.com/office/drawing/2014/main" id="{0B0B0988-7DA1-FAD6-9E27-AE2475030500}"/>
                  </a:ext>
                </a:extLst>
              </p:cNvPr>
              <p:cNvSpPr txBox="1"/>
              <p:nvPr/>
            </p:nvSpPr>
            <p:spPr>
              <a:xfrm rot="21046203">
                <a:off x="6800473" y="5883958"/>
                <a:ext cx="1438792" cy="307777"/>
              </a:xfrm>
              <a:prstGeom prst="rect">
                <a:avLst/>
              </a:prstGeom>
              <a:noFill/>
            </p:spPr>
            <p:txBody>
              <a:bodyPr wrap="none" rtlCol="0">
                <a:spAutoFit/>
              </a:bodyPr>
              <a:lstStyle/>
              <a:p>
                <a:pPr algn="ct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Niveles</a:t>
                </a:r>
                <a:r>
                  <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 </a:t>
                </a: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Ilimitados</a:t>
                </a:r>
                <a:endPar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endParaRPr>
              </a:p>
            </p:txBody>
          </p:sp>
        </p:grpSp>
      </p:grpSp>
      <p:grpSp>
        <p:nvGrpSpPr>
          <p:cNvPr id="78" name="Group 77">
            <a:extLst>
              <a:ext uri="{FF2B5EF4-FFF2-40B4-BE49-F238E27FC236}">
                <a16:creationId xmlns:a16="http://schemas.microsoft.com/office/drawing/2014/main" id="{9072B5F8-87F4-C607-D67B-48A32BC6DDC2}"/>
              </a:ext>
            </a:extLst>
          </p:cNvPr>
          <p:cNvGrpSpPr/>
          <p:nvPr/>
        </p:nvGrpSpPr>
        <p:grpSpPr>
          <a:xfrm>
            <a:off x="9661903" y="2171529"/>
            <a:ext cx="1555750" cy="4118699"/>
            <a:chOff x="8192440" y="2237217"/>
            <a:chExt cx="1555750" cy="4118699"/>
          </a:xfrm>
        </p:grpSpPr>
        <p:sp>
          <p:nvSpPr>
            <p:cNvPr id="16" name="Down Arrow 15">
              <a:extLst>
                <a:ext uri="{FF2B5EF4-FFF2-40B4-BE49-F238E27FC236}">
                  <a16:creationId xmlns:a16="http://schemas.microsoft.com/office/drawing/2014/main" id="{EE711656-14DF-D309-5F6C-DE15E3E0BA16}"/>
                </a:ext>
              </a:extLst>
            </p:cNvPr>
            <p:cNvSpPr/>
            <p:nvPr/>
          </p:nvSpPr>
          <p:spPr>
            <a:xfrm>
              <a:off x="8435152" y="2237217"/>
              <a:ext cx="1043163" cy="4118699"/>
            </a:xfrm>
            <a:prstGeom prst="downArrow">
              <a:avLst>
                <a:gd name="adj1" fmla="val 100000"/>
                <a:gd name="adj2" fmla="val 50518"/>
              </a:avLst>
            </a:prstGeom>
            <a:gradFill>
              <a:gsLst>
                <a:gs pos="0">
                  <a:srgbClr val="FFFFFF"/>
                </a:gs>
                <a:gs pos="87000">
                  <a:srgbClr val="78BE1E"/>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44C7E7FB-8D9F-6FAD-EDC2-52B268F8674B}"/>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7" name="TextBox 46">
              <a:extLst>
                <a:ext uri="{FF2B5EF4-FFF2-40B4-BE49-F238E27FC236}">
                  <a16:creationId xmlns:a16="http://schemas.microsoft.com/office/drawing/2014/main" id="{7EF9CA7D-8309-AE98-F493-9FDA3CA011FD}"/>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8" name="TextBox 47">
              <a:extLst>
                <a:ext uri="{FF2B5EF4-FFF2-40B4-BE49-F238E27FC236}">
                  <a16:creationId xmlns:a16="http://schemas.microsoft.com/office/drawing/2014/main" id="{76CF5646-5173-3797-3C7A-C71E9294FA3A}"/>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9" name="TextBox 48">
              <a:extLst>
                <a:ext uri="{FF2B5EF4-FFF2-40B4-BE49-F238E27FC236}">
                  <a16:creationId xmlns:a16="http://schemas.microsoft.com/office/drawing/2014/main" id="{7D891C40-21DA-3B86-1904-E75F0FFD460C}"/>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50" name="TextBox 49">
              <a:extLst>
                <a:ext uri="{FF2B5EF4-FFF2-40B4-BE49-F238E27FC236}">
                  <a16:creationId xmlns:a16="http://schemas.microsoft.com/office/drawing/2014/main" id="{583DCD46-4D41-93FE-C0A8-0614D87F4A0A}"/>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60" name="TextBox 59">
              <a:extLst>
                <a:ext uri="{FF2B5EF4-FFF2-40B4-BE49-F238E27FC236}">
                  <a16:creationId xmlns:a16="http://schemas.microsoft.com/office/drawing/2014/main" id="{14138231-A7B4-1914-466A-FD4E5E4051AA}"/>
                </a:ext>
              </a:extLst>
            </p:cNvPr>
            <p:cNvSpPr txBox="1"/>
            <p:nvPr/>
          </p:nvSpPr>
          <p:spPr>
            <a:xfrm>
              <a:off x="8601412" y="2802296"/>
              <a:ext cx="71064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srgbClr val="78BE1E"/>
                  </a:solidFill>
                  <a:effectLst/>
                  <a:uLnTx/>
                  <a:uFillTx/>
                  <a:latin typeface="Calibri Light" panose="020F0302020204030204" pitchFamily="34" charset="0"/>
                  <a:ea typeface="+mn-ea"/>
                  <a:cs typeface="Calibri Light" panose="020F0302020204030204" pitchFamily="34" charset="0"/>
                </a:rPr>
                <a:t>Hasta</a:t>
              </a:r>
              <a:endParaRPr kumimoji="0" lang="en-US" sz="1800" b="1" i="1" u="none" strike="noStrike" kern="1200" cap="none" spc="0" normalizeH="0" baseline="0" noProof="0" dirty="0">
                <a:ln>
                  <a:noFill/>
                </a:ln>
                <a:solidFill>
                  <a:srgbClr val="78BE1E"/>
                </a:solidFill>
                <a:effectLst/>
                <a:uLnTx/>
                <a:uFillTx/>
                <a:latin typeface="Calibri Light" panose="020F0302020204030204" pitchFamily="34" charset="0"/>
                <a:ea typeface="+mn-ea"/>
                <a:cs typeface="Calibri Light" panose="020F0302020204030204" pitchFamily="34" charset="0"/>
              </a:endParaRPr>
            </a:p>
          </p:txBody>
        </p:sp>
        <p:grpSp>
          <p:nvGrpSpPr>
            <p:cNvPr id="67" name="Group 66">
              <a:extLst>
                <a:ext uri="{FF2B5EF4-FFF2-40B4-BE49-F238E27FC236}">
                  <a16:creationId xmlns:a16="http://schemas.microsoft.com/office/drawing/2014/main" id="{8E3AD3CF-A9F0-54A8-C0FB-FFC8777D3E81}"/>
                </a:ext>
              </a:extLst>
            </p:cNvPr>
            <p:cNvGrpSpPr/>
            <p:nvPr/>
          </p:nvGrpSpPr>
          <p:grpSpPr>
            <a:xfrm>
              <a:off x="8192440" y="5883958"/>
              <a:ext cx="1555750" cy="311518"/>
              <a:chOff x="6879790" y="5883958"/>
              <a:chExt cx="1555750" cy="311518"/>
            </a:xfrm>
          </p:grpSpPr>
          <p:pic>
            <p:nvPicPr>
              <p:cNvPr id="68" name="Picture 67" descr="A blue rectangular object with black border&#10;&#10;Description automatically generated">
                <a:extLst>
                  <a:ext uri="{FF2B5EF4-FFF2-40B4-BE49-F238E27FC236}">
                    <a16:creationId xmlns:a16="http://schemas.microsoft.com/office/drawing/2014/main" id="{5349A8A2-052C-CA27-286D-8D425F46E5BE}"/>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9" name="TextBox 68">
                <a:extLst>
                  <a:ext uri="{FF2B5EF4-FFF2-40B4-BE49-F238E27FC236}">
                    <a16:creationId xmlns:a16="http://schemas.microsoft.com/office/drawing/2014/main" id="{F2C8DBBE-9665-83A9-F65F-B915DF6EF7EA}"/>
                  </a:ext>
                </a:extLst>
              </p:cNvPr>
              <p:cNvSpPr txBox="1"/>
              <p:nvPr/>
            </p:nvSpPr>
            <p:spPr>
              <a:xfrm rot="21046203">
                <a:off x="6902073" y="5883958"/>
                <a:ext cx="1438792" cy="307777"/>
              </a:xfrm>
              <a:prstGeom prst="rect">
                <a:avLst/>
              </a:prstGeom>
              <a:noFill/>
            </p:spPr>
            <p:txBody>
              <a:bodyPr wrap="none" rtlCol="0">
                <a:spAutoFit/>
              </a:bodyPr>
              <a:lstStyle/>
              <a:p>
                <a:pPr algn="ct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Niveles</a:t>
                </a:r>
                <a:r>
                  <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 </a:t>
                </a: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Ilimitados</a:t>
                </a:r>
                <a:endPar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endParaRPr>
              </a:p>
            </p:txBody>
          </p:sp>
        </p:grpSp>
      </p:grpSp>
      <p:sp>
        <p:nvSpPr>
          <p:cNvPr id="4" name="TextBox 3">
            <a:extLst>
              <a:ext uri="{FF2B5EF4-FFF2-40B4-BE49-F238E27FC236}">
                <a16:creationId xmlns:a16="http://schemas.microsoft.com/office/drawing/2014/main" id="{A9CA68A2-2F8B-F067-2B23-42226286CF61}"/>
              </a:ext>
            </a:extLst>
          </p:cNvPr>
          <p:cNvSpPr txBox="1"/>
          <p:nvPr/>
        </p:nvSpPr>
        <p:spPr>
          <a:xfrm>
            <a:off x="0" y="253695"/>
            <a:ext cx="12192000" cy="707886"/>
          </a:xfrm>
          <a:prstGeom prst="rect">
            <a:avLst/>
          </a:prstGeom>
          <a:noFill/>
        </p:spPr>
        <p:txBody>
          <a:bodyPr wrap="square" rtlCol="0">
            <a:spAutoFit/>
          </a:bodyPr>
          <a:lstStyle/>
          <a:p>
            <a:pPr lvl="0" algn="ctr" defTabSz="457200">
              <a:buClr>
                <a:srgbClr val="000000"/>
              </a:buClr>
              <a:defRPr/>
            </a:pPr>
            <a:r>
              <a:rPr lang="en-US" sz="4000" kern="0" dirty="0" err="1">
                <a:solidFill>
                  <a:srgbClr val="3E7CBF"/>
                </a:solidFill>
                <a:latin typeface="Calibri" panose="020F0502020204030204" pitchFamily="34" charset="0"/>
                <a:cs typeface="Calibri" panose="020F0502020204030204" pitchFamily="34" charset="0"/>
                <a:sym typeface="Arial"/>
              </a:rPr>
              <a:t>Ingresos</a:t>
            </a:r>
            <a:r>
              <a:rPr lang="en-US" sz="4000" kern="0" dirty="0">
                <a:solidFill>
                  <a:srgbClr val="3E7CBF"/>
                </a:solidFill>
                <a:latin typeface="Calibri" panose="020F0502020204030204" pitchFamily="34" charset="0"/>
                <a:cs typeface="Calibri" panose="020F0502020204030204" pitchFamily="34" charset="0"/>
                <a:sym typeface="Arial"/>
              </a:rPr>
              <a:t> de </a:t>
            </a:r>
            <a:r>
              <a:rPr lang="en-US" sz="4000" kern="0" dirty="0" err="1">
                <a:solidFill>
                  <a:srgbClr val="3E7CBF"/>
                </a:solidFill>
                <a:latin typeface="Calibri" panose="020F0502020204030204" pitchFamily="34" charset="0"/>
                <a:cs typeface="Calibri" panose="020F0502020204030204" pitchFamily="34" charset="0"/>
                <a:sym typeface="Arial"/>
              </a:rPr>
              <a:t>los</a:t>
            </a:r>
            <a:r>
              <a:rPr lang="en-US" sz="4000" kern="0" dirty="0">
                <a:solidFill>
                  <a:srgbClr val="3E7CBF"/>
                </a:solidFill>
                <a:latin typeface="Calibri" panose="020F0502020204030204" pitchFamily="34" charset="0"/>
                <a:cs typeface="Calibri" panose="020F0502020204030204" pitchFamily="34" charset="0"/>
                <a:sym typeface="Arial"/>
              </a:rPr>
              <a:t> </a:t>
            </a:r>
            <a:r>
              <a:rPr lang="en-US" sz="4000" kern="0" dirty="0" err="1">
                <a:solidFill>
                  <a:srgbClr val="3E7CBF"/>
                </a:solidFill>
                <a:latin typeface="Calibri" panose="020F0502020204030204" pitchFamily="34" charset="0"/>
                <a:cs typeface="Calibri" panose="020F0502020204030204" pitchFamily="34" charset="0"/>
                <a:sym typeface="Arial"/>
              </a:rPr>
              <a:t>clientes</a:t>
            </a:r>
            <a:r>
              <a:rPr lang="en-US" sz="4000" kern="0" dirty="0">
                <a:solidFill>
                  <a:srgbClr val="3E7CBF"/>
                </a:solidFill>
                <a:latin typeface="Calibri" panose="020F0502020204030204" pitchFamily="34" charset="0"/>
                <a:cs typeface="Calibri" panose="020F0502020204030204" pitchFamily="34" charset="0"/>
                <a:sym typeface="Arial"/>
              </a:rPr>
              <a:t> </a:t>
            </a:r>
            <a:r>
              <a:rPr lang="en-US" sz="4000" kern="0" dirty="0" err="1">
                <a:solidFill>
                  <a:srgbClr val="3E7CBF"/>
                </a:solidFill>
                <a:latin typeface="Calibri" panose="020F0502020204030204" pitchFamily="34" charset="0"/>
                <a:cs typeface="Calibri" panose="020F0502020204030204" pitchFamily="34" charset="0"/>
                <a:sym typeface="Arial"/>
              </a:rPr>
              <a:t>adquiridos</a:t>
            </a:r>
            <a:r>
              <a:rPr lang="en-US" sz="4000" kern="0" dirty="0">
                <a:solidFill>
                  <a:srgbClr val="3E7CBF"/>
                </a:solidFill>
                <a:latin typeface="Calibri" panose="020F0502020204030204" pitchFamily="34" charset="0"/>
                <a:cs typeface="Calibri" panose="020F0502020204030204" pitchFamily="34" charset="0"/>
                <a:sym typeface="Arial"/>
              </a:rPr>
              <a:t> de </a:t>
            </a:r>
            <a:r>
              <a:rPr lang="en-US" sz="4000" kern="0" dirty="0" err="1">
                <a:solidFill>
                  <a:srgbClr val="3E7CBF"/>
                </a:solidFill>
                <a:latin typeface="Calibri" panose="020F0502020204030204" pitchFamily="34" charset="0"/>
                <a:cs typeface="Calibri" panose="020F0502020204030204" pitchFamily="34" charset="0"/>
                <a:sym typeface="Arial"/>
              </a:rPr>
              <a:t>su</a:t>
            </a:r>
            <a:r>
              <a:rPr lang="en-US" sz="4000" kern="0" dirty="0">
                <a:solidFill>
                  <a:srgbClr val="3E7CBF"/>
                </a:solidFill>
                <a:latin typeface="Calibri" panose="020F0502020204030204" pitchFamily="34" charset="0"/>
                <a:cs typeface="Calibri" panose="020F0502020204030204" pitchFamily="34" charset="0"/>
                <a:sym typeface="Arial"/>
              </a:rPr>
              <a:t> </a:t>
            </a:r>
            <a:r>
              <a:rPr lang="en-US" sz="4000" kern="0" dirty="0" err="1">
                <a:solidFill>
                  <a:srgbClr val="3E7CBF"/>
                </a:solidFill>
                <a:latin typeface="Calibri" panose="020F0502020204030204" pitchFamily="34" charset="0"/>
                <a:cs typeface="Calibri" panose="020F0502020204030204" pitchFamily="34" charset="0"/>
                <a:sym typeface="Arial"/>
              </a:rPr>
              <a:t>equipo</a:t>
            </a:r>
            <a:r>
              <a:rPr lang="en-US" sz="4000" kern="0" dirty="0">
                <a:solidFill>
                  <a:srgbClr val="3E7CBF"/>
                </a:solidFill>
                <a:latin typeface="Calibri" panose="020F0502020204030204" pitchFamily="34" charset="0"/>
                <a:cs typeface="Calibri" panose="020F0502020204030204" pitchFamily="34" charset="0"/>
                <a:sym typeface="Arial"/>
              </a:rPr>
              <a:t>*</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5"/>
          <a:stretch>
            <a:fillRect/>
          </a:stretch>
        </p:blipFill>
        <p:spPr>
          <a:xfrm rot="16200000">
            <a:off x="-2495686" y="3066088"/>
            <a:ext cx="3562350" cy="1104900"/>
          </a:xfrm>
          <a:prstGeom prst="rect">
            <a:avLst/>
          </a:prstGeom>
        </p:spPr>
      </p:pic>
      <p:sp>
        <p:nvSpPr>
          <p:cNvPr id="26" name="TextBox 25">
            <a:extLst>
              <a:ext uri="{FF2B5EF4-FFF2-40B4-BE49-F238E27FC236}">
                <a16:creationId xmlns:a16="http://schemas.microsoft.com/office/drawing/2014/main" id="{84791B55-D32D-3FC2-FE1B-75BDDEA551A5}"/>
              </a:ext>
            </a:extLst>
          </p:cNvPr>
          <p:cNvSpPr txBox="1"/>
          <p:nvPr/>
        </p:nvSpPr>
        <p:spPr>
          <a:xfrm>
            <a:off x="0" y="882162"/>
            <a:ext cx="12192000" cy="707886"/>
          </a:xfrm>
          <a:prstGeom prst="rect">
            <a:avLst/>
          </a:prstGeom>
          <a:noFill/>
        </p:spPr>
        <p:txBody>
          <a:bodyPr wrap="square" rtlCol="0">
            <a:spAutoFit/>
          </a:bodyPr>
          <a:lstStyle/>
          <a:p>
            <a:pPr lvl="0" algn="ctr" defTabSz="457200">
              <a:buClr>
                <a:srgbClr val="000000"/>
              </a:buClr>
              <a:defRPr/>
            </a:pPr>
            <a:r>
              <a:rPr lang="en-US" sz="2400" b="1" kern="0" dirty="0" err="1">
                <a:solidFill>
                  <a:srgbClr val="0D2D53"/>
                </a:solidFill>
                <a:cs typeface="Arial"/>
                <a:sym typeface="Arial"/>
              </a:rPr>
              <a:t>Bonificaciones</a:t>
            </a:r>
            <a:r>
              <a:rPr lang="en-US" sz="2400" b="1" kern="0" dirty="0">
                <a:solidFill>
                  <a:srgbClr val="0D2D53"/>
                </a:solidFill>
                <a:cs typeface="Arial"/>
                <a:sym typeface="Arial"/>
              </a:rPr>
              <a:t> </a:t>
            </a:r>
            <a:r>
              <a:rPr lang="en-US" sz="2400" b="1" kern="0" dirty="0" err="1">
                <a:solidFill>
                  <a:srgbClr val="0D2D53"/>
                </a:solidFill>
                <a:cs typeface="Arial"/>
                <a:sym typeface="Arial"/>
              </a:rPr>
              <a:t>por</a:t>
            </a:r>
            <a:r>
              <a:rPr lang="en-US" sz="2400" b="1" kern="0" dirty="0">
                <a:solidFill>
                  <a:srgbClr val="0D2D53"/>
                </a:solidFill>
                <a:cs typeface="Arial"/>
                <a:sym typeface="Arial"/>
              </a:rPr>
              <a:t> </a:t>
            </a:r>
            <a:r>
              <a:rPr lang="en-US" sz="2400" b="1" kern="0" dirty="0" err="1">
                <a:solidFill>
                  <a:srgbClr val="0D2D53"/>
                </a:solidFill>
                <a:cs typeface="Arial"/>
                <a:sym typeface="Arial"/>
              </a:rPr>
              <a:t>adquisición</a:t>
            </a:r>
            <a:r>
              <a:rPr lang="en-US" sz="2400" b="1" kern="0" dirty="0">
                <a:solidFill>
                  <a:srgbClr val="0D2D53"/>
                </a:solidFill>
                <a:cs typeface="Arial"/>
                <a:sym typeface="Arial"/>
              </a:rPr>
              <a:t> de </a:t>
            </a:r>
            <a:r>
              <a:rPr lang="en-US" sz="2400" b="1" kern="0" dirty="0" err="1">
                <a:solidFill>
                  <a:srgbClr val="0D2D53"/>
                </a:solidFill>
                <a:cs typeface="Arial"/>
                <a:sym typeface="Arial"/>
              </a:rPr>
              <a:t>clientes</a:t>
            </a:r>
            <a:r>
              <a:rPr lang="en-US" sz="2400" b="1" kern="0" dirty="0">
                <a:solidFill>
                  <a:srgbClr val="0D2D53"/>
                </a:solidFill>
                <a:cs typeface="Arial"/>
                <a:sym typeface="Arial"/>
              </a:rPr>
              <a:t> </a:t>
            </a:r>
            <a:r>
              <a:rPr lang="en-US" sz="2400" b="1" kern="0" dirty="0" err="1">
                <a:solidFill>
                  <a:srgbClr val="0D2D53"/>
                </a:solidFill>
                <a:cs typeface="Arial"/>
                <a:sym typeface="Arial"/>
              </a:rPr>
              <a:t>anuladas</a:t>
            </a:r>
            <a:endParaRPr lang="en-US" sz="2400" b="1" kern="0" dirty="0">
              <a:solidFill>
                <a:srgbClr val="0D2D53"/>
              </a:solidFill>
              <a:cs typeface="Arial"/>
              <a:sym typeface="Arial"/>
            </a:endParaRPr>
          </a:p>
          <a:p>
            <a:pPr lvl="0" algn="ctr" defTabSz="457200">
              <a:buClr>
                <a:srgbClr val="000000"/>
              </a:buClr>
              <a:defRPr/>
            </a:pPr>
            <a:r>
              <a:rPr lang="en-US" sz="1600" i="1" kern="0" dirty="0">
                <a:solidFill>
                  <a:srgbClr val="0D2D53"/>
                </a:solidFill>
                <a:cs typeface="Arial"/>
                <a:sym typeface="Arial"/>
              </a:rPr>
              <a:t>Se </a:t>
            </a:r>
            <a:r>
              <a:rPr lang="en-US" sz="1600" i="1" kern="0" dirty="0" err="1">
                <a:solidFill>
                  <a:srgbClr val="0D2D53"/>
                </a:solidFill>
                <a:cs typeface="Arial"/>
                <a:sym typeface="Arial"/>
              </a:rPr>
              <a:t>obtiene</a:t>
            </a:r>
            <a:r>
              <a:rPr lang="en-US" sz="1600" i="1" kern="0" dirty="0">
                <a:solidFill>
                  <a:srgbClr val="0D2D53"/>
                </a:solidFill>
                <a:cs typeface="Arial"/>
                <a:sym typeface="Arial"/>
              </a:rPr>
              <a:t> </a:t>
            </a:r>
            <a:r>
              <a:rPr lang="en-US" sz="1600" i="1" kern="0" dirty="0" err="1">
                <a:solidFill>
                  <a:srgbClr val="0D2D53"/>
                </a:solidFill>
                <a:cs typeface="Arial"/>
                <a:sym typeface="Arial"/>
              </a:rPr>
              <a:t>una</a:t>
            </a:r>
            <a:r>
              <a:rPr lang="en-US" sz="1600" i="1" kern="0" dirty="0">
                <a:solidFill>
                  <a:srgbClr val="0D2D53"/>
                </a:solidFill>
                <a:cs typeface="Arial"/>
                <a:sym typeface="Arial"/>
              </a:rPr>
              <a:t> </a:t>
            </a:r>
            <a:r>
              <a:rPr lang="en-US" sz="1600" i="1" kern="0" dirty="0" err="1">
                <a:solidFill>
                  <a:srgbClr val="0D2D53"/>
                </a:solidFill>
                <a:cs typeface="Arial"/>
                <a:sym typeface="Arial"/>
              </a:rPr>
              <a:t>vez</a:t>
            </a:r>
            <a:r>
              <a:rPr lang="en-US" sz="1600" i="1" kern="0" dirty="0">
                <a:solidFill>
                  <a:srgbClr val="0D2D53"/>
                </a:solidFill>
                <a:cs typeface="Arial"/>
                <a:sym typeface="Arial"/>
              </a:rPr>
              <a:t>, </a:t>
            </a:r>
            <a:r>
              <a:rPr lang="en-US" sz="1600" i="1" kern="0" dirty="0" err="1">
                <a:solidFill>
                  <a:srgbClr val="0D2D53"/>
                </a:solidFill>
                <a:cs typeface="Arial"/>
                <a:sym typeface="Arial"/>
              </a:rPr>
              <a:t>cuando</a:t>
            </a:r>
            <a:r>
              <a:rPr lang="en-US" sz="1600" i="1" kern="0" dirty="0">
                <a:solidFill>
                  <a:srgbClr val="0D2D53"/>
                </a:solidFill>
                <a:cs typeface="Arial"/>
                <a:sym typeface="Arial"/>
              </a:rPr>
              <a:t> </a:t>
            </a:r>
            <a:r>
              <a:rPr lang="en-US" sz="1600" i="1" kern="0" dirty="0" err="1">
                <a:solidFill>
                  <a:srgbClr val="0D2D53"/>
                </a:solidFill>
                <a:cs typeface="Arial"/>
                <a:sym typeface="Arial"/>
              </a:rPr>
              <a:t>su</a:t>
            </a:r>
            <a:r>
              <a:rPr lang="en-US" sz="1600" i="1" kern="0" dirty="0">
                <a:solidFill>
                  <a:srgbClr val="0D2D53"/>
                </a:solidFill>
                <a:cs typeface="Arial"/>
                <a:sym typeface="Arial"/>
              </a:rPr>
              <a:t> </a:t>
            </a:r>
            <a:r>
              <a:rPr lang="en-US" sz="1600" i="1" kern="0" dirty="0" err="1">
                <a:solidFill>
                  <a:srgbClr val="0D2D53"/>
                </a:solidFill>
                <a:cs typeface="Arial"/>
                <a:sym typeface="Arial"/>
              </a:rPr>
              <a:t>equipo</a:t>
            </a:r>
            <a:r>
              <a:rPr lang="en-US" sz="1600" i="1" kern="0" dirty="0">
                <a:solidFill>
                  <a:srgbClr val="0D2D53"/>
                </a:solidFill>
                <a:cs typeface="Arial"/>
                <a:sym typeface="Arial"/>
              </a:rPr>
              <a:t> se </a:t>
            </a:r>
            <a:r>
              <a:rPr lang="en-US" sz="1600" i="1" kern="0" dirty="0" err="1">
                <a:solidFill>
                  <a:srgbClr val="0D2D53"/>
                </a:solidFill>
                <a:cs typeface="Arial"/>
                <a:sym typeface="Arial"/>
              </a:rPr>
              <a:t>convierte</a:t>
            </a:r>
            <a:r>
              <a:rPr lang="en-US" sz="1600" i="1" kern="0" dirty="0">
                <a:solidFill>
                  <a:srgbClr val="0D2D53"/>
                </a:solidFill>
                <a:cs typeface="Arial"/>
                <a:sym typeface="Arial"/>
              </a:rPr>
              <a:t> </a:t>
            </a:r>
            <a:r>
              <a:rPr lang="en-US" sz="1600" i="1" kern="0" dirty="0" err="1">
                <a:solidFill>
                  <a:srgbClr val="0D2D53"/>
                </a:solidFill>
                <a:cs typeface="Arial"/>
                <a:sym typeface="Arial"/>
              </a:rPr>
              <a:t>en</a:t>
            </a:r>
            <a:r>
              <a:rPr lang="en-US" sz="1600" i="1" kern="0" dirty="0">
                <a:solidFill>
                  <a:srgbClr val="0D2D53"/>
                </a:solidFill>
                <a:cs typeface="Arial"/>
                <a:sym typeface="Arial"/>
              </a:rPr>
              <a:t> </a:t>
            </a:r>
            <a:r>
              <a:rPr lang="en-US" sz="1600" i="1" kern="0" dirty="0" err="1">
                <a:solidFill>
                  <a:srgbClr val="0D2D53"/>
                </a:solidFill>
                <a:cs typeface="Arial"/>
                <a:sym typeface="Arial"/>
              </a:rPr>
              <a:t>cliente</a:t>
            </a:r>
            <a:r>
              <a:rPr lang="en-US" sz="1600" i="1" kern="0" dirty="0">
                <a:solidFill>
                  <a:srgbClr val="0D2D53"/>
                </a:solidFill>
                <a:cs typeface="Arial"/>
                <a:sym typeface="Arial"/>
              </a:rPr>
              <a:t> </a:t>
            </a:r>
            <a:r>
              <a:rPr lang="en-US" sz="1600" i="1" kern="0" dirty="0" err="1">
                <a:solidFill>
                  <a:srgbClr val="0D2D53"/>
                </a:solidFill>
                <a:cs typeface="Arial"/>
                <a:sym typeface="Arial"/>
              </a:rPr>
              <a:t>calificado</a:t>
            </a:r>
            <a:endParaRPr lang="en-US" sz="1600" i="1" kern="0" dirty="0">
              <a:solidFill>
                <a:srgbClr val="0D2D53"/>
              </a:solidFill>
              <a:cs typeface="Arial"/>
              <a:sym typeface="Arial"/>
            </a:endParaRPr>
          </a:p>
        </p:txBody>
      </p:sp>
      <p:grpSp>
        <p:nvGrpSpPr>
          <p:cNvPr id="21" name="Group 20">
            <a:extLst>
              <a:ext uri="{FF2B5EF4-FFF2-40B4-BE49-F238E27FC236}">
                <a16:creationId xmlns:a16="http://schemas.microsoft.com/office/drawing/2014/main" id="{6C45EAEA-D4FB-A34F-EDA5-28F12AD732EF}"/>
              </a:ext>
            </a:extLst>
          </p:cNvPr>
          <p:cNvGrpSpPr/>
          <p:nvPr/>
        </p:nvGrpSpPr>
        <p:grpSpPr>
          <a:xfrm>
            <a:off x="2786233" y="2171529"/>
            <a:ext cx="1584267" cy="4118699"/>
            <a:chOff x="6787773" y="2237217"/>
            <a:chExt cx="1584267" cy="4118699"/>
          </a:xfrm>
        </p:grpSpPr>
        <p:grpSp>
          <p:nvGrpSpPr>
            <p:cNvPr id="22" name="Group 21">
              <a:extLst>
                <a:ext uri="{FF2B5EF4-FFF2-40B4-BE49-F238E27FC236}">
                  <a16:creationId xmlns:a16="http://schemas.microsoft.com/office/drawing/2014/main" id="{3E80F1CA-5E08-92BE-D071-465970F583D2}"/>
                </a:ext>
              </a:extLst>
            </p:cNvPr>
            <p:cNvGrpSpPr/>
            <p:nvPr/>
          </p:nvGrpSpPr>
          <p:grpSpPr>
            <a:xfrm>
              <a:off x="7015072" y="2237217"/>
              <a:ext cx="1029673" cy="4118699"/>
              <a:chOff x="7015072" y="2237217"/>
              <a:chExt cx="1029673" cy="4118699"/>
            </a:xfrm>
          </p:grpSpPr>
          <p:sp>
            <p:nvSpPr>
              <p:cNvPr id="27" name="Down Arrow 26">
                <a:extLst>
                  <a:ext uri="{FF2B5EF4-FFF2-40B4-BE49-F238E27FC236}">
                    <a16:creationId xmlns:a16="http://schemas.microsoft.com/office/drawing/2014/main" id="{3D7A9E89-8416-3C45-ED04-EA9394CEDBBE}"/>
                  </a:ext>
                </a:extLst>
              </p:cNvPr>
              <p:cNvSpPr/>
              <p:nvPr/>
            </p:nvSpPr>
            <p:spPr>
              <a:xfrm>
                <a:off x="7015072" y="2237217"/>
                <a:ext cx="1029673" cy="4118699"/>
              </a:xfrm>
              <a:prstGeom prst="downArrow">
                <a:avLst>
                  <a:gd name="adj1" fmla="val 100000"/>
                  <a:gd name="adj2" fmla="val 49626"/>
                </a:avLst>
              </a:prstGeom>
              <a:gradFill>
                <a:gsLst>
                  <a:gs pos="0">
                    <a:srgbClr val="FFFFFF"/>
                  </a:gs>
                  <a:gs pos="87000">
                    <a:srgbClr val="3F7DC9"/>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0000E356-04C3-557F-9CF0-57367BF9B56C}"/>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64" name="TextBox 63">
                <a:extLst>
                  <a:ext uri="{FF2B5EF4-FFF2-40B4-BE49-F238E27FC236}">
                    <a16:creationId xmlns:a16="http://schemas.microsoft.com/office/drawing/2014/main" id="{A09B5ED1-5AE9-68A2-476F-F46384024831}"/>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1" name="TextBox 80">
                <a:extLst>
                  <a:ext uri="{FF2B5EF4-FFF2-40B4-BE49-F238E27FC236}">
                    <a16:creationId xmlns:a16="http://schemas.microsoft.com/office/drawing/2014/main" id="{3BA066F8-EAD4-C2F3-460B-BA366DB4DBD1}"/>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2" name="TextBox 81">
                <a:extLst>
                  <a:ext uri="{FF2B5EF4-FFF2-40B4-BE49-F238E27FC236}">
                    <a16:creationId xmlns:a16="http://schemas.microsoft.com/office/drawing/2014/main" id="{733AB35C-6395-C8BF-F885-7A36C1FA4CDD}"/>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3" name="TextBox 82">
                <a:extLst>
                  <a:ext uri="{FF2B5EF4-FFF2-40B4-BE49-F238E27FC236}">
                    <a16:creationId xmlns:a16="http://schemas.microsoft.com/office/drawing/2014/main" id="{49C1ABD0-37EB-2BBE-B129-2FEBC45DC36B}"/>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4" name="TextBox 83">
                <a:extLst>
                  <a:ext uri="{FF2B5EF4-FFF2-40B4-BE49-F238E27FC236}">
                    <a16:creationId xmlns:a16="http://schemas.microsoft.com/office/drawing/2014/main" id="{30B275FE-D45A-9871-CD41-13159749D9E6}"/>
                  </a:ext>
                </a:extLst>
              </p:cNvPr>
              <p:cNvSpPr txBox="1"/>
              <p:nvPr/>
            </p:nvSpPr>
            <p:spPr>
              <a:xfrm>
                <a:off x="7184108" y="2802296"/>
                <a:ext cx="71064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3F7DC9"/>
                    </a:solidFill>
                    <a:effectLst/>
                    <a:uLnTx/>
                    <a:uFillTx/>
                    <a:latin typeface="Calibri Light" panose="020F0302020204030204" pitchFamily="34" charset="0"/>
                    <a:ea typeface="+mn-ea"/>
                    <a:cs typeface="Calibri Light" panose="020F0302020204030204" pitchFamily="34" charset="0"/>
                  </a:rPr>
                  <a:t>Hasta</a:t>
                </a:r>
              </a:p>
            </p:txBody>
          </p:sp>
        </p:grpSp>
        <p:grpSp>
          <p:nvGrpSpPr>
            <p:cNvPr id="23" name="Group 22">
              <a:extLst>
                <a:ext uri="{FF2B5EF4-FFF2-40B4-BE49-F238E27FC236}">
                  <a16:creationId xmlns:a16="http://schemas.microsoft.com/office/drawing/2014/main" id="{33528D2A-541D-BD17-D85B-6B7513840E0E}"/>
                </a:ext>
              </a:extLst>
            </p:cNvPr>
            <p:cNvGrpSpPr/>
            <p:nvPr/>
          </p:nvGrpSpPr>
          <p:grpSpPr>
            <a:xfrm>
              <a:off x="6787773" y="5883958"/>
              <a:ext cx="1584267" cy="311518"/>
              <a:chOff x="6787773" y="5883958"/>
              <a:chExt cx="1584267" cy="311518"/>
            </a:xfrm>
          </p:grpSpPr>
          <p:pic>
            <p:nvPicPr>
              <p:cNvPr id="24" name="Picture 23" descr="A blue rectangular object with black border&#10;&#10;Description automatically generated">
                <a:extLst>
                  <a:ext uri="{FF2B5EF4-FFF2-40B4-BE49-F238E27FC236}">
                    <a16:creationId xmlns:a16="http://schemas.microsoft.com/office/drawing/2014/main" id="{8DA911DC-E093-8F03-65D5-B91354FE1117}"/>
                  </a:ext>
                </a:extLst>
              </p:cNvPr>
              <p:cNvPicPr>
                <a:picLocks noChangeAspect="1"/>
              </p:cNvPicPr>
              <p:nvPr/>
            </p:nvPicPr>
            <p:blipFill>
              <a:blip r:embed="rId4"/>
              <a:stretch>
                <a:fillRect/>
              </a:stretch>
            </p:blipFill>
            <p:spPr>
              <a:xfrm rot="21030383">
                <a:off x="6816290" y="5887308"/>
                <a:ext cx="1555750" cy="308168"/>
              </a:xfrm>
              <a:prstGeom prst="rect">
                <a:avLst/>
              </a:prstGeom>
            </p:spPr>
          </p:pic>
          <p:sp>
            <p:nvSpPr>
              <p:cNvPr id="25" name="TextBox 24">
                <a:extLst>
                  <a:ext uri="{FF2B5EF4-FFF2-40B4-BE49-F238E27FC236}">
                    <a16:creationId xmlns:a16="http://schemas.microsoft.com/office/drawing/2014/main" id="{BE816872-094E-2653-7EC0-9F30997914F1}"/>
                  </a:ext>
                </a:extLst>
              </p:cNvPr>
              <p:cNvSpPr txBox="1"/>
              <p:nvPr/>
            </p:nvSpPr>
            <p:spPr>
              <a:xfrm rot="21046203">
                <a:off x="6787773" y="5883958"/>
                <a:ext cx="1438792" cy="307777"/>
              </a:xfrm>
              <a:prstGeom prst="rect">
                <a:avLst/>
              </a:prstGeom>
              <a:noFill/>
            </p:spPr>
            <p:txBody>
              <a:bodyPr wrap="none" rtlCol="0">
                <a:spAutoFit/>
              </a:bodyPr>
              <a:lstStyle/>
              <a:p>
                <a:pPr algn="ct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Niveles</a:t>
                </a:r>
                <a:r>
                  <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 </a:t>
                </a: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Ilimitados</a:t>
                </a:r>
                <a:endPar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endParaRPr>
              </a:p>
            </p:txBody>
          </p:sp>
        </p:grpSp>
      </p:grpSp>
      <p:grpSp>
        <p:nvGrpSpPr>
          <p:cNvPr id="85" name="Group 84">
            <a:extLst>
              <a:ext uri="{FF2B5EF4-FFF2-40B4-BE49-F238E27FC236}">
                <a16:creationId xmlns:a16="http://schemas.microsoft.com/office/drawing/2014/main" id="{520D5378-31E6-74C4-7F8D-AE80FFC67D90}"/>
              </a:ext>
            </a:extLst>
          </p:cNvPr>
          <p:cNvGrpSpPr/>
          <p:nvPr/>
        </p:nvGrpSpPr>
        <p:grpSpPr>
          <a:xfrm>
            <a:off x="4583746" y="2171529"/>
            <a:ext cx="1558867" cy="4118699"/>
            <a:chOff x="8202023" y="2237217"/>
            <a:chExt cx="1558867" cy="4118699"/>
          </a:xfrm>
        </p:grpSpPr>
        <p:sp>
          <p:nvSpPr>
            <p:cNvPr id="86" name="Down Arrow 85">
              <a:extLst>
                <a:ext uri="{FF2B5EF4-FFF2-40B4-BE49-F238E27FC236}">
                  <a16:creationId xmlns:a16="http://schemas.microsoft.com/office/drawing/2014/main" id="{7E6FC670-65D2-2CE0-0A1F-AF1E647E58E5}"/>
                </a:ext>
              </a:extLst>
            </p:cNvPr>
            <p:cNvSpPr/>
            <p:nvPr/>
          </p:nvSpPr>
          <p:spPr>
            <a:xfrm>
              <a:off x="8435152" y="2237217"/>
              <a:ext cx="1043163" cy="4118699"/>
            </a:xfrm>
            <a:prstGeom prst="downArrow">
              <a:avLst>
                <a:gd name="adj1" fmla="val 100000"/>
                <a:gd name="adj2" fmla="val 50518"/>
              </a:avLst>
            </a:prstGeom>
            <a:gradFill>
              <a:gsLst>
                <a:gs pos="0">
                  <a:srgbClr val="FFFFFF"/>
                </a:gs>
                <a:gs pos="87000">
                  <a:srgbClr val="668594"/>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TextBox 86">
              <a:extLst>
                <a:ext uri="{FF2B5EF4-FFF2-40B4-BE49-F238E27FC236}">
                  <a16:creationId xmlns:a16="http://schemas.microsoft.com/office/drawing/2014/main" id="{31F6C039-EA84-1BD7-1EBE-B96D1227000C}"/>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8" name="TextBox 87">
              <a:extLst>
                <a:ext uri="{FF2B5EF4-FFF2-40B4-BE49-F238E27FC236}">
                  <a16:creationId xmlns:a16="http://schemas.microsoft.com/office/drawing/2014/main" id="{D75D2CD8-F74F-9204-1EE9-6E5D71C4410F}"/>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9" name="TextBox 88">
              <a:extLst>
                <a:ext uri="{FF2B5EF4-FFF2-40B4-BE49-F238E27FC236}">
                  <a16:creationId xmlns:a16="http://schemas.microsoft.com/office/drawing/2014/main" id="{1F00C38B-0C24-13D9-D552-693095318326}"/>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0" name="TextBox 89">
              <a:extLst>
                <a:ext uri="{FF2B5EF4-FFF2-40B4-BE49-F238E27FC236}">
                  <a16:creationId xmlns:a16="http://schemas.microsoft.com/office/drawing/2014/main" id="{4674F508-DE3D-1F74-2B98-95DCDFCB4274}"/>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1" name="TextBox 90">
              <a:extLst>
                <a:ext uri="{FF2B5EF4-FFF2-40B4-BE49-F238E27FC236}">
                  <a16:creationId xmlns:a16="http://schemas.microsoft.com/office/drawing/2014/main" id="{3404A18D-1569-F4B8-EFC3-6283BA68615C}"/>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2" name="TextBox 91">
              <a:extLst>
                <a:ext uri="{FF2B5EF4-FFF2-40B4-BE49-F238E27FC236}">
                  <a16:creationId xmlns:a16="http://schemas.microsoft.com/office/drawing/2014/main" id="{4FFA31EC-EB21-769B-6D4C-215CBA675B06}"/>
                </a:ext>
              </a:extLst>
            </p:cNvPr>
            <p:cNvSpPr txBox="1"/>
            <p:nvPr/>
          </p:nvSpPr>
          <p:spPr>
            <a:xfrm>
              <a:off x="8601412" y="2802296"/>
              <a:ext cx="71064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668594"/>
                  </a:solidFill>
                  <a:effectLst/>
                  <a:uLnTx/>
                  <a:uFillTx/>
                  <a:latin typeface="Calibri Light" panose="020F0302020204030204" pitchFamily="34" charset="0"/>
                  <a:ea typeface="+mn-ea"/>
                  <a:cs typeface="Calibri Light" panose="020F0302020204030204" pitchFamily="34" charset="0"/>
                </a:rPr>
                <a:t>Hasta</a:t>
              </a:r>
            </a:p>
          </p:txBody>
        </p:sp>
        <p:grpSp>
          <p:nvGrpSpPr>
            <p:cNvPr id="93" name="Group 92">
              <a:extLst>
                <a:ext uri="{FF2B5EF4-FFF2-40B4-BE49-F238E27FC236}">
                  <a16:creationId xmlns:a16="http://schemas.microsoft.com/office/drawing/2014/main" id="{3D0131DD-002D-9BEB-B085-6DF9955D7102}"/>
                </a:ext>
              </a:extLst>
            </p:cNvPr>
            <p:cNvGrpSpPr/>
            <p:nvPr/>
          </p:nvGrpSpPr>
          <p:grpSpPr>
            <a:xfrm>
              <a:off x="8202023" y="5883958"/>
              <a:ext cx="1558867" cy="324218"/>
              <a:chOff x="6889373" y="5883958"/>
              <a:chExt cx="1558867" cy="324218"/>
            </a:xfrm>
          </p:grpSpPr>
          <p:pic>
            <p:nvPicPr>
              <p:cNvPr id="94" name="Picture 93" descr="A blue rectangular object with black border&#10;&#10;Description automatically generated">
                <a:extLst>
                  <a:ext uri="{FF2B5EF4-FFF2-40B4-BE49-F238E27FC236}">
                    <a16:creationId xmlns:a16="http://schemas.microsoft.com/office/drawing/2014/main" id="{4AA98B27-4A7A-5FF7-D7CC-BF1B6E25F674}"/>
                  </a:ext>
                </a:extLst>
              </p:cNvPr>
              <p:cNvPicPr>
                <a:picLocks noChangeAspect="1"/>
              </p:cNvPicPr>
              <p:nvPr/>
            </p:nvPicPr>
            <p:blipFill>
              <a:blip r:embed="rId4"/>
              <a:stretch>
                <a:fillRect/>
              </a:stretch>
            </p:blipFill>
            <p:spPr>
              <a:xfrm rot="21030383">
                <a:off x="6892490" y="5900008"/>
                <a:ext cx="1555750" cy="308168"/>
              </a:xfrm>
              <a:prstGeom prst="rect">
                <a:avLst/>
              </a:prstGeom>
            </p:spPr>
          </p:pic>
          <p:sp>
            <p:nvSpPr>
              <p:cNvPr id="95" name="TextBox 94">
                <a:extLst>
                  <a:ext uri="{FF2B5EF4-FFF2-40B4-BE49-F238E27FC236}">
                    <a16:creationId xmlns:a16="http://schemas.microsoft.com/office/drawing/2014/main" id="{EB0BE73F-09CD-DE88-A0E7-854695B0CC1E}"/>
                  </a:ext>
                </a:extLst>
              </p:cNvPr>
              <p:cNvSpPr txBox="1"/>
              <p:nvPr/>
            </p:nvSpPr>
            <p:spPr>
              <a:xfrm rot="21046203">
                <a:off x="6889373" y="5883958"/>
                <a:ext cx="1438792" cy="307777"/>
              </a:xfrm>
              <a:prstGeom prst="rect">
                <a:avLst/>
              </a:prstGeom>
              <a:noFill/>
            </p:spPr>
            <p:txBody>
              <a:bodyPr wrap="none" rtlCol="0">
                <a:spAutoFit/>
              </a:bodyPr>
              <a:lstStyle/>
              <a:p>
                <a:pPr algn="ct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Niveles</a:t>
                </a:r>
                <a:r>
                  <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 </a:t>
                </a: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Ilimitados</a:t>
                </a:r>
                <a:endPar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endParaRPr>
              </a:p>
            </p:txBody>
          </p:sp>
        </p:grpSp>
      </p:grpSp>
      <p:grpSp>
        <p:nvGrpSpPr>
          <p:cNvPr id="96" name="Group 95">
            <a:extLst>
              <a:ext uri="{FF2B5EF4-FFF2-40B4-BE49-F238E27FC236}">
                <a16:creationId xmlns:a16="http://schemas.microsoft.com/office/drawing/2014/main" id="{3CE8D2A7-5CA5-EC5B-313F-0639032F36CE}"/>
              </a:ext>
            </a:extLst>
          </p:cNvPr>
          <p:cNvGrpSpPr/>
          <p:nvPr/>
        </p:nvGrpSpPr>
        <p:grpSpPr>
          <a:xfrm>
            <a:off x="6203748" y="2171529"/>
            <a:ext cx="1583978" cy="4118699"/>
            <a:chOff x="9644795" y="2237217"/>
            <a:chExt cx="1583978" cy="4118699"/>
          </a:xfrm>
        </p:grpSpPr>
        <p:sp>
          <p:nvSpPr>
            <p:cNvPr id="97" name="Down Arrow 96">
              <a:extLst>
                <a:ext uri="{FF2B5EF4-FFF2-40B4-BE49-F238E27FC236}">
                  <a16:creationId xmlns:a16="http://schemas.microsoft.com/office/drawing/2014/main" id="{0776F2F0-BB9A-1526-9B7E-3F9D3E79E63F}"/>
                </a:ext>
              </a:extLst>
            </p:cNvPr>
            <p:cNvSpPr/>
            <p:nvPr/>
          </p:nvSpPr>
          <p:spPr>
            <a:xfrm>
              <a:off x="9871272" y="2237217"/>
              <a:ext cx="1043163" cy="4118699"/>
            </a:xfrm>
            <a:prstGeom prst="downArrow">
              <a:avLst>
                <a:gd name="adj1" fmla="val 100000"/>
                <a:gd name="adj2" fmla="val 50518"/>
              </a:avLst>
            </a:prstGeom>
            <a:gradFill>
              <a:gsLst>
                <a:gs pos="0">
                  <a:srgbClr val="FFFFFF"/>
                </a:gs>
                <a:gs pos="87000">
                  <a:srgbClr val="012654"/>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78E5E4DC-5C20-E130-2A14-AA1D4C4C0984}"/>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99" name="TextBox 98">
              <a:extLst>
                <a:ext uri="{FF2B5EF4-FFF2-40B4-BE49-F238E27FC236}">
                  <a16:creationId xmlns:a16="http://schemas.microsoft.com/office/drawing/2014/main" id="{BA1D7DE5-0E48-0B82-7185-19BA917920E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0" name="TextBox 99">
              <a:extLst>
                <a:ext uri="{FF2B5EF4-FFF2-40B4-BE49-F238E27FC236}">
                  <a16:creationId xmlns:a16="http://schemas.microsoft.com/office/drawing/2014/main" id="{AD5D5F46-0389-AD8C-C36A-3CA01667E592}"/>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1" name="TextBox 100">
              <a:extLst>
                <a:ext uri="{FF2B5EF4-FFF2-40B4-BE49-F238E27FC236}">
                  <a16:creationId xmlns:a16="http://schemas.microsoft.com/office/drawing/2014/main" id="{BD586E9F-0804-0AEF-1896-59EFB03CFAB1}"/>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2" name="TextBox 101">
              <a:extLst>
                <a:ext uri="{FF2B5EF4-FFF2-40B4-BE49-F238E27FC236}">
                  <a16:creationId xmlns:a16="http://schemas.microsoft.com/office/drawing/2014/main" id="{AA9856D9-CBA4-02C5-536B-275159698D96}"/>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3" name="TextBox 102">
              <a:extLst>
                <a:ext uri="{FF2B5EF4-FFF2-40B4-BE49-F238E27FC236}">
                  <a16:creationId xmlns:a16="http://schemas.microsoft.com/office/drawing/2014/main" id="{5DA26585-ED4F-C576-606D-9E585D774D2E}"/>
                </a:ext>
              </a:extLst>
            </p:cNvPr>
            <p:cNvSpPr txBox="1"/>
            <p:nvPr/>
          </p:nvSpPr>
          <p:spPr>
            <a:xfrm>
              <a:off x="10037532" y="2802296"/>
              <a:ext cx="71064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12654"/>
                  </a:solidFill>
                  <a:effectLst/>
                  <a:uLnTx/>
                  <a:uFillTx/>
                  <a:latin typeface="Calibri Light" panose="020F0302020204030204" pitchFamily="34" charset="0"/>
                  <a:ea typeface="+mn-ea"/>
                  <a:cs typeface="Calibri Light" panose="020F0302020204030204" pitchFamily="34" charset="0"/>
                </a:rPr>
                <a:t>Hasta</a:t>
              </a:r>
            </a:p>
          </p:txBody>
        </p:sp>
        <p:grpSp>
          <p:nvGrpSpPr>
            <p:cNvPr id="104" name="Group 103">
              <a:extLst>
                <a:ext uri="{FF2B5EF4-FFF2-40B4-BE49-F238E27FC236}">
                  <a16:creationId xmlns:a16="http://schemas.microsoft.com/office/drawing/2014/main" id="{2B506A50-8CEB-323F-E21D-5EED4F155802}"/>
                </a:ext>
              </a:extLst>
            </p:cNvPr>
            <p:cNvGrpSpPr/>
            <p:nvPr/>
          </p:nvGrpSpPr>
          <p:grpSpPr>
            <a:xfrm>
              <a:off x="9644795" y="5883958"/>
              <a:ext cx="1583978" cy="311518"/>
              <a:chOff x="6813462" y="5883958"/>
              <a:chExt cx="1583978" cy="311518"/>
            </a:xfrm>
          </p:grpSpPr>
          <p:pic>
            <p:nvPicPr>
              <p:cNvPr id="105" name="Picture 104" descr="A blue rectangular object with black border&#10;&#10;Description automatically generated">
                <a:extLst>
                  <a:ext uri="{FF2B5EF4-FFF2-40B4-BE49-F238E27FC236}">
                    <a16:creationId xmlns:a16="http://schemas.microsoft.com/office/drawing/2014/main" id="{FC558944-FC81-F9DB-049D-5E4FA82F3E80}"/>
                  </a:ext>
                </a:extLst>
              </p:cNvPr>
              <p:cNvPicPr>
                <a:picLocks noChangeAspect="1"/>
              </p:cNvPicPr>
              <p:nvPr/>
            </p:nvPicPr>
            <p:blipFill>
              <a:blip r:embed="rId4"/>
              <a:stretch>
                <a:fillRect/>
              </a:stretch>
            </p:blipFill>
            <p:spPr>
              <a:xfrm rot="21030383">
                <a:off x="6841690" y="5887308"/>
                <a:ext cx="1555750" cy="308168"/>
              </a:xfrm>
              <a:prstGeom prst="rect">
                <a:avLst/>
              </a:prstGeom>
            </p:spPr>
          </p:pic>
          <p:sp>
            <p:nvSpPr>
              <p:cNvPr id="106" name="TextBox 105">
                <a:extLst>
                  <a:ext uri="{FF2B5EF4-FFF2-40B4-BE49-F238E27FC236}">
                    <a16:creationId xmlns:a16="http://schemas.microsoft.com/office/drawing/2014/main" id="{72475616-B042-AB45-DD16-2FCB129F312B}"/>
                  </a:ext>
                </a:extLst>
              </p:cNvPr>
              <p:cNvSpPr txBox="1"/>
              <p:nvPr/>
            </p:nvSpPr>
            <p:spPr>
              <a:xfrm rot="21046203">
                <a:off x="6813462" y="5883958"/>
                <a:ext cx="1438214" cy="307777"/>
              </a:xfrm>
              <a:prstGeom prst="rect">
                <a:avLst/>
              </a:prstGeom>
              <a:noFill/>
            </p:spPr>
            <p:txBody>
              <a:bodyPr wrap="none" rtlCol="0">
                <a:spAutoFit/>
              </a:bodyPr>
              <a:lstStyle/>
              <a:p>
                <a:pPr algn="ct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Niveles</a:t>
                </a:r>
                <a:r>
                  <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 </a:t>
                </a:r>
                <a:r>
                  <a:rPr lang="en-US" sz="1400" i="1" dirty="0" err="1">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Ilimitados</a:t>
                </a:r>
                <a:endParaRPr lang="en-US" sz="1400" i="1" dirty="0">
                  <a:solidFill>
                    <a:schemeClr val="bg1"/>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endParaRPr>
              </a:p>
            </p:txBody>
          </p:sp>
        </p:grpSp>
      </p:grpSp>
      <p:grpSp>
        <p:nvGrpSpPr>
          <p:cNvPr id="80" name="Group 79">
            <a:extLst>
              <a:ext uri="{FF2B5EF4-FFF2-40B4-BE49-F238E27FC236}">
                <a16:creationId xmlns:a16="http://schemas.microsoft.com/office/drawing/2014/main" id="{6C5C5B15-D588-1629-3CF4-DCAF435E8EB3}"/>
              </a:ext>
            </a:extLst>
          </p:cNvPr>
          <p:cNvGrpSpPr/>
          <p:nvPr/>
        </p:nvGrpSpPr>
        <p:grpSpPr>
          <a:xfrm>
            <a:off x="1216503" y="1719945"/>
            <a:ext cx="9713731" cy="1034541"/>
            <a:chOff x="921504" y="1719945"/>
            <a:chExt cx="9713731" cy="1034541"/>
          </a:xfrm>
        </p:grpSpPr>
        <p:sp>
          <p:nvSpPr>
            <p:cNvPr id="8" name="Oval 7">
              <a:extLst>
                <a:ext uri="{FF2B5EF4-FFF2-40B4-BE49-F238E27FC236}">
                  <a16:creationId xmlns:a16="http://schemas.microsoft.com/office/drawing/2014/main" id="{ABAA78EB-041C-5B7F-7F95-7510E5B4CDD7}"/>
                </a:ext>
              </a:extLst>
            </p:cNvPr>
            <p:cNvSpPr/>
            <p:nvPr/>
          </p:nvSpPr>
          <p:spPr>
            <a:xfrm>
              <a:off x="4510694" y="1719945"/>
              <a:ext cx="1034541" cy="1034541"/>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9" name="Oval 8">
              <a:extLst>
                <a:ext uri="{FF2B5EF4-FFF2-40B4-BE49-F238E27FC236}">
                  <a16:creationId xmlns:a16="http://schemas.microsoft.com/office/drawing/2014/main" id="{2FB64211-4BCF-C91B-1CE0-5885FD03A898}"/>
                </a:ext>
              </a:extLst>
            </p:cNvPr>
            <p:cNvSpPr/>
            <p:nvPr/>
          </p:nvSpPr>
          <p:spPr>
            <a:xfrm>
              <a:off x="6116079" y="1719945"/>
              <a:ext cx="1034541" cy="1034541"/>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10" name="Oval 9">
              <a:extLst>
                <a:ext uri="{FF2B5EF4-FFF2-40B4-BE49-F238E27FC236}">
                  <a16:creationId xmlns:a16="http://schemas.microsoft.com/office/drawing/2014/main" id="{874884B8-185B-07B2-3884-A0613643DB90}"/>
                </a:ext>
              </a:extLst>
            </p:cNvPr>
            <p:cNvSpPr/>
            <p:nvPr/>
          </p:nvSpPr>
          <p:spPr>
            <a:xfrm>
              <a:off x="7819184" y="1719945"/>
              <a:ext cx="1034541" cy="1034541"/>
            </a:xfrm>
            <a:prstGeom prst="ellipse">
              <a:avLst/>
            </a:prstGeom>
            <a:solidFill>
              <a:srgbClr val="FF671F"/>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Roboto Black" panose="02000000000000000000" pitchFamily="2" charset="0"/>
                  <a:cs typeface="+mn-cs"/>
                  <a:sym typeface="Arial"/>
                </a:rPr>
                <a:t>RVP</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13" name="Oval 12">
              <a:extLst>
                <a:ext uri="{FF2B5EF4-FFF2-40B4-BE49-F238E27FC236}">
                  <a16:creationId xmlns:a16="http://schemas.microsoft.com/office/drawing/2014/main" id="{7AE0CE4C-84E9-9190-3DE7-52195CE43201}"/>
                </a:ext>
              </a:extLst>
            </p:cNvPr>
            <p:cNvSpPr/>
            <p:nvPr/>
          </p:nvSpPr>
          <p:spPr>
            <a:xfrm>
              <a:off x="9600694" y="1719945"/>
              <a:ext cx="1034541" cy="1034541"/>
            </a:xfrm>
            <a:prstGeom prst="ellipse">
              <a:avLst/>
            </a:prstGeom>
            <a:solidFill>
              <a:srgbClr val="78BE1E"/>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p:txBody>
        </p:sp>
        <p:sp>
          <p:nvSpPr>
            <p:cNvPr id="20" name="Oval 19">
              <a:extLst>
                <a:ext uri="{FF2B5EF4-FFF2-40B4-BE49-F238E27FC236}">
                  <a16:creationId xmlns:a16="http://schemas.microsoft.com/office/drawing/2014/main" id="{82BA9025-AB6F-DED8-E679-F45C47CFDCFE}"/>
                </a:ext>
              </a:extLst>
            </p:cNvPr>
            <p:cNvSpPr/>
            <p:nvPr/>
          </p:nvSpPr>
          <p:spPr>
            <a:xfrm>
              <a:off x="921504" y="1719945"/>
              <a:ext cx="1034541" cy="1034541"/>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6" name="Oval 5">
              <a:extLst>
                <a:ext uri="{FF2B5EF4-FFF2-40B4-BE49-F238E27FC236}">
                  <a16:creationId xmlns:a16="http://schemas.microsoft.com/office/drawing/2014/main" id="{CF0E1930-0FAC-DFAA-EC54-8126BEF68256}"/>
                </a:ext>
              </a:extLst>
            </p:cNvPr>
            <p:cNvSpPr/>
            <p:nvPr/>
          </p:nvSpPr>
          <p:spPr>
            <a:xfrm>
              <a:off x="2713665" y="1719945"/>
              <a:ext cx="1034541" cy="1034541"/>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grpSp>
      <p:sp>
        <p:nvSpPr>
          <p:cNvPr id="2" name="TextBox 1">
            <a:extLst>
              <a:ext uri="{FF2B5EF4-FFF2-40B4-BE49-F238E27FC236}">
                <a16:creationId xmlns:a16="http://schemas.microsoft.com/office/drawing/2014/main" id="{CF14ECE1-4611-3A1B-5901-6628FB1720A7}"/>
              </a:ext>
            </a:extLst>
          </p:cNvPr>
          <p:cNvSpPr txBox="1"/>
          <p:nvPr/>
        </p:nvSpPr>
        <p:spPr>
          <a:xfrm>
            <a:off x="2727722" y="6355916"/>
            <a:ext cx="6736556" cy="369332"/>
          </a:xfrm>
          <a:prstGeom prst="rect">
            <a:avLst/>
          </a:prstGeom>
          <a:noFill/>
        </p:spPr>
        <p:txBody>
          <a:bodyPr wrap="square">
            <a:spAutoFit/>
          </a:bodyPr>
          <a:lstStyle/>
          <a:p>
            <a:r>
              <a:rPr lang="en-US" i="1" dirty="0">
                <a:solidFill>
                  <a:schemeClr val="tx2">
                    <a:lumMod val="75000"/>
                  </a:schemeClr>
                </a:solidFill>
                <a:latin typeface="Calibri" panose="020F0502020204030204" pitchFamily="34" charset="0"/>
                <a:cs typeface="Calibri" panose="020F0502020204030204" pitchFamily="34" charset="0"/>
              </a:rPr>
              <a:t>*</a:t>
            </a:r>
            <a:r>
              <a:rPr lang="en-US" i="1" dirty="0" err="1">
                <a:solidFill>
                  <a:schemeClr val="tx2">
                    <a:lumMod val="75000"/>
                  </a:schemeClr>
                </a:solidFill>
                <a:latin typeface="Calibri" panose="020F0502020204030204" pitchFamily="34" charset="0"/>
                <a:cs typeface="Calibri" panose="020F0502020204030204" pitchFamily="34" charset="0"/>
              </a:rPr>
              <a:t>Consulte</a:t>
            </a:r>
            <a:r>
              <a:rPr lang="en-US" i="1" dirty="0">
                <a:solidFill>
                  <a:schemeClr val="tx2">
                    <a:lumMod val="75000"/>
                  </a:schemeClr>
                </a:solidFill>
                <a:latin typeface="Calibri" panose="020F0502020204030204" pitchFamily="34" charset="0"/>
                <a:cs typeface="Calibri" panose="020F0502020204030204" pitchFamily="34" charset="0"/>
              </a:rPr>
              <a:t> El Plan de </a:t>
            </a:r>
            <a:r>
              <a:rPr lang="en-US" i="1" dirty="0" err="1">
                <a:solidFill>
                  <a:schemeClr val="tx2">
                    <a:lumMod val="75000"/>
                  </a:schemeClr>
                </a:solidFill>
                <a:latin typeface="Calibri" panose="020F0502020204030204" pitchFamily="34" charset="0"/>
                <a:cs typeface="Calibri" panose="020F0502020204030204" pitchFamily="34" charset="0"/>
              </a:rPr>
              <a:t>Compensacion</a:t>
            </a:r>
            <a:r>
              <a:rPr lang="en-US" i="1" dirty="0">
                <a:solidFill>
                  <a:schemeClr val="tx2">
                    <a:lumMod val="75000"/>
                  </a:schemeClr>
                </a:solidFill>
                <a:latin typeface="Calibri" panose="020F0502020204030204" pitchFamily="34" charset="0"/>
                <a:cs typeface="Calibri" panose="020F0502020204030204" pitchFamily="34" charset="0"/>
              </a:rPr>
              <a:t> Para </a:t>
            </a:r>
            <a:r>
              <a:rPr lang="en-US" i="1" dirty="0" err="1">
                <a:solidFill>
                  <a:schemeClr val="tx2">
                    <a:lumMod val="75000"/>
                  </a:schemeClr>
                </a:solidFill>
                <a:latin typeface="Calibri" panose="020F0502020204030204" pitchFamily="34" charset="0"/>
                <a:cs typeface="Calibri" panose="020F0502020204030204" pitchFamily="34" charset="0"/>
              </a:rPr>
              <a:t>Obtener</a:t>
            </a:r>
            <a:r>
              <a:rPr lang="en-US" i="1" dirty="0">
                <a:solidFill>
                  <a:schemeClr val="tx2">
                    <a:lumMod val="75000"/>
                  </a:schemeClr>
                </a:solidFill>
                <a:latin typeface="Calibri" panose="020F0502020204030204" pitchFamily="34" charset="0"/>
                <a:cs typeface="Calibri" panose="020F0502020204030204" pitchFamily="34" charset="0"/>
              </a:rPr>
              <a:t> </a:t>
            </a:r>
            <a:r>
              <a:rPr lang="en-US" i="1" dirty="0" err="1">
                <a:solidFill>
                  <a:schemeClr val="tx2">
                    <a:lumMod val="75000"/>
                  </a:schemeClr>
                </a:solidFill>
                <a:latin typeface="Calibri" panose="020F0502020204030204" pitchFamily="34" charset="0"/>
                <a:cs typeface="Calibri" panose="020F0502020204030204" pitchFamily="34" charset="0"/>
              </a:rPr>
              <a:t>Todos</a:t>
            </a:r>
            <a:r>
              <a:rPr lang="en-US" i="1" dirty="0">
                <a:solidFill>
                  <a:schemeClr val="tx2">
                    <a:lumMod val="75000"/>
                  </a:schemeClr>
                </a:solidFill>
                <a:latin typeface="Calibri" panose="020F0502020204030204" pitchFamily="34" charset="0"/>
                <a:cs typeface="Calibri" panose="020F0502020204030204" pitchFamily="34" charset="0"/>
              </a:rPr>
              <a:t> Los </a:t>
            </a:r>
            <a:r>
              <a:rPr lang="en-US" i="1" dirty="0" err="1">
                <a:solidFill>
                  <a:schemeClr val="tx2">
                    <a:lumMod val="75000"/>
                  </a:schemeClr>
                </a:solidFill>
                <a:latin typeface="Calibri" panose="020F0502020204030204" pitchFamily="34" charset="0"/>
                <a:cs typeface="Calibri" panose="020F0502020204030204" pitchFamily="34" charset="0"/>
              </a:rPr>
              <a:t>Detalles</a:t>
            </a:r>
            <a:r>
              <a:rPr lang="en-US" i="1" dirty="0">
                <a:solidFill>
                  <a:schemeClr val="tx2">
                    <a:lumMod val="75000"/>
                  </a:schemeClr>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44401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750"/>
                                        <p:tgtEl>
                                          <p:spTgt spid="8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85"/>
                                        </p:tgtEl>
                                        <p:attrNameLst>
                                          <p:attrName>style.visibility</p:attrName>
                                        </p:attrNameLst>
                                      </p:cBhvr>
                                      <p:to>
                                        <p:strVal val="visible"/>
                                      </p:to>
                                    </p:set>
                                    <p:animEffect transition="in" filter="wipe(up)">
                                      <p:cBhvr>
                                        <p:cTn id="21" dur="500"/>
                                        <p:tgtEl>
                                          <p:spTgt spid="85"/>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96"/>
                                        </p:tgtEl>
                                        <p:attrNameLst>
                                          <p:attrName>style.visibility</p:attrName>
                                        </p:attrNameLst>
                                      </p:cBhvr>
                                      <p:to>
                                        <p:strVal val="visible"/>
                                      </p:to>
                                    </p:set>
                                    <p:animEffect transition="in" filter="wipe(up)">
                                      <p:cBhvr>
                                        <p:cTn id="25" dur="500"/>
                                        <p:tgtEl>
                                          <p:spTgt spid="96"/>
                                        </p:tgtEl>
                                      </p:cBhvr>
                                    </p:animEffect>
                                  </p:childTnLst>
                                </p:cTn>
                              </p:par>
                            </p:childTnLst>
                          </p:cTn>
                        </p:par>
                        <p:par>
                          <p:cTn id="26" fill="hold">
                            <p:stCondLst>
                              <p:cond delay="1000"/>
                            </p:stCondLst>
                            <p:childTnLst>
                              <p:par>
                                <p:cTn id="27" presetID="22" presetClass="entr" presetSubtype="1" fill="hold" nodeType="afterEffect">
                                  <p:stCondLst>
                                    <p:cond delay="0"/>
                                  </p:stCondLst>
                                  <p:childTnLst>
                                    <p:set>
                                      <p:cBhvr>
                                        <p:cTn id="28" dur="1" fill="hold">
                                          <p:stCondLst>
                                            <p:cond delay="0"/>
                                          </p:stCondLst>
                                        </p:cTn>
                                        <p:tgtEl>
                                          <p:spTgt spid="77"/>
                                        </p:tgtEl>
                                        <p:attrNameLst>
                                          <p:attrName>style.visibility</p:attrName>
                                        </p:attrNameLst>
                                      </p:cBhvr>
                                      <p:to>
                                        <p:strVal val="visible"/>
                                      </p:to>
                                    </p:set>
                                    <p:animEffect transition="in" filter="wipe(up)">
                                      <p:cBhvr>
                                        <p:cTn id="29" dur="500"/>
                                        <p:tgtEl>
                                          <p:spTgt spid="77"/>
                                        </p:tgtEl>
                                      </p:cBhvr>
                                    </p:animEffect>
                                  </p:childTnLst>
                                </p:cTn>
                              </p:par>
                            </p:childTnLst>
                          </p:cTn>
                        </p:par>
                        <p:par>
                          <p:cTn id="30" fill="hold">
                            <p:stCondLst>
                              <p:cond delay="1500"/>
                            </p:stCondLst>
                            <p:childTnLst>
                              <p:par>
                                <p:cTn id="31" presetID="22" presetClass="entr" presetSubtype="1" fill="hold" nodeType="after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wipe(up)">
                                      <p:cBhvr>
                                        <p:cTn id="33"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8" name="Picture 67" descr="A blue and black background with text&#10;&#10;Description automatically generated">
            <a:extLst>
              <a:ext uri="{FF2B5EF4-FFF2-40B4-BE49-F238E27FC236}">
                <a16:creationId xmlns:a16="http://schemas.microsoft.com/office/drawing/2014/main" id="{827C0F58-3C84-7CAB-05F4-EA8A9BC09C74}"/>
              </a:ext>
            </a:extLst>
          </p:cNvPr>
          <p:cNvPicPr>
            <a:picLocks noChangeAspect="1"/>
          </p:cNvPicPr>
          <p:nvPr/>
        </p:nvPicPr>
        <p:blipFill rotWithShape="1">
          <a:blip r:embed="rId3">
            <a:alphaModFix amt="4000"/>
          </a:blip>
          <a:srcRect l="7326" t="17627" r="7326"/>
          <a:stretch/>
        </p:blipFill>
        <p:spPr>
          <a:xfrm>
            <a:off x="-4652" y="-2444"/>
            <a:ext cx="12192000" cy="6858000"/>
          </a:xfrm>
          <a:prstGeom prst="rect">
            <a:avLst/>
          </a:prstGeom>
        </p:spPr>
      </p:pic>
      <p:sp>
        <p:nvSpPr>
          <p:cNvPr id="33" name="Oval 32">
            <a:extLst>
              <a:ext uri="{FF2B5EF4-FFF2-40B4-BE49-F238E27FC236}">
                <a16:creationId xmlns:a16="http://schemas.microsoft.com/office/drawing/2014/main" id="{A6A080D4-D583-F5B9-68D7-F639EF38CB4B}"/>
              </a:ext>
            </a:extLst>
          </p:cNvPr>
          <p:cNvSpPr/>
          <p:nvPr/>
        </p:nvSpPr>
        <p:spPr>
          <a:xfrm>
            <a:off x="5681793" y="3649219"/>
            <a:ext cx="828413" cy="828413"/>
          </a:xfrm>
          <a:prstGeom prst="ellipse">
            <a:avLst/>
          </a:prstGeom>
          <a:ln w="1905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2"/>
                </a:solidFill>
                <a:effectLst/>
                <a:uLnTx/>
                <a:uFillTx/>
                <a:latin typeface="Calibri" panose="020F0502020204030204"/>
                <a:ea typeface="+mn-ea"/>
                <a:cs typeface="+mn-cs"/>
              </a:rPr>
              <a:t>Tu</a:t>
            </a:r>
            <a:endParaRPr kumimoji="0" lang="en-US" sz="2400" b="1" i="0" u="none" strike="noStrike" kern="1200" cap="none" spc="0" normalizeH="0" baseline="0" noProof="0" dirty="0">
              <a:ln>
                <a:noFill/>
              </a:ln>
              <a:solidFill>
                <a:schemeClr val="accent2"/>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CE908E5D-F621-58CA-8C69-2910378BB9D8}"/>
              </a:ext>
            </a:extLst>
          </p:cNvPr>
          <p:cNvSpPr txBox="1"/>
          <p:nvPr/>
        </p:nvSpPr>
        <p:spPr>
          <a:xfrm>
            <a:off x="559491" y="6358038"/>
            <a:ext cx="11073018" cy="41549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2F65A7">
                    <a:lumMod val="40000"/>
                    <a:lumOff val="60000"/>
                  </a:srgbClr>
                </a:solidFill>
                <a:effectLst/>
                <a:uLnTx/>
                <a:uFillTx/>
                <a:latin typeface="Calibri Light" panose="020F0302020204030204"/>
                <a:ea typeface="+mn-ea"/>
                <a:cs typeface="+mn-cs"/>
              </a:rPr>
              <a:t>*The hypothetical used in this presentation are for illustrative purposes only and not meant to imply that they are typical. Success as an ACN Independent Business Owner is not guaranteed but rather influenced by an individual’s specific efforts. Not all Independent Business Owners make a profit, and no one can be guaranteed success as an ACN Independent Business Owner.</a:t>
            </a:r>
          </a:p>
        </p:txBody>
      </p:sp>
      <p:sp>
        <p:nvSpPr>
          <p:cNvPr id="2" name="TextBox 1">
            <a:extLst>
              <a:ext uri="{FF2B5EF4-FFF2-40B4-BE49-F238E27FC236}">
                <a16:creationId xmlns:a16="http://schemas.microsoft.com/office/drawing/2014/main" id="{293A0373-F290-4A54-B451-17D25291EDEF}"/>
              </a:ext>
            </a:extLst>
          </p:cNvPr>
          <p:cNvSpPr txBox="1"/>
          <p:nvPr/>
        </p:nvSpPr>
        <p:spPr>
          <a:xfrm>
            <a:off x="1525422" y="284494"/>
            <a:ext cx="9141157" cy="707886"/>
          </a:xfrm>
          <a:prstGeom prst="rect">
            <a:avLst/>
          </a:prstGeom>
          <a:noFill/>
        </p:spPr>
        <p:txBody>
          <a:bodyPr wrap="none" rtlCol="0">
            <a:spAutoFit/>
          </a:bodyPr>
          <a:lstStyle/>
          <a:p>
            <a:pPr algn="ctr"/>
            <a:r>
              <a:rPr lang="en-US" sz="4000" b="1" dirty="0" err="1">
                <a:solidFill>
                  <a:schemeClr val="accent1"/>
                </a:solidFill>
                <a:latin typeface="Calibri" panose="020F0502020204030204" pitchFamily="34" charset="0"/>
                <a:cs typeface="Calibri" panose="020F0502020204030204" pitchFamily="34" charset="0"/>
              </a:rPr>
              <a:t>Oportunidad</a:t>
            </a:r>
            <a:r>
              <a:rPr lang="en-US" sz="4000" b="1" dirty="0">
                <a:solidFill>
                  <a:schemeClr val="accent1"/>
                </a:solidFill>
                <a:latin typeface="Calibri" panose="020F0502020204030204" pitchFamily="34" charset="0"/>
                <a:cs typeface="Calibri" panose="020F0502020204030204" pitchFamily="34" charset="0"/>
              </a:rPr>
              <a:t> de </a:t>
            </a:r>
            <a:r>
              <a:rPr lang="en-US" sz="4000" b="1" dirty="0" err="1">
                <a:solidFill>
                  <a:schemeClr val="accent1"/>
                </a:solidFill>
                <a:latin typeface="Calibri" panose="020F0502020204030204" pitchFamily="34" charset="0"/>
                <a:cs typeface="Calibri" panose="020F0502020204030204" pitchFamily="34" charset="0"/>
              </a:rPr>
              <a:t>crecimiento</a:t>
            </a:r>
            <a:r>
              <a:rPr lang="en-US" sz="4000" b="1" dirty="0">
                <a:solidFill>
                  <a:schemeClr val="accent1"/>
                </a:solidFill>
                <a:latin typeface="Calibri" panose="020F0502020204030204" pitchFamily="34" charset="0"/>
                <a:cs typeface="Calibri" panose="020F0502020204030204" pitchFamily="34" charset="0"/>
              </a:rPr>
              <a:t> </a:t>
            </a:r>
            <a:r>
              <a:rPr lang="en-US" sz="4000" b="1" dirty="0" err="1">
                <a:solidFill>
                  <a:schemeClr val="accent1"/>
                </a:solidFill>
                <a:latin typeface="Calibri" panose="020F0502020204030204" pitchFamily="34" charset="0"/>
                <a:cs typeface="Calibri" panose="020F0502020204030204" pitchFamily="34" charset="0"/>
              </a:rPr>
              <a:t>exponencial</a:t>
            </a:r>
            <a:r>
              <a:rPr lang="en-US" sz="4000" b="1" dirty="0">
                <a:solidFill>
                  <a:schemeClr val="accent1"/>
                </a:solidFill>
                <a:latin typeface="Calibri" panose="020F0502020204030204" pitchFamily="34" charset="0"/>
                <a:cs typeface="Calibri" panose="020F0502020204030204" pitchFamily="34" charset="0"/>
              </a:rPr>
              <a:t>*</a:t>
            </a:r>
          </a:p>
        </p:txBody>
      </p:sp>
      <p:grpSp>
        <p:nvGrpSpPr>
          <p:cNvPr id="6" name="Group 5">
            <a:extLst>
              <a:ext uri="{FF2B5EF4-FFF2-40B4-BE49-F238E27FC236}">
                <a16:creationId xmlns:a16="http://schemas.microsoft.com/office/drawing/2014/main" id="{3F0D2869-AD6C-242C-78E6-72BD60A5B367}"/>
              </a:ext>
            </a:extLst>
          </p:cNvPr>
          <p:cNvGrpSpPr/>
          <p:nvPr/>
        </p:nvGrpSpPr>
        <p:grpSpPr>
          <a:xfrm>
            <a:off x="2362675" y="691348"/>
            <a:ext cx="7466659" cy="1107996"/>
            <a:chOff x="2362675" y="790204"/>
            <a:chExt cx="7466659" cy="1107996"/>
          </a:xfrm>
        </p:grpSpPr>
        <p:sp>
          <p:nvSpPr>
            <p:cNvPr id="4" name="TextBox 3">
              <a:extLst>
                <a:ext uri="{FF2B5EF4-FFF2-40B4-BE49-F238E27FC236}">
                  <a16:creationId xmlns:a16="http://schemas.microsoft.com/office/drawing/2014/main" id="{84D02B9A-D5A1-3EB1-7AB3-9A2FD2263453}"/>
                </a:ext>
              </a:extLst>
            </p:cNvPr>
            <p:cNvSpPr txBox="1"/>
            <p:nvPr/>
          </p:nvSpPr>
          <p:spPr>
            <a:xfrm>
              <a:off x="2362675" y="865025"/>
              <a:ext cx="7466659" cy="830997"/>
            </a:xfrm>
            <a:prstGeom prst="rect">
              <a:avLst/>
            </a:prstGeom>
            <a:noFill/>
          </p:spPr>
          <p:txBody>
            <a:bodyPr wrap="none" rtlCol="0">
              <a:spAutoFit/>
            </a:bodyPr>
            <a:lstStyle/>
            <a:p>
              <a:pPr algn="ctr"/>
              <a:r>
                <a:rPr lang="en-US" sz="3200" dirty="0"/>
                <a:t>¡Imagina </a:t>
              </a:r>
              <a:r>
                <a:rPr lang="en-US" sz="3200" dirty="0" err="1"/>
                <a:t>ganar</a:t>
              </a:r>
              <a:r>
                <a:rPr lang="en-US" sz="3200" dirty="0"/>
                <a:t> un </a:t>
              </a:r>
              <a:r>
                <a:rPr lang="en-US" sz="4800" dirty="0">
                  <a:solidFill>
                    <a:schemeClr val="tx1">
                      <a:alpha val="0"/>
                    </a:schemeClr>
                  </a:solidFill>
                </a:rPr>
                <a:t>4%  </a:t>
              </a:r>
              <a:r>
                <a:rPr lang="en-US" sz="3200" dirty="0" err="1"/>
                <a:t>en</a:t>
              </a:r>
              <a:r>
                <a:rPr lang="en-US" sz="3200" dirty="0"/>
                <a:t> </a:t>
              </a:r>
              <a:r>
                <a:rPr lang="en-US" sz="3200" dirty="0" err="1"/>
                <a:t>todo</a:t>
              </a:r>
              <a:r>
                <a:rPr lang="en-US" sz="3200" dirty="0"/>
                <a:t> </a:t>
              </a:r>
              <a:r>
                <a:rPr lang="en-US" sz="3200" dirty="0" err="1"/>
                <a:t>tu</a:t>
              </a:r>
              <a:r>
                <a:rPr lang="en-US" sz="3200" dirty="0"/>
                <a:t> </a:t>
              </a:r>
              <a:r>
                <a:rPr lang="en-US" sz="3200" dirty="0" err="1"/>
                <a:t>equipo</a:t>
              </a:r>
              <a:r>
                <a:rPr lang="en-US" sz="3200" dirty="0"/>
                <a:t>!</a:t>
              </a:r>
            </a:p>
          </p:txBody>
        </p:sp>
        <p:sp>
          <p:nvSpPr>
            <p:cNvPr id="5" name="TextBox 4">
              <a:extLst>
                <a:ext uri="{FF2B5EF4-FFF2-40B4-BE49-F238E27FC236}">
                  <a16:creationId xmlns:a16="http://schemas.microsoft.com/office/drawing/2014/main" id="{8EAD46E0-3D5A-DE1F-7D6A-4D9AE1EA4A19}"/>
                </a:ext>
              </a:extLst>
            </p:cNvPr>
            <p:cNvSpPr txBox="1"/>
            <p:nvPr/>
          </p:nvSpPr>
          <p:spPr>
            <a:xfrm rot="21271146">
              <a:off x="5387642" y="790204"/>
              <a:ext cx="1231427"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a:ea typeface="+mn-ea"/>
                  <a:cs typeface="+mn-cs"/>
                </a:rPr>
                <a:t>4%</a:t>
              </a:r>
            </a:p>
          </p:txBody>
        </p:sp>
      </p:grpSp>
      <p:grpSp>
        <p:nvGrpSpPr>
          <p:cNvPr id="14" name="Group 13">
            <a:extLst>
              <a:ext uri="{FF2B5EF4-FFF2-40B4-BE49-F238E27FC236}">
                <a16:creationId xmlns:a16="http://schemas.microsoft.com/office/drawing/2014/main" id="{AEC0502C-AEE6-CE94-2D99-987B8D5A359D}"/>
              </a:ext>
            </a:extLst>
          </p:cNvPr>
          <p:cNvGrpSpPr/>
          <p:nvPr/>
        </p:nvGrpSpPr>
        <p:grpSpPr>
          <a:xfrm>
            <a:off x="6510206" y="3841669"/>
            <a:ext cx="771077" cy="443514"/>
            <a:chOff x="6510206" y="3787351"/>
            <a:chExt cx="771077" cy="443514"/>
          </a:xfrm>
        </p:grpSpPr>
        <p:pic>
          <p:nvPicPr>
            <p:cNvPr id="7" name="Graphic 6" descr="User with solid fill">
              <a:extLst>
                <a:ext uri="{FF2B5EF4-FFF2-40B4-BE49-F238E27FC236}">
                  <a16:creationId xmlns:a16="http://schemas.microsoft.com/office/drawing/2014/main" id="{68F86C86-B8CC-454A-BC41-6B332E486F2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37769" y="3787351"/>
              <a:ext cx="443514" cy="443514"/>
            </a:xfrm>
            <a:prstGeom prst="rect">
              <a:avLst/>
            </a:prstGeom>
          </p:spPr>
        </p:pic>
        <p:cxnSp>
          <p:nvCxnSpPr>
            <p:cNvPr id="187" name="Straight Connector 186">
              <a:extLst>
                <a:ext uri="{FF2B5EF4-FFF2-40B4-BE49-F238E27FC236}">
                  <a16:creationId xmlns:a16="http://schemas.microsoft.com/office/drawing/2014/main" id="{3B16958F-9008-A6A5-3DBE-A814DED860FE}"/>
                </a:ext>
              </a:extLst>
            </p:cNvPr>
            <p:cNvCxnSpPr>
              <a:cxnSpLocks/>
              <a:stCxn id="7" idx="1"/>
              <a:endCxn id="33" idx="6"/>
            </p:cNvCxnSpPr>
            <p:nvPr/>
          </p:nvCxnSpPr>
          <p:spPr>
            <a:xfrm flipH="1">
              <a:off x="6510206" y="4009108"/>
              <a:ext cx="327563" cy="905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F33C2691-12C5-2E87-F59A-955D4E764117}"/>
              </a:ext>
            </a:extLst>
          </p:cNvPr>
          <p:cNvGrpSpPr/>
          <p:nvPr/>
        </p:nvGrpSpPr>
        <p:grpSpPr>
          <a:xfrm>
            <a:off x="4907036" y="3841668"/>
            <a:ext cx="774757" cy="443514"/>
            <a:chOff x="4907036" y="3787350"/>
            <a:chExt cx="774757" cy="443514"/>
          </a:xfrm>
        </p:grpSpPr>
        <p:pic>
          <p:nvPicPr>
            <p:cNvPr id="199" name="Graphic 198" descr="User with solid fill">
              <a:extLst>
                <a:ext uri="{FF2B5EF4-FFF2-40B4-BE49-F238E27FC236}">
                  <a16:creationId xmlns:a16="http://schemas.microsoft.com/office/drawing/2014/main" id="{925EEA59-211D-A47E-E782-7B3765BC0D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07036" y="3787350"/>
              <a:ext cx="443514" cy="443514"/>
            </a:xfrm>
            <a:prstGeom prst="rect">
              <a:avLst/>
            </a:prstGeom>
          </p:spPr>
        </p:pic>
        <p:cxnSp>
          <p:nvCxnSpPr>
            <p:cNvPr id="200" name="Straight Connector 199">
              <a:extLst>
                <a:ext uri="{FF2B5EF4-FFF2-40B4-BE49-F238E27FC236}">
                  <a16:creationId xmlns:a16="http://schemas.microsoft.com/office/drawing/2014/main" id="{DD6AD0B1-BB70-CC1F-D5EA-5DA0078FE239}"/>
                </a:ext>
              </a:extLst>
            </p:cNvPr>
            <p:cNvCxnSpPr>
              <a:cxnSpLocks/>
              <a:stCxn id="33" idx="2"/>
              <a:endCxn id="199" idx="3"/>
            </p:cNvCxnSpPr>
            <p:nvPr/>
          </p:nvCxnSpPr>
          <p:spPr>
            <a:xfrm flipH="1" flipV="1">
              <a:off x="5350550" y="4009107"/>
              <a:ext cx="331243" cy="905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5073D6D8-9996-2BA5-92A7-9A224E20C1B2}"/>
              </a:ext>
            </a:extLst>
          </p:cNvPr>
          <p:cNvGrpSpPr/>
          <p:nvPr/>
        </p:nvGrpSpPr>
        <p:grpSpPr>
          <a:xfrm>
            <a:off x="5874242" y="2931427"/>
            <a:ext cx="443514" cy="736375"/>
            <a:chOff x="5874242" y="2877109"/>
            <a:chExt cx="443514" cy="736375"/>
          </a:xfrm>
        </p:grpSpPr>
        <p:pic>
          <p:nvPicPr>
            <p:cNvPr id="204" name="Graphic 203" descr="User with solid fill">
              <a:extLst>
                <a:ext uri="{FF2B5EF4-FFF2-40B4-BE49-F238E27FC236}">
                  <a16:creationId xmlns:a16="http://schemas.microsoft.com/office/drawing/2014/main" id="{41A5467F-68A0-12A8-70CF-314E2D3B8BF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4242" y="2877109"/>
              <a:ext cx="443514" cy="443514"/>
            </a:xfrm>
            <a:prstGeom prst="rect">
              <a:avLst/>
            </a:prstGeom>
          </p:spPr>
        </p:pic>
        <p:cxnSp>
          <p:nvCxnSpPr>
            <p:cNvPr id="207" name="Straight Connector 206">
              <a:extLst>
                <a:ext uri="{FF2B5EF4-FFF2-40B4-BE49-F238E27FC236}">
                  <a16:creationId xmlns:a16="http://schemas.microsoft.com/office/drawing/2014/main" id="{92E3D72B-66D8-FD69-95BB-130AC0EB7FFA}"/>
                </a:ext>
              </a:extLst>
            </p:cNvPr>
            <p:cNvCxnSpPr>
              <a:cxnSpLocks/>
              <a:stCxn id="204" idx="2"/>
            </p:cNvCxnSpPr>
            <p:nvPr/>
          </p:nvCxnSpPr>
          <p:spPr>
            <a:xfrm>
              <a:off x="6095999" y="3320623"/>
              <a:ext cx="3590" cy="292861"/>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093EE5-A3B1-FE3A-88D4-BB4C6CA88310}"/>
              </a:ext>
            </a:extLst>
          </p:cNvPr>
          <p:cNvGrpSpPr/>
          <p:nvPr/>
        </p:nvGrpSpPr>
        <p:grpSpPr>
          <a:xfrm>
            <a:off x="5874242" y="4477632"/>
            <a:ext cx="443514" cy="663474"/>
            <a:chOff x="5874242" y="4477632"/>
            <a:chExt cx="443514" cy="663474"/>
          </a:xfrm>
        </p:grpSpPr>
        <p:pic>
          <p:nvPicPr>
            <p:cNvPr id="206" name="Graphic 205" descr="User with solid fill">
              <a:extLst>
                <a:ext uri="{FF2B5EF4-FFF2-40B4-BE49-F238E27FC236}">
                  <a16:creationId xmlns:a16="http://schemas.microsoft.com/office/drawing/2014/main" id="{D9EAC09D-BCFE-575A-0D90-D80CC87A9C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4242" y="4697592"/>
              <a:ext cx="443514" cy="443514"/>
            </a:xfrm>
            <a:prstGeom prst="rect">
              <a:avLst/>
            </a:prstGeom>
          </p:spPr>
        </p:pic>
        <p:cxnSp>
          <p:nvCxnSpPr>
            <p:cNvPr id="210" name="Straight Connector 209">
              <a:extLst>
                <a:ext uri="{FF2B5EF4-FFF2-40B4-BE49-F238E27FC236}">
                  <a16:creationId xmlns:a16="http://schemas.microsoft.com/office/drawing/2014/main" id="{3257C310-7B51-EDA4-14CE-C873C833B226}"/>
                </a:ext>
              </a:extLst>
            </p:cNvPr>
            <p:cNvCxnSpPr>
              <a:cxnSpLocks/>
              <a:stCxn id="206" idx="0"/>
              <a:endCxn id="33" idx="4"/>
            </p:cNvCxnSpPr>
            <p:nvPr/>
          </p:nvCxnSpPr>
          <p:spPr>
            <a:xfrm flipV="1">
              <a:off x="6095999" y="4477632"/>
              <a:ext cx="1" cy="21996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460D9A88-8D98-1E83-1FD1-D4E9BDC67257}"/>
              </a:ext>
            </a:extLst>
          </p:cNvPr>
          <p:cNvGrpSpPr/>
          <p:nvPr/>
        </p:nvGrpSpPr>
        <p:grpSpPr>
          <a:xfrm>
            <a:off x="5461168" y="2380394"/>
            <a:ext cx="1275018" cy="730323"/>
            <a:chOff x="5461168" y="2326076"/>
            <a:chExt cx="1275018" cy="730323"/>
          </a:xfrm>
        </p:grpSpPr>
        <p:pic>
          <p:nvPicPr>
            <p:cNvPr id="213" name="Graphic 212" descr="User with solid fill">
              <a:extLst>
                <a:ext uri="{FF2B5EF4-FFF2-40B4-BE49-F238E27FC236}">
                  <a16:creationId xmlns:a16="http://schemas.microsoft.com/office/drawing/2014/main" id="{BEE92A62-D939-DF88-0F01-DA7FD8DEF72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2218" y="2326076"/>
              <a:ext cx="443514" cy="443514"/>
            </a:xfrm>
            <a:prstGeom prst="rect">
              <a:avLst/>
            </a:prstGeom>
          </p:spPr>
        </p:pic>
        <p:pic>
          <p:nvPicPr>
            <p:cNvPr id="214" name="Graphic 213" descr="User with solid fill">
              <a:extLst>
                <a:ext uri="{FF2B5EF4-FFF2-40B4-BE49-F238E27FC236}">
                  <a16:creationId xmlns:a16="http://schemas.microsoft.com/office/drawing/2014/main" id="{8E8E007C-705F-2378-974F-EBCCA34CD7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61168" y="2612885"/>
              <a:ext cx="443514" cy="443514"/>
            </a:xfrm>
            <a:prstGeom prst="rect">
              <a:avLst/>
            </a:prstGeom>
          </p:spPr>
        </p:pic>
        <p:pic>
          <p:nvPicPr>
            <p:cNvPr id="215" name="Graphic 214" descr="User with solid fill">
              <a:extLst>
                <a:ext uri="{FF2B5EF4-FFF2-40B4-BE49-F238E27FC236}">
                  <a16:creationId xmlns:a16="http://schemas.microsoft.com/office/drawing/2014/main" id="{0D447CAF-5583-F8DB-B5E5-44DC6EE9AB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92672" y="2601593"/>
              <a:ext cx="443514" cy="443514"/>
            </a:xfrm>
            <a:prstGeom prst="rect">
              <a:avLst/>
            </a:prstGeom>
          </p:spPr>
        </p:pic>
        <p:cxnSp>
          <p:nvCxnSpPr>
            <p:cNvPr id="216" name="Straight Connector 215">
              <a:extLst>
                <a:ext uri="{FF2B5EF4-FFF2-40B4-BE49-F238E27FC236}">
                  <a16:creationId xmlns:a16="http://schemas.microsoft.com/office/drawing/2014/main" id="{655448AB-B475-D408-6896-728F33419DB3}"/>
                </a:ext>
              </a:extLst>
            </p:cNvPr>
            <p:cNvCxnSpPr>
              <a:cxnSpLocks/>
              <a:stCxn id="214" idx="3"/>
              <a:endCxn id="204" idx="0"/>
            </p:cNvCxnSpPr>
            <p:nvPr/>
          </p:nvCxnSpPr>
          <p:spPr>
            <a:xfrm>
              <a:off x="5904682" y="2834642"/>
              <a:ext cx="191317" cy="5152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20247753-2635-6A0E-6D4F-2463F00A6397}"/>
                </a:ext>
              </a:extLst>
            </p:cNvPr>
            <p:cNvCxnSpPr>
              <a:cxnSpLocks/>
              <a:endCxn id="215" idx="1"/>
            </p:cNvCxnSpPr>
            <p:nvPr/>
          </p:nvCxnSpPr>
          <p:spPr>
            <a:xfrm flipV="1">
              <a:off x="6093975" y="2823350"/>
              <a:ext cx="198697" cy="5375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2F9DDF0A-5115-309E-3AB6-46736415C727}"/>
                </a:ext>
              </a:extLst>
            </p:cNvPr>
            <p:cNvCxnSpPr>
              <a:cxnSpLocks/>
              <a:stCxn id="213" idx="2"/>
              <a:endCxn id="204" idx="0"/>
            </p:cNvCxnSpPr>
            <p:nvPr/>
          </p:nvCxnSpPr>
          <p:spPr>
            <a:xfrm>
              <a:off x="6093975" y="2769590"/>
              <a:ext cx="2024" cy="116572"/>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A24A5B7E-907F-D991-5387-C3EB61EA52FB}"/>
              </a:ext>
            </a:extLst>
          </p:cNvPr>
          <p:cNvGrpSpPr/>
          <p:nvPr/>
        </p:nvGrpSpPr>
        <p:grpSpPr>
          <a:xfrm>
            <a:off x="6406179" y="2969621"/>
            <a:ext cx="1290999" cy="819527"/>
            <a:chOff x="6406179" y="2915303"/>
            <a:chExt cx="1290999" cy="819527"/>
          </a:xfrm>
        </p:grpSpPr>
        <p:pic>
          <p:nvPicPr>
            <p:cNvPr id="226" name="Graphic 225" descr="User with solid fill">
              <a:extLst>
                <a:ext uri="{FF2B5EF4-FFF2-40B4-BE49-F238E27FC236}">
                  <a16:creationId xmlns:a16="http://schemas.microsoft.com/office/drawing/2014/main" id="{712CCEB7-2156-81FF-21E6-5AB7B5A861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53664" y="2915303"/>
              <a:ext cx="443514" cy="443514"/>
            </a:xfrm>
            <a:prstGeom prst="rect">
              <a:avLst/>
            </a:prstGeom>
          </p:spPr>
        </p:pic>
        <p:cxnSp>
          <p:nvCxnSpPr>
            <p:cNvPr id="227" name="Straight Connector 226">
              <a:extLst>
                <a:ext uri="{FF2B5EF4-FFF2-40B4-BE49-F238E27FC236}">
                  <a16:creationId xmlns:a16="http://schemas.microsoft.com/office/drawing/2014/main" id="{A0856FB5-3AA7-AC91-794F-C0D7A4B75749}"/>
                </a:ext>
              </a:extLst>
            </p:cNvPr>
            <p:cNvCxnSpPr>
              <a:cxnSpLocks/>
              <a:stCxn id="226" idx="1"/>
            </p:cNvCxnSpPr>
            <p:nvPr/>
          </p:nvCxnSpPr>
          <p:spPr>
            <a:xfrm flipH="1">
              <a:off x="6406179" y="3137060"/>
              <a:ext cx="847485" cy="59777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FD142A34-0093-F9A2-3C5B-3F01156A75FD}"/>
              </a:ext>
            </a:extLst>
          </p:cNvPr>
          <p:cNvGrpSpPr/>
          <p:nvPr/>
        </p:nvGrpSpPr>
        <p:grpSpPr>
          <a:xfrm>
            <a:off x="4718392" y="2969621"/>
            <a:ext cx="1067427" cy="795967"/>
            <a:chOff x="4718392" y="2915303"/>
            <a:chExt cx="1067427" cy="795967"/>
          </a:xfrm>
        </p:grpSpPr>
        <p:pic>
          <p:nvPicPr>
            <p:cNvPr id="232" name="Graphic 231" descr="User with solid fill">
              <a:extLst>
                <a:ext uri="{FF2B5EF4-FFF2-40B4-BE49-F238E27FC236}">
                  <a16:creationId xmlns:a16="http://schemas.microsoft.com/office/drawing/2014/main" id="{19E60E69-4FF9-A809-A62C-740A93A45D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18392" y="2915303"/>
              <a:ext cx="443514" cy="443514"/>
            </a:xfrm>
            <a:prstGeom prst="rect">
              <a:avLst/>
            </a:prstGeom>
          </p:spPr>
        </p:pic>
        <p:cxnSp>
          <p:nvCxnSpPr>
            <p:cNvPr id="233" name="Straight Connector 232">
              <a:extLst>
                <a:ext uri="{FF2B5EF4-FFF2-40B4-BE49-F238E27FC236}">
                  <a16:creationId xmlns:a16="http://schemas.microsoft.com/office/drawing/2014/main" id="{6726E4B1-9C32-36D4-7372-BAA0EA6989FB}"/>
                </a:ext>
              </a:extLst>
            </p:cNvPr>
            <p:cNvCxnSpPr>
              <a:cxnSpLocks/>
              <a:stCxn id="232" idx="2"/>
            </p:cNvCxnSpPr>
            <p:nvPr/>
          </p:nvCxnSpPr>
          <p:spPr>
            <a:xfrm>
              <a:off x="4940149" y="3358817"/>
              <a:ext cx="845670" cy="35245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4708D6E7-4CB2-1203-1CAA-89E82F0ED4FF}"/>
              </a:ext>
            </a:extLst>
          </p:cNvPr>
          <p:cNvGrpSpPr/>
          <p:nvPr/>
        </p:nvGrpSpPr>
        <p:grpSpPr>
          <a:xfrm>
            <a:off x="7059526" y="2441643"/>
            <a:ext cx="443514" cy="537031"/>
            <a:chOff x="7059526" y="2387325"/>
            <a:chExt cx="443514" cy="537031"/>
          </a:xfrm>
        </p:grpSpPr>
        <p:pic>
          <p:nvPicPr>
            <p:cNvPr id="238" name="Graphic 237" descr="User with solid fill">
              <a:extLst>
                <a:ext uri="{FF2B5EF4-FFF2-40B4-BE49-F238E27FC236}">
                  <a16:creationId xmlns:a16="http://schemas.microsoft.com/office/drawing/2014/main" id="{34D48DEC-4577-FF4E-2297-E61ED16E57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59526" y="2387325"/>
              <a:ext cx="443514" cy="443514"/>
            </a:xfrm>
            <a:prstGeom prst="rect">
              <a:avLst/>
            </a:prstGeom>
          </p:spPr>
        </p:pic>
        <p:cxnSp>
          <p:nvCxnSpPr>
            <p:cNvPr id="241" name="Straight Connector 240">
              <a:extLst>
                <a:ext uri="{FF2B5EF4-FFF2-40B4-BE49-F238E27FC236}">
                  <a16:creationId xmlns:a16="http://schemas.microsoft.com/office/drawing/2014/main" id="{FFECB012-51F7-F1B9-2D00-F2A6C72D3379}"/>
                </a:ext>
              </a:extLst>
            </p:cNvPr>
            <p:cNvCxnSpPr>
              <a:cxnSpLocks/>
              <a:stCxn id="238" idx="2"/>
              <a:endCxn id="226" idx="0"/>
            </p:cNvCxnSpPr>
            <p:nvPr/>
          </p:nvCxnSpPr>
          <p:spPr>
            <a:xfrm>
              <a:off x="7281283" y="2830839"/>
              <a:ext cx="194138" cy="93517"/>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39DEF2B0-CB1C-4ECD-B679-4BEB1006EE3B}"/>
              </a:ext>
            </a:extLst>
          </p:cNvPr>
          <p:cNvGrpSpPr/>
          <p:nvPr/>
        </p:nvGrpSpPr>
        <p:grpSpPr>
          <a:xfrm>
            <a:off x="7475421" y="3331745"/>
            <a:ext cx="620360" cy="443514"/>
            <a:chOff x="7475421" y="3277427"/>
            <a:chExt cx="620360" cy="443514"/>
          </a:xfrm>
        </p:grpSpPr>
        <p:pic>
          <p:nvPicPr>
            <p:cNvPr id="239" name="Graphic 238" descr="User with solid fill">
              <a:extLst>
                <a:ext uri="{FF2B5EF4-FFF2-40B4-BE49-F238E27FC236}">
                  <a16:creationId xmlns:a16="http://schemas.microsoft.com/office/drawing/2014/main" id="{8CA6A80D-1127-C55F-F06C-C86E5AA573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52267" y="3277427"/>
              <a:ext cx="443514" cy="443514"/>
            </a:xfrm>
            <a:prstGeom prst="rect">
              <a:avLst/>
            </a:prstGeom>
          </p:spPr>
        </p:pic>
        <p:cxnSp>
          <p:nvCxnSpPr>
            <p:cNvPr id="245" name="Straight Connector 244">
              <a:extLst>
                <a:ext uri="{FF2B5EF4-FFF2-40B4-BE49-F238E27FC236}">
                  <a16:creationId xmlns:a16="http://schemas.microsoft.com/office/drawing/2014/main" id="{4DC238F4-1875-3072-1F6C-FF346FA7C7F5}"/>
                </a:ext>
              </a:extLst>
            </p:cNvPr>
            <p:cNvCxnSpPr>
              <a:cxnSpLocks/>
              <a:stCxn id="226" idx="2"/>
              <a:endCxn id="239" idx="1"/>
            </p:cNvCxnSpPr>
            <p:nvPr/>
          </p:nvCxnSpPr>
          <p:spPr>
            <a:xfrm>
              <a:off x="7475421" y="3367870"/>
              <a:ext cx="176846" cy="13131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cxnSp>
        <p:nvCxnSpPr>
          <p:cNvPr id="248" name="Straight Connector 247">
            <a:extLst>
              <a:ext uri="{FF2B5EF4-FFF2-40B4-BE49-F238E27FC236}">
                <a16:creationId xmlns:a16="http://schemas.microsoft.com/office/drawing/2014/main" id="{BCA43485-6424-BD09-168E-046BA3FF0449}"/>
              </a:ext>
            </a:extLst>
          </p:cNvPr>
          <p:cNvCxnSpPr>
            <a:cxnSpLocks/>
            <a:stCxn id="240" idx="1"/>
            <a:endCxn id="238" idx="3"/>
          </p:cNvCxnSpPr>
          <p:nvPr/>
        </p:nvCxnSpPr>
        <p:spPr>
          <a:xfrm flipH="1">
            <a:off x="7503040" y="2602151"/>
            <a:ext cx="919684" cy="6124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nvGrpSpPr>
          <p:cNvPr id="670" name="Group 669">
            <a:extLst>
              <a:ext uri="{FF2B5EF4-FFF2-40B4-BE49-F238E27FC236}">
                <a16:creationId xmlns:a16="http://schemas.microsoft.com/office/drawing/2014/main" id="{7392EC61-FBCC-4442-E077-D3182B6AA500}"/>
              </a:ext>
            </a:extLst>
          </p:cNvPr>
          <p:cNvGrpSpPr/>
          <p:nvPr/>
        </p:nvGrpSpPr>
        <p:grpSpPr>
          <a:xfrm>
            <a:off x="7891316" y="1826002"/>
            <a:ext cx="1472947" cy="1558184"/>
            <a:chOff x="7891316" y="1771684"/>
            <a:chExt cx="1472947" cy="1558184"/>
          </a:xfrm>
        </p:grpSpPr>
        <p:pic>
          <p:nvPicPr>
            <p:cNvPr id="240" name="Graphic 239" descr="User with solid fill">
              <a:extLst>
                <a:ext uri="{FF2B5EF4-FFF2-40B4-BE49-F238E27FC236}">
                  <a16:creationId xmlns:a16="http://schemas.microsoft.com/office/drawing/2014/main" id="{1C4941E2-C8DC-9A72-B897-2D4D2E1AD9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51" name="Graphic 250" descr="User with solid fill">
              <a:extLst>
                <a:ext uri="{FF2B5EF4-FFF2-40B4-BE49-F238E27FC236}">
                  <a16:creationId xmlns:a16="http://schemas.microsoft.com/office/drawing/2014/main" id="{C4E017F0-C887-0D46-6FEB-1CE67BE68D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52" name="Graphic 251" descr="User with solid fill">
              <a:extLst>
                <a:ext uri="{FF2B5EF4-FFF2-40B4-BE49-F238E27FC236}">
                  <a16:creationId xmlns:a16="http://schemas.microsoft.com/office/drawing/2014/main" id="{77C21DA9-DB74-CD3C-09E2-3901F138E1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53" name="Graphic 252" descr="User with solid fill">
              <a:extLst>
                <a:ext uri="{FF2B5EF4-FFF2-40B4-BE49-F238E27FC236}">
                  <a16:creationId xmlns:a16="http://schemas.microsoft.com/office/drawing/2014/main" id="{D028A97B-C704-8748-7F79-2E0C674A5E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54" name="Graphic 253" descr="User with solid fill">
              <a:extLst>
                <a:ext uri="{FF2B5EF4-FFF2-40B4-BE49-F238E27FC236}">
                  <a16:creationId xmlns:a16="http://schemas.microsoft.com/office/drawing/2014/main" id="{7F849755-A7A6-7D5D-8643-3C53AFC568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55" name="Graphic 254" descr="User with solid fill">
              <a:extLst>
                <a:ext uri="{FF2B5EF4-FFF2-40B4-BE49-F238E27FC236}">
                  <a16:creationId xmlns:a16="http://schemas.microsoft.com/office/drawing/2014/main" id="{AC359E72-4E09-2680-0236-5432A63EF3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640" name="Straight Connector 639">
              <a:extLst>
                <a:ext uri="{FF2B5EF4-FFF2-40B4-BE49-F238E27FC236}">
                  <a16:creationId xmlns:a16="http://schemas.microsoft.com/office/drawing/2014/main" id="{32F2C02E-7878-1CDF-5C49-457D30C74472}"/>
                </a:ext>
              </a:extLst>
            </p:cNvPr>
            <p:cNvCxnSpPr>
              <a:cxnSpLocks/>
              <a:stCxn id="251" idx="3"/>
              <a:endCxn id="240"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43" name="Straight Connector 642">
              <a:extLst>
                <a:ext uri="{FF2B5EF4-FFF2-40B4-BE49-F238E27FC236}">
                  <a16:creationId xmlns:a16="http://schemas.microsoft.com/office/drawing/2014/main" id="{22E498FF-CCB7-118E-012E-330E76B10258}"/>
                </a:ext>
              </a:extLst>
            </p:cNvPr>
            <p:cNvCxnSpPr>
              <a:cxnSpLocks/>
              <a:stCxn id="253" idx="2"/>
              <a:endCxn id="240"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48" name="Straight Connector 647">
              <a:extLst>
                <a:ext uri="{FF2B5EF4-FFF2-40B4-BE49-F238E27FC236}">
                  <a16:creationId xmlns:a16="http://schemas.microsoft.com/office/drawing/2014/main" id="{E3811373-724E-BCF0-D5C7-2178FC19828D}"/>
                </a:ext>
              </a:extLst>
            </p:cNvPr>
            <p:cNvCxnSpPr>
              <a:cxnSpLocks/>
              <a:stCxn id="252" idx="1"/>
              <a:endCxn id="240"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53" name="Straight Connector 652">
              <a:extLst>
                <a:ext uri="{FF2B5EF4-FFF2-40B4-BE49-F238E27FC236}">
                  <a16:creationId xmlns:a16="http://schemas.microsoft.com/office/drawing/2014/main" id="{B63D9284-7D5E-8EEE-4584-FB464CA115D2}"/>
                </a:ext>
              </a:extLst>
            </p:cNvPr>
            <p:cNvCxnSpPr>
              <a:cxnSpLocks/>
              <a:stCxn id="254" idx="1"/>
              <a:endCxn id="240"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60" name="Straight Connector 659">
              <a:extLst>
                <a:ext uri="{FF2B5EF4-FFF2-40B4-BE49-F238E27FC236}">
                  <a16:creationId xmlns:a16="http://schemas.microsoft.com/office/drawing/2014/main" id="{16889DBF-9A6A-2329-4A20-05F213B49055}"/>
                </a:ext>
              </a:extLst>
            </p:cNvPr>
            <p:cNvCxnSpPr>
              <a:cxnSpLocks/>
              <a:stCxn id="240" idx="2"/>
              <a:endCxn id="255"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64" name="Straight Connector 663">
              <a:extLst>
                <a:ext uri="{FF2B5EF4-FFF2-40B4-BE49-F238E27FC236}">
                  <a16:creationId xmlns:a16="http://schemas.microsoft.com/office/drawing/2014/main" id="{302FD4F7-9D95-F2F6-28BD-9936BD4ADA2C}"/>
                </a:ext>
              </a:extLst>
            </p:cNvPr>
            <p:cNvCxnSpPr>
              <a:cxnSpLocks/>
              <a:stCxn id="240" idx="2"/>
              <a:endCxn id="66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665" name="Graphic 664" descr="User with solid fill">
              <a:extLst>
                <a:ext uri="{FF2B5EF4-FFF2-40B4-BE49-F238E27FC236}">
                  <a16:creationId xmlns:a16="http://schemas.microsoft.com/office/drawing/2014/main" id="{70FD6465-837D-3825-60F2-7DDE8635BC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grpSp>
        <p:nvGrpSpPr>
          <p:cNvPr id="1466" name="Group 1465">
            <a:extLst>
              <a:ext uri="{FF2B5EF4-FFF2-40B4-BE49-F238E27FC236}">
                <a16:creationId xmlns:a16="http://schemas.microsoft.com/office/drawing/2014/main" id="{A40D44EC-DCF7-5D86-A72C-299F349A7BD6}"/>
              </a:ext>
            </a:extLst>
          </p:cNvPr>
          <p:cNvGrpSpPr/>
          <p:nvPr/>
        </p:nvGrpSpPr>
        <p:grpSpPr>
          <a:xfrm>
            <a:off x="4029709" y="4477632"/>
            <a:ext cx="1472947" cy="1558184"/>
            <a:chOff x="7891316" y="1771684"/>
            <a:chExt cx="1472947" cy="1558184"/>
          </a:xfrm>
        </p:grpSpPr>
        <p:pic>
          <p:nvPicPr>
            <p:cNvPr id="1467" name="Graphic 1466" descr="User with solid fill">
              <a:extLst>
                <a:ext uri="{FF2B5EF4-FFF2-40B4-BE49-F238E27FC236}">
                  <a16:creationId xmlns:a16="http://schemas.microsoft.com/office/drawing/2014/main" id="{59F36300-30ED-B74C-B83C-E29EE65A71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468" name="Graphic 1467" descr="User with solid fill">
              <a:extLst>
                <a:ext uri="{FF2B5EF4-FFF2-40B4-BE49-F238E27FC236}">
                  <a16:creationId xmlns:a16="http://schemas.microsoft.com/office/drawing/2014/main" id="{65951037-D2F6-C3F3-5C0A-18463BC961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469" name="Graphic 1468" descr="User with solid fill">
              <a:extLst>
                <a:ext uri="{FF2B5EF4-FFF2-40B4-BE49-F238E27FC236}">
                  <a16:creationId xmlns:a16="http://schemas.microsoft.com/office/drawing/2014/main" id="{410A269B-CFD4-B5A1-C10C-0F6D5CD97F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470" name="Graphic 1469" descr="User with solid fill">
              <a:extLst>
                <a:ext uri="{FF2B5EF4-FFF2-40B4-BE49-F238E27FC236}">
                  <a16:creationId xmlns:a16="http://schemas.microsoft.com/office/drawing/2014/main" id="{4AE93193-5365-47AD-FE5E-84E0BC7E03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471" name="Graphic 1470" descr="User with solid fill">
              <a:extLst>
                <a:ext uri="{FF2B5EF4-FFF2-40B4-BE49-F238E27FC236}">
                  <a16:creationId xmlns:a16="http://schemas.microsoft.com/office/drawing/2014/main" id="{7E8CA2C9-5C0F-C5D7-F2BE-B9160D0253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20" name="Graphic 1919" descr="User with solid fill">
              <a:extLst>
                <a:ext uri="{FF2B5EF4-FFF2-40B4-BE49-F238E27FC236}">
                  <a16:creationId xmlns:a16="http://schemas.microsoft.com/office/drawing/2014/main" id="{6CA068F9-49D4-29F9-73A3-07B818AD7E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21" name="Straight Connector 1920">
              <a:extLst>
                <a:ext uri="{FF2B5EF4-FFF2-40B4-BE49-F238E27FC236}">
                  <a16:creationId xmlns:a16="http://schemas.microsoft.com/office/drawing/2014/main" id="{F37EFB21-F1AB-3D8D-04EC-7AE436B06905}"/>
                </a:ext>
              </a:extLst>
            </p:cNvPr>
            <p:cNvCxnSpPr>
              <a:cxnSpLocks/>
              <a:stCxn id="1468" idx="3"/>
              <a:endCxn id="1467"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2" name="Straight Connector 1921">
              <a:extLst>
                <a:ext uri="{FF2B5EF4-FFF2-40B4-BE49-F238E27FC236}">
                  <a16:creationId xmlns:a16="http://schemas.microsoft.com/office/drawing/2014/main" id="{0341ADD9-8665-84E8-3875-5C89C264F585}"/>
                </a:ext>
              </a:extLst>
            </p:cNvPr>
            <p:cNvCxnSpPr>
              <a:cxnSpLocks/>
              <a:stCxn id="1470" idx="2"/>
              <a:endCxn id="1467"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3" name="Straight Connector 1922">
              <a:extLst>
                <a:ext uri="{FF2B5EF4-FFF2-40B4-BE49-F238E27FC236}">
                  <a16:creationId xmlns:a16="http://schemas.microsoft.com/office/drawing/2014/main" id="{6CB4475C-4142-1451-8649-EAF5E8CDD7F2}"/>
                </a:ext>
              </a:extLst>
            </p:cNvPr>
            <p:cNvCxnSpPr>
              <a:cxnSpLocks/>
              <a:stCxn id="1469" idx="1"/>
              <a:endCxn id="1467"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4" name="Straight Connector 1923">
              <a:extLst>
                <a:ext uri="{FF2B5EF4-FFF2-40B4-BE49-F238E27FC236}">
                  <a16:creationId xmlns:a16="http://schemas.microsoft.com/office/drawing/2014/main" id="{312197A1-BE1F-1581-9DBD-7BB14C3FC848}"/>
                </a:ext>
              </a:extLst>
            </p:cNvPr>
            <p:cNvCxnSpPr>
              <a:cxnSpLocks/>
              <a:stCxn id="1471" idx="1"/>
              <a:endCxn id="1467"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5" name="Straight Connector 1924">
              <a:extLst>
                <a:ext uri="{FF2B5EF4-FFF2-40B4-BE49-F238E27FC236}">
                  <a16:creationId xmlns:a16="http://schemas.microsoft.com/office/drawing/2014/main" id="{F8E0D4C0-07E3-00D8-C629-C4C7B3AE6A99}"/>
                </a:ext>
              </a:extLst>
            </p:cNvPr>
            <p:cNvCxnSpPr>
              <a:cxnSpLocks/>
              <a:stCxn id="1467" idx="2"/>
              <a:endCxn id="1920"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6" name="Straight Connector 1925">
              <a:extLst>
                <a:ext uri="{FF2B5EF4-FFF2-40B4-BE49-F238E27FC236}">
                  <a16:creationId xmlns:a16="http://schemas.microsoft.com/office/drawing/2014/main" id="{9493227C-BF7C-6F53-D1A5-7A5FD898F9B8}"/>
                </a:ext>
              </a:extLst>
            </p:cNvPr>
            <p:cNvCxnSpPr>
              <a:cxnSpLocks/>
              <a:stCxn id="1467" idx="2"/>
              <a:endCxn id="1927"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927" name="Graphic 1926" descr="User with solid fill">
              <a:extLst>
                <a:ext uri="{FF2B5EF4-FFF2-40B4-BE49-F238E27FC236}">
                  <a16:creationId xmlns:a16="http://schemas.microsoft.com/office/drawing/2014/main" id="{89F7030F-E55E-D61A-BDFC-FCF55FACDF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grpSp>
        <p:nvGrpSpPr>
          <p:cNvPr id="1956" name="Group 1955">
            <a:extLst>
              <a:ext uri="{FF2B5EF4-FFF2-40B4-BE49-F238E27FC236}">
                <a16:creationId xmlns:a16="http://schemas.microsoft.com/office/drawing/2014/main" id="{9920160B-18DF-71BB-EEB2-EB83CAD9C59A}"/>
              </a:ext>
            </a:extLst>
          </p:cNvPr>
          <p:cNvGrpSpPr/>
          <p:nvPr/>
        </p:nvGrpSpPr>
        <p:grpSpPr>
          <a:xfrm>
            <a:off x="2205939" y="4634484"/>
            <a:ext cx="1472947" cy="1558184"/>
            <a:chOff x="7891316" y="1771684"/>
            <a:chExt cx="1472947" cy="1558184"/>
          </a:xfrm>
        </p:grpSpPr>
        <p:pic>
          <p:nvPicPr>
            <p:cNvPr id="1957" name="Graphic 1956" descr="User with solid fill">
              <a:extLst>
                <a:ext uri="{FF2B5EF4-FFF2-40B4-BE49-F238E27FC236}">
                  <a16:creationId xmlns:a16="http://schemas.microsoft.com/office/drawing/2014/main" id="{DAE661D1-05EA-8D9D-2F7F-8D67768B22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958" name="Graphic 1957" descr="User with solid fill">
              <a:extLst>
                <a:ext uri="{FF2B5EF4-FFF2-40B4-BE49-F238E27FC236}">
                  <a16:creationId xmlns:a16="http://schemas.microsoft.com/office/drawing/2014/main" id="{CC16169B-A7DB-3139-2E18-799A372B0A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959" name="Graphic 1958" descr="User with solid fill">
              <a:extLst>
                <a:ext uri="{FF2B5EF4-FFF2-40B4-BE49-F238E27FC236}">
                  <a16:creationId xmlns:a16="http://schemas.microsoft.com/office/drawing/2014/main" id="{6F3AD093-0BB5-16C3-876D-7F29EAA7BF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960" name="Graphic 1959" descr="User with solid fill">
              <a:extLst>
                <a:ext uri="{FF2B5EF4-FFF2-40B4-BE49-F238E27FC236}">
                  <a16:creationId xmlns:a16="http://schemas.microsoft.com/office/drawing/2014/main" id="{32CD30BE-F3FA-388A-C6D0-7C45C167D3A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961" name="Graphic 1960" descr="User with solid fill">
              <a:extLst>
                <a:ext uri="{FF2B5EF4-FFF2-40B4-BE49-F238E27FC236}">
                  <a16:creationId xmlns:a16="http://schemas.microsoft.com/office/drawing/2014/main" id="{1605C343-416C-29E0-CACE-6CD53F6E0C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62" name="Graphic 1961" descr="User with solid fill">
              <a:extLst>
                <a:ext uri="{FF2B5EF4-FFF2-40B4-BE49-F238E27FC236}">
                  <a16:creationId xmlns:a16="http://schemas.microsoft.com/office/drawing/2014/main" id="{E3679A77-86E4-D6FC-366B-E53B6FE0699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63" name="Straight Connector 1962">
              <a:extLst>
                <a:ext uri="{FF2B5EF4-FFF2-40B4-BE49-F238E27FC236}">
                  <a16:creationId xmlns:a16="http://schemas.microsoft.com/office/drawing/2014/main" id="{B6E308D9-5FBA-7DEE-BD0F-8D8BA4172D8D}"/>
                </a:ext>
              </a:extLst>
            </p:cNvPr>
            <p:cNvCxnSpPr>
              <a:cxnSpLocks/>
              <a:stCxn id="1958" idx="3"/>
              <a:endCxn id="1957"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4" name="Straight Connector 1963">
              <a:extLst>
                <a:ext uri="{FF2B5EF4-FFF2-40B4-BE49-F238E27FC236}">
                  <a16:creationId xmlns:a16="http://schemas.microsoft.com/office/drawing/2014/main" id="{7A67C542-67D9-ECD0-53A5-C5243C954A9A}"/>
                </a:ext>
              </a:extLst>
            </p:cNvPr>
            <p:cNvCxnSpPr>
              <a:cxnSpLocks/>
              <a:stCxn id="1960" idx="2"/>
              <a:endCxn id="1957"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5" name="Straight Connector 1964">
              <a:extLst>
                <a:ext uri="{FF2B5EF4-FFF2-40B4-BE49-F238E27FC236}">
                  <a16:creationId xmlns:a16="http://schemas.microsoft.com/office/drawing/2014/main" id="{B6FE27F2-0F87-214C-5D07-E0C0E7B6FB4C}"/>
                </a:ext>
              </a:extLst>
            </p:cNvPr>
            <p:cNvCxnSpPr>
              <a:cxnSpLocks/>
              <a:stCxn id="1959" idx="1"/>
              <a:endCxn id="1957"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6" name="Straight Connector 1965">
              <a:extLst>
                <a:ext uri="{FF2B5EF4-FFF2-40B4-BE49-F238E27FC236}">
                  <a16:creationId xmlns:a16="http://schemas.microsoft.com/office/drawing/2014/main" id="{D347535C-D39A-63B0-6318-522FDD6486CB}"/>
                </a:ext>
              </a:extLst>
            </p:cNvPr>
            <p:cNvCxnSpPr>
              <a:cxnSpLocks/>
              <a:stCxn id="1961" idx="1"/>
              <a:endCxn id="1957"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7" name="Straight Connector 1966">
              <a:extLst>
                <a:ext uri="{FF2B5EF4-FFF2-40B4-BE49-F238E27FC236}">
                  <a16:creationId xmlns:a16="http://schemas.microsoft.com/office/drawing/2014/main" id="{F5831006-8635-7B3C-D50B-FF25BEAFE1FD}"/>
                </a:ext>
              </a:extLst>
            </p:cNvPr>
            <p:cNvCxnSpPr>
              <a:cxnSpLocks/>
              <a:stCxn id="1957" idx="2"/>
              <a:endCxn id="1962"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8" name="Straight Connector 1967">
              <a:extLst>
                <a:ext uri="{FF2B5EF4-FFF2-40B4-BE49-F238E27FC236}">
                  <a16:creationId xmlns:a16="http://schemas.microsoft.com/office/drawing/2014/main" id="{4B7D6DD6-751F-0CF0-DF7F-362E06608039}"/>
                </a:ext>
              </a:extLst>
            </p:cNvPr>
            <p:cNvCxnSpPr>
              <a:cxnSpLocks/>
              <a:stCxn id="1957" idx="2"/>
              <a:endCxn id="2158"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158" name="Graphic 2157" descr="User with solid fill">
              <a:extLst>
                <a:ext uri="{FF2B5EF4-FFF2-40B4-BE49-F238E27FC236}">
                  <a16:creationId xmlns:a16="http://schemas.microsoft.com/office/drawing/2014/main" id="{28F893C3-B623-1DA3-4BE1-F22274EC7F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grpSp>
        <p:nvGrpSpPr>
          <p:cNvPr id="32" name="Group 31">
            <a:extLst>
              <a:ext uri="{FF2B5EF4-FFF2-40B4-BE49-F238E27FC236}">
                <a16:creationId xmlns:a16="http://schemas.microsoft.com/office/drawing/2014/main" id="{8A9C97B1-2E7E-DCC8-35C8-BA0D9877808C}"/>
              </a:ext>
            </a:extLst>
          </p:cNvPr>
          <p:cNvGrpSpPr/>
          <p:nvPr/>
        </p:nvGrpSpPr>
        <p:grpSpPr>
          <a:xfrm>
            <a:off x="9309752" y="1564571"/>
            <a:ext cx="1816581" cy="1558184"/>
            <a:chOff x="9309752" y="1510253"/>
            <a:chExt cx="1816581" cy="1558184"/>
          </a:xfrm>
        </p:grpSpPr>
        <p:grpSp>
          <p:nvGrpSpPr>
            <p:cNvPr id="1942" name="Group 1941">
              <a:extLst>
                <a:ext uri="{FF2B5EF4-FFF2-40B4-BE49-F238E27FC236}">
                  <a16:creationId xmlns:a16="http://schemas.microsoft.com/office/drawing/2014/main" id="{B7CE487D-BF76-C0DF-8B04-F1977015C455}"/>
                </a:ext>
              </a:extLst>
            </p:cNvPr>
            <p:cNvGrpSpPr/>
            <p:nvPr/>
          </p:nvGrpSpPr>
          <p:grpSpPr>
            <a:xfrm>
              <a:off x="9653386" y="1510253"/>
              <a:ext cx="1472947" cy="1558184"/>
              <a:chOff x="7891316" y="1771684"/>
              <a:chExt cx="1472947" cy="1558184"/>
            </a:xfrm>
          </p:grpSpPr>
          <p:pic>
            <p:nvPicPr>
              <p:cNvPr id="1943" name="Graphic 1942" descr="User with solid fill">
                <a:extLst>
                  <a:ext uri="{FF2B5EF4-FFF2-40B4-BE49-F238E27FC236}">
                    <a16:creationId xmlns:a16="http://schemas.microsoft.com/office/drawing/2014/main" id="{2F1ADC2A-DD8B-CB07-AB35-D87324246A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944" name="Graphic 1943" descr="User with solid fill">
                <a:extLst>
                  <a:ext uri="{FF2B5EF4-FFF2-40B4-BE49-F238E27FC236}">
                    <a16:creationId xmlns:a16="http://schemas.microsoft.com/office/drawing/2014/main" id="{1087538F-4CEB-7A70-8E64-FBBFDC773B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945" name="Graphic 1944" descr="User with solid fill">
                <a:extLst>
                  <a:ext uri="{FF2B5EF4-FFF2-40B4-BE49-F238E27FC236}">
                    <a16:creationId xmlns:a16="http://schemas.microsoft.com/office/drawing/2014/main" id="{410A38D0-B4AB-3F8C-B36F-8974B13710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946" name="Graphic 1945" descr="User with solid fill">
                <a:extLst>
                  <a:ext uri="{FF2B5EF4-FFF2-40B4-BE49-F238E27FC236}">
                    <a16:creationId xmlns:a16="http://schemas.microsoft.com/office/drawing/2014/main" id="{2826743B-8132-2722-AE7D-A9D766B252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947" name="Graphic 1946" descr="User with solid fill">
                <a:extLst>
                  <a:ext uri="{FF2B5EF4-FFF2-40B4-BE49-F238E27FC236}">
                    <a16:creationId xmlns:a16="http://schemas.microsoft.com/office/drawing/2014/main" id="{FCC5C43F-F7FB-B8B7-BE46-3F49F809672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48" name="Graphic 1947" descr="User with solid fill">
                <a:extLst>
                  <a:ext uri="{FF2B5EF4-FFF2-40B4-BE49-F238E27FC236}">
                    <a16:creationId xmlns:a16="http://schemas.microsoft.com/office/drawing/2014/main" id="{C8574EB3-542C-8243-C904-433824E049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49" name="Straight Connector 1948">
                <a:extLst>
                  <a:ext uri="{FF2B5EF4-FFF2-40B4-BE49-F238E27FC236}">
                    <a16:creationId xmlns:a16="http://schemas.microsoft.com/office/drawing/2014/main" id="{E3385F09-E4C4-3E1F-3261-0479DFA26377}"/>
                  </a:ext>
                </a:extLst>
              </p:cNvPr>
              <p:cNvCxnSpPr>
                <a:cxnSpLocks/>
                <a:stCxn id="1944" idx="3"/>
                <a:endCxn id="1943"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0" name="Straight Connector 1949">
                <a:extLst>
                  <a:ext uri="{FF2B5EF4-FFF2-40B4-BE49-F238E27FC236}">
                    <a16:creationId xmlns:a16="http://schemas.microsoft.com/office/drawing/2014/main" id="{ACE2D342-E4B2-3858-49D4-59094244D2D6}"/>
                  </a:ext>
                </a:extLst>
              </p:cNvPr>
              <p:cNvCxnSpPr>
                <a:cxnSpLocks/>
                <a:stCxn id="1946" idx="2"/>
                <a:endCxn id="1943"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1" name="Straight Connector 1950">
                <a:extLst>
                  <a:ext uri="{FF2B5EF4-FFF2-40B4-BE49-F238E27FC236}">
                    <a16:creationId xmlns:a16="http://schemas.microsoft.com/office/drawing/2014/main" id="{D6C96994-F2BA-A54E-8FDA-5D6EB69B1EE0}"/>
                  </a:ext>
                </a:extLst>
              </p:cNvPr>
              <p:cNvCxnSpPr>
                <a:cxnSpLocks/>
                <a:stCxn id="1945" idx="1"/>
                <a:endCxn id="1943"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2" name="Straight Connector 1951">
                <a:extLst>
                  <a:ext uri="{FF2B5EF4-FFF2-40B4-BE49-F238E27FC236}">
                    <a16:creationId xmlns:a16="http://schemas.microsoft.com/office/drawing/2014/main" id="{D2A61E9F-FAB6-1133-256F-87149A4FE297}"/>
                  </a:ext>
                </a:extLst>
              </p:cNvPr>
              <p:cNvCxnSpPr>
                <a:cxnSpLocks/>
                <a:stCxn id="1947" idx="1"/>
                <a:endCxn id="1943"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3" name="Straight Connector 1952">
                <a:extLst>
                  <a:ext uri="{FF2B5EF4-FFF2-40B4-BE49-F238E27FC236}">
                    <a16:creationId xmlns:a16="http://schemas.microsoft.com/office/drawing/2014/main" id="{CB94D98C-0CE5-BB0A-2DDE-AE203663DFE6}"/>
                  </a:ext>
                </a:extLst>
              </p:cNvPr>
              <p:cNvCxnSpPr>
                <a:cxnSpLocks/>
                <a:stCxn id="1943" idx="2"/>
                <a:endCxn id="1948"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4" name="Straight Connector 1953">
                <a:extLst>
                  <a:ext uri="{FF2B5EF4-FFF2-40B4-BE49-F238E27FC236}">
                    <a16:creationId xmlns:a16="http://schemas.microsoft.com/office/drawing/2014/main" id="{01B979C3-A8DB-3ABC-8E6A-54CDE6112766}"/>
                  </a:ext>
                </a:extLst>
              </p:cNvPr>
              <p:cNvCxnSpPr>
                <a:cxnSpLocks/>
                <a:stCxn id="1943" idx="2"/>
                <a:endCxn id="195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955" name="Graphic 1954" descr="User with solid fill">
                <a:extLst>
                  <a:ext uri="{FF2B5EF4-FFF2-40B4-BE49-F238E27FC236}">
                    <a16:creationId xmlns:a16="http://schemas.microsoft.com/office/drawing/2014/main" id="{3E086AEB-7642-B4AE-04A0-CD7373A582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53" name="Straight Connector 2552">
              <a:extLst>
                <a:ext uri="{FF2B5EF4-FFF2-40B4-BE49-F238E27FC236}">
                  <a16:creationId xmlns:a16="http://schemas.microsoft.com/office/drawing/2014/main" id="{DD062A2B-4B50-D927-2F95-694491EAB778}"/>
                </a:ext>
              </a:extLst>
            </p:cNvPr>
            <p:cNvCxnSpPr>
              <a:cxnSpLocks/>
              <a:stCxn id="1943" idx="1"/>
              <a:endCxn id="252" idx="3"/>
            </p:cNvCxnSpPr>
            <p:nvPr/>
          </p:nvCxnSpPr>
          <p:spPr>
            <a:xfrm flipH="1" flipV="1">
              <a:off x="9309752" y="2218365"/>
              <a:ext cx="875042" cy="68037"/>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4673BCE1-A72C-7F87-6E55-9D451EC108C2}"/>
              </a:ext>
            </a:extLst>
          </p:cNvPr>
          <p:cNvGrpSpPr/>
          <p:nvPr/>
        </p:nvGrpSpPr>
        <p:grpSpPr>
          <a:xfrm>
            <a:off x="10166943" y="3180684"/>
            <a:ext cx="1472947" cy="1602224"/>
            <a:chOff x="10166943" y="3126366"/>
            <a:chExt cx="1472947" cy="1602224"/>
          </a:xfrm>
        </p:grpSpPr>
        <p:grpSp>
          <p:nvGrpSpPr>
            <p:cNvPr id="2159" name="Group 2158">
              <a:extLst>
                <a:ext uri="{FF2B5EF4-FFF2-40B4-BE49-F238E27FC236}">
                  <a16:creationId xmlns:a16="http://schemas.microsoft.com/office/drawing/2014/main" id="{2B26B357-D45D-051C-C877-D4CC98C5788B}"/>
                </a:ext>
              </a:extLst>
            </p:cNvPr>
            <p:cNvGrpSpPr/>
            <p:nvPr/>
          </p:nvGrpSpPr>
          <p:grpSpPr>
            <a:xfrm>
              <a:off x="10166943" y="3126366"/>
              <a:ext cx="1472947" cy="1558184"/>
              <a:chOff x="7891316" y="1771684"/>
              <a:chExt cx="1472947" cy="1558184"/>
            </a:xfrm>
          </p:grpSpPr>
          <p:pic>
            <p:nvPicPr>
              <p:cNvPr id="2160" name="Graphic 2159" descr="User with solid fill">
                <a:extLst>
                  <a:ext uri="{FF2B5EF4-FFF2-40B4-BE49-F238E27FC236}">
                    <a16:creationId xmlns:a16="http://schemas.microsoft.com/office/drawing/2014/main" id="{00D7A568-B910-F5BA-714E-43CAAF7FF9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161" name="Graphic 2160" descr="User with solid fill">
                <a:extLst>
                  <a:ext uri="{FF2B5EF4-FFF2-40B4-BE49-F238E27FC236}">
                    <a16:creationId xmlns:a16="http://schemas.microsoft.com/office/drawing/2014/main" id="{1BA179A7-25DD-0774-B22A-D9A608FD8B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162" name="Graphic 2161" descr="User with solid fill">
                <a:extLst>
                  <a:ext uri="{FF2B5EF4-FFF2-40B4-BE49-F238E27FC236}">
                    <a16:creationId xmlns:a16="http://schemas.microsoft.com/office/drawing/2014/main" id="{891B3D52-D32F-D268-E8E8-FC51C6D5E8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163" name="Graphic 2162" descr="User with solid fill">
                <a:extLst>
                  <a:ext uri="{FF2B5EF4-FFF2-40B4-BE49-F238E27FC236}">
                    <a16:creationId xmlns:a16="http://schemas.microsoft.com/office/drawing/2014/main" id="{7B3AB505-25DB-9E63-9DE8-8A01746C44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164" name="Graphic 2163" descr="User with solid fill">
                <a:extLst>
                  <a:ext uri="{FF2B5EF4-FFF2-40B4-BE49-F238E27FC236}">
                    <a16:creationId xmlns:a16="http://schemas.microsoft.com/office/drawing/2014/main" id="{36B05C65-5AB5-C687-08BE-8716DBA8F1B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165" name="Graphic 2164" descr="User with solid fill">
                <a:extLst>
                  <a:ext uri="{FF2B5EF4-FFF2-40B4-BE49-F238E27FC236}">
                    <a16:creationId xmlns:a16="http://schemas.microsoft.com/office/drawing/2014/main" id="{AE353FF1-B421-B3E6-A5AF-80A1E7775A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166" name="Straight Connector 2165">
                <a:extLst>
                  <a:ext uri="{FF2B5EF4-FFF2-40B4-BE49-F238E27FC236}">
                    <a16:creationId xmlns:a16="http://schemas.microsoft.com/office/drawing/2014/main" id="{182DF9AA-B555-7B2E-59AC-BD22FC363BCD}"/>
                  </a:ext>
                </a:extLst>
              </p:cNvPr>
              <p:cNvCxnSpPr>
                <a:cxnSpLocks/>
                <a:stCxn id="2161" idx="3"/>
                <a:endCxn id="2160"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67" name="Straight Connector 2166">
                <a:extLst>
                  <a:ext uri="{FF2B5EF4-FFF2-40B4-BE49-F238E27FC236}">
                    <a16:creationId xmlns:a16="http://schemas.microsoft.com/office/drawing/2014/main" id="{85EFBBD8-2B9A-5C77-D2AA-1DA9510A6E6A}"/>
                  </a:ext>
                </a:extLst>
              </p:cNvPr>
              <p:cNvCxnSpPr>
                <a:cxnSpLocks/>
                <a:stCxn id="2163" idx="2"/>
                <a:endCxn id="2160"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68" name="Straight Connector 2167">
                <a:extLst>
                  <a:ext uri="{FF2B5EF4-FFF2-40B4-BE49-F238E27FC236}">
                    <a16:creationId xmlns:a16="http://schemas.microsoft.com/office/drawing/2014/main" id="{9E037F6F-1D1D-AA11-00C2-8931D8DB2A1B}"/>
                  </a:ext>
                </a:extLst>
              </p:cNvPr>
              <p:cNvCxnSpPr>
                <a:cxnSpLocks/>
                <a:stCxn id="2162" idx="1"/>
                <a:endCxn id="2160"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69" name="Straight Connector 2168">
                <a:extLst>
                  <a:ext uri="{FF2B5EF4-FFF2-40B4-BE49-F238E27FC236}">
                    <a16:creationId xmlns:a16="http://schemas.microsoft.com/office/drawing/2014/main" id="{5951D87C-7B19-919E-B4F4-DDE711A0E82A}"/>
                  </a:ext>
                </a:extLst>
              </p:cNvPr>
              <p:cNvCxnSpPr>
                <a:cxnSpLocks/>
                <a:stCxn id="2164" idx="1"/>
                <a:endCxn id="2160"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70" name="Straight Connector 2169">
                <a:extLst>
                  <a:ext uri="{FF2B5EF4-FFF2-40B4-BE49-F238E27FC236}">
                    <a16:creationId xmlns:a16="http://schemas.microsoft.com/office/drawing/2014/main" id="{E08C83A8-6EC7-8C64-883A-23EC39B6C4F2}"/>
                  </a:ext>
                </a:extLst>
              </p:cNvPr>
              <p:cNvCxnSpPr>
                <a:cxnSpLocks/>
                <a:stCxn id="2160" idx="2"/>
                <a:endCxn id="2165"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71" name="Straight Connector 2170">
                <a:extLst>
                  <a:ext uri="{FF2B5EF4-FFF2-40B4-BE49-F238E27FC236}">
                    <a16:creationId xmlns:a16="http://schemas.microsoft.com/office/drawing/2014/main" id="{1B74CDCB-FDC3-1E6E-E9B0-ADB3B861C8FB}"/>
                  </a:ext>
                </a:extLst>
              </p:cNvPr>
              <p:cNvCxnSpPr>
                <a:cxnSpLocks/>
                <a:stCxn id="2160" idx="2"/>
                <a:endCxn id="2172"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172" name="Graphic 2171" descr="User with solid fill">
                <a:extLst>
                  <a:ext uri="{FF2B5EF4-FFF2-40B4-BE49-F238E27FC236}">
                    <a16:creationId xmlns:a16="http://schemas.microsoft.com/office/drawing/2014/main" id="{71259C68-2DCE-4F26-621B-63E622A1428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56" name="Straight Connector 2555">
              <a:extLst>
                <a:ext uri="{FF2B5EF4-FFF2-40B4-BE49-F238E27FC236}">
                  <a16:creationId xmlns:a16="http://schemas.microsoft.com/office/drawing/2014/main" id="{33BABFA6-CAA9-2045-BC95-77A1B9A07A6E}"/>
                </a:ext>
              </a:extLst>
            </p:cNvPr>
            <p:cNvCxnSpPr>
              <a:cxnSpLocks/>
              <a:stCxn id="2542" idx="0"/>
              <a:endCxn id="2165" idx="2"/>
            </p:cNvCxnSpPr>
            <p:nvPr/>
          </p:nvCxnSpPr>
          <p:spPr>
            <a:xfrm flipV="1">
              <a:off x="10271528" y="4684550"/>
              <a:ext cx="648580" cy="4404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72CC2E69-8FA4-763B-2DCA-B40BE6790EA8}"/>
              </a:ext>
            </a:extLst>
          </p:cNvPr>
          <p:cNvGrpSpPr/>
          <p:nvPr/>
        </p:nvGrpSpPr>
        <p:grpSpPr>
          <a:xfrm>
            <a:off x="8487020" y="3122755"/>
            <a:ext cx="1919531" cy="1800474"/>
            <a:chOff x="8487020" y="3122755"/>
            <a:chExt cx="1919531" cy="1800474"/>
          </a:xfrm>
        </p:grpSpPr>
        <p:grpSp>
          <p:nvGrpSpPr>
            <p:cNvPr id="686" name="Group 685">
              <a:extLst>
                <a:ext uri="{FF2B5EF4-FFF2-40B4-BE49-F238E27FC236}">
                  <a16:creationId xmlns:a16="http://schemas.microsoft.com/office/drawing/2014/main" id="{615FC1E6-5028-7861-4D06-7D77F575AE9C}"/>
                </a:ext>
              </a:extLst>
            </p:cNvPr>
            <p:cNvGrpSpPr/>
            <p:nvPr/>
          </p:nvGrpSpPr>
          <p:grpSpPr>
            <a:xfrm>
              <a:off x="8487020" y="3365045"/>
              <a:ext cx="1472947" cy="1558184"/>
              <a:chOff x="7891316" y="1771684"/>
              <a:chExt cx="1472947" cy="1558184"/>
            </a:xfrm>
          </p:grpSpPr>
          <p:pic>
            <p:nvPicPr>
              <p:cNvPr id="687" name="Graphic 686" descr="User with solid fill">
                <a:extLst>
                  <a:ext uri="{FF2B5EF4-FFF2-40B4-BE49-F238E27FC236}">
                    <a16:creationId xmlns:a16="http://schemas.microsoft.com/office/drawing/2014/main" id="{3A0A64D3-6312-AB9E-A0C6-79E2A8179CE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688" name="Graphic 687" descr="User with solid fill">
                <a:extLst>
                  <a:ext uri="{FF2B5EF4-FFF2-40B4-BE49-F238E27FC236}">
                    <a16:creationId xmlns:a16="http://schemas.microsoft.com/office/drawing/2014/main" id="{9295A81F-8DF4-7346-6B1B-0F000C6E5A4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689" name="Graphic 688" descr="User with solid fill">
                <a:extLst>
                  <a:ext uri="{FF2B5EF4-FFF2-40B4-BE49-F238E27FC236}">
                    <a16:creationId xmlns:a16="http://schemas.microsoft.com/office/drawing/2014/main" id="{710BC0E3-B439-3D20-7F19-7E00B74799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690" name="Graphic 689" descr="User with solid fill">
                <a:extLst>
                  <a:ext uri="{FF2B5EF4-FFF2-40B4-BE49-F238E27FC236}">
                    <a16:creationId xmlns:a16="http://schemas.microsoft.com/office/drawing/2014/main" id="{47ABF11E-5BA3-4D12-2C5A-FB3A1A11C8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691" name="Graphic 690" descr="User with solid fill">
                <a:extLst>
                  <a:ext uri="{FF2B5EF4-FFF2-40B4-BE49-F238E27FC236}">
                    <a16:creationId xmlns:a16="http://schemas.microsoft.com/office/drawing/2014/main" id="{D81EC780-D932-7410-D7FC-BB536F1930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169" name="Graphic 1168" descr="User with solid fill">
                <a:extLst>
                  <a:ext uri="{FF2B5EF4-FFF2-40B4-BE49-F238E27FC236}">
                    <a16:creationId xmlns:a16="http://schemas.microsoft.com/office/drawing/2014/main" id="{FF78E191-287A-3605-40CC-0A3ABDFABD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196" name="Straight Connector 1195">
                <a:extLst>
                  <a:ext uri="{FF2B5EF4-FFF2-40B4-BE49-F238E27FC236}">
                    <a16:creationId xmlns:a16="http://schemas.microsoft.com/office/drawing/2014/main" id="{74FE5AEC-6EBA-E22E-7563-F037E3D51F97}"/>
                  </a:ext>
                </a:extLst>
              </p:cNvPr>
              <p:cNvCxnSpPr>
                <a:cxnSpLocks/>
                <a:stCxn id="688" idx="3"/>
                <a:endCxn id="687"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54" name="Straight Connector 1453">
                <a:extLst>
                  <a:ext uri="{FF2B5EF4-FFF2-40B4-BE49-F238E27FC236}">
                    <a16:creationId xmlns:a16="http://schemas.microsoft.com/office/drawing/2014/main" id="{69CECFF7-2AC6-4E3B-A6E9-F1831CA9FEE8}"/>
                  </a:ext>
                </a:extLst>
              </p:cNvPr>
              <p:cNvCxnSpPr>
                <a:cxnSpLocks/>
                <a:stCxn id="690" idx="2"/>
                <a:endCxn id="687"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1" name="Straight Connector 1460">
                <a:extLst>
                  <a:ext uri="{FF2B5EF4-FFF2-40B4-BE49-F238E27FC236}">
                    <a16:creationId xmlns:a16="http://schemas.microsoft.com/office/drawing/2014/main" id="{16CD3B84-AF03-E3D4-D9BB-75DF04C787E7}"/>
                  </a:ext>
                </a:extLst>
              </p:cNvPr>
              <p:cNvCxnSpPr>
                <a:cxnSpLocks/>
                <a:stCxn id="689" idx="1"/>
                <a:endCxn id="687"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2" name="Straight Connector 1461">
                <a:extLst>
                  <a:ext uri="{FF2B5EF4-FFF2-40B4-BE49-F238E27FC236}">
                    <a16:creationId xmlns:a16="http://schemas.microsoft.com/office/drawing/2014/main" id="{744D9F44-EB2F-55D4-7FE3-DDE788A5CDAC}"/>
                  </a:ext>
                </a:extLst>
              </p:cNvPr>
              <p:cNvCxnSpPr>
                <a:cxnSpLocks/>
                <a:stCxn id="691" idx="1"/>
                <a:endCxn id="687"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3" name="Straight Connector 1462">
                <a:extLst>
                  <a:ext uri="{FF2B5EF4-FFF2-40B4-BE49-F238E27FC236}">
                    <a16:creationId xmlns:a16="http://schemas.microsoft.com/office/drawing/2014/main" id="{C719B830-E16E-B79E-AC42-6B944D474F00}"/>
                  </a:ext>
                </a:extLst>
              </p:cNvPr>
              <p:cNvCxnSpPr>
                <a:cxnSpLocks/>
                <a:stCxn id="687" idx="2"/>
                <a:endCxn id="1169"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4" name="Straight Connector 1463">
                <a:extLst>
                  <a:ext uri="{FF2B5EF4-FFF2-40B4-BE49-F238E27FC236}">
                    <a16:creationId xmlns:a16="http://schemas.microsoft.com/office/drawing/2014/main" id="{B0AC5268-439B-B02F-C04B-35FAF4A2029D}"/>
                  </a:ext>
                </a:extLst>
              </p:cNvPr>
              <p:cNvCxnSpPr>
                <a:cxnSpLocks/>
                <a:stCxn id="687" idx="2"/>
                <a:endCxn id="146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465" name="Graphic 1464" descr="User with solid fill">
                <a:extLst>
                  <a:ext uri="{FF2B5EF4-FFF2-40B4-BE49-F238E27FC236}">
                    <a16:creationId xmlns:a16="http://schemas.microsoft.com/office/drawing/2014/main" id="{07DB92BF-73D2-D450-F021-B1F8FA5BBF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59" name="Straight Connector 2558">
              <a:extLst>
                <a:ext uri="{FF2B5EF4-FFF2-40B4-BE49-F238E27FC236}">
                  <a16:creationId xmlns:a16="http://schemas.microsoft.com/office/drawing/2014/main" id="{6204BC35-22F2-768C-076F-FBB03ADA3114}"/>
                </a:ext>
              </a:extLst>
            </p:cNvPr>
            <p:cNvCxnSpPr>
              <a:cxnSpLocks/>
              <a:stCxn id="1948" idx="2"/>
            </p:cNvCxnSpPr>
            <p:nvPr/>
          </p:nvCxnSpPr>
          <p:spPr>
            <a:xfrm flipH="1">
              <a:off x="9905456" y="3122755"/>
              <a:ext cx="501095" cy="765927"/>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40B2E975-BE46-A287-AE38-F02363EEFF48}"/>
              </a:ext>
            </a:extLst>
          </p:cNvPr>
          <p:cNvGrpSpPr/>
          <p:nvPr/>
        </p:nvGrpSpPr>
        <p:grpSpPr>
          <a:xfrm>
            <a:off x="6317756" y="4333074"/>
            <a:ext cx="2027977" cy="1558184"/>
            <a:chOff x="6317756" y="4278756"/>
            <a:chExt cx="2027977" cy="1558184"/>
          </a:xfrm>
        </p:grpSpPr>
        <p:grpSp>
          <p:nvGrpSpPr>
            <p:cNvPr id="2315" name="Group 2314">
              <a:extLst>
                <a:ext uri="{FF2B5EF4-FFF2-40B4-BE49-F238E27FC236}">
                  <a16:creationId xmlns:a16="http://schemas.microsoft.com/office/drawing/2014/main" id="{FEC6228E-DAD5-BBBD-BCB8-E34982810180}"/>
                </a:ext>
              </a:extLst>
            </p:cNvPr>
            <p:cNvGrpSpPr/>
            <p:nvPr/>
          </p:nvGrpSpPr>
          <p:grpSpPr>
            <a:xfrm>
              <a:off x="6872786" y="4278756"/>
              <a:ext cx="1472947" cy="1558184"/>
              <a:chOff x="7891316" y="1771684"/>
              <a:chExt cx="1472947" cy="1558184"/>
            </a:xfrm>
          </p:grpSpPr>
          <p:pic>
            <p:nvPicPr>
              <p:cNvPr id="2316" name="Graphic 2315" descr="User with solid fill">
                <a:extLst>
                  <a:ext uri="{FF2B5EF4-FFF2-40B4-BE49-F238E27FC236}">
                    <a16:creationId xmlns:a16="http://schemas.microsoft.com/office/drawing/2014/main" id="{DCB612F7-3CD4-6DED-0DDF-86D87D1B2F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317" name="Graphic 2316" descr="User with solid fill">
                <a:extLst>
                  <a:ext uri="{FF2B5EF4-FFF2-40B4-BE49-F238E27FC236}">
                    <a16:creationId xmlns:a16="http://schemas.microsoft.com/office/drawing/2014/main" id="{B98CAFF2-DECF-7CD6-AA0A-BB32084BA0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318" name="Graphic 2317" descr="User with solid fill">
                <a:extLst>
                  <a:ext uri="{FF2B5EF4-FFF2-40B4-BE49-F238E27FC236}">
                    <a16:creationId xmlns:a16="http://schemas.microsoft.com/office/drawing/2014/main" id="{F56B28EA-BA3A-4132-2D01-151AD1341F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319" name="Graphic 2318" descr="User with solid fill">
                <a:extLst>
                  <a:ext uri="{FF2B5EF4-FFF2-40B4-BE49-F238E27FC236}">
                    <a16:creationId xmlns:a16="http://schemas.microsoft.com/office/drawing/2014/main" id="{F161C5AE-7B04-0457-7DF2-425E78C721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320" name="Graphic 2319" descr="User with solid fill">
                <a:extLst>
                  <a:ext uri="{FF2B5EF4-FFF2-40B4-BE49-F238E27FC236}">
                    <a16:creationId xmlns:a16="http://schemas.microsoft.com/office/drawing/2014/main" id="{33676647-6608-FA1E-AE35-DFB7D1687A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321" name="Graphic 2320" descr="User with solid fill">
                <a:extLst>
                  <a:ext uri="{FF2B5EF4-FFF2-40B4-BE49-F238E27FC236}">
                    <a16:creationId xmlns:a16="http://schemas.microsoft.com/office/drawing/2014/main" id="{27B6470D-0095-CA0A-3C19-BE92E46E4E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322" name="Straight Connector 2321">
                <a:extLst>
                  <a:ext uri="{FF2B5EF4-FFF2-40B4-BE49-F238E27FC236}">
                    <a16:creationId xmlns:a16="http://schemas.microsoft.com/office/drawing/2014/main" id="{C6E64978-0F57-B935-4E84-D9E948375108}"/>
                  </a:ext>
                </a:extLst>
              </p:cNvPr>
              <p:cNvCxnSpPr>
                <a:cxnSpLocks/>
                <a:stCxn id="2317" idx="3"/>
                <a:endCxn id="2316"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3" name="Straight Connector 2322">
                <a:extLst>
                  <a:ext uri="{FF2B5EF4-FFF2-40B4-BE49-F238E27FC236}">
                    <a16:creationId xmlns:a16="http://schemas.microsoft.com/office/drawing/2014/main" id="{D9C10E33-4A9E-87EA-EE98-9E7B65698885}"/>
                  </a:ext>
                </a:extLst>
              </p:cNvPr>
              <p:cNvCxnSpPr>
                <a:cxnSpLocks/>
                <a:stCxn id="2319" idx="2"/>
                <a:endCxn id="2316"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4" name="Straight Connector 2323">
                <a:extLst>
                  <a:ext uri="{FF2B5EF4-FFF2-40B4-BE49-F238E27FC236}">
                    <a16:creationId xmlns:a16="http://schemas.microsoft.com/office/drawing/2014/main" id="{E0A5B105-9DEF-7A01-F9DF-1373F088163A}"/>
                  </a:ext>
                </a:extLst>
              </p:cNvPr>
              <p:cNvCxnSpPr>
                <a:cxnSpLocks/>
                <a:stCxn id="2318" idx="1"/>
                <a:endCxn id="2316"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5" name="Straight Connector 2324">
                <a:extLst>
                  <a:ext uri="{FF2B5EF4-FFF2-40B4-BE49-F238E27FC236}">
                    <a16:creationId xmlns:a16="http://schemas.microsoft.com/office/drawing/2014/main" id="{1044E73E-AA9F-A179-7A31-4F720B5B9782}"/>
                  </a:ext>
                </a:extLst>
              </p:cNvPr>
              <p:cNvCxnSpPr>
                <a:cxnSpLocks/>
                <a:stCxn id="2320" idx="1"/>
                <a:endCxn id="2316"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6" name="Straight Connector 2325">
                <a:extLst>
                  <a:ext uri="{FF2B5EF4-FFF2-40B4-BE49-F238E27FC236}">
                    <a16:creationId xmlns:a16="http://schemas.microsoft.com/office/drawing/2014/main" id="{3E8B7FAF-80B4-E61C-DF3C-A80F4D8CEAFB}"/>
                  </a:ext>
                </a:extLst>
              </p:cNvPr>
              <p:cNvCxnSpPr>
                <a:cxnSpLocks/>
                <a:stCxn id="2316" idx="2"/>
                <a:endCxn id="2321"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7" name="Straight Connector 2326">
                <a:extLst>
                  <a:ext uri="{FF2B5EF4-FFF2-40B4-BE49-F238E27FC236}">
                    <a16:creationId xmlns:a16="http://schemas.microsoft.com/office/drawing/2014/main" id="{B24D88ED-917B-3A0A-95E4-171C6A2A7FBA}"/>
                  </a:ext>
                </a:extLst>
              </p:cNvPr>
              <p:cNvCxnSpPr>
                <a:cxnSpLocks/>
                <a:stCxn id="2316" idx="2"/>
                <a:endCxn id="2328"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328" name="Graphic 2327" descr="User with solid fill">
                <a:extLst>
                  <a:ext uri="{FF2B5EF4-FFF2-40B4-BE49-F238E27FC236}">
                    <a16:creationId xmlns:a16="http://schemas.microsoft.com/office/drawing/2014/main" id="{D57C05DF-E400-246D-9BD9-E170E391AA6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62" name="Straight Connector 2561">
              <a:extLst>
                <a:ext uri="{FF2B5EF4-FFF2-40B4-BE49-F238E27FC236}">
                  <a16:creationId xmlns:a16="http://schemas.microsoft.com/office/drawing/2014/main" id="{70AF08C7-781E-C292-CFB7-B8234E1DCA6B}"/>
                </a:ext>
              </a:extLst>
            </p:cNvPr>
            <p:cNvCxnSpPr>
              <a:cxnSpLocks/>
              <a:stCxn id="2316" idx="1"/>
              <a:endCxn id="206" idx="3"/>
            </p:cNvCxnSpPr>
            <p:nvPr/>
          </p:nvCxnSpPr>
          <p:spPr>
            <a:xfrm flipH="1" flipV="1">
              <a:off x="6317756" y="4919349"/>
              <a:ext cx="1086438" cy="180821"/>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071ED010-C1DA-6D2A-39B5-BE455D273E32}"/>
              </a:ext>
            </a:extLst>
          </p:cNvPr>
          <p:cNvGrpSpPr/>
          <p:nvPr/>
        </p:nvGrpSpPr>
        <p:grpSpPr>
          <a:xfrm>
            <a:off x="8345733" y="4782908"/>
            <a:ext cx="2645577" cy="1558184"/>
            <a:chOff x="8345733" y="4728590"/>
            <a:chExt cx="2645577" cy="1558184"/>
          </a:xfrm>
        </p:grpSpPr>
        <p:grpSp>
          <p:nvGrpSpPr>
            <p:cNvPr id="2538" name="Group 2537">
              <a:extLst>
                <a:ext uri="{FF2B5EF4-FFF2-40B4-BE49-F238E27FC236}">
                  <a16:creationId xmlns:a16="http://schemas.microsoft.com/office/drawing/2014/main" id="{3E1D2FD0-33EE-DDBE-F418-C40D26C572A9}"/>
                </a:ext>
              </a:extLst>
            </p:cNvPr>
            <p:cNvGrpSpPr/>
            <p:nvPr/>
          </p:nvGrpSpPr>
          <p:grpSpPr>
            <a:xfrm>
              <a:off x="9518363" y="4728590"/>
              <a:ext cx="1472947" cy="1558184"/>
              <a:chOff x="7891316" y="1771684"/>
              <a:chExt cx="1472947" cy="1558184"/>
            </a:xfrm>
          </p:grpSpPr>
          <p:pic>
            <p:nvPicPr>
              <p:cNvPr id="2539" name="Graphic 2538" descr="User with solid fill">
                <a:extLst>
                  <a:ext uri="{FF2B5EF4-FFF2-40B4-BE49-F238E27FC236}">
                    <a16:creationId xmlns:a16="http://schemas.microsoft.com/office/drawing/2014/main" id="{9F07118F-9424-42CA-D0D5-B048BBE023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540" name="Graphic 2539" descr="User with solid fill">
                <a:extLst>
                  <a:ext uri="{FF2B5EF4-FFF2-40B4-BE49-F238E27FC236}">
                    <a16:creationId xmlns:a16="http://schemas.microsoft.com/office/drawing/2014/main" id="{B6DEF71E-4A4C-E434-6165-1F0F507E59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541" name="Graphic 2540" descr="User with solid fill">
                <a:extLst>
                  <a:ext uri="{FF2B5EF4-FFF2-40B4-BE49-F238E27FC236}">
                    <a16:creationId xmlns:a16="http://schemas.microsoft.com/office/drawing/2014/main" id="{D90765A5-9DE7-4939-57B0-BC7B7ADDE7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542" name="Graphic 2541" descr="User with solid fill">
                <a:extLst>
                  <a:ext uri="{FF2B5EF4-FFF2-40B4-BE49-F238E27FC236}">
                    <a16:creationId xmlns:a16="http://schemas.microsoft.com/office/drawing/2014/main" id="{B7742E7B-AB72-BC55-48A5-60D1BEE7CDF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543" name="Graphic 2542" descr="User with solid fill">
                <a:extLst>
                  <a:ext uri="{FF2B5EF4-FFF2-40B4-BE49-F238E27FC236}">
                    <a16:creationId xmlns:a16="http://schemas.microsoft.com/office/drawing/2014/main" id="{05B72D93-DA81-AE49-0069-4785FEB887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544" name="Graphic 2543" descr="User with solid fill">
                <a:extLst>
                  <a:ext uri="{FF2B5EF4-FFF2-40B4-BE49-F238E27FC236}">
                    <a16:creationId xmlns:a16="http://schemas.microsoft.com/office/drawing/2014/main" id="{FC2D53B8-00F5-D6C5-2399-E716CED875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545" name="Straight Connector 2544">
                <a:extLst>
                  <a:ext uri="{FF2B5EF4-FFF2-40B4-BE49-F238E27FC236}">
                    <a16:creationId xmlns:a16="http://schemas.microsoft.com/office/drawing/2014/main" id="{B8C01048-18FE-54D6-B856-391366BED319}"/>
                  </a:ext>
                </a:extLst>
              </p:cNvPr>
              <p:cNvCxnSpPr>
                <a:cxnSpLocks/>
                <a:stCxn id="2540" idx="3"/>
                <a:endCxn id="2539"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6" name="Straight Connector 2545">
                <a:extLst>
                  <a:ext uri="{FF2B5EF4-FFF2-40B4-BE49-F238E27FC236}">
                    <a16:creationId xmlns:a16="http://schemas.microsoft.com/office/drawing/2014/main" id="{7C74352D-6DEA-7CE2-E5A2-D9705074F75D}"/>
                  </a:ext>
                </a:extLst>
              </p:cNvPr>
              <p:cNvCxnSpPr>
                <a:cxnSpLocks/>
                <a:stCxn id="2542" idx="2"/>
                <a:endCxn id="2539"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7" name="Straight Connector 2546">
                <a:extLst>
                  <a:ext uri="{FF2B5EF4-FFF2-40B4-BE49-F238E27FC236}">
                    <a16:creationId xmlns:a16="http://schemas.microsoft.com/office/drawing/2014/main" id="{FA000F5D-8CBC-ED27-3117-56EC9FC95694}"/>
                  </a:ext>
                </a:extLst>
              </p:cNvPr>
              <p:cNvCxnSpPr>
                <a:cxnSpLocks/>
                <a:stCxn id="2541" idx="1"/>
                <a:endCxn id="2539"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8" name="Straight Connector 2547">
                <a:extLst>
                  <a:ext uri="{FF2B5EF4-FFF2-40B4-BE49-F238E27FC236}">
                    <a16:creationId xmlns:a16="http://schemas.microsoft.com/office/drawing/2014/main" id="{4C8F2266-CE77-C6F7-1FC0-D414F9ECF7FE}"/>
                  </a:ext>
                </a:extLst>
              </p:cNvPr>
              <p:cNvCxnSpPr>
                <a:cxnSpLocks/>
                <a:stCxn id="2543" idx="1"/>
                <a:endCxn id="2539"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9" name="Straight Connector 2548">
                <a:extLst>
                  <a:ext uri="{FF2B5EF4-FFF2-40B4-BE49-F238E27FC236}">
                    <a16:creationId xmlns:a16="http://schemas.microsoft.com/office/drawing/2014/main" id="{2F811CE9-1D8D-9335-9CD7-1E4042FEBB43}"/>
                  </a:ext>
                </a:extLst>
              </p:cNvPr>
              <p:cNvCxnSpPr>
                <a:cxnSpLocks/>
                <a:stCxn id="2539" idx="2"/>
                <a:endCxn id="2544"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50" name="Straight Connector 2549">
                <a:extLst>
                  <a:ext uri="{FF2B5EF4-FFF2-40B4-BE49-F238E27FC236}">
                    <a16:creationId xmlns:a16="http://schemas.microsoft.com/office/drawing/2014/main" id="{1B93EB8D-87CE-6666-59D5-6A6D3E4F6C5E}"/>
                  </a:ext>
                </a:extLst>
              </p:cNvPr>
              <p:cNvCxnSpPr>
                <a:cxnSpLocks/>
                <a:stCxn id="2539" idx="2"/>
                <a:endCxn id="2551"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551" name="Graphic 2550" descr="User with solid fill">
                <a:extLst>
                  <a:ext uri="{FF2B5EF4-FFF2-40B4-BE49-F238E27FC236}">
                    <a16:creationId xmlns:a16="http://schemas.microsoft.com/office/drawing/2014/main" id="{7CAFE234-670B-E99D-5F12-AFCB4D0319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65" name="Straight Connector 2564">
              <a:extLst>
                <a:ext uri="{FF2B5EF4-FFF2-40B4-BE49-F238E27FC236}">
                  <a16:creationId xmlns:a16="http://schemas.microsoft.com/office/drawing/2014/main" id="{A2ED0D97-8D5B-5168-9978-5DC6B485CA2F}"/>
                </a:ext>
              </a:extLst>
            </p:cNvPr>
            <p:cNvCxnSpPr>
              <a:cxnSpLocks/>
              <a:stCxn id="2539" idx="1"/>
              <a:endCxn id="2320" idx="3"/>
            </p:cNvCxnSpPr>
            <p:nvPr/>
          </p:nvCxnSpPr>
          <p:spPr>
            <a:xfrm flipH="1" flipV="1">
              <a:off x="8345733" y="5393234"/>
              <a:ext cx="1704038" cy="111505"/>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cxnSp>
        <p:nvCxnSpPr>
          <p:cNvPr id="2568" name="Straight Connector 2567">
            <a:extLst>
              <a:ext uri="{FF2B5EF4-FFF2-40B4-BE49-F238E27FC236}">
                <a16:creationId xmlns:a16="http://schemas.microsoft.com/office/drawing/2014/main" id="{0EC11B5F-6573-8A07-7900-9B1408F57A23}"/>
              </a:ext>
            </a:extLst>
          </p:cNvPr>
          <p:cNvCxnSpPr>
            <a:cxnSpLocks/>
            <a:stCxn id="206" idx="1"/>
            <a:endCxn id="1467" idx="3"/>
          </p:cNvCxnSpPr>
          <p:nvPr/>
        </p:nvCxnSpPr>
        <p:spPr>
          <a:xfrm flipH="1">
            <a:off x="5004631" y="4973667"/>
            <a:ext cx="869611" cy="28011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69" name="Straight Connector 2568">
            <a:extLst>
              <a:ext uri="{FF2B5EF4-FFF2-40B4-BE49-F238E27FC236}">
                <a16:creationId xmlns:a16="http://schemas.microsoft.com/office/drawing/2014/main" id="{31DF01B5-CEC5-4D81-85E5-2884643D8A8C}"/>
              </a:ext>
            </a:extLst>
          </p:cNvPr>
          <p:cNvCxnSpPr>
            <a:cxnSpLocks/>
            <a:stCxn id="1467" idx="1"/>
          </p:cNvCxnSpPr>
          <p:nvPr/>
        </p:nvCxnSpPr>
        <p:spPr>
          <a:xfrm flipH="1">
            <a:off x="3189303" y="5253781"/>
            <a:ext cx="1371814" cy="16359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A11E220-D7B6-7756-6913-228E86ACC1B8}"/>
              </a:ext>
            </a:extLst>
          </p:cNvPr>
          <p:cNvGrpSpPr/>
          <p:nvPr/>
        </p:nvGrpSpPr>
        <p:grpSpPr>
          <a:xfrm>
            <a:off x="2931229" y="3005892"/>
            <a:ext cx="1975807" cy="1558184"/>
            <a:chOff x="2931229" y="2951574"/>
            <a:chExt cx="1975807" cy="1558184"/>
          </a:xfrm>
        </p:grpSpPr>
        <p:grpSp>
          <p:nvGrpSpPr>
            <p:cNvPr id="1928" name="Group 1927">
              <a:extLst>
                <a:ext uri="{FF2B5EF4-FFF2-40B4-BE49-F238E27FC236}">
                  <a16:creationId xmlns:a16="http://schemas.microsoft.com/office/drawing/2014/main" id="{1D4A1010-F5EF-6471-1E69-D3C9AB15A420}"/>
                </a:ext>
              </a:extLst>
            </p:cNvPr>
            <p:cNvGrpSpPr/>
            <p:nvPr/>
          </p:nvGrpSpPr>
          <p:grpSpPr>
            <a:xfrm>
              <a:off x="2931229" y="2951574"/>
              <a:ext cx="1472947" cy="1558184"/>
              <a:chOff x="7891316" y="1771684"/>
              <a:chExt cx="1472947" cy="1558184"/>
            </a:xfrm>
          </p:grpSpPr>
          <p:pic>
            <p:nvPicPr>
              <p:cNvPr id="1929" name="Graphic 1928" descr="User with solid fill">
                <a:extLst>
                  <a:ext uri="{FF2B5EF4-FFF2-40B4-BE49-F238E27FC236}">
                    <a16:creationId xmlns:a16="http://schemas.microsoft.com/office/drawing/2014/main" id="{224B7A4A-6FFE-5484-A56E-7D7898A051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930" name="Graphic 1929" descr="User with solid fill">
                <a:extLst>
                  <a:ext uri="{FF2B5EF4-FFF2-40B4-BE49-F238E27FC236}">
                    <a16:creationId xmlns:a16="http://schemas.microsoft.com/office/drawing/2014/main" id="{7A8BF6AC-6532-2C41-70E8-C22081544F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931" name="Graphic 1930" descr="User with solid fill">
                <a:extLst>
                  <a:ext uri="{FF2B5EF4-FFF2-40B4-BE49-F238E27FC236}">
                    <a16:creationId xmlns:a16="http://schemas.microsoft.com/office/drawing/2014/main" id="{138500A4-0893-7673-332D-573CDE7778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932" name="Graphic 1931" descr="User with solid fill">
                <a:extLst>
                  <a:ext uri="{FF2B5EF4-FFF2-40B4-BE49-F238E27FC236}">
                    <a16:creationId xmlns:a16="http://schemas.microsoft.com/office/drawing/2014/main" id="{86090251-EDD0-8C40-B1B7-993CBAAD4A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933" name="Graphic 1932" descr="User with solid fill">
                <a:extLst>
                  <a:ext uri="{FF2B5EF4-FFF2-40B4-BE49-F238E27FC236}">
                    <a16:creationId xmlns:a16="http://schemas.microsoft.com/office/drawing/2014/main" id="{B8F9F1D2-E882-2237-5553-C0AA2FF0FF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34" name="Graphic 1933" descr="User with solid fill">
                <a:extLst>
                  <a:ext uri="{FF2B5EF4-FFF2-40B4-BE49-F238E27FC236}">
                    <a16:creationId xmlns:a16="http://schemas.microsoft.com/office/drawing/2014/main" id="{5482E63A-572F-3172-4FF1-327D02FEC1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35" name="Straight Connector 1934">
                <a:extLst>
                  <a:ext uri="{FF2B5EF4-FFF2-40B4-BE49-F238E27FC236}">
                    <a16:creationId xmlns:a16="http://schemas.microsoft.com/office/drawing/2014/main" id="{947541ED-57F5-0EB2-7192-821263B587F3}"/>
                  </a:ext>
                </a:extLst>
              </p:cNvPr>
              <p:cNvCxnSpPr>
                <a:cxnSpLocks/>
                <a:stCxn id="1930" idx="3"/>
                <a:endCxn id="1929"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6" name="Straight Connector 1935">
                <a:extLst>
                  <a:ext uri="{FF2B5EF4-FFF2-40B4-BE49-F238E27FC236}">
                    <a16:creationId xmlns:a16="http://schemas.microsoft.com/office/drawing/2014/main" id="{328DC0F9-9420-EC98-58DA-80C82DBD1193}"/>
                  </a:ext>
                </a:extLst>
              </p:cNvPr>
              <p:cNvCxnSpPr>
                <a:cxnSpLocks/>
                <a:stCxn id="1932" idx="2"/>
                <a:endCxn id="1929"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7" name="Straight Connector 1936">
                <a:extLst>
                  <a:ext uri="{FF2B5EF4-FFF2-40B4-BE49-F238E27FC236}">
                    <a16:creationId xmlns:a16="http://schemas.microsoft.com/office/drawing/2014/main" id="{AE6F1EF9-ACE8-2DCF-849F-49E23981C72D}"/>
                  </a:ext>
                </a:extLst>
              </p:cNvPr>
              <p:cNvCxnSpPr>
                <a:cxnSpLocks/>
                <a:stCxn id="1931" idx="1"/>
                <a:endCxn id="1929"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8" name="Straight Connector 1937">
                <a:extLst>
                  <a:ext uri="{FF2B5EF4-FFF2-40B4-BE49-F238E27FC236}">
                    <a16:creationId xmlns:a16="http://schemas.microsoft.com/office/drawing/2014/main" id="{A7E2D15E-F692-4F9E-25A4-FC1574D57D1C}"/>
                  </a:ext>
                </a:extLst>
              </p:cNvPr>
              <p:cNvCxnSpPr>
                <a:cxnSpLocks/>
                <a:stCxn id="1933" idx="1"/>
                <a:endCxn id="1929"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9" name="Straight Connector 1938">
                <a:extLst>
                  <a:ext uri="{FF2B5EF4-FFF2-40B4-BE49-F238E27FC236}">
                    <a16:creationId xmlns:a16="http://schemas.microsoft.com/office/drawing/2014/main" id="{C0288BF9-90BF-AAD8-B627-AF9BB3E19748}"/>
                  </a:ext>
                </a:extLst>
              </p:cNvPr>
              <p:cNvCxnSpPr>
                <a:cxnSpLocks/>
                <a:stCxn id="1929" idx="2"/>
                <a:endCxn id="1934"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40" name="Straight Connector 1939">
                <a:extLst>
                  <a:ext uri="{FF2B5EF4-FFF2-40B4-BE49-F238E27FC236}">
                    <a16:creationId xmlns:a16="http://schemas.microsoft.com/office/drawing/2014/main" id="{A6AA71EC-B2CF-7DCE-65EB-AB0876905647}"/>
                  </a:ext>
                </a:extLst>
              </p:cNvPr>
              <p:cNvCxnSpPr>
                <a:cxnSpLocks/>
                <a:stCxn id="1929" idx="2"/>
                <a:endCxn id="1941"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941" name="Graphic 1940" descr="User with solid fill">
                <a:extLst>
                  <a:ext uri="{FF2B5EF4-FFF2-40B4-BE49-F238E27FC236}">
                    <a16:creationId xmlns:a16="http://schemas.microsoft.com/office/drawing/2014/main" id="{60FF4309-0C9A-7832-74F9-C0DF796DC1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72" name="Straight Connector 2571">
              <a:extLst>
                <a:ext uri="{FF2B5EF4-FFF2-40B4-BE49-F238E27FC236}">
                  <a16:creationId xmlns:a16="http://schemas.microsoft.com/office/drawing/2014/main" id="{3B6C04C4-97FF-5156-17A0-9E6870674614}"/>
                </a:ext>
              </a:extLst>
            </p:cNvPr>
            <p:cNvCxnSpPr>
              <a:cxnSpLocks/>
              <a:stCxn id="1933" idx="3"/>
              <a:endCxn id="199" idx="1"/>
            </p:cNvCxnSpPr>
            <p:nvPr/>
          </p:nvCxnSpPr>
          <p:spPr>
            <a:xfrm flipV="1">
              <a:off x="4404176" y="4018160"/>
              <a:ext cx="502860" cy="3883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44F1F9D5-BCAB-8861-C5E0-390ED74CA9D0}"/>
              </a:ext>
            </a:extLst>
          </p:cNvPr>
          <p:cNvGrpSpPr/>
          <p:nvPr/>
        </p:nvGrpSpPr>
        <p:grpSpPr>
          <a:xfrm>
            <a:off x="787234" y="3439869"/>
            <a:ext cx="2675403" cy="1558184"/>
            <a:chOff x="787234" y="3385551"/>
            <a:chExt cx="2675403" cy="1558184"/>
          </a:xfrm>
        </p:grpSpPr>
        <p:grpSp>
          <p:nvGrpSpPr>
            <p:cNvPr id="2173" name="Group 2172">
              <a:extLst>
                <a:ext uri="{FF2B5EF4-FFF2-40B4-BE49-F238E27FC236}">
                  <a16:creationId xmlns:a16="http://schemas.microsoft.com/office/drawing/2014/main" id="{B9378E5F-E8B1-D177-DBA6-31A595BAFE4E}"/>
                </a:ext>
              </a:extLst>
            </p:cNvPr>
            <p:cNvGrpSpPr/>
            <p:nvPr/>
          </p:nvGrpSpPr>
          <p:grpSpPr>
            <a:xfrm>
              <a:off x="787234" y="3385551"/>
              <a:ext cx="1472947" cy="1558184"/>
              <a:chOff x="7891316" y="1771684"/>
              <a:chExt cx="1472947" cy="1558184"/>
            </a:xfrm>
          </p:grpSpPr>
          <p:pic>
            <p:nvPicPr>
              <p:cNvPr id="2174" name="Graphic 2173" descr="User with solid fill">
                <a:extLst>
                  <a:ext uri="{FF2B5EF4-FFF2-40B4-BE49-F238E27FC236}">
                    <a16:creationId xmlns:a16="http://schemas.microsoft.com/office/drawing/2014/main" id="{F843AE37-B7E5-D474-C2C6-E71DCEE90BA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175" name="Graphic 2174" descr="User with solid fill">
                <a:extLst>
                  <a:ext uri="{FF2B5EF4-FFF2-40B4-BE49-F238E27FC236}">
                    <a16:creationId xmlns:a16="http://schemas.microsoft.com/office/drawing/2014/main" id="{CDDAF1BA-AABA-2111-8CAE-BBBA6E387C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304" name="Graphic 2303" descr="User with solid fill">
                <a:extLst>
                  <a:ext uri="{FF2B5EF4-FFF2-40B4-BE49-F238E27FC236}">
                    <a16:creationId xmlns:a16="http://schemas.microsoft.com/office/drawing/2014/main" id="{F65D7C80-681D-4576-569C-B39C50EAFB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305" name="Graphic 2304" descr="User with solid fill">
                <a:extLst>
                  <a:ext uri="{FF2B5EF4-FFF2-40B4-BE49-F238E27FC236}">
                    <a16:creationId xmlns:a16="http://schemas.microsoft.com/office/drawing/2014/main" id="{AB5ACACF-0434-A5D0-5C81-094C29449B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306" name="Graphic 2305" descr="User with solid fill">
                <a:extLst>
                  <a:ext uri="{FF2B5EF4-FFF2-40B4-BE49-F238E27FC236}">
                    <a16:creationId xmlns:a16="http://schemas.microsoft.com/office/drawing/2014/main" id="{F6F5A593-F33D-A9D5-7FF8-5EECEF6FE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307" name="Graphic 2306" descr="User with solid fill">
                <a:extLst>
                  <a:ext uri="{FF2B5EF4-FFF2-40B4-BE49-F238E27FC236}">
                    <a16:creationId xmlns:a16="http://schemas.microsoft.com/office/drawing/2014/main" id="{D04B9564-B360-14D4-9384-0E47EEB583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308" name="Straight Connector 2307">
                <a:extLst>
                  <a:ext uri="{FF2B5EF4-FFF2-40B4-BE49-F238E27FC236}">
                    <a16:creationId xmlns:a16="http://schemas.microsoft.com/office/drawing/2014/main" id="{0AEFF0F4-EDB4-56BD-FE55-390DCD9F3981}"/>
                  </a:ext>
                </a:extLst>
              </p:cNvPr>
              <p:cNvCxnSpPr>
                <a:cxnSpLocks/>
                <a:stCxn id="2175" idx="3"/>
                <a:endCxn id="2174"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09" name="Straight Connector 2308">
                <a:extLst>
                  <a:ext uri="{FF2B5EF4-FFF2-40B4-BE49-F238E27FC236}">
                    <a16:creationId xmlns:a16="http://schemas.microsoft.com/office/drawing/2014/main" id="{E44D3E75-ED28-A91A-F5A4-9F02E8C32590}"/>
                  </a:ext>
                </a:extLst>
              </p:cNvPr>
              <p:cNvCxnSpPr>
                <a:cxnSpLocks/>
                <a:stCxn id="2305" idx="2"/>
                <a:endCxn id="2174"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0" name="Straight Connector 2309">
                <a:extLst>
                  <a:ext uri="{FF2B5EF4-FFF2-40B4-BE49-F238E27FC236}">
                    <a16:creationId xmlns:a16="http://schemas.microsoft.com/office/drawing/2014/main" id="{85C280D6-CDEB-9600-CEA7-8473935656F0}"/>
                  </a:ext>
                </a:extLst>
              </p:cNvPr>
              <p:cNvCxnSpPr>
                <a:cxnSpLocks/>
                <a:stCxn id="2304" idx="1"/>
                <a:endCxn id="2174"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1" name="Straight Connector 2310">
                <a:extLst>
                  <a:ext uri="{FF2B5EF4-FFF2-40B4-BE49-F238E27FC236}">
                    <a16:creationId xmlns:a16="http://schemas.microsoft.com/office/drawing/2014/main" id="{764E4625-5537-04C7-0094-EB6C2AB13184}"/>
                  </a:ext>
                </a:extLst>
              </p:cNvPr>
              <p:cNvCxnSpPr>
                <a:cxnSpLocks/>
                <a:stCxn id="2306" idx="1"/>
                <a:endCxn id="2174"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2" name="Straight Connector 2311">
                <a:extLst>
                  <a:ext uri="{FF2B5EF4-FFF2-40B4-BE49-F238E27FC236}">
                    <a16:creationId xmlns:a16="http://schemas.microsoft.com/office/drawing/2014/main" id="{8EF5E0D2-1B66-8880-3AE2-D1812CD17303}"/>
                  </a:ext>
                </a:extLst>
              </p:cNvPr>
              <p:cNvCxnSpPr>
                <a:cxnSpLocks/>
                <a:stCxn id="2174" idx="2"/>
                <a:endCxn id="2307"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3" name="Straight Connector 2312">
                <a:extLst>
                  <a:ext uri="{FF2B5EF4-FFF2-40B4-BE49-F238E27FC236}">
                    <a16:creationId xmlns:a16="http://schemas.microsoft.com/office/drawing/2014/main" id="{D2FB08B0-2D8D-BEE9-DF84-BD3E81F197C5}"/>
                  </a:ext>
                </a:extLst>
              </p:cNvPr>
              <p:cNvCxnSpPr>
                <a:cxnSpLocks/>
                <a:stCxn id="2174" idx="2"/>
                <a:endCxn id="2314"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314" name="Graphic 2313" descr="User with solid fill">
                <a:extLst>
                  <a:ext uri="{FF2B5EF4-FFF2-40B4-BE49-F238E27FC236}">
                    <a16:creationId xmlns:a16="http://schemas.microsoft.com/office/drawing/2014/main" id="{856C13A7-2B4F-EDF6-0204-B4ABC70BC4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79" name="Straight Connector 2578">
              <a:extLst>
                <a:ext uri="{FF2B5EF4-FFF2-40B4-BE49-F238E27FC236}">
                  <a16:creationId xmlns:a16="http://schemas.microsoft.com/office/drawing/2014/main" id="{B9A68C21-B99B-D823-867D-26EDBE381AE6}"/>
                </a:ext>
              </a:extLst>
            </p:cNvPr>
            <p:cNvCxnSpPr>
              <a:cxnSpLocks/>
              <a:stCxn id="1929" idx="1"/>
              <a:endCxn id="2174" idx="3"/>
            </p:cNvCxnSpPr>
            <p:nvPr/>
          </p:nvCxnSpPr>
          <p:spPr>
            <a:xfrm flipH="1">
              <a:off x="1762156" y="3736776"/>
              <a:ext cx="1700481" cy="42492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0431723A-7DBE-2871-AA70-4DAD1EE53DB1}"/>
              </a:ext>
            </a:extLst>
          </p:cNvPr>
          <p:cNvGrpSpPr/>
          <p:nvPr/>
        </p:nvGrpSpPr>
        <p:grpSpPr>
          <a:xfrm>
            <a:off x="355991" y="1827927"/>
            <a:ext cx="1472947" cy="1842752"/>
            <a:chOff x="355991" y="1773609"/>
            <a:chExt cx="1472947" cy="1842752"/>
          </a:xfrm>
        </p:grpSpPr>
        <p:grpSp>
          <p:nvGrpSpPr>
            <p:cNvPr id="672" name="Group 671">
              <a:extLst>
                <a:ext uri="{FF2B5EF4-FFF2-40B4-BE49-F238E27FC236}">
                  <a16:creationId xmlns:a16="http://schemas.microsoft.com/office/drawing/2014/main" id="{4A7A9685-2BE4-54E4-2A34-A2EF56AAB207}"/>
                </a:ext>
              </a:extLst>
            </p:cNvPr>
            <p:cNvGrpSpPr/>
            <p:nvPr/>
          </p:nvGrpSpPr>
          <p:grpSpPr>
            <a:xfrm>
              <a:off x="355991" y="1773609"/>
              <a:ext cx="1472947" cy="1558184"/>
              <a:chOff x="7891316" y="1771684"/>
              <a:chExt cx="1472947" cy="1558184"/>
            </a:xfrm>
          </p:grpSpPr>
          <p:pic>
            <p:nvPicPr>
              <p:cNvPr id="673" name="Graphic 672" descr="User with solid fill">
                <a:extLst>
                  <a:ext uri="{FF2B5EF4-FFF2-40B4-BE49-F238E27FC236}">
                    <a16:creationId xmlns:a16="http://schemas.microsoft.com/office/drawing/2014/main" id="{403960CA-B1FC-9412-F8F6-4BE8B333B9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674" name="Graphic 673" descr="User with solid fill">
                <a:extLst>
                  <a:ext uri="{FF2B5EF4-FFF2-40B4-BE49-F238E27FC236}">
                    <a16:creationId xmlns:a16="http://schemas.microsoft.com/office/drawing/2014/main" id="{DCB6DAF1-CE3C-6611-5846-B91D14A338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675" name="Graphic 674" descr="User with solid fill">
                <a:extLst>
                  <a:ext uri="{FF2B5EF4-FFF2-40B4-BE49-F238E27FC236}">
                    <a16:creationId xmlns:a16="http://schemas.microsoft.com/office/drawing/2014/main" id="{AF5AC90F-1C65-51C0-E312-07F40CC741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676" name="Graphic 675" descr="User with solid fill">
                <a:extLst>
                  <a:ext uri="{FF2B5EF4-FFF2-40B4-BE49-F238E27FC236}">
                    <a16:creationId xmlns:a16="http://schemas.microsoft.com/office/drawing/2014/main" id="{3A6A36C1-C392-EEA2-5626-E87E1C52CF5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677" name="Graphic 676" descr="User with solid fill">
                <a:extLst>
                  <a:ext uri="{FF2B5EF4-FFF2-40B4-BE49-F238E27FC236}">
                    <a16:creationId xmlns:a16="http://schemas.microsoft.com/office/drawing/2014/main" id="{838384F9-9BFA-474F-D4E4-9E58C5CB21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678" name="Graphic 677" descr="User with solid fill">
                <a:extLst>
                  <a:ext uri="{FF2B5EF4-FFF2-40B4-BE49-F238E27FC236}">
                    <a16:creationId xmlns:a16="http://schemas.microsoft.com/office/drawing/2014/main" id="{355E2514-DEE3-E4B2-3964-63AAC873DCB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679" name="Straight Connector 678">
                <a:extLst>
                  <a:ext uri="{FF2B5EF4-FFF2-40B4-BE49-F238E27FC236}">
                    <a16:creationId xmlns:a16="http://schemas.microsoft.com/office/drawing/2014/main" id="{E9CDF43E-665E-C3DA-A27D-F19109C47173}"/>
                  </a:ext>
                </a:extLst>
              </p:cNvPr>
              <p:cNvCxnSpPr>
                <a:cxnSpLocks/>
                <a:stCxn id="674" idx="3"/>
                <a:endCxn id="673"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0" name="Straight Connector 679">
                <a:extLst>
                  <a:ext uri="{FF2B5EF4-FFF2-40B4-BE49-F238E27FC236}">
                    <a16:creationId xmlns:a16="http://schemas.microsoft.com/office/drawing/2014/main" id="{0855B0F9-D37B-605B-9F1C-6B12878F87CC}"/>
                  </a:ext>
                </a:extLst>
              </p:cNvPr>
              <p:cNvCxnSpPr>
                <a:cxnSpLocks/>
                <a:stCxn id="676" idx="2"/>
                <a:endCxn id="673"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1" name="Straight Connector 680">
                <a:extLst>
                  <a:ext uri="{FF2B5EF4-FFF2-40B4-BE49-F238E27FC236}">
                    <a16:creationId xmlns:a16="http://schemas.microsoft.com/office/drawing/2014/main" id="{8085C835-2177-ADDC-C80E-C141D7C99D1A}"/>
                  </a:ext>
                </a:extLst>
              </p:cNvPr>
              <p:cNvCxnSpPr>
                <a:cxnSpLocks/>
                <a:stCxn id="675" idx="1"/>
                <a:endCxn id="673"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2" name="Straight Connector 681">
                <a:extLst>
                  <a:ext uri="{FF2B5EF4-FFF2-40B4-BE49-F238E27FC236}">
                    <a16:creationId xmlns:a16="http://schemas.microsoft.com/office/drawing/2014/main" id="{62C61182-949D-4B4D-9DBC-35932A175530}"/>
                  </a:ext>
                </a:extLst>
              </p:cNvPr>
              <p:cNvCxnSpPr>
                <a:cxnSpLocks/>
                <a:stCxn id="677" idx="1"/>
                <a:endCxn id="673"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3" name="Straight Connector 682">
                <a:extLst>
                  <a:ext uri="{FF2B5EF4-FFF2-40B4-BE49-F238E27FC236}">
                    <a16:creationId xmlns:a16="http://schemas.microsoft.com/office/drawing/2014/main" id="{8E5846C1-E6C2-A036-C00F-97BDC706F5A8}"/>
                  </a:ext>
                </a:extLst>
              </p:cNvPr>
              <p:cNvCxnSpPr>
                <a:cxnSpLocks/>
                <a:stCxn id="673" idx="2"/>
                <a:endCxn id="678"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4" name="Straight Connector 683">
                <a:extLst>
                  <a:ext uri="{FF2B5EF4-FFF2-40B4-BE49-F238E27FC236}">
                    <a16:creationId xmlns:a16="http://schemas.microsoft.com/office/drawing/2014/main" id="{CF49F9FF-4700-C550-7AF0-89CCC3F82E34}"/>
                  </a:ext>
                </a:extLst>
              </p:cNvPr>
              <p:cNvCxnSpPr>
                <a:cxnSpLocks/>
                <a:stCxn id="673" idx="2"/>
                <a:endCxn id="68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685" name="Graphic 684" descr="User with solid fill">
                <a:extLst>
                  <a:ext uri="{FF2B5EF4-FFF2-40B4-BE49-F238E27FC236}">
                    <a16:creationId xmlns:a16="http://schemas.microsoft.com/office/drawing/2014/main" id="{D971C85C-78BF-5E5D-C390-E248809855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82" name="Straight Connector 2581">
              <a:extLst>
                <a:ext uri="{FF2B5EF4-FFF2-40B4-BE49-F238E27FC236}">
                  <a16:creationId xmlns:a16="http://schemas.microsoft.com/office/drawing/2014/main" id="{009F77FA-D359-D0F9-E62C-13D1DDC52840}"/>
                </a:ext>
              </a:extLst>
            </p:cNvPr>
            <p:cNvCxnSpPr>
              <a:cxnSpLocks/>
              <a:stCxn id="2305" idx="1"/>
              <a:endCxn id="678" idx="2"/>
            </p:cNvCxnSpPr>
            <p:nvPr/>
          </p:nvCxnSpPr>
          <p:spPr>
            <a:xfrm flipH="1" flipV="1">
              <a:off x="1109156" y="3331793"/>
              <a:ext cx="209486" cy="28456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7512DB46-BBB5-6A34-7FD7-1C69C607D8E6}"/>
              </a:ext>
            </a:extLst>
          </p:cNvPr>
          <p:cNvGrpSpPr/>
          <p:nvPr/>
        </p:nvGrpSpPr>
        <p:grpSpPr>
          <a:xfrm>
            <a:off x="1935616" y="1595502"/>
            <a:ext cx="1472947" cy="1913521"/>
            <a:chOff x="1935616" y="1541184"/>
            <a:chExt cx="1472947" cy="1913521"/>
          </a:xfrm>
        </p:grpSpPr>
        <p:grpSp>
          <p:nvGrpSpPr>
            <p:cNvPr id="2524" name="Group 2523">
              <a:extLst>
                <a:ext uri="{FF2B5EF4-FFF2-40B4-BE49-F238E27FC236}">
                  <a16:creationId xmlns:a16="http://schemas.microsoft.com/office/drawing/2014/main" id="{A0929A20-2313-73A0-DE4F-80174DC6691F}"/>
                </a:ext>
              </a:extLst>
            </p:cNvPr>
            <p:cNvGrpSpPr/>
            <p:nvPr/>
          </p:nvGrpSpPr>
          <p:grpSpPr>
            <a:xfrm>
              <a:off x="1935616" y="1541184"/>
              <a:ext cx="1472947" cy="1558184"/>
              <a:chOff x="7891316" y="1771684"/>
              <a:chExt cx="1472947" cy="1558184"/>
            </a:xfrm>
          </p:grpSpPr>
          <p:pic>
            <p:nvPicPr>
              <p:cNvPr id="2525" name="Graphic 2524" descr="User with solid fill">
                <a:extLst>
                  <a:ext uri="{FF2B5EF4-FFF2-40B4-BE49-F238E27FC236}">
                    <a16:creationId xmlns:a16="http://schemas.microsoft.com/office/drawing/2014/main" id="{31A7B93D-FA79-112E-DAC4-43B922700E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526" name="Graphic 2525" descr="User with solid fill">
                <a:extLst>
                  <a:ext uri="{FF2B5EF4-FFF2-40B4-BE49-F238E27FC236}">
                    <a16:creationId xmlns:a16="http://schemas.microsoft.com/office/drawing/2014/main" id="{7E76A94D-3676-1653-190D-B56825D90D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527" name="Graphic 2526" descr="User with solid fill">
                <a:extLst>
                  <a:ext uri="{FF2B5EF4-FFF2-40B4-BE49-F238E27FC236}">
                    <a16:creationId xmlns:a16="http://schemas.microsoft.com/office/drawing/2014/main" id="{727854C2-77B7-50FB-9A76-FF340586F2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528" name="Graphic 2527" descr="User with solid fill">
                <a:extLst>
                  <a:ext uri="{FF2B5EF4-FFF2-40B4-BE49-F238E27FC236}">
                    <a16:creationId xmlns:a16="http://schemas.microsoft.com/office/drawing/2014/main" id="{3E82D514-D47A-E6CF-2E5E-C3F51AE0C2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529" name="Graphic 2528" descr="User with solid fill">
                <a:extLst>
                  <a:ext uri="{FF2B5EF4-FFF2-40B4-BE49-F238E27FC236}">
                    <a16:creationId xmlns:a16="http://schemas.microsoft.com/office/drawing/2014/main" id="{74F996F0-C235-B4A1-76C3-C906FC158C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530" name="Graphic 2529" descr="User with solid fill">
                <a:extLst>
                  <a:ext uri="{FF2B5EF4-FFF2-40B4-BE49-F238E27FC236}">
                    <a16:creationId xmlns:a16="http://schemas.microsoft.com/office/drawing/2014/main" id="{A0DCAEF0-9686-876F-69B0-B691E1F623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531" name="Straight Connector 2530">
                <a:extLst>
                  <a:ext uri="{FF2B5EF4-FFF2-40B4-BE49-F238E27FC236}">
                    <a16:creationId xmlns:a16="http://schemas.microsoft.com/office/drawing/2014/main" id="{0573B001-3230-B00C-A016-9D000D9DCBB1}"/>
                  </a:ext>
                </a:extLst>
              </p:cNvPr>
              <p:cNvCxnSpPr>
                <a:cxnSpLocks/>
                <a:stCxn id="2526" idx="3"/>
                <a:endCxn id="2525"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2" name="Straight Connector 2531">
                <a:extLst>
                  <a:ext uri="{FF2B5EF4-FFF2-40B4-BE49-F238E27FC236}">
                    <a16:creationId xmlns:a16="http://schemas.microsoft.com/office/drawing/2014/main" id="{10B27FD5-8219-E776-635D-3E1AD85ACF8D}"/>
                  </a:ext>
                </a:extLst>
              </p:cNvPr>
              <p:cNvCxnSpPr>
                <a:cxnSpLocks/>
                <a:stCxn id="2528" idx="2"/>
                <a:endCxn id="2525"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3" name="Straight Connector 2532">
                <a:extLst>
                  <a:ext uri="{FF2B5EF4-FFF2-40B4-BE49-F238E27FC236}">
                    <a16:creationId xmlns:a16="http://schemas.microsoft.com/office/drawing/2014/main" id="{9A96E75B-C4C8-4D6B-89BD-6A448213151B}"/>
                  </a:ext>
                </a:extLst>
              </p:cNvPr>
              <p:cNvCxnSpPr>
                <a:cxnSpLocks/>
                <a:stCxn id="2527" idx="1"/>
                <a:endCxn id="2525"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4" name="Straight Connector 2533">
                <a:extLst>
                  <a:ext uri="{FF2B5EF4-FFF2-40B4-BE49-F238E27FC236}">
                    <a16:creationId xmlns:a16="http://schemas.microsoft.com/office/drawing/2014/main" id="{0F1CED49-1B3E-5D3F-0926-ABC1E2CA8630}"/>
                  </a:ext>
                </a:extLst>
              </p:cNvPr>
              <p:cNvCxnSpPr>
                <a:cxnSpLocks/>
                <a:stCxn id="2529" idx="1"/>
                <a:endCxn id="2525"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5" name="Straight Connector 2534">
                <a:extLst>
                  <a:ext uri="{FF2B5EF4-FFF2-40B4-BE49-F238E27FC236}">
                    <a16:creationId xmlns:a16="http://schemas.microsoft.com/office/drawing/2014/main" id="{5C67CDE5-EB71-4EED-594B-7EE9C0B7E685}"/>
                  </a:ext>
                </a:extLst>
              </p:cNvPr>
              <p:cNvCxnSpPr>
                <a:cxnSpLocks/>
                <a:stCxn id="2525" idx="2"/>
                <a:endCxn id="2530"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6" name="Straight Connector 2535">
                <a:extLst>
                  <a:ext uri="{FF2B5EF4-FFF2-40B4-BE49-F238E27FC236}">
                    <a16:creationId xmlns:a16="http://schemas.microsoft.com/office/drawing/2014/main" id="{86586A15-9FFA-51FA-F25D-579B86F712C8}"/>
                  </a:ext>
                </a:extLst>
              </p:cNvPr>
              <p:cNvCxnSpPr>
                <a:cxnSpLocks/>
                <a:stCxn id="2525" idx="2"/>
                <a:endCxn id="2537"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537" name="Graphic 2536" descr="User with solid fill">
                <a:extLst>
                  <a:ext uri="{FF2B5EF4-FFF2-40B4-BE49-F238E27FC236}">
                    <a16:creationId xmlns:a16="http://schemas.microsoft.com/office/drawing/2014/main" id="{35C3AEFB-B364-ED35-0CBD-1706EE539D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85" name="Straight Connector 2584">
              <a:extLst>
                <a:ext uri="{FF2B5EF4-FFF2-40B4-BE49-F238E27FC236}">
                  <a16:creationId xmlns:a16="http://schemas.microsoft.com/office/drawing/2014/main" id="{DF704D95-F991-4EA2-9FCD-9C33A01FA4F4}"/>
                </a:ext>
              </a:extLst>
            </p:cNvPr>
            <p:cNvCxnSpPr>
              <a:cxnSpLocks/>
              <a:stCxn id="1930" idx="1"/>
            </p:cNvCxnSpPr>
            <p:nvPr/>
          </p:nvCxnSpPr>
          <p:spPr>
            <a:xfrm flipH="1" flipV="1">
              <a:off x="2725240" y="3206943"/>
              <a:ext cx="293883" cy="247762"/>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FC727703-2CAF-5C55-E249-A43FDDA417D7}"/>
              </a:ext>
            </a:extLst>
          </p:cNvPr>
          <p:cNvGrpSpPr/>
          <p:nvPr/>
        </p:nvGrpSpPr>
        <p:grpSpPr>
          <a:xfrm>
            <a:off x="3607199" y="1567623"/>
            <a:ext cx="1853969" cy="1558184"/>
            <a:chOff x="3607199" y="1513305"/>
            <a:chExt cx="1853969" cy="1558184"/>
          </a:xfrm>
        </p:grpSpPr>
        <p:grpSp>
          <p:nvGrpSpPr>
            <p:cNvPr id="2329" name="Group 2328">
              <a:extLst>
                <a:ext uri="{FF2B5EF4-FFF2-40B4-BE49-F238E27FC236}">
                  <a16:creationId xmlns:a16="http://schemas.microsoft.com/office/drawing/2014/main" id="{2A6204B6-D599-F524-3065-642DD1D369AE}"/>
                </a:ext>
              </a:extLst>
            </p:cNvPr>
            <p:cNvGrpSpPr/>
            <p:nvPr/>
          </p:nvGrpSpPr>
          <p:grpSpPr>
            <a:xfrm>
              <a:off x="3607199" y="1513305"/>
              <a:ext cx="1472947" cy="1558184"/>
              <a:chOff x="7891316" y="1771684"/>
              <a:chExt cx="1472947" cy="1558184"/>
            </a:xfrm>
          </p:grpSpPr>
          <p:pic>
            <p:nvPicPr>
              <p:cNvPr id="2330" name="Graphic 2329" descr="User with solid fill">
                <a:extLst>
                  <a:ext uri="{FF2B5EF4-FFF2-40B4-BE49-F238E27FC236}">
                    <a16:creationId xmlns:a16="http://schemas.microsoft.com/office/drawing/2014/main" id="{7BF3EEC9-ADCE-27D5-60A3-DCBD60D9D0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331" name="Graphic 2330" descr="User with solid fill">
                <a:extLst>
                  <a:ext uri="{FF2B5EF4-FFF2-40B4-BE49-F238E27FC236}">
                    <a16:creationId xmlns:a16="http://schemas.microsoft.com/office/drawing/2014/main" id="{7F23761A-A9CF-4ED5-57EA-CA81BA1D4F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332" name="Graphic 2331" descr="User with solid fill">
                <a:extLst>
                  <a:ext uri="{FF2B5EF4-FFF2-40B4-BE49-F238E27FC236}">
                    <a16:creationId xmlns:a16="http://schemas.microsoft.com/office/drawing/2014/main" id="{550D54E8-3ABC-D1F4-7AFE-42FDEFA6F37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333" name="Graphic 2332" descr="User with solid fill">
                <a:extLst>
                  <a:ext uri="{FF2B5EF4-FFF2-40B4-BE49-F238E27FC236}">
                    <a16:creationId xmlns:a16="http://schemas.microsoft.com/office/drawing/2014/main" id="{BD5FF4BE-DA79-DA60-C1BD-1B34ADFCDC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334" name="Graphic 2333" descr="User with solid fill">
                <a:extLst>
                  <a:ext uri="{FF2B5EF4-FFF2-40B4-BE49-F238E27FC236}">
                    <a16:creationId xmlns:a16="http://schemas.microsoft.com/office/drawing/2014/main" id="{890F57A8-9CDD-68BF-10EA-5C7336709D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335" name="Graphic 2334" descr="User with solid fill">
                <a:extLst>
                  <a:ext uri="{FF2B5EF4-FFF2-40B4-BE49-F238E27FC236}">
                    <a16:creationId xmlns:a16="http://schemas.microsoft.com/office/drawing/2014/main" id="{AD77B649-D8D9-10F7-34AD-89DF8543185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336" name="Straight Connector 2335">
                <a:extLst>
                  <a:ext uri="{FF2B5EF4-FFF2-40B4-BE49-F238E27FC236}">
                    <a16:creationId xmlns:a16="http://schemas.microsoft.com/office/drawing/2014/main" id="{4E0E3F5D-FC77-9078-3A92-10B6102D8B4A}"/>
                  </a:ext>
                </a:extLst>
              </p:cNvPr>
              <p:cNvCxnSpPr>
                <a:cxnSpLocks/>
                <a:stCxn id="2331" idx="3"/>
                <a:endCxn id="2330"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37" name="Straight Connector 2336">
                <a:extLst>
                  <a:ext uri="{FF2B5EF4-FFF2-40B4-BE49-F238E27FC236}">
                    <a16:creationId xmlns:a16="http://schemas.microsoft.com/office/drawing/2014/main" id="{F9B4A172-1E95-D63E-BBA7-6E7A91EB78C3}"/>
                  </a:ext>
                </a:extLst>
              </p:cNvPr>
              <p:cNvCxnSpPr>
                <a:cxnSpLocks/>
                <a:stCxn id="2333" idx="2"/>
                <a:endCxn id="2330"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38" name="Straight Connector 2337">
                <a:extLst>
                  <a:ext uri="{FF2B5EF4-FFF2-40B4-BE49-F238E27FC236}">
                    <a16:creationId xmlns:a16="http://schemas.microsoft.com/office/drawing/2014/main" id="{9A59847B-F2F4-45F0-B0AE-EBCBAA48E9CF}"/>
                  </a:ext>
                </a:extLst>
              </p:cNvPr>
              <p:cNvCxnSpPr>
                <a:cxnSpLocks/>
                <a:stCxn id="2332" idx="1"/>
                <a:endCxn id="2330"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39" name="Straight Connector 2338">
                <a:extLst>
                  <a:ext uri="{FF2B5EF4-FFF2-40B4-BE49-F238E27FC236}">
                    <a16:creationId xmlns:a16="http://schemas.microsoft.com/office/drawing/2014/main" id="{613E8B95-ACAA-6A42-67CB-F2830D34E723}"/>
                  </a:ext>
                </a:extLst>
              </p:cNvPr>
              <p:cNvCxnSpPr>
                <a:cxnSpLocks/>
                <a:stCxn id="2334" idx="1"/>
                <a:endCxn id="2330"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21" name="Straight Connector 2520">
                <a:extLst>
                  <a:ext uri="{FF2B5EF4-FFF2-40B4-BE49-F238E27FC236}">
                    <a16:creationId xmlns:a16="http://schemas.microsoft.com/office/drawing/2014/main" id="{2C03E78F-3CE0-D663-3596-C3190777F593}"/>
                  </a:ext>
                </a:extLst>
              </p:cNvPr>
              <p:cNvCxnSpPr>
                <a:cxnSpLocks/>
                <a:stCxn id="2330" idx="2"/>
                <a:endCxn id="2335"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22" name="Straight Connector 2521">
                <a:extLst>
                  <a:ext uri="{FF2B5EF4-FFF2-40B4-BE49-F238E27FC236}">
                    <a16:creationId xmlns:a16="http://schemas.microsoft.com/office/drawing/2014/main" id="{D49AF886-64B9-CA76-65CC-937B1D0FAD93}"/>
                  </a:ext>
                </a:extLst>
              </p:cNvPr>
              <p:cNvCxnSpPr>
                <a:cxnSpLocks/>
                <a:stCxn id="2330" idx="2"/>
                <a:endCxn id="2523"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523" name="Graphic 2522" descr="User with solid fill">
                <a:extLst>
                  <a:ext uri="{FF2B5EF4-FFF2-40B4-BE49-F238E27FC236}">
                    <a16:creationId xmlns:a16="http://schemas.microsoft.com/office/drawing/2014/main" id="{385EB54A-FFCC-3787-D0FF-8267FADDC5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88" name="Straight Connector 2587">
              <a:extLst>
                <a:ext uri="{FF2B5EF4-FFF2-40B4-BE49-F238E27FC236}">
                  <a16:creationId xmlns:a16="http://schemas.microsoft.com/office/drawing/2014/main" id="{34A388F9-3151-8998-425E-FD55B39EC7EF}"/>
                </a:ext>
              </a:extLst>
            </p:cNvPr>
            <p:cNvCxnSpPr>
              <a:cxnSpLocks/>
              <a:stCxn id="214" idx="1"/>
              <a:endCxn id="2334" idx="3"/>
            </p:cNvCxnSpPr>
            <p:nvPr/>
          </p:nvCxnSpPr>
          <p:spPr>
            <a:xfrm flipH="1" flipV="1">
              <a:off x="5080146" y="2618730"/>
              <a:ext cx="381022" cy="224965"/>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563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8"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par>
                                <p:cTn id="11" presetID="22" presetClass="entr" presetSubtype="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par>
                                <p:cTn id="14" presetID="22" presetClass="entr" presetSubtype="2"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righ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par>
                                <p:cTn id="26" presetID="22" presetClass="entr" presetSubtype="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par>
                          <p:cTn id="29" fill="hold">
                            <p:stCondLst>
                              <p:cond delay="1000"/>
                            </p:stCondLst>
                            <p:childTnLst>
                              <p:par>
                                <p:cTn id="30" presetID="22" presetClass="entr" presetSubtype="2" fill="hold" nodeType="afterEffect">
                                  <p:stCondLst>
                                    <p:cond delay="0"/>
                                  </p:stCondLst>
                                  <p:childTnLst>
                                    <p:set>
                                      <p:cBhvr>
                                        <p:cTn id="31" dur="1" fill="hold">
                                          <p:stCondLst>
                                            <p:cond delay="0"/>
                                          </p:stCondLst>
                                        </p:cTn>
                                        <p:tgtEl>
                                          <p:spTgt spid="2568"/>
                                        </p:tgtEl>
                                        <p:attrNameLst>
                                          <p:attrName>style.visibility</p:attrName>
                                        </p:attrNameLst>
                                      </p:cBhvr>
                                      <p:to>
                                        <p:strVal val="visible"/>
                                      </p:to>
                                    </p:set>
                                    <p:animEffect transition="in" filter="wipe(right)">
                                      <p:cBhvr>
                                        <p:cTn id="32" dur="500"/>
                                        <p:tgtEl>
                                          <p:spTgt spid="2568"/>
                                        </p:tgtEl>
                                      </p:cBhvr>
                                    </p:animEffect>
                                  </p:childTnLst>
                                </p:cTn>
                              </p:par>
                            </p:childTnLst>
                          </p:cTn>
                        </p:par>
                        <p:par>
                          <p:cTn id="33" fill="hold">
                            <p:stCondLst>
                              <p:cond delay="1500"/>
                            </p:stCondLst>
                            <p:childTnLst>
                              <p:par>
                                <p:cTn id="34" presetID="22" presetClass="entr" presetSubtype="2" fill="hold" nodeType="afterEffect">
                                  <p:stCondLst>
                                    <p:cond delay="0"/>
                                  </p:stCondLst>
                                  <p:childTnLst>
                                    <p:set>
                                      <p:cBhvr>
                                        <p:cTn id="35" dur="1" fill="hold">
                                          <p:stCondLst>
                                            <p:cond delay="0"/>
                                          </p:stCondLst>
                                        </p:cTn>
                                        <p:tgtEl>
                                          <p:spTgt spid="1466"/>
                                        </p:tgtEl>
                                        <p:attrNameLst>
                                          <p:attrName>style.visibility</p:attrName>
                                        </p:attrNameLst>
                                      </p:cBhvr>
                                      <p:to>
                                        <p:strVal val="visible"/>
                                      </p:to>
                                    </p:set>
                                    <p:animEffect transition="in" filter="wipe(right)">
                                      <p:cBhvr>
                                        <p:cTn id="36" dur="500"/>
                                        <p:tgtEl>
                                          <p:spTgt spid="1466"/>
                                        </p:tgtEl>
                                      </p:cBhvr>
                                    </p:animEffect>
                                  </p:childTnLst>
                                </p:cTn>
                              </p:par>
                            </p:childTnLst>
                          </p:cTn>
                        </p:par>
                        <p:par>
                          <p:cTn id="37" fill="hold">
                            <p:stCondLst>
                              <p:cond delay="2000"/>
                            </p:stCondLst>
                            <p:childTnLst>
                              <p:par>
                                <p:cTn id="38" presetID="22" presetClass="entr" presetSubtype="2" fill="hold" nodeType="afterEffect">
                                  <p:stCondLst>
                                    <p:cond delay="0"/>
                                  </p:stCondLst>
                                  <p:childTnLst>
                                    <p:set>
                                      <p:cBhvr>
                                        <p:cTn id="39" dur="1" fill="hold">
                                          <p:stCondLst>
                                            <p:cond delay="0"/>
                                          </p:stCondLst>
                                        </p:cTn>
                                        <p:tgtEl>
                                          <p:spTgt spid="2569"/>
                                        </p:tgtEl>
                                        <p:attrNameLst>
                                          <p:attrName>style.visibility</p:attrName>
                                        </p:attrNameLst>
                                      </p:cBhvr>
                                      <p:to>
                                        <p:strVal val="visible"/>
                                      </p:to>
                                    </p:set>
                                    <p:animEffect transition="in" filter="wipe(right)">
                                      <p:cBhvr>
                                        <p:cTn id="40" dur="500"/>
                                        <p:tgtEl>
                                          <p:spTgt spid="2569"/>
                                        </p:tgtEl>
                                      </p:cBhvr>
                                    </p:animEffect>
                                  </p:childTnLst>
                                </p:cTn>
                              </p:par>
                              <p:par>
                                <p:cTn id="41" presetID="22" presetClass="entr" presetSubtype="8" fill="hold" nodeType="withEffect">
                                  <p:stCondLst>
                                    <p:cond delay="0"/>
                                  </p:stCondLst>
                                  <p:childTnLst>
                                    <p:set>
                                      <p:cBhvr>
                                        <p:cTn id="42" dur="1" fill="hold">
                                          <p:stCondLst>
                                            <p:cond delay="0"/>
                                          </p:stCondLst>
                                        </p:cTn>
                                        <p:tgtEl>
                                          <p:spTgt spid="248"/>
                                        </p:tgtEl>
                                        <p:attrNameLst>
                                          <p:attrName>style.visibility</p:attrName>
                                        </p:attrNameLst>
                                      </p:cBhvr>
                                      <p:to>
                                        <p:strVal val="visible"/>
                                      </p:to>
                                    </p:set>
                                    <p:animEffect transition="in" filter="wipe(left)">
                                      <p:cBhvr>
                                        <p:cTn id="43" dur="500"/>
                                        <p:tgtEl>
                                          <p:spTgt spid="248"/>
                                        </p:tgtEl>
                                      </p:cBhvr>
                                    </p:animEffect>
                                  </p:childTnLst>
                                </p:cTn>
                              </p:par>
                            </p:childTnLst>
                          </p:cTn>
                        </p:par>
                        <p:par>
                          <p:cTn id="44" fill="hold">
                            <p:stCondLst>
                              <p:cond delay="2500"/>
                            </p:stCondLst>
                            <p:childTnLst>
                              <p:par>
                                <p:cTn id="45" presetID="22" presetClass="entr" presetSubtype="2" fill="hold" nodeType="afterEffect">
                                  <p:stCondLst>
                                    <p:cond delay="0"/>
                                  </p:stCondLst>
                                  <p:childTnLst>
                                    <p:set>
                                      <p:cBhvr>
                                        <p:cTn id="46" dur="1" fill="hold">
                                          <p:stCondLst>
                                            <p:cond delay="0"/>
                                          </p:stCondLst>
                                        </p:cTn>
                                        <p:tgtEl>
                                          <p:spTgt spid="1956"/>
                                        </p:tgtEl>
                                        <p:attrNameLst>
                                          <p:attrName>style.visibility</p:attrName>
                                        </p:attrNameLst>
                                      </p:cBhvr>
                                      <p:to>
                                        <p:strVal val="visible"/>
                                      </p:to>
                                    </p:set>
                                    <p:animEffect transition="in" filter="wipe(right)">
                                      <p:cBhvr>
                                        <p:cTn id="47" dur="500"/>
                                        <p:tgtEl>
                                          <p:spTgt spid="1956"/>
                                        </p:tgtEl>
                                      </p:cBhvr>
                                    </p:animEffect>
                                  </p:childTnLst>
                                </p:cTn>
                              </p:par>
                            </p:childTnLst>
                          </p:cTn>
                        </p:par>
                        <p:par>
                          <p:cTn id="48" fill="hold">
                            <p:stCondLst>
                              <p:cond delay="3000"/>
                            </p:stCondLst>
                            <p:childTnLst>
                              <p:par>
                                <p:cTn id="49" presetID="22" presetClass="entr" presetSubtype="8" fill="hold" nodeType="afterEffect">
                                  <p:stCondLst>
                                    <p:cond delay="0"/>
                                  </p:stCondLst>
                                  <p:childTnLst>
                                    <p:set>
                                      <p:cBhvr>
                                        <p:cTn id="50" dur="1" fill="hold">
                                          <p:stCondLst>
                                            <p:cond delay="0"/>
                                          </p:stCondLst>
                                        </p:cTn>
                                        <p:tgtEl>
                                          <p:spTgt spid="670"/>
                                        </p:tgtEl>
                                        <p:attrNameLst>
                                          <p:attrName>style.visibility</p:attrName>
                                        </p:attrNameLst>
                                      </p:cBhvr>
                                      <p:to>
                                        <p:strVal val="visible"/>
                                      </p:to>
                                    </p:set>
                                    <p:animEffect transition="in" filter="wipe(left)">
                                      <p:cBhvr>
                                        <p:cTn id="51" dur="500"/>
                                        <p:tgtEl>
                                          <p:spTgt spid="670"/>
                                        </p:tgtEl>
                                      </p:cBhvr>
                                    </p:animEffect>
                                  </p:childTnLst>
                                </p:cTn>
                              </p:par>
                            </p:childTnLst>
                          </p:cTn>
                        </p:par>
                        <p:par>
                          <p:cTn id="52" fill="hold">
                            <p:stCondLst>
                              <p:cond delay="3500"/>
                            </p:stCondLst>
                            <p:childTnLst>
                              <p:par>
                                <p:cTn id="53" presetID="22" presetClass="entr" presetSubtype="2" fill="hold"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right)">
                                      <p:cBhvr>
                                        <p:cTn id="55" dur="500"/>
                                        <p:tgtEl>
                                          <p:spTgt spid="23"/>
                                        </p:tgtEl>
                                      </p:cBhvr>
                                    </p:animEffect>
                                  </p:childTnLst>
                                </p:cTn>
                              </p:par>
                            </p:childTnLst>
                          </p:cTn>
                        </p:par>
                        <p:par>
                          <p:cTn id="56" fill="hold">
                            <p:stCondLst>
                              <p:cond delay="4000"/>
                            </p:stCondLst>
                            <p:childTnLst>
                              <p:par>
                                <p:cTn id="57" presetID="22" presetClass="entr" presetSubtype="2" fill="hold"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right)">
                                      <p:cBhvr>
                                        <p:cTn id="59" dur="500"/>
                                        <p:tgtEl>
                                          <p:spTgt spid="24"/>
                                        </p:tgtEl>
                                      </p:cBhvr>
                                    </p:animEffect>
                                  </p:childTnLst>
                                </p:cTn>
                              </p:par>
                            </p:childTnLst>
                          </p:cTn>
                        </p:par>
                        <p:par>
                          <p:cTn id="60" fill="hold">
                            <p:stCondLst>
                              <p:cond delay="4500"/>
                            </p:stCondLst>
                            <p:childTnLst>
                              <p:par>
                                <p:cTn id="61" presetID="22" presetClass="entr" presetSubtype="4"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childTnLst>
                          </p:cTn>
                        </p:par>
                        <p:par>
                          <p:cTn id="64" fill="hold">
                            <p:stCondLst>
                              <p:cond delay="5000"/>
                            </p:stCondLst>
                            <p:childTnLst>
                              <p:par>
                                <p:cTn id="65" presetID="22" presetClass="entr" presetSubtype="8" fill="hold" nodeType="after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par>
                          <p:cTn id="68" fill="hold">
                            <p:stCondLst>
                              <p:cond delay="5500"/>
                            </p:stCondLst>
                            <p:childTnLst>
                              <p:par>
                                <p:cTn id="69" presetID="22" presetClass="entr" presetSubtype="4" fill="hold"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down)">
                                      <p:cBhvr>
                                        <p:cTn id="71" dur="500"/>
                                        <p:tgtEl>
                                          <p:spTgt spid="26"/>
                                        </p:tgtEl>
                                      </p:cBhvr>
                                    </p:animEffect>
                                  </p:childTnLst>
                                </p:cTn>
                              </p:par>
                            </p:childTnLst>
                          </p:cTn>
                        </p:par>
                        <p:par>
                          <p:cTn id="72" fill="hold">
                            <p:stCondLst>
                              <p:cond delay="6000"/>
                            </p:stCondLst>
                            <p:childTnLst>
                              <p:par>
                                <p:cTn id="73" presetID="22" presetClass="entr" presetSubtype="4" fill="hold"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wipe(down)">
                                      <p:cBhvr>
                                        <p:cTn id="75" dur="500"/>
                                        <p:tgtEl>
                                          <p:spTgt spid="27"/>
                                        </p:tgtEl>
                                      </p:cBhvr>
                                    </p:animEffect>
                                  </p:childTnLst>
                                </p:cTn>
                              </p:par>
                            </p:childTnLst>
                          </p:cTn>
                        </p:par>
                        <p:par>
                          <p:cTn id="76" fill="hold">
                            <p:stCondLst>
                              <p:cond delay="6500"/>
                            </p:stCondLst>
                            <p:childTnLst>
                              <p:par>
                                <p:cTn id="77" presetID="22" presetClass="entr" presetSubtype="2" fill="hold"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right)">
                                      <p:cBhvr>
                                        <p:cTn id="79" dur="500"/>
                                        <p:tgtEl>
                                          <p:spTgt spid="28"/>
                                        </p:tgtEl>
                                      </p:cBhvr>
                                    </p:animEffect>
                                  </p:childTnLst>
                                </p:cTn>
                              </p:par>
                            </p:childTnLst>
                          </p:cTn>
                        </p:par>
                        <p:par>
                          <p:cTn id="80" fill="hold">
                            <p:stCondLst>
                              <p:cond delay="7000"/>
                            </p:stCondLst>
                            <p:childTnLst>
                              <p:par>
                                <p:cTn id="81" presetID="22" presetClass="entr" presetSubtype="2" fill="hold"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wipe(right)">
                                      <p:cBhvr>
                                        <p:cTn id="83" dur="500"/>
                                        <p:tgtEl>
                                          <p:spTgt spid="29"/>
                                        </p:tgtEl>
                                      </p:cBhvr>
                                    </p:animEffect>
                                  </p:childTnLst>
                                </p:cTn>
                              </p:par>
                            </p:childTnLst>
                          </p:cTn>
                        </p:par>
                        <p:par>
                          <p:cTn id="84" fill="hold">
                            <p:stCondLst>
                              <p:cond delay="7500"/>
                            </p:stCondLst>
                            <p:childTnLst>
                              <p:par>
                                <p:cTn id="85" presetID="22" presetClass="entr" presetSubtype="4" fill="hold" nodeType="after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wipe(down)">
                                      <p:cBhvr>
                                        <p:cTn id="87" dur="500"/>
                                        <p:tgtEl>
                                          <p:spTgt spid="30"/>
                                        </p:tgtEl>
                                      </p:cBhvr>
                                    </p:animEffect>
                                  </p:childTnLst>
                                </p:cTn>
                              </p:par>
                            </p:childTnLst>
                          </p:cTn>
                        </p:par>
                        <p:par>
                          <p:cTn id="88" fill="hold">
                            <p:stCondLst>
                              <p:cond delay="8000"/>
                            </p:stCondLst>
                            <p:childTnLst>
                              <p:par>
                                <p:cTn id="89" presetID="22" presetClass="entr" presetSubtype="4" fill="hold" nodeType="after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wipe(down)">
                                      <p:cBhvr>
                                        <p:cTn id="91" dur="500"/>
                                        <p:tgtEl>
                                          <p:spTgt spid="31"/>
                                        </p:tgtEl>
                                      </p:cBhvr>
                                    </p:animEffect>
                                  </p:childTnLst>
                                </p:cTn>
                              </p:par>
                            </p:childTnLst>
                          </p:cTn>
                        </p:par>
                        <p:par>
                          <p:cTn id="92" fill="hold">
                            <p:stCondLst>
                              <p:cond delay="8500"/>
                            </p:stCondLst>
                            <p:childTnLst>
                              <p:par>
                                <p:cTn id="93" presetID="22" presetClass="entr" presetSubtype="8" fill="hold" nodeType="after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wipe(left)">
                                      <p:cBhvr>
                                        <p:cTn id="95" dur="500"/>
                                        <p:tgtEl>
                                          <p:spTgt spid="32"/>
                                        </p:tgtEl>
                                      </p:cBhvr>
                                    </p:animEffect>
                                  </p:childTnLst>
                                </p:cTn>
                              </p:par>
                            </p:childTnLst>
                          </p:cTn>
                        </p:par>
                        <p:par>
                          <p:cTn id="96" fill="hold">
                            <p:stCondLst>
                              <p:cond delay="9000"/>
                            </p:stCondLst>
                            <p:childTnLst>
                              <p:par>
                                <p:cTn id="97" presetID="22" presetClass="entr" presetSubtype="1" fill="hold" nodeType="after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wipe(up)">
                                      <p:cBhvr>
                                        <p:cTn id="99" dur="500"/>
                                        <p:tgtEl>
                                          <p:spTgt spid="34"/>
                                        </p:tgtEl>
                                      </p:cBhvr>
                                    </p:animEffect>
                                  </p:childTnLst>
                                </p:cTn>
                              </p:par>
                            </p:childTnLst>
                          </p:cTn>
                        </p:par>
                        <p:par>
                          <p:cTn id="100" fill="hold">
                            <p:stCondLst>
                              <p:cond delay="9500"/>
                            </p:stCondLst>
                            <p:childTnLst>
                              <p:par>
                                <p:cTn id="101" presetID="55" presetClass="entr" presetSubtype="0" fill="hold" nodeType="afterEffect">
                                  <p:stCondLst>
                                    <p:cond delay="0"/>
                                  </p:stCondLst>
                                  <p:childTnLst>
                                    <p:set>
                                      <p:cBhvr>
                                        <p:cTn id="102" dur="1" fill="hold">
                                          <p:stCondLst>
                                            <p:cond delay="0"/>
                                          </p:stCondLst>
                                        </p:cTn>
                                        <p:tgtEl>
                                          <p:spTgt spid="6"/>
                                        </p:tgtEl>
                                        <p:attrNameLst>
                                          <p:attrName>style.visibility</p:attrName>
                                        </p:attrNameLst>
                                      </p:cBhvr>
                                      <p:to>
                                        <p:strVal val="visible"/>
                                      </p:to>
                                    </p:set>
                                    <p:anim calcmode="lin" valueType="num">
                                      <p:cBhvr>
                                        <p:cTn id="103" dur="1000" fill="hold"/>
                                        <p:tgtEl>
                                          <p:spTgt spid="6"/>
                                        </p:tgtEl>
                                        <p:attrNameLst>
                                          <p:attrName>ppt_w</p:attrName>
                                        </p:attrNameLst>
                                      </p:cBhvr>
                                      <p:tavLst>
                                        <p:tav tm="0">
                                          <p:val>
                                            <p:strVal val="#ppt_w*0.70"/>
                                          </p:val>
                                        </p:tav>
                                        <p:tav tm="100000">
                                          <p:val>
                                            <p:strVal val="#ppt_w"/>
                                          </p:val>
                                        </p:tav>
                                      </p:tavLst>
                                    </p:anim>
                                    <p:anim calcmode="lin" valueType="num">
                                      <p:cBhvr>
                                        <p:cTn id="104" dur="1000" fill="hold"/>
                                        <p:tgtEl>
                                          <p:spTgt spid="6"/>
                                        </p:tgtEl>
                                        <p:attrNameLst>
                                          <p:attrName>ppt_h</p:attrName>
                                        </p:attrNameLst>
                                      </p:cBhvr>
                                      <p:tavLst>
                                        <p:tav tm="0">
                                          <p:val>
                                            <p:strVal val="#ppt_h"/>
                                          </p:val>
                                        </p:tav>
                                        <p:tav tm="100000">
                                          <p:val>
                                            <p:strVal val="#ppt_h"/>
                                          </p:val>
                                        </p:tav>
                                      </p:tavLst>
                                    </p:anim>
                                    <p:animEffect transition="in" filter="fade">
                                      <p:cBhvr>
                                        <p:cTn id="10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D14DFB8A-0038-BB3E-1660-D412181895A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grpSp>
        <p:nvGrpSpPr>
          <p:cNvPr id="26" name="Group 25">
            <a:extLst>
              <a:ext uri="{FF2B5EF4-FFF2-40B4-BE49-F238E27FC236}">
                <a16:creationId xmlns:a16="http://schemas.microsoft.com/office/drawing/2014/main" id="{78032DAF-BEE2-8A3D-0B7F-C1CE3E8A31BE}"/>
              </a:ext>
            </a:extLst>
          </p:cNvPr>
          <p:cNvGrpSpPr/>
          <p:nvPr/>
        </p:nvGrpSpPr>
        <p:grpSpPr>
          <a:xfrm>
            <a:off x="1" y="304657"/>
            <a:ext cx="12192000" cy="1329888"/>
            <a:chOff x="0" y="609313"/>
            <a:chExt cx="24384001" cy="2659776"/>
          </a:xfrm>
        </p:grpSpPr>
        <p:sp>
          <p:nvSpPr>
            <p:cNvPr id="84" name="Google Shape;84;p3"/>
            <p:cNvSpPr txBox="1"/>
            <p:nvPr/>
          </p:nvSpPr>
          <p:spPr>
            <a:xfrm>
              <a:off x="0" y="609313"/>
              <a:ext cx="24384001" cy="1843174"/>
            </a:xfrm>
            <a:prstGeom prst="rect">
              <a:avLst/>
            </a:prstGeom>
            <a:noFill/>
            <a:ln>
              <a:noFill/>
            </a:ln>
          </p:spPr>
          <p:txBody>
            <a:bodyPr spcFirstLastPara="1" wrap="square" lIns="35713" tIns="35713" rIns="35713" bIns="35713" anchor="ctr" anchorCtr="0">
              <a:spAutoFit/>
            </a:bodyPr>
            <a:lstStyle/>
            <a:p>
              <a:pPr lvl="0" algn="ctr" defTabSz="457200">
                <a:lnSpc>
                  <a:spcPct val="80000"/>
                </a:lnSpc>
                <a:buClr>
                  <a:srgbClr val="4F92D3"/>
                </a:buClr>
                <a:buSzPts val="6700"/>
                <a:defRPr/>
              </a:pPr>
              <a:r>
                <a:rPr lang="en-US" sz="6900" b="1" kern="0" dirty="0">
                  <a:solidFill>
                    <a:srgbClr val="0D2D51"/>
                  </a:solidFill>
                  <a:latin typeface="Calibri" panose="020F0502020204030204" pitchFamily="34" charset="0"/>
                  <a:ea typeface="Helvetica Neue"/>
                  <a:cs typeface="Calibri" panose="020F0502020204030204" pitchFamily="34" charset="0"/>
                  <a:sym typeface="Helvetica Neue"/>
                </a:rPr>
                <a:t>GANA BONOS</a:t>
              </a:r>
              <a:endParaRPr lang="en-US" sz="1600" kern="0" dirty="0">
                <a:solidFill>
                  <a:srgbClr val="0D2D51"/>
                </a:solidFill>
                <a:latin typeface="Calibri" panose="020F0502020204030204" pitchFamily="34" charset="0"/>
                <a:cs typeface="Calibri" panose="020F0502020204030204" pitchFamily="34" charset="0"/>
                <a:sym typeface="Arial"/>
              </a:endParaRPr>
            </a:p>
          </p:txBody>
        </p:sp>
        <p:sp>
          <p:nvSpPr>
            <p:cNvPr id="25" name="TextBox 24">
              <a:extLst>
                <a:ext uri="{FF2B5EF4-FFF2-40B4-BE49-F238E27FC236}">
                  <a16:creationId xmlns:a16="http://schemas.microsoft.com/office/drawing/2014/main" id="{0893A39E-8CE7-6883-68C7-6C7F69C01BC0}"/>
                </a:ext>
              </a:extLst>
            </p:cNvPr>
            <p:cNvSpPr txBox="1"/>
            <p:nvPr/>
          </p:nvSpPr>
          <p:spPr>
            <a:xfrm>
              <a:off x="0" y="1937511"/>
              <a:ext cx="24384000" cy="1331578"/>
            </a:xfrm>
            <a:prstGeom prst="rect">
              <a:avLst/>
            </a:prstGeom>
            <a:noFill/>
          </p:spPr>
          <p:txBody>
            <a:bodyPr wrap="square" anchor="ctr">
              <a:noAutofit/>
            </a:bodyPr>
            <a:lstStyle/>
            <a:p>
              <a:pPr lvl="0" algn="ctr" defTabSz="457200">
                <a:buClr>
                  <a:srgbClr val="00437E"/>
                </a:buClr>
                <a:buSzPts val="6600"/>
                <a:defRPr/>
              </a:pPr>
              <a:r>
                <a:rPr lang="en-US" sz="3600" i="1" kern="0" dirty="0">
                  <a:solidFill>
                    <a:srgbClr val="3A7BC8"/>
                  </a:solidFill>
                  <a:latin typeface="Calibri Light" panose="020F0302020204030204" pitchFamily="34" charset="0"/>
                  <a:ea typeface="Helvetica Neue"/>
                  <a:cs typeface="Calibri Light" panose="020F0302020204030204" pitchFamily="34" charset="0"/>
                  <a:sym typeface="Helvetica Neue"/>
                </a:rPr>
                <a:t>para </a:t>
              </a:r>
              <a:r>
                <a:rPr lang="en-US" sz="3600" i="1" kern="0" dirty="0" err="1">
                  <a:solidFill>
                    <a:srgbClr val="3A7BC8"/>
                  </a:solidFill>
                  <a:latin typeface="Calibri Light" panose="020F0302020204030204" pitchFamily="34" charset="0"/>
                  <a:ea typeface="Helvetica Neue"/>
                  <a:cs typeface="Calibri Light" panose="020F0302020204030204" pitchFamily="34" charset="0"/>
                  <a:sym typeface="Helvetica Neue"/>
                </a:rPr>
                <a:t>cubrir</a:t>
              </a:r>
              <a:r>
                <a:rPr lang="en-US" sz="3600" i="1" kern="0" dirty="0">
                  <a:solidFill>
                    <a:srgbClr val="3A7BC8"/>
                  </a:solidFill>
                  <a:latin typeface="Calibri Light" panose="020F0302020204030204" pitchFamily="34" charset="0"/>
                  <a:ea typeface="Helvetica Neue"/>
                  <a:cs typeface="Calibri Light" panose="020F0302020204030204" pitchFamily="34" charset="0"/>
                  <a:sym typeface="Helvetica Neue"/>
                </a:rPr>
                <a:t> </a:t>
              </a:r>
              <a:r>
                <a:rPr lang="en-US" sz="3600" i="1" kern="0" dirty="0" err="1">
                  <a:solidFill>
                    <a:srgbClr val="3A7BC8"/>
                  </a:solidFill>
                  <a:latin typeface="Calibri Light" panose="020F0302020204030204" pitchFamily="34" charset="0"/>
                  <a:ea typeface="Helvetica Neue"/>
                  <a:cs typeface="Calibri Light" panose="020F0302020204030204" pitchFamily="34" charset="0"/>
                  <a:sym typeface="Helvetica Neue"/>
                </a:rPr>
                <a:t>tus</a:t>
              </a:r>
              <a:r>
                <a:rPr lang="en-US" sz="3600" i="1" kern="0" dirty="0">
                  <a:solidFill>
                    <a:srgbClr val="3A7BC8"/>
                  </a:solidFill>
                  <a:latin typeface="Calibri Light" panose="020F0302020204030204" pitchFamily="34" charset="0"/>
                  <a:ea typeface="Helvetica Neue"/>
                  <a:cs typeface="Calibri Light" panose="020F0302020204030204" pitchFamily="34" charset="0"/>
                  <a:sym typeface="Helvetica Neue"/>
                </a:rPr>
                <a:t> </a:t>
              </a:r>
              <a:r>
                <a:rPr lang="en-US" sz="3600" i="1" kern="0" dirty="0" err="1">
                  <a:solidFill>
                    <a:srgbClr val="3A7BC8"/>
                  </a:solidFill>
                  <a:latin typeface="Calibri Light" panose="020F0302020204030204" pitchFamily="34" charset="0"/>
                  <a:ea typeface="Helvetica Neue"/>
                  <a:cs typeface="Calibri Light" panose="020F0302020204030204" pitchFamily="34" charset="0"/>
                  <a:sym typeface="Helvetica Neue"/>
                </a:rPr>
                <a:t>servicios</a:t>
              </a:r>
              <a:r>
                <a:rPr lang="en-US" sz="3600" i="1" kern="0" dirty="0">
                  <a:solidFill>
                    <a:srgbClr val="3A7BC8"/>
                  </a:solidFill>
                  <a:latin typeface="Calibri Light" panose="020F0302020204030204" pitchFamily="34" charset="0"/>
                  <a:ea typeface="Helvetica Neue"/>
                  <a:cs typeface="Calibri Light" panose="020F0302020204030204" pitchFamily="34" charset="0"/>
                  <a:sym typeface="Helvetica Neue"/>
                </a:rPr>
                <a:t>*</a:t>
              </a:r>
              <a:endParaRPr lang="en-US" sz="2000" i="1" kern="0" dirty="0">
                <a:solidFill>
                  <a:srgbClr val="3A7BC8"/>
                </a:solidFill>
                <a:latin typeface="Calibri Light" panose="020F0302020204030204" pitchFamily="34" charset="0"/>
                <a:cs typeface="Calibri Light" panose="020F0302020204030204" pitchFamily="34" charset="0"/>
                <a:sym typeface="Arial"/>
              </a:endParaRPr>
            </a:p>
          </p:txBody>
        </p:sp>
      </p:grpSp>
      <p:sp>
        <p:nvSpPr>
          <p:cNvPr id="36" name="Rectangle 35">
            <a:extLst>
              <a:ext uri="{FF2B5EF4-FFF2-40B4-BE49-F238E27FC236}">
                <a16:creationId xmlns:a16="http://schemas.microsoft.com/office/drawing/2014/main" id="{65C6F23E-950C-D8F3-9A14-4618BA7EE346}"/>
              </a:ext>
            </a:extLst>
          </p:cNvPr>
          <p:cNvSpPr>
            <a:spLocks/>
          </p:cNvSpPr>
          <p:nvPr/>
        </p:nvSpPr>
        <p:spPr>
          <a:xfrm>
            <a:off x="0" y="5372183"/>
            <a:ext cx="12192000" cy="533800"/>
          </a:xfrm>
          <a:prstGeom prst="rect">
            <a:avLst/>
          </a:prstGeom>
          <a:solidFill>
            <a:srgbClr val="0D2D5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a:r>
              <a:rPr lang="en-US" sz="3000" b="1" dirty="0" err="1">
                <a:solidFill>
                  <a:schemeClr val="bg1"/>
                </a:solidFill>
                <a:latin typeface="Calibri" panose="020F0502020204030204" pitchFamily="34" charset="0"/>
                <a:cs typeface="Calibri" panose="020F0502020204030204" pitchFamily="34" charset="0"/>
              </a:rPr>
              <a:t>Recibe</a:t>
            </a:r>
            <a:r>
              <a:rPr lang="en-US" sz="3000" b="1" dirty="0">
                <a:solidFill>
                  <a:schemeClr val="bg1"/>
                </a:solidFill>
                <a:latin typeface="Calibri" panose="020F0502020204030204" pitchFamily="34" charset="0"/>
                <a:cs typeface="Calibri" panose="020F0502020204030204" pitchFamily="34" charset="0"/>
              </a:rPr>
              <a:t> </a:t>
            </a:r>
            <a:r>
              <a:rPr lang="en-US" sz="3000" b="1" dirty="0" err="1">
                <a:solidFill>
                  <a:schemeClr val="bg1"/>
                </a:solidFill>
                <a:latin typeface="Calibri" panose="020F0502020204030204" pitchFamily="34" charset="0"/>
                <a:cs typeface="Calibri" panose="020F0502020204030204" pitchFamily="34" charset="0"/>
              </a:rPr>
              <a:t>Recompensas</a:t>
            </a:r>
            <a:r>
              <a:rPr lang="en-US" sz="3000" b="1" dirty="0">
                <a:solidFill>
                  <a:schemeClr val="bg1"/>
                </a:solidFill>
                <a:latin typeface="Calibri" panose="020F0502020204030204" pitchFamily="34" charset="0"/>
                <a:cs typeface="Calibri" panose="020F0502020204030204" pitchFamily="34" charset="0"/>
              </a:rPr>
              <a:t> </a:t>
            </a:r>
            <a:r>
              <a:rPr lang="en-US" sz="3000" b="1" dirty="0">
                <a:solidFill>
                  <a:srgbClr val="FFC000"/>
                </a:solidFill>
                <a:latin typeface="Calibri" panose="020F0502020204030204" pitchFamily="34" charset="0"/>
                <a:cs typeface="Calibri" panose="020F0502020204030204" pitchFamily="34" charset="0"/>
              </a:rPr>
              <a:t>Mes </a:t>
            </a:r>
            <a:r>
              <a:rPr lang="en-US" sz="3000" b="1" dirty="0" err="1">
                <a:solidFill>
                  <a:srgbClr val="FFC000"/>
                </a:solidFill>
                <a:latin typeface="Calibri" panose="020F0502020204030204" pitchFamily="34" charset="0"/>
                <a:cs typeface="Calibri" panose="020F0502020204030204" pitchFamily="34" charset="0"/>
              </a:rPr>
              <a:t>tras</a:t>
            </a:r>
            <a:r>
              <a:rPr lang="en-US" sz="3000" b="1" dirty="0">
                <a:solidFill>
                  <a:srgbClr val="FFC000"/>
                </a:solidFill>
                <a:latin typeface="Calibri" panose="020F0502020204030204" pitchFamily="34" charset="0"/>
                <a:cs typeface="Calibri" panose="020F0502020204030204" pitchFamily="34" charset="0"/>
              </a:rPr>
              <a:t> Mes </a:t>
            </a:r>
            <a:r>
              <a:rPr lang="en-US" sz="3000" b="1" dirty="0">
                <a:solidFill>
                  <a:schemeClr val="bg1"/>
                </a:solidFill>
                <a:latin typeface="Calibri" panose="020F0502020204030204" pitchFamily="34" charset="0"/>
                <a:cs typeface="Calibri" panose="020F0502020204030204" pitchFamily="34" charset="0"/>
              </a:rPr>
              <a:t>al </a:t>
            </a:r>
            <a:r>
              <a:rPr lang="en-US" sz="3000" b="1" dirty="0" err="1">
                <a:solidFill>
                  <a:schemeClr val="bg1"/>
                </a:solidFill>
                <a:latin typeface="Calibri" panose="020F0502020204030204" pitchFamily="34" charset="0"/>
                <a:cs typeface="Calibri" panose="020F0502020204030204" pitchFamily="34" charset="0"/>
              </a:rPr>
              <a:t>Alcanzar</a:t>
            </a:r>
            <a:r>
              <a:rPr lang="en-US" sz="3000" b="1" dirty="0">
                <a:solidFill>
                  <a:schemeClr val="bg1"/>
                </a:solidFill>
                <a:latin typeface="Calibri" panose="020F0502020204030204" pitchFamily="34" charset="0"/>
                <a:cs typeface="Calibri" panose="020F0502020204030204" pitchFamily="34" charset="0"/>
              </a:rPr>
              <a:t> </a:t>
            </a:r>
            <a:r>
              <a:rPr lang="en-US" sz="3000" b="1" dirty="0" err="1">
                <a:solidFill>
                  <a:schemeClr val="bg1"/>
                </a:solidFill>
                <a:latin typeface="Calibri" panose="020F0502020204030204" pitchFamily="34" charset="0"/>
                <a:cs typeface="Calibri" panose="020F0502020204030204" pitchFamily="34" charset="0"/>
              </a:rPr>
              <a:t>tus</a:t>
            </a:r>
            <a:r>
              <a:rPr lang="en-US" sz="3000" b="1" dirty="0">
                <a:solidFill>
                  <a:schemeClr val="bg1"/>
                </a:solidFill>
                <a:latin typeface="Calibri" panose="020F0502020204030204" pitchFamily="34" charset="0"/>
                <a:cs typeface="Calibri" panose="020F0502020204030204" pitchFamily="34" charset="0"/>
              </a:rPr>
              <a:t> Metas de </a:t>
            </a:r>
            <a:r>
              <a:rPr lang="en-US" sz="3000" b="1" dirty="0" err="1">
                <a:solidFill>
                  <a:schemeClr val="bg1"/>
                </a:solidFill>
                <a:latin typeface="Calibri" panose="020F0502020204030204" pitchFamily="34" charset="0"/>
                <a:cs typeface="Calibri" panose="020F0502020204030204" pitchFamily="34" charset="0"/>
              </a:rPr>
              <a:t>Referidos</a:t>
            </a:r>
            <a:endParaRPr lang="en-US" sz="3000" b="1" dirty="0">
              <a:solidFill>
                <a:schemeClr val="bg1"/>
              </a:solidFill>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1073B5F6-B5D9-74D1-861B-C3FD3EC0ECAB}"/>
              </a:ext>
            </a:extLst>
          </p:cNvPr>
          <p:cNvSpPr txBox="1"/>
          <p:nvPr/>
        </p:nvSpPr>
        <p:spPr>
          <a:xfrm>
            <a:off x="2802270" y="5992278"/>
            <a:ext cx="6587461"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i="1" dirty="0">
                <a:solidFill>
                  <a:schemeClr val="tx2">
                    <a:lumMod val="75000"/>
                  </a:schemeClr>
                </a:solidFill>
                <a:latin typeface="Calibri" panose="020F0502020204030204" pitchFamily="34" charset="0"/>
                <a:cs typeface="Calibri" panose="020F0502020204030204" pitchFamily="34" charset="0"/>
              </a:rPr>
              <a:t>*</a:t>
            </a:r>
            <a:r>
              <a:rPr lang="en-US" i="1" dirty="0" err="1">
                <a:solidFill>
                  <a:schemeClr val="tx2">
                    <a:lumMod val="75000"/>
                  </a:schemeClr>
                </a:solidFill>
                <a:latin typeface="Calibri" panose="020F0502020204030204" pitchFamily="34" charset="0"/>
                <a:cs typeface="Calibri" panose="020F0502020204030204" pitchFamily="34" charset="0"/>
              </a:rPr>
              <a:t>Consulte</a:t>
            </a:r>
            <a:r>
              <a:rPr lang="en-US" i="1" dirty="0">
                <a:solidFill>
                  <a:schemeClr val="tx2">
                    <a:lumMod val="75000"/>
                  </a:schemeClr>
                </a:solidFill>
                <a:latin typeface="Calibri" panose="020F0502020204030204" pitchFamily="34" charset="0"/>
                <a:cs typeface="Calibri" panose="020F0502020204030204" pitchFamily="34" charset="0"/>
              </a:rPr>
              <a:t> El Plan de </a:t>
            </a:r>
            <a:r>
              <a:rPr lang="en-US" i="1" dirty="0" err="1">
                <a:solidFill>
                  <a:schemeClr val="tx2">
                    <a:lumMod val="75000"/>
                  </a:schemeClr>
                </a:solidFill>
                <a:latin typeface="Calibri" panose="020F0502020204030204" pitchFamily="34" charset="0"/>
                <a:cs typeface="Calibri" panose="020F0502020204030204" pitchFamily="34" charset="0"/>
              </a:rPr>
              <a:t>Compensacion</a:t>
            </a:r>
            <a:r>
              <a:rPr lang="en-US" i="1" dirty="0">
                <a:solidFill>
                  <a:schemeClr val="tx2">
                    <a:lumMod val="75000"/>
                  </a:schemeClr>
                </a:solidFill>
                <a:latin typeface="Calibri" panose="020F0502020204030204" pitchFamily="34" charset="0"/>
                <a:cs typeface="Calibri" panose="020F0502020204030204" pitchFamily="34" charset="0"/>
              </a:rPr>
              <a:t> Para </a:t>
            </a:r>
            <a:r>
              <a:rPr lang="en-US" i="1" dirty="0" err="1">
                <a:solidFill>
                  <a:schemeClr val="tx2">
                    <a:lumMod val="75000"/>
                  </a:schemeClr>
                </a:solidFill>
                <a:latin typeface="Calibri" panose="020F0502020204030204" pitchFamily="34" charset="0"/>
                <a:cs typeface="Calibri" panose="020F0502020204030204" pitchFamily="34" charset="0"/>
              </a:rPr>
              <a:t>Obtener</a:t>
            </a:r>
            <a:r>
              <a:rPr lang="en-US" i="1" dirty="0">
                <a:solidFill>
                  <a:schemeClr val="tx2">
                    <a:lumMod val="75000"/>
                  </a:schemeClr>
                </a:solidFill>
                <a:latin typeface="Calibri" panose="020F0502020204030204" pitchFamily="34" charset="0"/>
                <a:cs typeface="Calibri" panose="020F0502020204030204" pitchFamily="34" charset="0"/>
              </a:rPr>
              <a:t> Todos Los </a:t>
            </a:r>
            <a:r>
              <a:rPr lang="en-US" i="1" dirty="0" err="1">
                <a:solidFill>
                  <a:schemeClr val="tx2">
                    <a:lumMod val="75000"/>
                  </a:schemeClr>
                </a:solidFill>
                <a:latin typeface="Calibri" panose="020F0502020204030204" pitchFamily="34" charset="0"/>
                <a:cs typeface="Calibri" panose="020F0502020204030204" pitchFamily="34" charset="0"/>
              </a:rPr>
              <a:t>Detalles</a:t>
            </a:r>
            <a:r>
              <a:rPr lang="en-US" i="1" dirty="0">
                <a:solidFill>
                  <a:schemeClr val="tx2">
                    <a:lumMod val="75000"/>
                  </a:schemeClr>
                </a:solidFill>
                <a:latin typeface="Calibri" panose="020F0502020204030204" pitchFamily="34" charset="0"/>
                <a:cs typeface="Calibri" panose="020F0502020204030204" pitchFamily="34" charset="0"/>
              </a:rPr>
              <a:t>.</a:t>
            </a:r>
          </a:p>
          <a:p>
            <a:pPr algn="ctr"/>
            <a:r>
              <a:rPr lang="en-US" i="1" kern="0" dirty="0">
                <a:solidFill>
                  <a:schemeClr val="tx2">
                    <a:lumMod val="75000"/>
                  </a:schemeClr>
                </a:solidFill>
                <a:latin typeface="Calibri" panose="020F0502020204030204" pitchFamily="34" charset="0"/>
                <a:cs typeface="Calibri" panose="020F0502020204030204" pitchFamily="34" charset="0"/>
                <a:sym typeface="Myriad Pro"/>
              </a:rPr>
              <a:t>**</a:t>
            </a:r>
            <a:r>
              <a:rPr lang="en-US" i="1" kern="0" dirty="0" err="1">
                <a:solidFill>
                  <a:schemeClr val="tx2">
                    <a:lumMod val="75000"/>
                  </a:schemeClr>
                </a:solidFill>
                <a:latin typeface="Calibri" panose="020F0502020204030204" pitchFamily="34" charset="0"/>
                <a:cs typeface="Calibri" panose="020F0502020204030204" pitchFamily="34" charset="0"/>
                <a:sym typeface="Myriad Pro"/>
              </a:rPr>
              <a:t>Excluye</a:t>
            </a:r>
            <a:r>
              <a:rPr lang="en-US" i="1" kern="0" dirty="0">
                <a:solidFill>
                  <a:schemeClr val="tx2">
                    <a:lumMod val="75000"/>
                  </a:schemeClr>
                </a:solidFill>
                <a:latin typeface="Calibri" panose="020F0502020204030204" pitchFamily="34" charset="0"/>
                <a:cs typeface="Calibri" panose="020F0502020204030204" pitchFamily="34" charset="0"/>
                <a:sym typeface="Myriad Pro"/>
              </a:rPr>
              <a:t> </a:t>
            </a:r>
            <a:r>
              <a:rPr lang="en-US" i="1" kern="0" dirty="0" err="1">
                <a:solidFill>
                  <a:schemeClr val="tx2">
                    <a:lumMod val="75000"/>
                  </a:schemeClr>
                </a:solidFill>
                <a:latin typeface="Calibri" panose="020F0502020204030204" pitchFamily="34" charset="0"/>
                <a:cs typeface="Calibri" panose="020F0502020204030204" pitchFamily="34" charset="0"/>
                <a:sym typeface="Myriad Pro"/>
              </a:rPr>
              <a:t>Taxas</a:t>
            </a:r>
            <a:r>
              <a:rPr lang="en-US" i="1" kern="0" dirty="0">
                <a:solidFill>
                  <a:schemeClr val="tx2">
                    <a:lumMod val="75000"/>
                  </a:schemeClr>
                </a:solidFill>
                <a:latin typeface="Calibri" panose="020F0502020204030204" pitchFamily="34" charset="0"/>
                <a:cs typeface="Calibri" panose="020F0502020204030204" pitchFamily="34" charset="0"/>
                <a:sym typeface="Myriad Pro"/>
              </a:rPr>
              <a:t> y </a:t>
            </a:r>
            <a:r>
              <a:rPr lang="en-US" i="1" kern="0" dirty="0" err="1">
                <a:solidFill>
                  <a:schemeClr val="tx2">
                    <a:lumMod val="75000"/>
                  </a:schemeClr>
                </a:solidFill>
                <a:latin typeface="Calibri" panose="020F0502020204030204" pitchFamily="34" charset="0"/>
                <a:cs typeface="Calibri" panose="020F0502020204030204" pitchFamily="34" charset="0"/>
                <a:sym typeface="Myriad Pro"/>
              </a:rPr>
              <a:t>Subcargos</a:t>
            </a:r>
            <a:r>
              <a:rPr lang="en-US" i="1" kern="0" dirty="0">
                <a:solidFill>
                  <a:schemeClr val="tx2">
                    <a:lumMod val="75000"/>
                  </a:schemeClr>
                </a:solidFill>
                <a:latin typeface="Calibri" panose="020F0502020204030204" pitchFamily="34" charset="0"/>
                <a:cs typeface="Calibri" panose="020F0502020204030204" pitchFamily="34" charset="0"/>
                <a:sym typeface="Myriad Pro"/>
              </a:rPr>
              <a:t>. </a:t>
            </a:r>
            <a:r>
              <a:rPr lang="en-US" i="1" kern="0" dirty="0" err="1">
                <a:solidFill>
                  <a:schemeClr val="tx2">
                    <a:lumMod val="75000"/>
                  </a:schemeClr>
                </a:solidFill>
                <a:latin typeface="Calibri" panose="020F0502020204030204" pitchFamily="34" charset="0"/>
                <a:cs typeface="Calibri" panose="020F0502020204030204" pitchFamily="34" charset="0"/>
                <a:sym typeface="Myriad Pro"/>
              </a:rPr>
              <a:t>Terminos</a:t>
            </a:r>
            <a:r>
              <a:rPr lang="en-US" i="1" kern="0" dirty="0">
                <a:solidFill>
                  <a:schemeClr val="tx2">
                    <a:lumMod val="75000"/>
                  </a:schemeClr>
                </a:solidFill>
                <a:latin typeface="Calibri" panose="020F0502020204030204" pitchFamily="34" charset="0"/>
                <a:cs typeface="Calibri" panose="020F0502020204030204" pitchFamily="34" charset="0"/>
                <a:sym typeface="Myriad Pro"/>
              </a:rPr>
              <a:t> Y </a:t>
            </a:r>
            <a:r>
              <a:rPr lang="en-US" i="1" kern="0" dirty="0" err="1">
                <a:solidFill>
                  <a:schemeClr val="tx2">
                    <a:lumMod val="75000"/>
                  </a:schemeClr>
                </a:solidFill>
                <a:latin typeface="Calibri" panose="020F0502020204030204" pitchFamily="34" charset="0"/>
                <a:cs typeface="Calibri" panose="020F0502020204030204" pitchFamily="34" charset="0"/>
                <a:sym typeface="Myriad Pro"/>
              </a:rPr>
              <a:t>condiciones</a:t>
            </a:r>
            <a:r>
              <a:rPr lang="en-US" i="1" kern="0" dirty="0">
                <a:solidFill>
                  <a:schemeClr val="tx2">
                    <a:lumMod val="75000"/>
                  </a:schemeClr>
                </a:solidFill>
                <a:latin typeface="Calibri" panose="020F0502020204030204" pitchFamily="34" charset="0"/>
                <a:cs typeface="Calibri" panose="020F0502020204030204" pitchFamily="34" charset="0"/>
                <a:sym typeface="Myriad Pro"/>
              </a:rPr>
              <a:t> </a:t>
            </a:r>
            <a:r>
              <a:rPr lang="en-US" i="1" kern="0" dirty="0" err="1">
                <a:solidFill>
                  <a:schemeClr val="tx2">
                    <a:lumMod val="75000"/>
                  </a:schemeClr>
                </a:solidFill>
                <a:latin typeface="Calibri" panose="020F0502020204030204" pitchFamily="34" charset="0"/>
                <a:cs typeface="Calibri" panose="020F0502020204030204" pitchFamily="34" charset="0"/>
                <a:sym typeface="Myriad Pro"/>
              </a:rPr>
              <a:t>Aplican</a:t>
            </a:r>
            <a:r>
              <a:rPr lang="en-US" i="1" kern="0" dirty="0">
                <a:solidFill>
                  <a:schemeClr val="tx2">
                    <a:lumMod val="75000"/>
                  </a:schemeClr>
                </a:solidFill>
                <a:latin typeface="Calibri" panose="020F0502020204030204" pitchFamily="34" charset="0"/>
                <a:cs typeface="Calibri" panose="020F0502020204030204" pitchFamily="34" charset="0"/>
                <a:sym typeface="Myriad Pro"/>
              </a:rPr>
              <a:t>.</a:t>
            </a:r>
            <a:endParaRPr lang="en-US" kern="0" dirty="0">
              <a:solidFill>
                <a:schemeClr val="tx2">
                  <a:lumMod val="75000"/>
                </a:schemeClr>
              </a:solidFill>
              <a:latin typeface="Calibri" panose="020F0502020204030204" pitchFamily="34" charset="0"/>
              <a:cs typeface="Calibri" panose="020F0502020204030204" pitchFamily="34" charset="0"/>
              <a:sym typeface="Myriad Pro"/>
            </a:endParaRPr>
          </a:p>
        </p:txBody>
      </p:sp>
      <p:grpSp>
        <p:nvGrpSpPr>
          <p:cNvPr id="11" name="Group 10">
            <a:extLst>
              <a:ext uri="{FF2B5EF4-FFF2-40B4-BE49-F238E27FC236}">
                <a16:creationId xmlns:a16="http://schemas.microsoft.com/office/drawing/2014/main" id="{9D448207-228F-D88D-021E-B135B6AD0EB8}"/>
              </a:ext>
            </a:extLst>
          </p:cNvPr>
          <p:cNvGrpSpPr/>
          <p:nvPr/>
        </p:nvGrpSpPr>
        <p:grpSpPr>
          <a:xfrm>
            <a:off x="1443100" y="1870209"/>
            <a:ext cx="2654300" cy="3200400"/>
            <a:chOff x="314034" y="1870209"/>
            <a:chExt cx="2654300" cy="3200400"/>
          </a:xfrm>
        </p:grpSpPr>
        <p:sp>
          <p:nvSpPr>
            <p:cNvPr id="23" name="TextBox 22">
              <a:extLst>
                <a:ext uri="{FF2B5EF4-FFF2-40B4-BE49-F238E27FC236}">
                  <a16:creationId xmlns:a16="http://schemas.microsoft.com/office/drawing/2014/main" id="{32418241-EFFD-837F-A715-5293B16075E9}"/>
                </a:ext>
              </a:extLst>
            </p:cNvPr>
            <p:cNvSpPr txBox="1"/>
            <p:nvPr/>
          </p:nvSpPr>
          <p:spPr>
            <a:xfrm>
              <a:off x="491834" y="3227832"/>
              <a:ext cx="2248636"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rIns="0">
              <a:spAutoFit/>
            </a:bodyPr>
            <a:lstStyle/>
            <a:p>
              <a:pPr lvl="0" algn="ctr" defTabSz="228600" hangingPunct="0">
                <a:defRPr/>
              </a:pPr>
              <a:r>
                <a:rPr lang="en-US" sz="1600" kern="0" dirty="0" err="1">
                  <a:solidFill>
                    <a:srgbClr val="002554"/>
                  </a:solidFill>
                  <a:latin typeface="Calibri" panose="020F0502020204030204" pitchFamily="34" charset="0"/>
                  <a:cs typeface="Calibri" panose="020F0502020204030204" pitchFamily="34" charset="0"/>
                  <a:sym typeface="Myriad Pro"/>
                </a:rPr>
                <a:t>Recomiende</a:t>
              </a:r>
              <a:r>
                <a:rPr lang="en-US" sz="1600" kern="0" dirty="0">
                  <a:solidFill>
                    <a:srgbClr val="002554"/>
                  </a:solidFill>
                  <a:latin typeface="Calibri" panose="020F0502020204030204" pitchFamily="34" charset="0"/>
                  <a:cs typeface="Calibri" panose="020F0502020204030204" pitchFamily="34" charset="0"/>
                  <a:sym typeface="Myriad Pro"/>
                </a:rPr>
                <a:t> a 5 o </a:t>
              </a:r>
              <a:r>
                <a:rPr lang="en-US" sz="1600" kern="0" dirty="0" err="1">
                  <a:solidFill>
                    <a:srgbClr val="002554"/>
                  </a:solidFill>
                  <a:latin typeface="Calibri" panose="020F0502020204030204" pitchFamily="34" charset="0"/>
                  <a:cs typeface="Calibri" panose="020F0502020204030204" pitchFamily="34" charset="0"/>
                  <a:sym typeface="Myriad Pro"/>
                </a:rPr>
                <a:t>más</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clientes</a:t>
              </a:r>
              <a:r>
                <a:rPr lang="en-US" sz="1600" kern="0" dirty="0">
                  <a:solidFill>
                    <a:srgbClr val="002554"/>
                  </a:solidFill>
                  <a:latin typeface="Calibri" panose="020F0502020204030204" pitchFamily="34" charset="0"/>
                  <a:cs typeface="Calibri" panose="020F0502020204030204" pitchFamily="34" charset="0"/>
                  <a:sym typeface="Myriad Pro"/>
                </a:rPr>
                <a:t> de Flash Mobile y </a:t>
              </a:r>
              <a:r>
                <a:rPr lang="en-US" sz="1600" kern="0" dirty="0" err="1">
                  <a:solidFill>
                    <a:srgbClr val="002554"/>
                  </a:solidFill>
                  <a:latin typeface="Calibri" panose="020F0502020204030204" pitchFamily="34" charset="0"/>
                  <a:cs typeface="Calibri" panose="020F0502020204030204" pitchFamily="34" charset="0"/>
                  <a:sym typeface="Myriad Pro"/>
                </a:rPr>
                <a:t>obtenga</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una</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línea</a:t>
              </a:r>
              <a:r>
                <a:rPr lang="en-US" sz="1600" kern="0" dirty="0">
                  <a:solidFill>
                    <a:srgbClr val="002554"/>
                  </a:solidFill>
                  <a:latin typeface="Calibri" panose="020F0502020204030204" pitchFamily="34" charset="0"/>
                  <a:cs typeface="Calibri" panose="020F0502020204030204" pitchFamily="34" charset="0"/>
                  <a:sym typeface="Myriad Pro"/>
                </a:rPr>
                <a:t> de </a:t>
              </a:r>
              <a:r>
                <a:rPr lang="en-US" sz="1600" kern="0" dirty="0" err="1">
                  <a:solidFill>
                    <a:srgbClr val="002554"/>
                  </a:solidFill>
                  <a:latin typeface="Calibri" panose="020F0502020204030204" pitchFamily="34" charset="0"/>
                  <a:cs typeface="Calibri" panose="020F0502020204030204" pitchFamily="34" charset="0"/>
                  <a:sym typeface="Myriad Pro"/>
                </a:rPr>
                <a:t>servicio</a:t>
              </a:r>
              <a:r>
                <a:rPr lang="en-US" sz="1600" kern="0" dirty="0">
                  <a:solidFill>
                    <a:srgbClr val="002554"/>
                  </a:solidFill>
                  <a:latin typeface="Calibri" panose="020F0502020204030204" pitchFamily="34" charset="0"/>
                  <a:cs typeface="Calibri" panose="020F0502020204030204" pitchFamily="34" charset="0"/>
                  <a:sym typeface="Myriad Pro"/>
                </a:rPr>
                <a:t> GRATIS**.</a:t>
              </a:r>
            </a:p>
          </p:txBody>
        </p:sp>
        <p:sp>
          <p:nvSpPr>
            <p:cNvPr id="28" name="TextBox 27">
              <a:extLst>
                <a:ext uri="{FF2B5EF4-FFF2-40B4-BE49-F238E27FC236}">
                  <a16:creationId xmlns:a16="http://schemas.microsoft.com/office/drawing/2014/main" id="{78407447-374D-D719-3378-10E61125CC1B}"/>
                </a:ext>
              </a:extLst>
            </p:cNvPr>
            <p:cNvSpPr txBox="1"/>
            <p:nvPr/>
          </p:nvSpPr>
          <p:spPr>
            <a:xfrm>
              <a:off x="318811" y="2749906"/>
              <a:ext cx="2588588" cy="5025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algn="ctr" defTabSz="228600" hangingPunct="0">
                <a:lnSpc>
                  <a:spcPts val="1040"/>
                </a:lnSpc>
                <a:defRPr/>
              </a:pPr>
              <a:r>
                <a:rPr lang="en-US" sz="2000" b="1" dirty="0">
                  <a:solidFill>
                    <a:srgbClr val="0D2D52"/>
                  </a:solidFill>
                  <a:latin typeface="Calibri" panose="020F0502020204030204" pitchFamily="34" charset="0"/>
                  <a:cs typeface="Calibri" panose="020F0502020204030204" pitchFamily="34" charset="0"/>
                </a:rPr>
                <a:t>REFIERE A UN AMIGO</a:t>
              </a:r>
            </a:p>
            <a:p>
              <a:pPr marL="0" marR="0" lvl="0" indent="0" algn="ctr" defTabSz="228600" rtl="0" eaLnBrk="1" fontAlgn="auto" latinLnBrk="0" hangingPunct="0">
                <a:lnSpc>
                  <a:spcPts val="1040"/>
                </a:lnSpc>
                <a:spcBef>
                  <a:spcPts val="0"/>
                </a:spcBef>
                <a:spcAft>
                  <a:spcPts val="0"/>
                </a:spcAft>
                <a:buClrTx/>
                <a:buSzTx/>
                <a:buFontTx/>
                <a:buNone/>
                <a:tabLst/>
                <a:defRPr/>
              </a:pPr>
              <a:endParaRPr kumimoji="0" lang="en-US" sz="1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29" name="Picture 28" descr="A picture containing logo&#10;&#10;Description automatically generated">
              <a:extLst>
                <a:ext uri="{FF2B5EF4-FFF2-40B4-BE49-F238E27FC236}">
                  <a16:creationId xmlns:a16="http://schemas.microsoft.com/office/drawing/2014/main" id="{6B4D734A-08E0-F918-FC1C-B78C623F72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071" y="2115440"/>
              <a:ext cx="1140227" cy="709014"/>
            </a:xfrm>
            <a:prstGeom prst="rect">
              <a:avLst/>
            </a:prstGeom>
            <a:ln>
              <a:noFill/>
            </a:ln>
          </p:spPr>
        </p:pic>
        <p:sp>
          <p:nvSpPr>
            <p:cNvPr id="39" name="Rounded Rectangle 38">
              <a:extLst>
                <a:ext uri="{FF2B5EF4-FFF2-40B4-BE49-F238E27FC236}">
                  <a16:creationId xmlns:a16="http://schemas.microsoft.com/office/drawing/2014/main" id="{A96EAF46-4618-8636-CAA3-D32AB2356C61}"/>
                </a:ext>
              </a:extLst>
            </p:cNvPr>
            <p:cNvSpPr/>
            <p:nvPr/>
          </p:nvSpPr>
          <p:spPr>
            <a:xfrm>
              <a:off x="314034" y="1870209"/>
              <a:ext cx="2654300" cy="3200400"/>
            </a:xfrm>
            <a:prstGeom prst="roundRect">
              <a:avLst/>
            </a:prstGeom>
            <a:noFill/>
            <a:ln w="76200">
              <a:solidFill>
                <a:srgbClr val="9E28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10" name="Group 9">
            <a:extLst>
              <a:ext uri="{FF2B5EF4-FFF2-40B4-BE49-F238E27FC236}">
                <a16:creationId xmlns:a16="http://schemas.microsoft.com/office/drawing/2014/main" id="{03BC93DF-5AA1-0721-4DA4-70081CC2D4E7}"/>
              </a:ext>
            </a:extLst>
          </p:cNvPr>
          <p:cNvGrpSpPr/>
          <p:nvPr/>
        </p:nvGrpSpPr>
        <p:grpSpPr>
          <a:xfrm>
            <a:off x="4369208" y="1890343"/>
            <a:ext cx="2659077" cy="3200400"/>
            <a:chOff x="3104855" y="1890343"/>
            <a:chExt cx="2659077" cy="3200400"/>
          </a:xfrm>
        </p:grpSpPr>
        <p:sp>
          <p:nvSpPr>
            <p:cNvPr id="33" name="TextBox 32">
              <a:extLst>
                <a:ext uri="{FF2B5EF4-FFF2-40B4-BE49-F238E27FC236}">
                  <a16:creationId xmlns:a16="http://schemas.microsoft.com/office/drawing/2014/main" id="{78464486-0CAD-A970-EBF3-D6FA3660DD10}"/>
                </a:ext>
              </a:extLst>
            </p:cNvPr>
            <p:cNvSpPr txBox="1"/>
            <p:nvPr/>
          </p:nvSpPr>
          <p:spPr>
            <a:xfrm>
              <a:off x="3276561" y="3229553"/>
              <a:ext cx="2298700"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defTabSz="228600" hangingPunct="0">
                <a:defRPr/>
              </a:pPr>
              <a:r>
                <a:rPr lang="en-US" sz="1600" kern="0" dirty="0" err="1">
                  <a:solidFill>
                    <a:srgbClr val="002554"/>
                  </a:solidFill>
                  <a:latin typeface="Calibri" panose="020F0502020204030204" pitchFamily="34" charset="0"/>
                  <a:cs typeface="Calibri" panose="020F0502020204030204" pitchFamily="34" charset="0"/>
                  <a:sym typeface="Myriad Pro"/>
                </a:rPr>
                <a:t>Inscriba</a:t>
              </a:r>
              <a:r>
                <a:rPr lang="en-US" sz="1600" kern="0" dirty="0">
                  <a:solidFill>
                    <a:srgbClr val="002554"/>
                  </a:solidFill>
                  <a:latin typeface="Calibri" panose="020F0502020204030204" pitchFamily="34" charset="0"/>
                  <a:cs typeface="Calibri" panose="020F0502020204030204" pitchFamily="34" charset="0"/>
                  <a:sym typeface="Myriad Pro"/>
                </a:rPr>
                <a:t> y </a:t>
              </a:r>
              <a:r>
                <a:rPr lang="en-US" sz="1600" kern="0" dirty="0" err="1">
                  <a:solidFill>
                    <a:srgbClr val="002554"/>
                  </a:solidFill>
                  <a:latin typeface="Calibri" panose="020F0502020204030204" pitchFamily="34" charset="0"/>
                  <a:cs typeface="Calibri" panose="020F0502020204030204" pitchFamily="34" charset="0"/>
                  <a:sym typeface="Myriad Pro"/>
                </a:rPr>
                <a:t>autentique</a:t>
              </a:r>
              <a:r>
                <a:rPr lang="en-US" sz="1600" kern="0" dirty="0">
                  <a:solidFill>
                    <a:srgbClr val="002554"/>
                  </a:solidFill>
                  <a:latin typeface="Calibri" panose="020F0502020204030204" pitchFamily="34" charset="0"/>
                  <a:cs typeface="Calibri" panose="020F0502020204030204" pitchFamily="34" charset="0"/>
                  <a:sym typeface="Myriad Pro"/>
                </a:rPr>
                <a:t> a 5 o </a:t>
              </a:r>
              <a:r>
                <a:rPr lang="en-US" sz="1600" kern="0" dirty="0" err="1">
                  <a:solidFill>
                    <a:srgbClr val="002554"/>
                  </a:solidFill>
                  <a:latin typeface="Calibri" panose="020F0502020204030204" pitchFamily="34" charset="0"/>
                  <a:cs typeface="Calibri" panose="020F0502020204030204" pitchFamily="34" charset="0"/>
                  <a:sym typeface="Myriad Pro"/>
                </a:rPr>
                <a:t>más</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clientes</a:t>
              </a:r>
              <a:r>
                <a:rPr lang="en-US" sz="1600" kern="0" dirty="0">
                  <a:solidFill>
                    <a:srgbClr val="002554"/>
                  </a:solidFill>
                  <a:latin typeface="Calibri" panose="020F0502020204030204" pitchFamily="34" charset="0"/>
                  <a:cs typeface="Calibri" panose="020F0502020204030204" pitchFamily="34" charset="0"/>
                  <a:sym typeface="Myriad Pro"/>
                </a:rPr>
                <a:t> con un plan </a:t>
              </a:r>
              <a:r>
                <a:rPr lang="en-US" sz="1600" kern="0" dirty="0" err="1">
                  <a:solidFill>
                    <a:srgbClr val="002554"/>
                  </a:solidFill>
                  <a:latin typeface="Calibri" panose="020F0502020204030204" pitchFamily="34" charset="0"/>
                  <a:cs typeface="Calibri" panose="020F0502020204030204" pitchFamily="34" charset="0"/>
                  <a:sym typeface="Myriad Pro"/>
                </a:rPr>
                <a:t>anual</a:t>
              </a:r>
              <a:r>
                <a:rPr lang="en-US" sz="1600" kern="0" dirty="0">
                  <a:solidFill>
                    <a:srgbClr val="002554"/>
                  </a:solidFill>
                  <a:latin typeface="Calibri" panose="020F0502020204030204" pitchFamily="34" charset="0"/>
                  <a:cs typeface="Calibri" panose="020F0502020204030204" pitchFamily="34" charset="0"/>
                  <a:sym typeface="Myriad Pro"/>
                </a:rPr>
                <a:t> IDSeal y </a:t>
              </a:r>
              <a:r>
                <a:rPr lang="en-US" sz="1600" kern="0" dirty="0" err="1">
                  <a:solidFill>
                    <a:srgbClr val="002554"/>
                  </a:solidFill>
                  <a:latin typeface="Calibri" panose="020F0502020204030204" pitchFamily="34" charset="0"/>
                  <a:cs typeface="Calibri" panose="020F0502020204030204" pitchFamily="34" charset="0"/>
                  <a:sym typeface="Myriad Pro"/>
                </a:rPr>
                <a:t>reciba</a:t>
              </a:r>
              <a:r>
                <a:rPr lang="en-US" sz="1600" kern="0" dirty="0">
                  <a:solidFill>
                    <a:srgbClr val="002554"/>
                  </a:solidFill>
                  <a:latin typeface="Calibri" panose="020F0502020204030204" pitchFamily="34" charset="0"/>
                  <a:cs typeface="Calibri" panose="020F0502020204030204" pitchFamily="34" charset="0"/>
                  <a:sym typeface="Myriad Pro"/>
                </a:rPr>
                <a:t> un bono </a:t>
              </a:r>
              <a:r>
                <a:rPr lang="en-US" sz="1600" kern="0" dirty="0" err="1">
                  <a:solidFill>
                    <a:srgbClr val="002554"/>
                  </a:solidFill>
                  <a:latin typeface="Calibri" panose="020F0502020204030204" pitchFamily="34" charset="0"/>
                  <a:cs typeface="Calibri" panose="020F0502020204030204" pitchFamily="34" charset="0"/>
                  <a:sym typeface="Myriad Pro"/>
                </a:rPr>
                <a:t>equivalente</a:t>
              </a:r>
              <a:r>
                <a:rPr lang="en-US" sz="1600" kern="0" dirty="0">
                  <a:solidFill>
                    <a:srgbClr val="002554"/>
                  </a:solidFill>
                  <a:latin typeface="Calibri" panose="020F0502020204030204" pitchFamily="34" charset="0"/>
                  <a:cs typeface="Calibri" panose="020F0502020204030204" pitchFamily="34" charset="0"/>
                  <a:sym typeface="Myriad Pro"/>
                </a:rPr>
                <a:t> al </a:t>
              </a:r>
              <a:r>
                <a:rPr lang="en-US" sz="1600" kern="0" dirty="0" err="1">
                  <a:solidFill>
                    <a:srgbClr val="002554"/>
                  </a:solidFill>
                  <a:latin typeface="Calibri" panose="020F0502020204030204" pitchFamily="34" charset="0"/>
                  <a:cs typeface="Calibri" panose="020F0502020204030204" pitchFamily="34" charset="0"/>
                  <a:sym typeface="Myriad Pro"/>
                </a:rPr>
                <a:t>costo</a:t>
              </a:r>
              <a:r>
                <a:rPr lang="en-US" sz="1600" kern="0" dirty="0">
                  <a:solidFill>
                    <a:srgbClr val="002554"/>
                  </a:solidFill>
                  <a:latin typeface="Calibri" panose="020F0502020204030204" pitchFamily="34" charset="0"/>
                  <a:cs typeface="Calibri" panose="020F0502020204030204" pitchFamily="34" charset="0"/>
                  <a:sym typeface="Myriad Pro"/>
                </a:rPr>
                <a:t> de </a:t>
              </a:r>
              <a:r>
                <a:rPr lang="en-US" sz="1600" kern="0" dirty="0" err="1">
                  <a:solidFill>
                    <a:srgbClr val="002554"/>
                  </a:solidFill>
                  <a:latin typeface="Calibri" panose="020F0502020204030204" pitchFamily="34" charset="0"/>
                  <a:cs typeface="Calibri" panose="020F0502020204030204" pitchFamily="34" charset="0"/>
                  <a:sym typeface="Myriad Pro"/>
                </a:rPr>
                <a:t>su</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servicio</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anual</a:t>
              </a:r>
              <a:r>
                <a:rPr lang="en-US" sz="1600" kern="0" dirty="0">
                  <a:solidFill>
                    <a:srgbClr val="002554"/>
                  </a:solidFill>
                  <a:latin typeface="Calibri" panose="020F0502020204030204" pitchFamily="34" charset="0"/>
                  <a:cs typeface="Calibri" panose="020F0502020204030204" pitchFamily="34" charset="0"/>
                  <a:sym typeface="Myriad Pro"/>
                </a:rPr>
                <a:t>.*</a:t>
              </a:r>
            </a:p>
          </p:txBody>
        </p:sp>
        <p:sp>
          <p:nvSpPr>
            <p:cNvPr id="34" name="TextBox 33">
              <a:extLst>
                <a:ext uri="{FF2B5EF4-FFF2-40B4-BE49-F238E27FC236}">
                  <a16:creationId xmlns:a16="http://schemas.microsoft.com/office/drawing/2014/main" id="{0123C379-D841-70C1-8DAC-0E3C911063BD}"/>
                </a:ext>
              </a:extLst>
            </p:cNvPr>
            <p:cNvSpPr txBox="1"/>
            <p:nvPr/>
          </p:nvSpPr>
          <p:spPr>
            <a:xfrm>
              <a:off x="3104855" y="2749906"/>
              <a:ext cx="2637335" cy="495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algn="ctr" defTabSz="228600" hangingPunct="0">
                <a:lnSpc>
                  <a:spcPts val="1040"/>
                </a:lnSpc>
                <a:defRPr/>
              </a:pPr>
              <a:r>
                <a:rPr lang="en-US" sz="2000" b="1" dirty="0">
                  <a:solidFill>
                    <a:srgbClr val="0D2D52"/>
                  </a:solidFill>
                  <a:latin typeface="Calibri" panose="020F0502020204030204" pitchFamily="34" charset="0"/>
                  <a:cs typeface="Calibri" panose="020F0502020204030204" pitchFamily="34" charset="0"/>
                </a:rPr>
                <a:t>REFIERE A UN AMIGO</a:t>
              </a:r>
            </a:p>
            <a:p>
              <a:pPr lvl="0" algn="ctr" defTabSz="228600" hangingPunct="0">
                <a:lnSpc>
                  <a:spcPts val="1040"/>
                </a:lnSpc>
                <a:defRPr/>
              </a:pPr>
              <a:endParaRPr lang="en-US" sz="1200" b="1" kern="0" dirty="0">
                <a:solidFill>
                  <a:srgbClr val="002554"/>
                </a:solidFill>
                <a:latin typeface="Calibri" panose="020F0502020204030204" pitchFamily="34" charset="0"/>
                <a:cs typeface="Calibri" panose="020F0502020204030204" pitchFamily="34" charset="0"/>
                <a:sym typeface="Myriad Pro"/>
              </a:endParaRPr>
            </a:p>
          </p:txBody>
        </p:sp>
        <p:pic>
          <p:nvPicPr>
            <p:cNvPr id="35" name="Picture 2">
              <a:extLst>
                <a:ext uri="{FF2B5EF4-FFF2-40B4-BE49-F238E27FC236}">
                  <a16:creationId xmlns:a16="http://schemas.microsoft.com/office/drawing/2014/main" id="{D3A16BF8-B9FB-1899-A03A-E3A95DAE9A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381442" y="2115440"/>
              <a:ext cx="2104130" cy="48400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0" name="Rounded Rectangle 39">
              <a:extLst>
                <a:ext uri="{FF2B5EF4-FFF2-40B4-BE49-F238E27FC236}">
                  <a16:creationId xmlns:a16="http://schemas.microsoft.com/office/drawing/2014/main" id="{77A990B4-F1DF-23B4-C934-66549060E755}"/>
                </a:ext>
              </a:extLst>
            </p:cNvPr>
            <p:cNvSpPr/>
            <p:nvPr/>
          </p:nvSpPr>
          <p:spPr>
            <a:xfrm>
              <a:off x="3109632" y="1890343"/>
              <a:ext cx="2654300" cy="3200400"/>
            </a:xfrm>
            <a:prstGeom prst="roundRect">
              <a:avLst/>
            </a:prstGeom>
            <a:noFill/>
            <a:ln w="76200">
              <a:solidFill>
                <a:srgbClr val="2993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8" name="Group 7">
            <a:extLst>
              <a:ext uri="{FF2B5EF4-FFF2-40B4-BE49-F238E27FC236}">
                <a16:creationId xmlns:a16="http://schemas.microsoft.com/office/drawing/2014/main" id="{1BF42C87-3994-47DD-F79F-8EA7B48D4E29}"/>
              </a:ext>
            </a:extLst>
          </p:cNvPr>
          <p:cNvGrpSpPr/>
          <p:nvPr/>
        </p:nvGrpSpPr>
        <p:grpSpPr>
          <a:xfrm>
            <a:off x="7300094" y="1870209"/>
            <a:ext cx="3448806" cy="3200400"/>
            <a:chOff x="8658196" y="1870209"/>
            <a:chExt cx="3448806" cy="3200400"/>
          </a:xfrm>
        </p:grpSpPr>
        <p:sp>
          <p:nvSpPr>
            <p:cNvPr id="30" name="TextBox 29">
              <a:extLst>
                <a:ext uri="{FF2B5EF4-FFF2-40B4-BE49-F238E27FC236}">
                  <a16:creationId xmlns:a16="http://schemas.microsoft.com/office/drawing/2014/main" id="{41A7ECAD-6014-54A3-CF42-339B3DD92EC8}"/>
                </a:ext>
              </a:extLst>
            </p:cNvPr>
            <p:cNvSpPr txBox="1"/>
            <p:nvPr/>
          </p:nvSpPr>
          <p:spPr>
            <a:xfrm>
              <a:off x="8658196" y="3227832"/>
              <a:ext cx="3444029"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lvl="0" algn="ctr" defTabSz="228600" hangingPunct="0">
                <a:defRPr/>
              </a:pPr>
              <a:r>
                <a:rPr lang="en-US" sz="1600" kern="0" dirty="0" err="1">
                  <a:solidFill>
                    <a:srgbClr val="002554"/>
                  </a:solidFill>
                  <a:latin typeface="Calibri" panose="020F0502020204030204" pitchFamily="34" charset="0"/>
                  <a:cs typeface="Calibri" panose="020F0502020204030204" pitchFamily="34" charset="0"/>
                  <a:sym typeface="Myriad Pro"/>
                </a:rPr>
                <a:t>Recomiende</a:t>
              </a:r>
              <a:r>
                <a:rPr lang="en-US" sz="1600" kern="0" dirty="0">
                  <a:solidFill>
                    <a:srgbClr val="002554"/>
                  </a:solidFill>
                  <a:latin typeface="Calibri" panose="020F0502020204030204" pitchFamily="34" charset="0"/>
                  <a:cs typeface="Calibri" panose="020F0502020204030204" pitchFamily="34" charset="0"/>
                  <a:sym typeface="Myriad Pro"/>
                </a:rPr>
                <a:t> a </a:t>
              </a:r>
              <a:r>
                <a:rPr lang="en-US" sz="1600" kern="0" dirty="0" err="1">
                  <a:solidFill>
                    <a:srgbClr val="002554"/>
                  </a:solidFill>
                  <a:latin typeface="Calibri" panose="020F0502020204030204" pitchFamily="34" charset="0"/>
                  <a:cs typeface="Calibri" panose="020F0502020204030204" pitchFamily="34" charset="0"/>
                  <a:sym typeface="Myriad Pro"/>
                </a:rPr>
                <a:t>más</a:t>
              </a:r>
              <a:r>
                <a:rPr lang="en-US" sz="1600" kern="0" dirty="0">
                  <a:solidFill>
                    <a:srgbClr val="002554"/>
                  </a:solidFill>
                  <a:latin typeface="Calibri" panose="020F0502020204030204" pitchFamily="34" charset="0"/>
                  <a:cs typeface="Calibri" panose="020F0502020204030204" pitchFamily="34" charset="0"/>
                  <a:sym typeface="Myriad Pro"/>
                </a:rPr>
                <a:t> de 12 </a:t>
              </a:r>
              <a:r>
                <a:rPr lang="en-US" sz="1600" kern="0" dirty="0" err="1">
                  <a:solidFill>
                    <a:srgbClr val="002554"/>
                  </a:solidFill>
                  <a:latin typeface="Calibri" panose="020F0502020204030204" pitchFamily="34" charset="0"/>
                  <a:cs typeface="Calibri" panose="020F0502020204030204" pitchFamily="34" charset="0"/>
                  <a:sym typeface="Myriad Pro"/>
                </a:rPr>
                <a:t>clientes</a:t>
              </a:r>
              <a:r>
                <a:rPr lang="en-US" sz="1600" kern="0" dirty="0">
                  <a:solidFill>
                    <a:srgbClr val="002554"/>
                  </a:solidFill>
                  <a:latin typeface="Calibri" panose="020F0502020204030204" pitchFamily="34" charset="0"/>
                  <a:cs typeface="Calibri" panose="020F0502020204030204" pitchFamily="34" charset="0"/>
                  <a:sym typeface="Myriad Pro"/>
                </a:rPr>
                <a:t> de XOOM Energy Residencial de Gas Natural o a </a:t>
              </a:r>
              <a:r>
                <a:rPr lang="en-US" sz="1600" kern="0" dirty="0" err="1">
                  <a:solidFill>
                    <a:srgbClr val="002554"/>
                  </a:solidFill>
                  <a:latin typeface="Calibri" panose="020F0502020204030204" pitchFamily="34" charset="0"/>
                  <a:cs typeface="Calibri" panose="020F0502020204030204" pitchFamily="34" charset="0"/>
                  <a:sym typeface="Myriad Pro"/>
                </a:rPr>
                <a:t>más</a:t>
              </a:r>
              <a:r>
                <a:rPr lang="en-US" sz="1600" kern="0" dirty="0">
                  <a:solidFill>
                    <a:srgbClr val="002554"/>
                  </a:solidFill>
                  <a:latin typeface="Calibri" panose="020F0502020204030204" pitchFamily="34" charset="0"/>
                  <a:cs typeface="Calibri" panose="020F0502020204030204" pitchFamily="34" charset="0"/>
                  <a:sym typeface="Myriad Pro"/>
                </a:rPr>
                <a:t> de 12 </a:t>
              </a:r>
              <a:r>
                <a:rPr lang="en-US" sz="1600" kern="0" dirty="0" err="1">
                  <a:solidFill>
                    <a:srgbClr val="002554"/>
                  </a:solidFill>
                  <a:latin typeface="Calibri" panose="020F0502020204030204" pitchFamily="34" charset="0"/>
                  <a:cs typeface="Calibri" panose="020F0502020204030204" pitchFamily="34" charset="0"/>
                  <a:sym typeface="Myriad Pro"/>
                </a:rPr>
                <a:t>clientes</a:t>
              </a:r>
              <a:r>
                <a:rPr lang="en-US" sz="1600" kern="0" dirty="0">
                  <a:solidFill>
                    <a:srgbClr val="002554"/>
                  </a:solidFill>
                  <a:latin typeface="Calibri" panose="020F0502020204030204" pitchFamily="34" charset="0"/>
                  <a:cs typeface="Calibri" panose="020F0502020204030204" pitchFamily="34" charset="0"/>
                  <a:sym typeface="Myriad Pro"/>
                </a:rPr>
                <a:t> de XOOM Energy de </a:t>
              </a:r>
              <a:r>
                <a:rPr lang="en-US" sz="1600" kern="0" dirty="0" err="1">
                  <a:solidFill>
                    <a:srgbClr val="002554"/>
                  </a:solidFill>
                  <a:latin typeface="Calibri" panose="020F0502020204030204" pitchFamily="34" charset="0"/>
                  <a:cs typeface="Calibri" panose="020F0502020204030204" pitchFamily="34" charset="0"/>
                  <a:sym typeface="Myriad Pro"/>
                </a:rPr>
                <a:t>Electricidad</a:t>
              </a:r>
              <a:r>
                <a:rPr lang="en-US" sz="1600" kern="0" dirty="0">
                  <a:solidFill>
                    <a:srgbClr val="002554"/>
                  </a:solidFill>
                  <a:latin typeface="Calibri" panose="020F0502020204030204" pitchFamily="34" charset="0"/>
                  <a:cs typeface="Calibri" panose="020F0502020204030204" pitchFamily="34" charset="0"/>
                  <a:sym typeface="Myriad Pro"/>
                </a:rPr>
                <a:t> y </a:t>
              </a:r>
              <a:r>
                <a:rPr lang="en-US" sz="1600" kern="0" dirty="0" err="1">
                  <a:solidFill>
                    <a:srgbClr val="002554"/>
                  </a:solidFill>
                  <a:latin typeface="Calibri" panose="020F0502020204030204" pitchFamily="34" charset="0"/>
                  <a:cs typeface="Calibri" panose="020F0502020204030204" pitchFamily="34" charset="0"/>
                  <a:sym typeface="Myriad Pro"/>
                </a:rPr>
                <a:t>reciba</a:t>
              </a:r>
              <a:r>
                <a:rPr lang="en-US" sz="1600" kern="0" dirty="0">
                  <a:solidFill>
                    <a:srgbClr val="002554"/>
                  </a:solidFill>
                  <a:latin typeface="Calibri" panose="020F0502020204030204" pitchFamily="34" charset="0"/>
                  <a:cs typeface="Calibri" panose="020F0502020204030204" pitchFamily="34" charset="0"/>
                  <a:sym typeface="Myriad Pro"/>
                </a:rPr>
                <a:t> un bono </a:t>
              </a:r>
              <a:r>
                <a:rPr lang="en-US" sz="1600" kern="0" dirty="0" err="1">
                  <a:solidFill>
                    <a:srgbClr val="002554"/>
                  </a:solidFill>
                  <a:latin typeface="Calibri" panose="020F0502020204030204" pitchFamily="34" charset="0"/>
                  <a:cs typeface="Calibri" panose="020F0502020204030204" pitchFamily="34" charset="0"/>
                  <a:sym typeface="Myriad Pro"/>
                </a:rPr>
                <a:t>equivalente</a:t>
              </a:r>
              <a:r>
                <a:rPr lang="en-US" sz="1600" kern="0" dirty="0">
                  <a:solidFill>
                    <a:srgbClr val="002554"/>
                  </a:solidFill>
                  <a:latin typeface="Calibri" panose="020F0502020204030204" pitchFamily="34" charset="0"/>
                  <a:cs typeface="Calibri" panose="020F0502020204030204" pitchFamily="34" charset="0"/>
                  <a:sym typeface="Myriad Pro"/>
                </a:rPr>
                <a:t> al </a:t>
              </a:r>
              <a:r>
                <a:rPr lang="en-US" sz="1600" kern="0" dirty="0" err="1">
                  <a:solidFill>
                    <a:srgbClr val="002554"/>
                  </a:solidFill>
                  <a:latin typeface="Calibri" panose="020F0502020204030204" pitchFamily="34" charset="0"/>
                  <a:cs typeface="Calibri" panose="020F0502020204030204" pitchFamily="34" charset="0"/>
                  <a:sym typeface="Myriad Pro"/>
                </a:rPr>
                <a:t>promedio</a:t>
              </a:r>
              <a:r>
                <a:rPr lang="en-US" sz="1600" kern="0" dirty="0">
                  <a:solidFill>
                    <a:srgbClr val="002554"/>
                  </a:solidFill>
                  <a:latin typeface="Calibri" panose="020F0502020204030204" pitchFamily="34" charset="0"/>
                  <a:cs typeface="Calibri" panose="020F0502020204030204" pitchFamily="34" charset="0"/>
                  <a:sym typeface="Myriad Pro"/>
                </a:rPr>
                <a:t> de </a:t>
              </a:r>
              <a:r>
                <a:rPr lang="en-US" sz="1600" kern="0" dirty="0" err="1">
                  <a:solidFill>
                    <a:srgbClr val="002554"/>
                  </a:solidFill>
                  <a:latin typeface="Calibri" panose="020F0502020204030204" pitchFamily="34" charset="0"/>
                  <a:cs typeface="Calibri" panose="020F0502020204030204" pitchFamily="34" charset="0"/>
                  <a:sym typeface="Myriad Pro"/>
                </a:rPr>
                <a:t>los</a:t>
              </a:r>
              <a:r>
                <a:rPr lang="en-US" sz="1600" kern="0" dirty="0">
                  <a:solidFill>
                    <a:srgbClr val="002554"/>
                  </a:solidFill>
                  <a:latin typeface="Calibri" panose="020F0502020204030204" pitchFamily="34" charset="0"/>
                  <a:cs typeface="Calibri" panose="020F0502020204030204" pitchFamily="34" charset="0"/>
                  <a:sym typeface="Myriad Pro"/>
                </a:rPr>
                <a:t> cargos </a:t>
              </a:r>
              <a:r>
                <a:rPr lang="en-US" sz="1600" kern="0" dirty="0" err="1">
                  <a:solidFill>
                    <a:srgbClr val="002554"/>
                  </a:solidFill>
                  <a:latin typeface="Calibri" panose="020F0502020204030204" pitchFamily="34" charset="0"/>
                  <a:cs typeface="Calibri" panose="020F0502020204030204" pitchFamily="34" charset="0"/>
                  <a:sym typeface="Myriad Pro"/>
                </a:rPr>
                <a:t>por</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producto</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básico</a:t>
              </a:r>
              <a:r>
                <a:rPr lang="en-US" sz="1600" kern="0" dirty="0">
                  <a:solidFill>
                    <a:srgbClr val="002554"/>
                  </a:solidFill>
                  <a:latin typeface="Calibri" panose="020F0502020204030204" pitchFamily="34" charset="0"/>
                  <a:cs typeface="Calibri" panose="020F0502020204030204" pitchFamily="34" charset="0"/>
                  <a:sym typeface="Myriad Pro"/>
                </a:rPr>
                <a:t> </a:t>
              </a:r>
              <a:r>
                <a:rPr lang="en-US" sz="1600" kern="0" dirty="0" err="1">
                  <a:solidFill>
                    <a:srgbClr val="002554"/>
                  </a:solidFill>
                  <a:latin typeface="Calibri" panose="020F0502020204030204" pitchFamily="34" charset="0"/>
                  <a:cs typeface="Calibri" panose="020F0502020204030204" pitchFamily="34" charset="0"/>
                  <a:sym typeface="Myriad Pro"/>
                </a:rPr>
                <a:t>en</a:t>
              </a:r>
              <a:r>
                <a:rPr lang="en-US" sz="1600" kern="0" dirty="0">
                  <a:solidFill>
                    <a:srgbClr val="002554"/>
                  </a:solidFill>
                  <a:latin typeface="Calibri" panose="020F0502020204030204" pitchFamily="34" charset="0"/>
                  <a:cs typeface="Calibri" panose="020F0502020204030204" pitchFamily="34" charset="0"/>
                  <a:sym typeface="Myriad Pro"/>
                </a:rPr>
                <a:t> las facturas de sus </a:t>
              </a:r>
              <a:r>
                <a:rPr lang="en-US" sz="1600" kern="0" dirty="0" err="1">
                  <a:solidFill>
                    <a:srgbClr val="002554"/>
                  </a:solidFill>
                  <a:latin typeface="Calibri" panose="020F0502020204030204" pitchFamily="34" charset="0"/>
                  <a:cs typeface="Calibri" panose="020F0502020204030204" pitchFamily="34" charset="0"/>
                  <a:sym typeface="Myriad Pro"/>
                </a:rPr>
                <a:t>clientes</a:t>
              </a:r>
              <a:r>
                <a:rPr lang="en-US" sz="1600" kern="0" dirty="0">
                  <a:solidFill>
                    <a:srgbClr val="002554"/>
                  </a:solidFill>
                  <a:latin typeface="Calibri" panose="020F0502020204030204" pitchFamily="34" charset="0"/>
                  <a:cs typeface="Calibri" panose="020F0502020204030204" pitchFamily="34" charset="0"/>
                  <a:sym typeface="Myriad Pro"/>
                </a:rPr>
                <a:t>.</a:t>
              </a:r>
            </a:p>
          </p:txBody>
        </p:sp>
        <p:sp>
          <p:nvSpPr>
            <p:cNvPr id="31" name="TextBox 30">
              <a:extLst>
                <a:ext uri="{FF2B5EF4-FFF2-40B4-BE49-F238E27FC236}">
                  <a16:creationId xmlns:a16="http://schemas.microsoft.com/office/drawing/2014/main" id="{873CA002-809E-D90C-159E-1D7C380E3E64}"/>
                </a:ext>
              </a:extLst>
            </p:cNvPr>
            <p:cNvSpPr txBox="1"/>
            <p:nvPr/>
          </p:nvSpPr>
          <p:spPr>
            <a:xfrm>
              <a:off x="9617341" y="2749906"/>
              <a:ext cx="1535292"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POWERUP</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2" name="Picture 31" descr="Icon&#10;&#10;Description automatically generated">
              <a:extLst>
                <a:ext uri="{FF2B5EF4-FFF2-40B4-BE49-F238E27FC236}">
                  <a16:creationId xmlns:a16="http://schemas.microsoft.com/office/drawing/2014/main" id="{CBF3F2AA-FAEF-8321-4D03-ABE9863E6F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3494" y="2115805"/>
              <a:ext cx="1842986" cy="594147"/>
            </a:xfrm>
            <a:prstGeom prst="rect">
              <a:avLst/>
            </a:prstGeom>
            <a:ln>
              <a:noFill/>
            </a:ln>
          </p:spPr>
        </p:pic>
        <p:sp>
          <p:nvSpPr>
            <p:cNvPr id="41" name="Rounded Rectangle 40">
              <a:extLst>
                <a:ext uri="{FF2B5EF4-FFF2-40B4-BE49-F238E27FC236}">
                  <a16:creationId xmlns:a16="http://schemas.microsoft.com/office/drawing/2014/main" id="{C9F223DE-4AC9-165B-98DF-BECC7097DAF2}"/>
                </a:ext>
              </a:extLst>
            </p:cNvPr>
            <p:cNvSpPr/>
            <p:nvPr/>
          </p:nvSpPr>
          <p:spPr>
            <a:xfrm>
              <a:off x="8662972" y="1870209"/>
              <a:ext cx="3444030" cy="3200400"/>
            </a:xfrm>
            <a:prstGeom prst="roundRect">
              <a:avLst/>
            </a:prstGeom>
            <a:noFill/>
            <a:ln w="76200">
              <a:solidFill>
                <a:srgbClr val="97CB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spTree>
    <p:extLst>
      <p:ext uri="{BB962C8B-B14F-4D97-AF65-F5344CB8AC3E}">
        <p14:creationId xmlns:p14="http://schemas.microsoft.com/office/powerpoint/2010/main" val="256112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10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pic>
        <p:nvPicPr>
          <p:cNvPr id="20" name="Google Shape;147;p5">
            <a:extLst>
              <a:ext uri="{FF2B5EF4-FFF2-40B4-BE49-F238E27FC236}">
                <a16:creationId xmlns:a16="http://schemas.microsoft.com/office/drawing/2014/main" id="{E7FAABF7-457C-8151-DDAA-94463A57A979}"/>
              </a:ext>
            </a:extLst>
          </p:cNvPr>
          <p:cNvPicPr preferRelativeResize="0">
            <a:picLocks noChangeAspect="1"/>
          </p:cNvPicPr>
          <p:nvPr/>
        </p:nvPicPr>
        <p:blipFill rotWithShape="1">
          <a:blip r:embed="rId5">
            <a:alphaModFix/>
          </a:blip>
          <a:srcRect/>
          <a:stretch/>
        </p:blipFill>
        <p:spPr>
          <a:xfrm>
            <a:off x="388946" y="1837363"/>
            <a:ext cx="716162" cy="700593"/>
          </a:xfrm>
          <a:prstGeom prst="rect">
            <a:avLst/>
          </a:prstGeom>
          <a:noFill/>
          <a:ln>
            <a:noFill/>
          </a:ln>
        </p:spPr>
      </p:pic>
      <p:sp>
        <p:nvSpPr>
          <p:cNvPr id="22" name="TextBox 21">
            <a:extLst>
              <a:ext uri="{FF2B5EF4-FFF2-40B4-BE49-F238E27FC236}">
                <a16:creationId xmlns:a16="http://schemas.microsoft.com/office/drawing/2014/main" id="{FC0D4BA2-BBED-BCA2-BAC7-3FC862E8B321}"/>
              </a:ext>
            </a:extLst>
          </p:cNvPr>
          <p:cNvSpPr txBox="1"/>
          <p:nvPr/>
        </p:nvSpPr>
        <p:spPr>
          <a:xfrm>
            <a:off x="1303274" y="1930701"/>
            <a:ext cx="4811463" cy="507831"/>
          </a:xfrm>
          <a:prstGeom prst="rect">
            <a:avLst/>
          </a:prstGeom>
          <a:noFill/>
        </p:spPr>
        <p:txBody>
          <a:bodyPr wrap="square" rtlCol="0">
            <a:spAutoFit/>
          </a:bodyPr>
          <a:lstStyle/>
          <a:p>
            <a:pPr lvl="0" defTabSz="457200">
              <a:buClr>
                <a:srgbClr val="000000"/>
              </a:buClr>
              <a:defRPr/>
            </a:pPr>
            <a:r>
              <a:rPr lang="en-US" sz="2700" kern="0" dirty="0">
                <a:solidFill>
                  <a:srgbClr val="0D2D53"/>
                </a:solidFill>
                <a:latin typeface="Calibri" panose="020F0502020204030204" pitchFamily="34" charset="0"/>
                <a:cs typeface="Calibri" panose="020F0502020204030204" pitchFamily="34" charset="0"/>
                <a:sym typeface="Arial"/>
              </a:rPr>
              <a:t>Sitio web </a:t>
            </a:r>
            <a:r>
              <a:rPr lang="en-US" sz="2700" kern="0" dirty="0" err="1">
                <a:solidFill>
                  <a:srgbClr val="0D2D53"/>
                </a:solidFill>
                <a:latin typeface="Calibri" panose="020F0502020204030204" pitchFamily="34" charset="0"/>
                <a:cs typeface="Calibri" panose="020F0502020204030204" pitchFamily="34" charset="0"/>
                <a:sym typeface="Arial"/>
              </a:rPr>
              <a:t>personalizado</a:t>
            </a:r>
            <a:endParaRPr lang="en-US" sz="2700" kern="0" dirty="0">
              <a:solidFill>
                <a:srgbClr val="0D2D53"/>
              </a:solidFill>
              <a:latin typeface="Calibri" panose="020F0502020204030204" pitchFamily="34" charset="0"/>
              <a:cs typeface="Calibri" panose="020F0502020204030204" pitchFamily="34" charset="0"/>
              <a:sym typeface="Arial"/>
            </a:endParaRPr>
          </a:p>
        </p:txBody>
      </p:sp>
      <p:pic>
        <p:nvPicPr>
          <p:cNvPr id="17" name="Google Shape;145;p5">
            <a:extLst>
              <a:ext uri="{FF2B5EF4-FFF2-40B4-BE49-F238E27FC236}">
                <a16:creationId xmlns:a16="http://schemas.microsoft.com/office/drawing/2014/main" id="{64F131CB-C092-82C0-5FA7-EA57391C5616}"/>
              </a:ext>
            </a:extLst>
          </p:cNvPr>
          <p:cNvPicPr preferRelativeResize="0">
            <a:picLocks noChangeAspect="1"/>
          </p:cNvPicPr>
          <p:nvPr/>
        </p:nvPicPr>
        <p:blipFill rotWithShape="1">
          <a:blip r:embed="rId6">
            <a:alphaModFix/>
          </a:blip>
          <a:srcRect/>
          <a:stretch/>
        </p:blipFill>
        <p:spPr>
          <a:xfrm>
            <a:off x="278808" y="4415196"/>
            <a:ext cx="1000985" cy="700284"/>
          </a:xfrm>
          <a:prstGeom prst="rect">
            <a:avLst/>
          </a:prstGeom>
          <a:noFill/>
          <a:ln>
            <a:noFill/>
          </a:ln>
        </p:spPr>
      </p:pic>
      <p:sp>
        <p:nvSpPr>
          <p:cNvPr id="24" name="TextBox 23">
            <a:extLst>
              <a:ext uri="{FF2B5EF4-FFF2-40B4-BE49-F238E27FC236}">
                <a16:creationId xmlns:a16="http://schemas.microsoft.com/office/drawing/2014/main" id="{FAF85DA8-6745-F603-D6F9-EEECD0F35497}"/>
              </a:ext>
            </a:extLst>
          </p:cNvPr>
          <p:cNvSpPr txBox="1"/>
          <p:nvPr/>
        </p:nvSpPr>
        <p:spPr>
          <a:xfrm>
            <a:off x="1335547" y="4502445"/>
            <a:ext cx="4811463" cy="923330"/>
          </a:xfrm>
          <a:prstGeom prst="rect">
            <a:avLst/>
          </a:prstGeom>
          <a:noFill/>
        </p:spPr>
        <p:txBody>
          <a:bodyPr wrap="square" rtlCol="0">
            <a:spAutoFit/>
          </a:bodyPr>
          <a:lstStyle/>
          <a:p>
            <a:pPr lvl="0" defTabSz="457200">
              <a:buClr>
                <a:srgbClr val="000000"/>
              </a:buClr>
              <a:defRPr/>
            </a:pPr>
            <a:r>
              <a:rPr lang="en-US" sz="2700" kern="0" dirty="0" err="1">
                <a:solidFill>
                  <a:srgbClr val="0D2D53"/>
                </a:solidFill>
                <a:latin typeface="Calibri" panose="020F0502020204030204" pitchFamily="34" charset="0"/>
                <a:cs typeface="Calibri" panose="020F0502020204030204" pitchFamily="34" charset="0"/>
                <a:sym typeface="Arial"/>
              </a:rPr>
              <a:t>Seguimiento</a:t>
            </a:r>
            <a:r>
              <a:rPr lang="en-US" sz="2700" kern="0" dirty="0">
                <a:solidFill>
                  <a:srgbClr val="0D2D53"/>
                </a:solidFill>
                <a:latin typeface="Calibri" panose="020F0502020204030204" pitchFamily="34" charset="0"/>
                <a:cs typeface="Calibri" panose="020F0502020204030204" pitchFamily="34" charset="0"/>
                <a:sym typeface="Arial"/>
              </a:rPr>
              <a:t> y reports completes</a:t>
            </a:r>
          </a:p>
          <a:p>
            <a:pPr lvl="0" defTabSz="457200">
              <a:buClr>
                <a:srgbClr val="000000"/>
              </a:buClr>
              <a:defRPr/>
            </a:pPr>
            <a:r>
              <a:rPr lang="en-US" sz="2700" kern="0" dirty="0">
                <a:solidFill>
                  <a:srgbClr val="0D2D53"/>
                </a:solidFill>
                <a:latin typeface="Calibri" panose="020F0502020204030204" pitchFamily="34" charset="0"/>
                <a:cs typeface="Calibri" panose="020F0502020204030204" pitchFamily="34" charset="0"/>
                <a:sym typeface="Arial"/>
              </a:rPr>
              <a:t>Del </a:t>
            </a:r>
            <a:r>
              <a:rPr lang="en-US" sz="2700" kern="0" dirty="0" err="1">
                <a:solidFill>
                  <a:srgbClr val="0D2D53"/>
                </a:solidFill>
                <a:latin typeface="Calibri" panose="020F0502020204030204" pitchFamily="34" charset="0"/>
                <a:cs typeface="Calibri" panose="020F0502020204030204" pitchFamily="34" charset="0"/>
                <a:sym typeface="Arial"/>
              </a:rPr>
              <a:t>negocio</a:t>
            </a:r>
            <a:endParaRPr lang="en-US" sz="2700" kern="0" dirty="0">
              <a:solidFill>
                <a:srgbClr val="0D2D53"/>
              </a:solidFill>
              <a:latin typeface="Calibri" panose="020F0502020204030204" pitchFamily="34" charset="0"/>
              <a:cs typeface="Calibri" panose="020F0502020204030204" pitchFamily="34" charset="0"/>
              <a:sym typeface="Arial"/>
            </a:endParaRPr>
          </a:p>
        </p:txBody>
      </p:sp>
      <p:pic>
        <p:nvPicPr>
          <p:cNvPr id="19" name="Google Shape;146;p5" descr="Icon&#10;&#10;Description automatically generated">
            <a:extLst>
              <a:ext uri="{FF2B5EF4-FFF2-40B4-BE49-F238E27FC236}">
                <a16:creationId xmlns:a16="http://schemas.microsoft.com/office/drawing/2014/main" id="{A3CF404F-DCCF-30F6-0502-4D02E50FE274}"/>
              </a:ext>
            </a:extLst>
          </p:cNvPr>
          <p:cNvPicPr preferRelativeResize="0">
            <a:picLocks noChangeAspect="1"/>
          </p:cNvPicPr>
          <p:nvPr/>
        </p:nvPicPr>
        <p:blipFill rotWithShape="1">
          <a:blip r:embed="rId7">
            <a:alphaModFix/>
          </a:blip>
          <a:srcRect/>
          <a:stretch/>
        </p:blipFill>
        <p:spPr>
          <a:xfrm>
            <a:off x="429158" y="5302135"/>
            <a:ext cx="700284" cy="700284"/>
          </a:xfrm>
          <a:prstGeom prst="rect">
            <a:avLst/>
          </a:prstGeom>
          <a:noFill/>
          <a:ln>
            <a:noFill/>
          </a:ln>
        </p:spPr>
      </p:pic>
      <p:sp>
        <p:nvSpPr>
          <p:cNvPr id="25" name="TextBox 24">
            <a:extLst>
              <a:ext uri="{FF2B5EF4-FFF2-40B4-BE49-F238E27FC236}">
                <a16:creationId xmlns:a16="http://schemas.microsoft.com/office/drawing/2014/main" id="{4406D028-6932-4FE4-C8AB-068D78266076}"/>
              </a:ext>
            </a:extLst>
          </p:cNvPr>
          <p:cNvSpPr txBox="1"/>
          <p:nvPr/>
        </p:nvSpPr>
        <p:spPr>
          <a:xfrm>
            <a:off x="1335547" y="5359693"/>
            <a:ext cx="4811463" cy="507831"/>
          </a:xfrm>
          <a:prstGeom prst="rect">
            <a:avLst/>
          </a:prstGeom>
          <a:noFill/>
        </p:spPr>
        <p:txBody>
          <a:bodyPr wrap="square" rtlCol="0">
            <a:spAutoFit/>
          </a:bodyPr>
          <a:lstStyle/>
          <a:p>
            <a:pPr lvl="0" defTabSz="457200">
              <a:buClr>
                <a:srgbClr val="000000"/>
              </a:buClr>
              <a:defRPr/>
            </a:pPr>
            <a:r>
              <a:rPr lang="en-US" sz="2700" kern="0" dirty="0" err="1">
                <a:solidFill>
                  <a:srgbClr val="0D2D53"/>
                </a:solidFill>
                <a:latin typeface="Calibri" panose="020F0502020204030204" pitchFamily="34" charset="0"/>
                <a:cs typeface="Calibri" panose="020F0502020204030204" pitchFamily="34" charset="0"/>
                <a:sym typeface="Arial"/>
              </a:rPr>
              <a:t>Soporte</a:t>
            </a:r>
            <a:r>
              <a:rPr lang="en-US" sz="2700" kern="0" dirty="0">
                <a:solidFill>
                  <a:srgbClr val="0D2D53"/>
                </a:solidFill>
                <a:latin typeface="Calibri" panose="020F0502020204030204" pitchFamily="34" charset="0"/>
                <a:cs typeface="Calibri" panose="020F0502020204030204" pitchFamily="34" charset="0"/>
                <a:sym typeface="Arial"/>
              </a:rPr>
              <a:t> al </a:t>
            </a:r>
            <a:r>
              <a:rPr lang="en-US" sz="2700" kern="0" dirty="0" err="1">
                <a:solidFill>
                  <a:srgbClr val="0D2D53"/>
                </a:solidFill>
                <a:latin typeface="Calibri" panose="020F0502020204030204" pitchFamily="34" charset="0"/>
                <a:cs typeface="Calibri" panose="020F0502020204030204" pitchFamily="34" charset="0"/>
                <a:sym typeface="Arial"/>
              </a:rPr>
              <a:t>cliente</a:t>
            </a:r>
            <a:endParaRPr lang="en-US" sz="2700" kern="0" dirty="0">
              <a:solidFill>
                <a:srgbClr val="0D2D53"/>
              </a:solidFill>
              <a:latin typeface="Calibri" panose="020F0502020204030204" pitchFamily="34" charset="0"/>
              <a:cs typeface="Calibri" panose="020F0502020204030204" pitchFamily="34" charset="0"/>
              <a:sym typeface="Arial"/>
            </a:endParaRPr>
          </a:p>
        </p:txBody>
      </p:sp>
      <p:sp>
        <p:nvSpPr>
          <p:cNvPr id="23" name="TextBox 22">
            <a:extLst>
              <a:ext uri="{FF2B5EF4-FFF2-40B4-BE49-F238E27FC236}">
                <a16:creationId xmlns:a16="http://schemas.microsoft.com/office/drawing/2014/main" id="{EE71FD09-065B-3C8C-3F3A-3A558D7D4E61}"/>
              </a:ext>
            </a:extLst>
          </p:cNvPr>
          <p:cNvSpPr txBox="1"/>
          <p:nvPr/>
        </p:nvSpPr>
        <p:spPr>
          <a:xfrm>
            <a:off x="1335548" y="3645197"/>
            <a:ext cx="4957123" cy="923330"/>
          </a:xfrm>
          <a:prstGeom prst="rect">
            <a:avLst/>
          </a:prstGeom>
          <a:noFill/>
        </p:spPr>
        <p:txBody>
          <a:bodyPr wrap="square" rtlCol="0">
            <a:spAutoFit/>
          </a:bodyPr>
          <a:lstStyle/>
          <a:p>
            <a:pPr lvl="0" defTabSz="457200">
              <a:buClr>
                <a:srgbClr val="000000"/>
              </a:buClr>
              <a:defRPr/>
            </a:pPr>
            <a:r>
              <a:rPr lang="en-US" sz="2700" kern="0" dirty="0" err="1">
                <a:solidFill>
                  <a:srgbClr val="0D2D53"/>
                </a:solidFill>
                <a:latin typeface="Calibri" panose="020F0502020204030204" pitchFamily="34" charset="0"/>
                <a:cs typeface="Calibri" panose="020F0502020204030204" pitchFamily="34" charset="0"/>
                <a:sym typeface="Arial"/>
              </a:rPr>
              <a:t>Materiales</a:t>
            </a:r>
            <a:r>
              <a:rPr lang="en-US" sz="2700" kern="0" dirty="0">
                <a:solidFill>
                  <a:srgbClr val="0D2D53"/>
                </a:solidFill>
                <a:latin typeface="Calibri" panose="020F0502020204030204" pitchFamily="34" charset="0"/>
                <a:cs typeface="Calibri" panose="020F0502020204030204" pitchFamily="34" charset="0"/>
                <a:sym typeface="Arial"/>
              </a:rPr>
              <a:t> de </a:t>
            </a:r>
            <a:r>
              <a:rPr lang="en-US" sz="2700" kern="0" dirty="0" err="1">
                <a:solidFill>
                  <a:srgbClr val="0D2D53"/>
                </a:solidFill>
                <a:latin typeface="Calibri" panose="020F0502020204030204" pitchFamily="34" charset="0"/>
                <a:cs typeface="Calibri" panose="020F0502020204030204" pitchFamily="34" charset="0"/>
                <a:sym typeface="Arial"/>
              </a:rPr>
              <a:t>capacitación</a:t>
            </a:r>
            <a:r>
              <a:rPr lang="en-US" sz="2700" kern="0" dirty="0">
                <a:solidFill>
                  <a:srgbClr val="0D2D53"/>
                </a:solidFill>
                <a:latin typeface="Calibri" panose="020F0502020204030204" pitchFamily="34" charset="0"/>
                <a:cs typeface="Calibri" panose="020F0502020204030204" pitchFamily="34" charset="0"/>
                <a:sym typeface="Arial"/>
              </a:rPr>
              <a:t> y marketing</a:t>
            </a:r>
          </a:p>
        </p:txBody>
      </p:sp>
      <p:pic>
        <p:nvPicPr>
          <p:cNvPr id="62" name="Picture 61">
            <a:extLst>
              <a:ext uri="{FF2B5EF4-FFF2-40B4-BE49-F238E27FC236}">
                <a16:creationId xmlns:a16="http://schemas.microsoft.com/office/drawing/2014/main" id="{2398DCE2-CCBC-C940-34B1-248F04C8243E}"/>
              </a:ext>
            </a:extLst>
          </p:cNvPr>
          <p:cNvPicPr>
            <a:picLocks noChangeAspect="1"/>
          </p:cNvPicPr>
          <p:nvPr/>
        </p:nvPicPr>
        <p:blipFill>
          <a:blip r:embed="rId8"/>
          <a:stretch>
            <a:fillRect/>
          </a:stretch>
        </p:blipFill>
        <p:spPr>
          <a:xfrm>
            <a:off x="401437" y="3556768"/>
            <a:ext cx="755727" cy="699516"/>
          </a:xfrm>
          <a:prstGeom prst="rect">
            <a:avLst/>
          </a:prstGeom>
        </p:spPr>
      </p:pic>
      <p:sp>
        <p:nvSpPr>
          <p:cNvPr id="8" name="TextBox 7">
            <a:extLst>
              <a:ext uri="{FF2B5EF4-FFF2-40B4-BE49-F238E27FC236}">
                <a16:creationId xmlns:a16="http://schemas.microsoft.com/office/drawing/2014/main" id="{5F914E6D-357B-77AF-726D-D6B0620EAD0A}"/>
              </a:ext>
            </a:extLst>
          </p:cNvPr>
          <p:cNvSpPr txBox="1"/>
          <p:nvPr/>
        </p:nvSpPr>
        <p:spPr>
          <a:xfrm>
            <a:off x="1335547" y="2787949"/>
            <a:ext cx="3674404" cy="507831"/>
          </a:xfrm>
          <a:prstGeom prst="rect">
            <a:avLst/>
          </a:prstGeom>
          <a:noFill/>
        </p:spPr>
        <p:txBody>
          <a:bodyPr wrap="none" rtlCol="0">
            <a:spAutoFit/>
          </a:bodyPr>
          <a:lstStyle/>
          <a:p>
            <a:pPr lvl="0">
              <a:defRPr/>
            </a:pPr>
            <a:r>
              <a:rPr lang="en-US" sz="2700" dirty="0" err="1">
                <a:solidFill>
                  <a:srgbClr val="0D2D52"/>
                </a:solidFill>
                <a:latin typeface="Calibri" panose="020F0502020204030204" pitchFamily="34" charset="0"/>
                <a:cs typeface="Calibri" panose="020F0502020204030204" pitchFamily="34" charset="0"/>
              </a:rPr>
              <a:t>Asistente</a:t>
            </a:r>
            <a:r>
              <a:rPr lang="en-US" sz="2700" dirty="0">
                <a:solidFill>
                  <a:srgbClr val="0D2D52"/>
                </a:solidFill>
                <a:latin typeface="Calibri" panose="020F0502020204030204" pitchFamily="34" charset="0"/>
                <a:cs typeface="Calibri" panose="020F0502020204030204" pitchFamily="34" charset="0"/>
              </a:rPr>
              <a:t> de IA </a:t>
            </a:r>
            <a:r>
              <a:rPr lang="en-US" sz="2700" dirty="0" err="1">
                <a:solidFill>
                  <a:srgbClr val="0D2D52"/>
                </a:solidFill>
                <a:latin typeface="Calibri" panose="020F0502020204030204" pitchFamily="34" charset="0"/>
                <a:cs typeface="Calibri" panose="020F0502020204030204" pitchFamily="34" charset="0"/>
              </a:rPr>
              <a:t>avanzado</a:t>
            </a:r>
            <a:endParaRPr lang="en-US" sz="2700" dirty="0">
              <a:solidFill>
                <a:srgbClr val="0D2D52"/>
              </a:solidFill>
              <a:latin typeface="Calibri" panose="020F050202020403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D7BA0307-051A-2754-9A8A-419E75C5ED97}"/>
              </a:ext>
            </a:extLst>
          </p:cNvPr>
          <p:cNvPicPr>
            <a:picLocks noChangeAspect="1"/>
          </p:cNvPicPr>
          <p:nvPr/>
        </p:nvPicPr>
        <p:blipFill>
          <a:blip r:embed="rId9"/>
          <a:srcRect/>
          <a:stretch/>
        </p:blipFill>
        <p:spPr>
          <a:xfrm>
            <a:off x="287823" y="2808017"/>
            <a:ext cx="933431" cy="521657"/>
          </a:xfrm>
          <a:prstGeom prst="rect">
            <a:avLst/>
          </a:prstGeom>
        </p:spPr>
      </p:pic>
      <p:pic>
        <p:nvPicPr>
          <p:cNvPr id="9" name="Picture 8" descr="A person sitting on a couch using a computer&#10;&#10;Description automatically generated">
            <a:extLst>
              <a:ext uri="{FF2B5EF4-FFF2-40B4-BE49-F238E27FC236}">
                <a16:creationId xmlns:a16="http://schemas.microsoft.com/office/drawing/2014/main" id="{8E9A8BB4-B97C-61D5-4866-9DF750A64D8A}"/>
              </a:ext>
            </a:extLst>
          </p:cNvPr>
          <p:cNvPicPr>
            <a:picLocks noChangeAspect="1"/>
          </p:cNvPicPr>
          <p:nvPr/>
        </p:nvPicPr>
        <p:blipFill rotWithShape="1">
          <a:blip r:embed="rId10">
            <a:alphaModFix amt="35000"/>
          </a:blip>
          <a:srcRect r="21351" b="10448"/>
          <a:stretch>
            <a:fillRect/>
          </a:stretch>
        </p:blipFill>
        <p:spPr>
          <a:xfrm>
            <a:off x="6164728" y="1"/>
            <a:ext cx="6036579" cy="6873497"/>
          </a:xfrm>
          <a:prstGeom prst="rect">
            <a:avLst/>
          </a:prstGeom>
        </p:spPr>
      </p:pic>
      <p:grpSp>
        <p:nvGrpSpPr>
          <p:cNvPr id="59" name="Group 58">
            <a:extLst>
              <a:ext uri="{FF2B5EF4-FFF2-40B4-BE49-F238E27FC236}">
                <a16:creationId xmlns:a16="http://schemas.microsoft.com/office/drawing/2014/main" id="{A2004DE7-ABA4-3B40-B59B-E7921DD89528}"/>
              </a:ext>
            </a:extLst>
          </p:cNvPr>
          <p:cNvGrpSpPr/>
          <p:nvPr/>
        </p:nvGrpSpPr>
        <p:grpSpPr>
          <a:xfrm>
            <a:off x="6445563" y="4407228"/>
            <a:ext cx="5467628" cy="1904929"/>
            <a:chOff x="13530486" y="2273598"/>
            <a:chExt cx="10935255" cy="3809856"/>
          </a:xfrm>
        </p:grpSpPr>
        <p:sp>
          <p:nvSpPr>
            <p:cNvPr id="45" name="Google Shape;152;p5">
              <a:extLst>
                <a:ext uri="{FF2B5EF4-FFF2-40B4-BE49-F238E27FC236}">
                  <a16:creationId xmlns:a16="http://schemas.microsoft.com/office/drawing/2014/main" id="{CB571686-22C5-6014-81D4-3B3321664522}"/>
                </a:ext>
              </a:extLst>
            </p:cNvPr>
            <p:cNvSpPr txBox="1"/>
            <p:nvPr/>
          </p:nvSpPr>
          <p:spPr>
            <a:xfrm>
              <a:off x="13530486" y="4052171"/>
              <a:ext cx="10657563" cy="2031283"/>
            </a:xfrm>
            <a:prstGeom prst="rect">
              <a:avLst/>
            </a:prstGeom>
            <a:noFill/>
            <a:ln>
              <a:noFill/>
            </a:ln>
          </p:spPr>
          <p:txBody>
            <a:bodyPr spcFirstLastPara="1" wrap="square" lIns="45713" tIns="22850" rIns="45713" bIns="22850" anchor="t" anchorCtr="0">
              <a:spAutoFit/>
            </a:bodyPr>
            <a:lstStyle/>
            <a:p>
              <a:pPr marL="342900" lvl="0" indent="-342900" defTabSz="457200">
                <a:lnSpc>
                  <a:spcPct val="90000"/>
                </a:lnSpc>
                <a:buClr>
                  <a:srgbClr val="464646"/>
                </a:buClr>
                <a:buSzPct val="120000"/>
                <a:buBlip>
                  <a:blip r:embed="rId11"/>
                </a:buBlip>
                <a:defRPr/>
              </a:pPr>
              <a:r>
                <a:rPr lang="en-US" sz="2800" kern="0" dirty="0" err="1">
                  <a:solidFill>
                    <a:srgbClr val="0D2D53"/>
                  </a:solidFill>
                  <a:latin typeface="Calibri" panose="020F0502020204030204" pitchFamily="34" charset="0"/>
                  <a:ea typeface="Helvetica Neue"/>
                  <a:cs typeface="Calibri" panose="020F0502020204030204" pitchFamily="34" charset="0"/>
                  <a:sym typeface="Helvetica Neue"/>
                </a:rPr>
                <a:t>Inscribir</a:t>
              </a:r>
              <a:r>
                <a:rPr lang="en-US" sz="2800" kern="0" dirty="0">
                  <a:solidFill>
                    <a:srgbClr val="0D2D53"/>
                  </a:solidFill>
                  <a:latin typeface="Calibri" panose="020F0502020204030204" pitchFamily="34" charset="0"/>
                  <a:ea typeface="Helvetica Neue"/>
                  <a:cs typeface="Calibri" panose="020F0502020204030204" pitchFamily="34" charset="0"/>
                  <a:sym typeface="Helvetica Neue"/>
                </a:rPr>
                <a:t> clients</a:t>
              </a:r>
            </a:p>
            <a:p>
              <a:pPr marR="0" lvl="0" algn="l" defTabSz="457200" rtl="0" eaLnBrk="1" fontAlgn="auto" latinLnBrk="0" hangingPunct="1">
                <a:lnSpc>
                  <a:spcPct val="90000"/>
                </a:lnSpc>
                <a:spcBef>
                  <a:spcPts val="0"/>
                </a:spcBef>
                <a:spcAft>
                  <a:spcPts val="0"/>
                </a:spcAft>
                <a:buClr>
                  <a:srgbClr val="464646"/>
                </a:buClr>
                <a:buSzPct val="120000"/>
                <a:tabLst/>
                <a:defRPr/>
              </a:pPr>
              <a:endParaRPr kumimoji="0" lang="en-US" sz="1400" b="0" i="0"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endParaRPr>
            </a:p>
            <a:p>
              <a:pPr marL="342900" lvl="0" indent="-342900" defTabSz="457200">
                <a:lnSpc>
                  <a:spcPct val="90000"/>
                </a:lnSpc>
                <a:buClr>
                  <a:srgbClr val="464646"/>
                </a:buClr>
                <a:buSzPct val="120000"/>
                <a:buBlip>
                  <a:blip r:embed="rId11"/>
                </a:buBlip>
                <a:defRPr/>
              </a:pPr>
              <a:r>
                <a:rPr lang="en-US" sz="2800" kern="0" dirty="0">
                  <a:solidFill>
                    <a:srgbClr val="0D2D53"/>
                  </a:solidFill>
                  <a:latin typeface="Calibri" panose="020F0502020204030204" pitchFamily="34" charset="0"/>
                  <a:ea typeface="Helvetica Neue"/>
                  <a:cs typeface="Calibri" panose="020F0502020204030204" pitchFamily="34" charset="0"/>
                  <a:sym typeface="Helvetica Neue"/>
                </a:rPr>
                <a:t>Ayuda a </a:t>
              </a:r>
              <a:r>
                <a:rPr lang="en-US" sz="2800" kern="0" dirty="0" err="1">
                  <a:solidFill>
                    <a:srgbClr val="0D2D53"/>
                  </a:solidFill>
                  <a:latin typeface="Calibri" panose="020F0502020204030204" pitchFamily="34" charset="0"/>
                  <a:ea typeface="Helvetica Neue"/>
                  <a:cs typeface="Calibri" panose="020F0502020204030204" pitchFamily="34" charset="0"/>
                  <a:sym typeface="Helvetica Neue"/>
                </a:rPr>
                <a:t>otros</a:t>
              </a:r>
              <a:r>
                <a:rPr lang="en-US" sz="2800" kern="0" dirty="0">
                  <a:solidFill>
                    <a:srgbClr val="0D2D53"/>
                  </a:solidFill>
                  <a:latin typeface="Calibri" panose="020F0502020204030204" pitchFamily="34" charset="0"/>
                  <a:ea typeface="Helvetica Neue"/>
                  <a:cs typeface="Calibri" panose="020F0502020204030204" pitchFamily="34" charset="0"/>
                  <a:sym typeface="Helvetica Neue"/>
                </a:rPr>
                <a:t> a </a:t>
              </a:r>
              <a:r>
                <a:rPr lang="en-US" sz="2800" kern="0" dirty="0" err="1">
                  <a:solidFill>
                    <a:srgbClr val="0D2D53"/>
                  </a:solidFill>
                  <a:latin typeface="Calibri" panose="020F0502020204030204" pitchFamily="34" charset="0"/>
                  <a:ea typeface="Helvetica Neue"/>
                  <a:cs typeface="Calibri" panose="020F0502020204030204" pitchFamily="34" charset="0"/>
                  <a:sym typeface="Helvetica Neue"/>
                </a:rPr>
                <a:t>hacer</a:t>
              </a:r>
              <a:r>
                <a:rPr lang="en-US" sz="2800" kern="0" dirty="0">
                  <a:solidFill>
                    <a:srgbClr val="0D2D53"/>
                  </a:solidFill>
                  <a:latin typeface="Calibri" panose="020F0502020204030204" pitchFamily="34" charset="0"/>
                  <a:ea typeface="Helvetica Neue"/>
                  <a:cs typeface="Calibri" panose="020F0502020204030204" pitchFamily="34" charset="0"/>
                  <a:sym typeface="Helvetica Neue"/>
                </a:rPr>
                <a:t> lo </a:t>
              </a:r>
              <a:r>
                <a:rPr lang="en-US" sz="2800" kern="0" dirty="0" err="1">
                  <a:solidFill>
                    <a:srgbClr val="0D2D53"/>
                  </a:solidFill>
                  <a:latin typeface="Calibri" panose="020F0502020204030204" pitchFamily="34" charset="0"/>
                  <a:ea typeface="Helvetica Neue"/>
                  <a:cs typeface="Calibri" panose="020F0502020204030204" pitchFamily="34" charset="0"/>
                  <a:sym typeface="Helvetica Neue"/>
                </a:rPr>
                <a:t>mismo</a:t>
              </a:r>
              <a:endParaRPr lang="en-US" sz="2200" kern="0" dirty="0">
                <a:solidFill>
                  <a:srgbClr val="0D2D53"/>
                </a:solidFill>
                <a:latin typeface="Calibri" panose="020F0502020204030204" pitchFamily="34" charset="0"/>
                <a:cs typeface="Calibri" panose="020F0502020204030204" pitchFamily="34" charset="0"/>
                <a:sym typeface="Arial"/>
              </a:endParaRPr>
            </a:p>
          </p:txBody>
        </p:sp>
        <p:sp>
          <p:nvSpPr>
            <p:cNvPr id="55" name="Google Shape;160;p5">
              <a:extLst>
                <a:ext uri="{FF2B5EF4-FFF2-40B4-BE49-F238E27FC236}">
                  <a16:creationId xmlns:a16="http://schemas.microsoft.com/office/drawing/2014/main" id="{3A5A6171-C18D-32F2-8A80-066CCB3B81A6}"/>
                </a:ext>
              </a:extLst>
            </p:cNvPr>
            <p:cNvSpPr txBox="1"/>
            <p:nvPr/>
          </p:nvSpPr>
          <p:spPr>
            <a:xfrm>
              <a:off x="13893752" y="2273598"/>
              <a:ext cx="10571989" cy="1754285"/>
            </a:xfrm>
            <a:prstGeom prst="rect">
              <a:avLst/>
            </a:prstGeom>
            <a:noFill/>
            <a:ln>
              <a:noFill/>
            </a:ln>
          </p:spPr>
          <p:txBody>
            <a:bodyPr spcFirstLastPara="1" wrap="square" lIns="45713" tIns="22850" rIns="45713" bIns="22850" anchor="t" anchorCtr="0">
              <a:spAutoFit/>
            </a:bodyPr>
            <a:lstStyle/>
            <a:p>
              <a:pPr lvl="0" defTabSz="457200">
                <a:lnSpc>
                  <a:spcPct val="150000"/>
                </a:lnSpc>
                <a:buClr>
                  <a:srgbClr val="00437E"/>
                </a:buClr>
                <a:buSzPts val="5400"/>
                <a:defRPr/>
              </a:pPr>
              <a:r>
                <a:rPr lang="en-US" sz="3600" b="1" dirty="0">
                  <a:solidFill>
                    <a:srgbClr val="0D2D52"/>
                  </a:solidFill>
                  <a:latin typeface="Calibri" panose="020F0502020204030204" pitchFamily="34" charset="0"/>
                  <a:cs typeface="Calibri" panose="020F0502020204030204" pitchFamily="34" charset="0"/>
                </a:rPr>
                <a:t>Todo lo </a:t>
              </a:r>
              <a:r>
                <a:rPr lang="en-US" sz="3600" b="1" dirty="0" err="1">
                  <a:solidFill>
                    <a:srgbClr val="0D2D52"/>
                  </a:solidFill>
                  <a:latin typeface="Calibri" panose="020F0502020204030204" pitchFamily="34" charset="0"/>
                  <a:cs typeface="Calibri" panose="020F0502020204030204" pitchFamily="34" charset="0"/>
                </a:rPr>
                <a:t>que</a:t>
              </a:r>
              <a:r>
                <a:rPr lang="en-US" sz="3600" b="1" dirty="0">
                  <a:solidFill>
                    <a:srgbClr val="0D2D52"/>
                  </a:solidFill>
                  <a:latin typeface="Calibri" panose="020F0502020204030204" pitchFamily="34" charset="0"/>
                  <a:cs typeface="Calibri" panose="020F0502020204030204" pitchFamily="34" charset="0"/>
                </a:rPr>
                <a:t> se </a:t>
              </a:r>
              <a:r>
                <a:rPr lang="en-US" sz="3600" b="1" dirty="0" err="1">
                  <a:solidFill>
                    <a:srgbClr val="0D2D52"/>
                  </a:solidFill>
                  <a:latin typeface="Calibri" panose="020F0502020204030204" pitchFamily="34" charset="0"/>
                  <a:cs typeface="Calibri" panose="020F0502020204030204" pitchFamily="34" charset="0"/>
                </a:rPr>
                <a:t>requiere</a:t>
              </a:r>
              <a:r>
                <a:rPr lang="en-US" sz="3600" b="1" dirty="0">
                  <a:solidFill>
                    <a:srgbClr val="0D2D52"/>
                  </a:solidFill>
                  <a:latin typeface="Calibri" panose="020F0502020204030204" pitchFamily="34" charset="0"/>
                  <a:cs typeface="Calibri" panose="020F0502020204030204" pitchFamily="34" charset="0"/>
                </a:rPr>
                <a:t> es</a:t>
              </a:r>
              <a:r>
                <a:rPr lang="en-US" sz="3600" b="1" kern="0" dirty="0">
                  <a:solidFill>
                    <a:srgbClr val="0D2D52"/>
                  </a:solidFill>
                  <a:latin typeface="Calibri" panose="020F0502020204030204" pitchFamily="34" charset="0"/>
                  <a:ea typeface="Helvetica Neue"/>
                  <a:cs typeface="Calibri" panose="020F0502020204030204" pitchFamily="34" charset="0"/>
                  <a:sym typeface="Helvetica Neue"/>
                </a:rPr>
                <a:t>:</a:t>
              </a:r>
              <a:endParaRPr lang="en-US" sz="1000" b="1" kern="0" dirty="0">
                <a:solidFill>
                  <a:srgbClr val="0D2D52"/>
                </a:solidFill>
                <a:latin typeface="Calibri" panose="020F0502020204030204" pitchFamily="34" charset="0"/>
                <a:cs typeface="Calibri" panose="020F0502020204030204" pitchFamily="34" charset="0"/>
                <a:sym typeface="Arial"/>
              </a:endParaRPr>
            </a:p>
          </p:txBody>
        </p:sp>
      </p:grpSp>
      <p:sp>
        <p:nvSpPr>
          <p:cNvPr id="4" name="TextBox 3">
            <a:extLst>
              <a:ext uri="{FF2B5EF4-FFF2-40B4-BE49-F238E27FC236}">
                <a16:creationId xmlns:a16="http://schemas.microsoft.com/office/drawing/2014/main" id="{A9CA68A2-2F8B-F067-2B23-42226286CF61}"/>
              </a:ext>
            </a:extLst>
          </p:cNvPr>
          <p:cNvSpPr txBox="1"/>
          <p:nvPr/>
        </p:nvSpPr>
        <p:spPr>
          <a:xfrm>
            <a:off x="1" y="244091"/>
            <a:ext cx="12192000" cy="707886"/>
          </a:xfrm>
          <a:prstGeom prst="rect">
            <a:avLst/>
          </a:prstGeom>
          <a:noFill/>
        </p:spPr>
        <p:txBody>
          <a:bodyPr wrap="square" rtlCol="0">
            <a:spAutoFit/>
          </a:bodyPr>
          <a:lstStyle/>
          <a:p>
            <a:pPr lvl="0" algn="ctr" defTabSz="457200">
              <a:buClr>
                <a:srgbClr val="000000"/>
              </a:buClr>
              <a:defRPr/>
            </a:pPr>
            <a:r>
              <a:rPr lang="en-US" sz="4000" b="1" kern="0" dirty="0" err="1">
                <a:solidFill>
                  <a:srgbClr val="0D2D51"/>
                </a:solidFill>
                <a:latin typeface="Calibri" panose="020F0502020204030204" pitchFamily="34" charset="0"/>
                <a:cs typeface="Calibri" panose="020F0502020204030204" pitchFamily="34" charset="0"/>
                <a:sym typeface="Arial"/>
              </a:rPr>
              <a:t>Conviertete</a:t>
            </a:r>
            <a:r>
              <a:rPr lang="en-US" sz="4000" b="1" kern="0" dirty="0">
                <a:solidFill>
                  <a:srgbClr val="0D2D51"/>
                </a:solidFill>
                <a:latin typeface="Calibri" panose="020F0502020204030204" pitchFamily="34" charset="0"/>
                <a:cs typeface="Calibri" panose="020F0502020204030204" pitchFamily="34" charset="0"/>
                <a:sym typeface="Arial"/>
              </a:rPr>
              <a:t> </a:t>
            </a:r>
            <a:r>
              <a:rPr lang="en-US" sz="4000" b="1" kern="0" dirty="0" err="1">
                <a:solidFill>
                  <a:srgbClr val="0D2D51"/>
                </a:solidFill>
                <a:latin typeface="Calibri" panose="020F0502020204030204" pitchFamily="34" charset="0"/>
                <a:cs typeface="Calibri" panose="020F0502020204030204" pitchFamily="34" charset="0"/>
                <a:sym typeface="Arial"/>
              </a:rPr>
              <a:t>en</a:t>
            </a:r>
            <a:r>
              <a:rPr lang="en-US" sz="4000" b="1" kern="0" dirty="0">
                <a:solidFill>
                  <a:srgbClr val="0D2D51"/>
                </a:solidFill>
                <a:latin typeface="Calibri" panose="020F0502020204030204" pitchFamily="34" charset="0"/>
                <a:cs typeface="Calibri" panose="020F0502020204030204" pitchFamily="34" charset="0"/>
                <a:sym typeface="Arial"/>
              </a:rPr>
              <a:t> un empresario </a:t>
            </a:r>
            <a:r>
              <a:rPr lang="en-US" sz="4000" b="1" kern="0" dirty="0" err="1">
                <a:solidFill>
                  <a:srgbClr val="0D2D51"/>
                </a:solidFill>
                <a:latin typeface="Calibri" panose="020F0502020204030204" pitchFamily="34" charset="0"/>
                <a:cs typeface="Calibri" panose="020F0502020204030204" pitchFamily="34" charset="0"/>
                <a:sym typeface="Arial"/>
              </a:rPr>
              <a:t>independiente</a:t>
            </a:r>
            <a:endParaRPr lang="en-US" sz="4000" kern="0" dirty="0">
              <a:solidFill>
                <a:srgbClr val="0D2D51"/>
              </a:solidFill>
              <a:latin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07EE5FDC-5EA6-C260-8EC1-683538669DB3}"/>
              </a:ext>
            </a:extLst>
          </p:cNvPr>
          <p:cNvSpPr txBox="1"/>
          <p:nvPr/>
        </p:nvSpPr>
        <p:spPr>
          <a:xfrm>
            <a:off x="1734150" y="905810"/>
            <a:ext cx="8723700" cy="395173"/>
          </a:xfrm>
          <a:prstGeom prst="rect">
            <a:avLst/>
          </a:prstGeom>
          <a:noFill/>
        </p:spPr>
        <p:txBody>
          <a:bodyPr wrap="square" tIns="45720">
            <a:spAutoFit/>
          </a:bodyPr>
          <a:lstStyle/>
          <a:p>
            <a:pPr lvl="0" algn="ctr" defTabSz="457200">
              <a:lnSpc>
                <a:spcPct val="80000"/>
              </a:lnSpc>
              <a:buClr>
                <a:srgbClr val="01437E"/>
              </a:buClr>
              <a:buSzPts val="6000"/>
              <a:defRPr/>
            </a:pPr>
            <a:r>
              <a:rPr lang="en-US" sz="2400" b="1" i="1" kern="0" dirty="0">
                <a:solidFill>
                  <a:srgbClr val="0D2D51"/>
                </a:solidFill>
                <a:latin typeface="Calibri" panose="020F0502020204030204" pitchFamily="34" charset="0"/>
                <a:ea typeface="Helvetica Neue"/>
                <a:cs typeface="Calibri" panose="020F0502020204030204" pitchFamily="34" charset="0"/>
                <a:sym typeface="Helvetica Neue"/>
              </a:rPr>
              <a:t>$299 </a:t>
            </a:r>
            <a:r>
              <a:rPr lang="en-US" sz="2400" b="1" i="1" kern="0" dirty="0" err="1">
                <a:solidFill>
                  <a:srgbClr val="0D2D51"/>
                </a:solidFill>
                <a:latin typeface="Calibri" panose="020F0502020204030204" pitchFamily="34" charset="0"/>
                <a:ea typeface="Helvetica Neue"/>
                <a:cs typeface="Calibri" panose="020F0502020204030204" pitchFamily="34" charset="0"/>
                <a:sym typeface="Helvetica Neue"/>
              </a:rPr>
              <a:t>por</a:t>
            </a:r>
            <a:r>
              <a:rPr lang="en-US" sz="2400" b="1" i="1" kern="0" dirty="0">
                <a:solidFill>
                  <a:srgbClr val="0D2D51"/>
                </a:solidFill>
                <a:latin typeface="Calibri" panose="020F0502020204030204" pitchFamily="34" charset="0"/>
                <a:ea typeface="Helvetica Neue"/>
                <a:cs typeface="Calibri" panose="020F0502020204030204" pitchFamily="34" charset="0"/>
                <a:sym typeface="Helvetica Neue"/>
              </a:rPr>
              <a:t> unica </a:t>
            </a:r>
            <a:r>
              <a:rPr lang="en-US" sz="2400" b="1" i="1" kern="0" dirty="0" err="1">
                <a:solidFill>
                  <a:srgbClr val="0D2D51"/>
                </a:solidFill>
                <a:latin typeface="Calibri" panose="020F0502020204030204" pitchFamily="34" charset="0"/>
                <a:ea typeface="Helvetica Neue"/>
                <a:cs typeface="Calibri" panose="020F0502020204030204" pitchFamily="34" charset="0"/>
                <a:sym typeface="Helvetica Neue"/>
              </a:rPr>
              <a:t>vez</a:t>
            </a:r>
            <a:r>
              <a:rPr lang="en-US" sz="2400" b="1" i="1" kern="0" dirty="0">
                <a:solidFill>
                  <a:srgbClr val="0D2D51"/>
                </a:solidFill>
                <a:latin typeface="Calibri" panose="020F0502020204030204" pitchFamily="34" charset="0"/>
                <a:ea typeface="Helvetica Neue"/>
                <a:cs typeface="Calibri" panose="020F0502020204030204" pitchFamily="34" charset="0"/>
                <a:sym typeface="Helvetica Neue"/>
              </a:rPr>
              <a:t>*  + </a:t>
            </a:r>
            <a:r>
              <a:rPr lang="en-US" sz="2400" b="1" i="1" kern="0" dirty="0" err="1">
                <a:solidFill>
                  <a:srgbClr val="0D2D51"/>
                </a:solidFill>
                <a:latin typeface="Calibri" panose="020F0502020204030204" pitchFamily="34" charset="0"/>
                <a:ea typeface="Helvetica Neue"/>
                <a:cs typeface="Calibri" panose="020F0502020204030204" pitchFamily="34" charset="0"/>
                <a:sym typeface="Helvetica Neue"/>
              </a:rPr>
              <a:t>cuota</a:t>
            </a:r>
            <a:r>
              <a:rPr lang="en-US" sz="2400" b="1" i="1" kern="0" dirty="0">
                <a:solidFill>
                  <a:srgbClr val="0D2D51"/>
                </a:solidFill>
                <a:latin typeface="Calibri" panose="020F0502020204030204" pitchFamily="34" charset="0"/>
                <a:ea typeface="Helvetica Neue"/>
                <a:cs typeface="Calibri" panose="020F0502020204030204" pitchFamily="34" charset="0"/>
                <a:sym typeface="Helvetica Neue"/>
              </a:rPr>
              <a:t> de </a:t>
            </a:r>
            <a:r>
              <a:rPr lang="en-US" sz="2400" b="1" i="1" kern="0" dirty="0" err="1">
                <a:solidFill>
                  <a:srgbClr val="0D2D51"/>
                </a:solidFill>
                <a:latin typeface="Calibri" panose="020F0502020204030204" pitchFamily="34" charset="0"/>
                <a:ea typeface="Helvetica Neue"/>
                <a:cs typeface="Calibri" panose="020F0502020204030204" pitchFamily="34" charset="0"/>
                <a:sym typeface="Helvetica Neue"/>
              </a:rPr>
              <a:t>soporte</a:t>
            </a:r>
            <a:r>
              <a:rPr lang="en-US" sz="2400" b="1" i="1" kern="0" dirty="0">
                <a:solidFill>
                  <a:srgbClr val="0D2D51"/>
                </a:solidFill>
                <a:latin typeface="Calibri" panose="020F0502020204030204" pitchFamily="34" charset="0"/>
                <a:ea typeface="Helvetica Neue"/>
                <a:cs typeface="Calibri" panose="020F0502020204030204" pitchFamily="34" charset="0"/>
                <a:sym typeface="Helvetica Neue"/>
              </a:rPr>
              <a:t> del </a:t>
            </a:r>
            <a:r>
              <a:rPr lang="en-US" sz="2400" b="1" i="1" kern="0" dirty="0" err="1">
                <a:solidFill>
                  <a:srgbClr val="0D2D51"/>
                </a:solidFill>
                <a:latin typeface="Calibri" panose="020F0502020204030204" pitchFamily="34" charset="0"/>
                <a:ea typeface="Helvetica Neue"/>
                <a:cs typeface="Calibri" panose="020F0502020204030204" pitchFamily="34" charset="0"/>
                <a:sym typeface="Helvetica Neue"/>
              </a:rPr>
              <a:t>negocio</a:t>
            </a:r>
            <a:r>
              <a:rPr lang="en-US" sz="2400" b="1" i="1" kern="0" dirty="0">
                <a:solidFill>
                  <a:srgbClr val="0D2D51"/>
                </a:solidFill>
                <a:latin typeface="Calibri" panose="020F0502020204030204" pitchFamily="34" charset="0"/>
                <a:ea typeface="Helvetica Neue"/>
                <a:cs typeface="Calibri" panose="020F0502020204030204" pitchFamily="34" charset="0"/>
                <a:sym typeface="Helvetica Neue"/>
              </a:rPr>
              <a:t> de $30 </a:t>
            </a:r>
            <a:r>
              <a:rPr lang="en-US" sz="2400" b="1" i="1" kern="0" dirty="0" err="1">
                <a:solidFill>
                  <a:srgbClr val="0D2D51"/>
                </a:solidFill>
                <a:latin typeface="Calibri" panose="020F0502020204030204" pitchFamily="34" charset="0"/>
                <a:ea typeface="Helvetica Neue"/>
                <a:cs typeface="Calibri" panose="020F0502020204030204" pitchFamily="34" charset="0"/>
                <a:sym typeface="Helvetica Neue"/>
              </a:rPr>
              <a:t>por</a:t>
            </a:r>
            <a:r>
              <a:rPr lang="en-US" sz="2400" b="1" i="1" kern="0" dirty="0">
                <a:solidFill>
                  <a:srgbClr val="0D2D51"/>
                </a:solidFill>
                <a:latin typeface="Calibri" panose="020F0502020204030204" pitchFamily="34" charset="0"/>
                <a:ea typeface="Helvetica Neue"/>
                <a:cs typeface="Calibri" panose="020F0502020204030204" pitchFamily="34" charset="0"/>
                <a:sym typeface="Helvetica Neue"/>
              </a:rPr>
              <a:t> </a:t>
            </a:r>
            <a:r>
              <a:rPr lang="en-US" sz="2400" b="1" i="1" kern="0" dirty="0" err="1">
                <a:solidFill>
                  <a:srgbClr val="0D2D51"/>
                </a:solidFill>
                <a:latin typeface="Calibri" panose="020F0502020204030204" pitchFamily="34" charset="0"/>
                <a:ea typeface="Helvetica Neue"/>
                <a:cs typeface="Calibri" panose="020F0502020204030204" pitchFamily="34" charset="0"/>
                <a:sym typeface="Helvetica Neue"/>
              </a:rPr>
              <a:t>mes</a:t>
            </a:r>
            <a:endParaRPr lang="en-US" sz="1200" kern="0" dirty="0">
              <a:solidFill>
                <a:srgbClr val="0D2D51"/>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06526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p:spPr>
      </p:pic>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4"/>
          <a:stretch>
            <a:fillRect/>
          </a:stretch>
        </p:blipFill>
        <p:spPr>
          <a:xfrm rot="16200000">
            <a:off x="-2451080" y="3077239"/>
            <a:ext cx="3562350" cy="1104900"/>
          </a:xfrm>
          <a:prstGeom prst="rect">
            <a:avLst/>
          </a:prstGeom>
        </p:spPr>
      </p:pic>
      <p:pic>
        <p:nvPicPr>
          <p:cNvPr id="3" name="Picture 2" descr="A white letters on a black background&#10;&#10;Description automatically generated">
            <a:extLst>
              <a:ext uri="{FF2B5EF4-FFF2-40B4-BE49-F238E27FC236}">
                <a16:creationId xmlns:a16="http://schemas.microsoft.com/office/drawing/2014/main" id="{A5C6EE5C-712E-C1EF-A379-D346B9E91D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623368FD-E2C9-3790-5302-B2A2A84DC96B}"/>
              </a:ext>
            </a:extLst>
          </p:cNvPr>
          <p:cNvSpPr/>
          <p:nvPr/>
        </p:nvSpPr>
        <p:spPr>
          <a:xfrm>
            <a:off x="946835" y="730250"/>
            <a:ext cx="10287000" cy="5397500"/>
          </a:xfrm>
          <a:prstGeom prst="rect">
            <a:avLst/>
          </a:prstGeom>
          <a:solidFill>
            <a:schemeClr val="accent1">
              <a:alpha val="71860"/>
            </a:schemeClr>
          </a:solidFill>
          <a:ln w="152400" cap="flat">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ctr"/>
          <a:lstStyle/>
          <a:p>
            <a:pPr defTabSz="457200">
              <a:defRPr sz="2400">
                <a:latin typeface="Calibri"/>
                <a:ea typeface="Calibri"/>
                <a:cs typeface="Calibri"/>
                <a:sym typeface="Calibri"/>
              </a:defRPr>
            </a:pPr>
            <a:r>
              <a:rPr lang="es-ES" sz="2800" i="1" dirty="0">
                <a:latin typeface="Calibri" panose="020F0502020204030204" pitchFamily="34" charset="0"/>
                <a:cs typeface="Calibri" panose="020F0502020204030204" pitchFamily="34" charset="0"/>
              </a:rPr>
              <a:t>Consulta el Plan de Compensación de ACN y las ofertas de bonos mensuales para obtener todos los detalles. Las ganancias como IBO de ACN se basan exclusivamente en la venta exitosa de productos a los clientes y el uso que estos hagan de los productos. Las personas incurrirán en gastos en la operación de su negocio de ACN, como la Cuota de Soporte del Negocio. Al igual que con cualquier negocio, las ganancias y el éxito en ACN no están garantizados, y dependen mayormente de la perseverancia y esfuerzo individuales, así como de los resultados en la adquisición de </a:t>
            </a:r>
            <a:r>
              <a:rPr lang="es-ES" sz="2800" i="1" dirty="0" err="1">
                <a:latin typeface="Calibri" panose="020F0502020204030204" pitchFamily="34" charset="0"/>
                <a:cs typeface="Calibri" panose="020F0502020204030204" pitchFamily="34" charset="0"/>
              </a:rPr>
              <a:t>clients</a:t>
            </a:r>
            <a:r>
              <a:rPr lang="es-ES" sz="2800" i="1" dirty="0">
                <a:latin typeface="Calibri" panose="020F0502020204030204" pitchFamily="34" charset="0"/>
                <a:cs typeface="Calibri" panose="020F0502020204030204" pitchFamily="34" charset="0"/>
              </a:rPr>
              <a:t> personalmente o a través de su equipo. Las personas no obtendrán remuneración y perderán dinero como IBO si no se adquieren </a:t>
            </a:r>
            <a:r>
              <a:rPr lang="es-ES" sz="2800" i="1" dirty="0" err="1">
                <a:latin typeface="Calibri" panose="020F0502020204030204" pitchFamily="34" charset="0"/>
                <a:cs typeface="Calibri" panose="020F0502020204030204" pitchFamily="34" charset="0"/>
              </a:rPr>
              <a:t>clients</a:t>
            </a:r>
            <a:r>
              <a:rPr lang="es-ES" sz="2800" i="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26207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par>
                                <p:cTn id="8" presetID="9" presetClass="exit" presetSubtype="0" fill="hold" nodeType="withEffect">
                                  <p:stCondLst>
                                    <p:cond delay="0"/>
                                  </p:stCondLst>
                                  <p:childTnLst>
                                    <p:animEffect transition="out" filter="dissolv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0F760-92FB-FB37-2BA6-A092343E9DA5}"/>
            </a:ext>
          </a:extLst>
        </p:cNvPr>
        <p:cNvGrpSpPr/>
        <p:nvPr/>
      </p:nvGrpSpPr>
      <p:grpSpPr>
        <a:xfrm>
          <a:off x="0" y="0"/>
          <a:ext cx="0" cy="0"/>
          <a:chOff x="0" y="0"/>
          <a:chExt cx="0" cy="0"/>
        </a:xfrm>
      </p:grpSpPr>
      <p:pic>
        <p:nvPicPr>
          <p:cNvPr id="87" name="Picture 86" descr="A blue and black background with text&#10;&#10;Description automatically generated">
            <a:extLst>
              <a:ext uri="{FF2B5EF4-FFF2-40B4-BE49-F238E27FC236}">
                <a16:creationId xmlns:a16="http://schemas.microsoft.com/office/drawing/2014/main" id="{16C8F096-82E7-A4CC-1150-CC02CC4C525E}"/>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168" name="Rectangle 167">
            <a:extLst>
              <a:ext uri="{FF2B5EF4-FFF2-40B4-BE49-F238E27FC236}">
                <a16:creationId xmlns:a16="http://schemas.microsoft.com/office/drawing/2014/main" id="{12B52561-E8BB-5DFC-63BE-D334C29E35D7}"/>
              </a:ext>
            </a:extLst>
          </p:cNvPr>
          <p:cNvSpPr/>
          <p:nvPr/>
        </p:nvSpPr>
        <p:spPr>
          <a:xfrm>
            <a:off x="299654" y="1705461"/>
            <a:ext cx="5796346" cy="1612364"/>
          </a:xfrm>
          <a:prstGeom prst="rect">
            <a:avLst/>
          </a:prstGeom>
          <a:solidFill>
            <a:srgbClr val="FFFF00">
              <a:alpha val="2986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9EFEE2C-1998-A0B3-6075-B73455AB6520}"/>
              </a:ext>
            </a:extLst>
          </p:cNvPr>
          <p:cNvSpPr txBox="1"/>
          <p:nvPr/>
        </p:nvSpPr>
        <p:spPr>
          <a:xfrm>
            <a:off x="299654" y="345800"/>
            <a:ext cx="11592689" cy="923330"/>
          </a:xfrm>
          <a:prstGeom prst="rect">
            <a:avLst/>
          </a:prstGeom>
          <a:solidFill>
            <a:schemeClr val="accent1"/>
          </a:solidFill>
          <a:ln w="38100">
            <a:solidFill>
              <a:schemeClr val="accent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WHAT YOU GET…</a:t>
            </a:r>
          </a:p>
        </p:txBody>
      </p:sp>
      <p:graphicFrame>
        <p:nvGraphicFramePr>
          <p:cNvPr id="5" name="Table 6">
            <a:extLst>
              <a:ext uri="{FF2B5EF4-FFF2-40B4-BE49-F238E27FC236}">
                <a16:creationId xmlns:a16="http://schemas.microsoft.com/office/drawing/2014/main" id="{FFCE868B-BB73-47F9-D757-A2322317D40C}"/>
              </a:ext>
            </a:extLst>
          </p:cNvPr>
          <p:cNvGraphicFramePr>
            <a:graphicFrameLocks noGrp="1"/>
          </p:cNvGraphicFramePr>
          <p:nvPr>
            <p:extLst>
              <p:ext uri="{D42A27DB-BD31-4B8C-83A1-F6EECF244321}">
                <p14:modId xmlns:p14="http://schemas.microsoft.com/office/powerpoint/2010/main" val="863564987"/>
              </p:ext>
            </p:extLst>
          </p:nvPr>
        </p:nvGraphicFramePr>
        <p:xfrm>
          <a:off x="299655" y="1692888"/>
          <a:ext cx="11592688" cy="4897269"/>
        </p:xfrm>
        <a:graphic>
          <a:graphicData uri="http://schemas.openxmlformats.org/drawingml/2006/table">
            <a:tbl>
              <a:tblPr firstRow="1" bandRow="1">
                <a:tableStyleId>{5C22544A-7EE6-4342-B048-85BDC9FD1C3A}</a:tableStyleId>
              </a:tblPr>
              <a:tblGrid>
                <a:gridCol w="2898172">
                  <a:extLst>
                    <a:ext uri="{9D8B030D-6E8A-4147-A177-3AD203B41FA5}">
                      <a16:colId xmlns:a16="http://schemas.microsoft.com/office/drawing/2014/main" val="1761719046"/>
                    </a:ext>
                  </a:extLst>
                </a:gridCol>
                <a:gridCol w="2898172">
                  <a:extLst>
                    <a:ext uri="{9D8B030D-6E8A-4147-A177-3AD203B41FA5}">
                      <a16:colId xmlns:a16="http://schemas.microsoft.com/office/drawing/2014/main" val="2967460354"/>
                    </a:ext>
                  </a:extLst>
                </a:gridCol>
                <a:gridCol w="2898172">
                  <a:extLst>
                    <a:ext uri="{9D8B030D-6E8A-4147-A177-3AD203B41FA5}">
                      <a16:colId xmlns:a16="http://schemas.microsoft.com/office/drawing/2014/main" val="3427448111"/>
                    </a:ext>
                  </a:extLst>
                </a:gridCol>
                <a:gridCol w="2898172">
                  <a:extLst>
                    <a:ext uri="{9D8B030D-6E8A-4147-A177-3AD203B41FA5}">
                      <a16:colId xmlns:a16="http://schemas.microsoft.com/office/drawing/2014/main" val="2862758168"/>
                    </a:ext>
                  </a:extLst>
                </a:gridCol>
              </a:tblGrid>
              <a:tr h="1632423">
                <a:tc>
                  <a:txBody>
                    <a:bodyPr/>
                    <a:lstStyle/>
                    <a:p>
                      <a:pPr algn="l"/>
                      <a:r>
                        <a:rPr lang="en-US" sz="2200" dirty="0">
                          <a:solidFill>
                            <a:srgbClr val="000415"/>
                          </a:solidFill>
                          <a:latin typeface="Calibri" panose="020F0502020204030204" pitchFamily="34" charset="0"/>
                          <a:cs typeface="Calibri" panose="020F0502020204030204" pitchFamily="34" charset="0"/>
                        </a:rPr>
                        <a:t>¡Más</a:t>
                      </a:r>
                    </a:p>
                    <a:p>
                      <a:pPr algn="l"/>
                      <a:r>
                        <a:rPr lang="en-US" sz="2200" dirty="0">
                          <a:solidFill>
                            <a:srgbClr val="000415"/>
                          </a:solidFill>
                          <a:latin typeface="Calibri" panose="020F0502020204030204" pitchFamily="34" charset="0"/>
                          <a:cs typeface="Calibri" panose="020F0502020204030204" pitchFamily="34" charset="0"/>
                        </a:rPr>
                        <a:t>Valor</a:t>
                      </a:r>
                    </a:p>
                    <a:p>
                      <a:pPr algn="l"/>
                      <a:r>
                        <a:rPr lang="en-US" sz="2200" dirty="0">
                          <a:solidFill>
                            <a:srgbClr val="000415"/>
                          </a:solidFill>
                          <a:latin typeface="Calibri" panose="020F0502020204030204" pitchFamily="34" charset="0"/>
                          <a:cs typeface="Calibri" panose="020F0502020204030204" pitchFamily="34" charset="0"/>
                        </a:rPr>
                        <a:t>En</a:t>
                      </a:r>
                    </a:p>
                    <a:p>
                      <a:pPr algn="l"/>
                      <a:r>
                        <a:rPr lang="en-US" sz="2200" dirty="0" err="1">
                          <a:solidFill>
                            <a:srgbClr val="000415"/>
                          </a:solidFill>
                          <a:latin typeface="Calibri" panose="020F0502020204030204" pitchFamily="34" charset="0"/>
                          <a:cs typeface="Calibri" panose="020F0502020204030204" pitchFamily="34" charset="0"/>
                        </a:rPr>
                        <a:t>servicios</a:t>
                      </a:r>
                      <a:r>
                        <a:rPr lang="en-US" sz="2200" dirty="0">
                          <a:solidFill>
                            <a:srgbClr val="000415"/>
                          </a:solidFill>
                          <a:latin typeface="Calibri" panose="020F0502020204030204" pitchFamily="34" charset="0"/>
                          <a:cs typeface="Calibri" panose="020F0502020204030204" pitchFamily="34" charset="0"/>
                        </a:rPr>
                        <a:t>!</a:t>
                      </a:r>
                      <a:endParaRPr lang="en-US" sz="2200"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a:endParaRPr lang="en-US" sz="1100" dirty="0">
                        <a:solidFill>
                          <a:srgbClr val="001A35"/>
                        </a:solidFill>
                        <a:latin typeface="Calibri" panose="020F0502020204030204" pitchFamily="34" charset="0"/>
                        <a:ea typeface="Roboto" panose="02000000000000000000" pitchFamily="2" charset="0"/>
                        <a:cs typeface="Calibri" panose="020F0502020204030204" pitchFamily="34" charset="0"/>
                      </a:endParaRPr>
                    </a:p>
                    <a:p>
                      <a:pPr algn="ctr"/>
                      <a:r>
                        <a:rPr lang="en-US" sz="2400" dirty="0" err="1">
                          <a:solidFill>
                            <a:srgbClr val="000415"/>
                          </a:solidFill>
                          <a:latin typeface="Calibri" panose="020F0502020204030204" pitchFamily="34" charset="0"/>
                          <a:cs typeface="Calibri" panose="020F0502020204030204" pitchFamily="34" charset="0"/>
                        </a:rPr>
                        <a:t>Alimenta</a:t>
                      </a:r>
                      <a:r>
                        <a:rPr lang="en-US" sz="2400" dirty="0">
                          <a:solidFill>
                            <a:srgbClr val="000415"/>
                          </a:solidFill>
                          <a:latin typeface="Calibri" panose="020F0502020204030204" pitchFamily="34" charset="0"/>
                          <a:cs typeface="Calibri" panose="020F0502020204030204" pitchFamily="34" charset="0"/>
                        </a:rPr>
                        <a:t> a un </a:t>
                      </a:r>
                      <a:r>
                        <a:rPr lang="en-US" sz="2400" dirty="0" err="1">
                          <a:solidFill>
                            <a:srgbClr val="000415"/>
                          </a:solidFill>
                          <a:latin typeface="Calibri" panose="020F0502020204030204" pitchFamily="34" charset="0"/>
                          <a:cs typeface="Calibri" panose="020F0502020204030204" pitchFamily="34" charset="0"/>
                        </a:rPr>
                        <a:t>niño</a:t>
                      </a:r>
                      <a:endParaRPr lang="en-US" sz="6600"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a:r>
                        <a:rPr lang="en-US" sz="2200" dirty="0" err="1">
                          <a:solidFill>
                            <a:srgbClr val="000415"/>
                          </a:solidFill>
                          <a:latin typeface="Calibri" panose="020F0502020204030204" pitchFamily="34" charset="0"/>
                          <a:cs typeface="Calibri" panose="020F0502020204030204" pitchFamily="34" charset="0"/>
                        </a:rPr>
                        <a:t>Obtén</a:t>
                      </a:r>
                      <a:r>
                        <a:rPr lang="en-US" sz="2200" dirty="0">
                          <a:solidFill>
                            <a:srgbClr val="000415"/>
                          </a:solidFill>
                          <a:latin typeface="Calibri" panose="020F0502020204030204" pitchFamily="34" charset="0"/>
                          <a:cs typeface="Calibri" panose="020F0502020204030204" pitchFamily="34" charset="0"/>
                        </a:rPr>
                        <a:t> </a:t>
                      </a:r>
                      <a:r>
                        <a:rPr lang="en-US" sz="2200" dirty="0" err="1">
                          <a:solidFill>
                            <a:srgbClr val="000415"/>
                          </a:solidFill>
                          <a:latin typeface="Calibri" panose="020F0502020204030204" pitchFamily="34" charset="0"/>
                          <a:cs typeface="Calibri" panose="020F0502020204030204" pitchFamily="34" charset="0"/>
                        </a:rPr>
                        <a:t>servicios</a:t>
                      </a:r>
                      <a:r>
                        <a:rPr lang="en-US" sz="2200" dirty="0">
                          <a:solidFill>
                            <a:srgbClr val="000415"/>
                          </a:solidFill>
                          <a:latin typeface="Calibri" panose="020F0502020204030204" pitchFamily="34" charset="0"/>
                          <a:cs typeface="Calibri" panose="020F0502020204030204" pitchFamily="34" charset="0"/>
                        </a:rPr>
                        <a:t> gratis</a:t>
                      </a:r>
                      <a:endParaRPr lang="en-US" sz="2200"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2800" b="1" dirty="0" err="1">
                          <a:solidFill>
                            <a:srgbClr val="000415"/>
                          </a:solidFill>
                          <a:latin typeface="Calibri" panose="020F0502020204030204" pitchFamily="34" charset="0"/>
                          <a:cs typeface="Calibri" panose="020F0502020204030204" pitchFamily="34" charset="0"/>
                        </a:rPr>
                        <a:t>Beneficios</a:t>
                      </a:r>
                      <a:r>
                        <a:rPr lang="en-US" sz="2800" b="1" dirty="0">
                          <a:solidFill>
                            <a:srgbClr val="000415"/>
                          </a:solidFill>
                          <a:latin typeface="Calibri" panose="020F0502020204030204" pitchFamily="34" charset="0"/>
                          <a:cs typeface="Calibri" panose="020F0502020204030204" pitchFamily="34" charset="0"/>
                        </a:rPr>
                        <a:t> </a:t>
                      </a:r>
                      <a:r>
                        <a:rPr lang="en-US" sz="2800" b="1" dirty="0" err="1">
                          <a:solidFill>
                            <a:srgbClr val="000415"/>
                          </a:solidFill>
                          <a:latin typeface="Calibri" panose="020F0502020204030204" pitchFamily="34" charset="0"/>
                          <a:cs typeface="Calibri" panose="020F0502020204030204" pitchFamily="34" charset="0"/>
                        </a:rPr>
                        <a:t>fiscales</a:t>
                      </a:r>
                      <a:r>
                        <a:rPr lang="en-US" sz="2800" b="1" dirty="0">
                          <a:solidFill>
                            <a:srgbClr val="000415"/>
                          </a:solidFill>
                          <a:latin typeface="Calibri" panose="020F0502020204030204" pitchFamily="34" charset="0"/>
                          <a:cs typeface="Calibri" panose="020F0502020204030204" pitchFamily="34" charset="0"/>
                        </a:rPr>
                        <a:t> </a:t>
                      </a:r>
                      <a:r>
                        <a:rPr lang="en-US" sz="2800" b="1" dirty="0" err="1">
                          <a:solidFill>
                            <a:srgbClr val="000415"/>
                          </a:solidFill>
                          <a:latin typeface="Calibri" panose="020F0502020204030204" pitchFamily="34" charset="0"/>
                          <a:cs typeface="Calibri" panose="020F0502020204030204" pitchFamily="34" charset="0"/>
                        </a:rPr>
                        <a:t>por</a:t>
                      </a:r>
                      <a:r>
                        <a:rPr lang="en-US" sz="2800" b="1" dirty="0">
                          <a:solidFill>
                            <a:srgbClr val="000415"/>
                          </a:solidFill>
                          <a:latin typeface="Calibri" panose="020F0502020204030204" pitchFamily="34" charset="0"/>
                          <a:cs typeface="Calibri" panose="020F0502020204030204" pitchFamily="34" charset="0"/>
                        </a:rPr>
                        <a:t> ser </a:t>
                      </a:r>
                      <a:r>
                        <a:rPr lang="en-US" sz="2800" b="1" dirty="0" err="1">
                          <a:solidFill>
                            <a:srgbClr val="000415"/>
                          </a:solidFill>
                          <a:latin typeface="Calibri" panose="020F0502020204030204" pitchFamily="34" charset="0"/>
                          <a:cs typeface="Calibri" panose="020F0502020204030204" pitchFamily="34" charset="0"/>
                        </a:rPr>
                        <a:t>dueño</a:t>
                      </a:r>
                      <a:r>
                        <a:rPr lang="en-US" sz="2800" b="1" dirty="0">
                          <a:solidFill>
                            <a:srgbClr val="000415"/>
                          </a:solidFill>
                          <a:latin typeface="Calibri" panose="020F0502020204030204" pitchFamily="34" charset="0"/>
                          <a:cs typeface="Calibri" panose="020F0502020204030204" pitchFamily="34" charset="0"/>
                        </a:rPr>
                        <a:t> de un </a:t>
                      </a:r>
                      <a:r>
                        <a:rPr lang="en-US" sz="2800" b="1" dirty="0" err="1">
                          <a:solidFill>
                            <a:srgbClr val="000415"/>
                          </a:solidFill>
                          <a:latin typeface="Calibri" panose="020F0502020204030204" pitchFamily="34" charset="0"/>
                          <a:cs typeface="Calibri" panose="020F0502020204030204" pitchFamily="34" charset="0"/>
                        </a:rPr>
                        <a:t>negocio</a:t>
                      </a:r>
                      <a:r>
                        <a:rPr lang="en-US" sz="2800" dirty="0">
                          <a:solidFill>
                            <a:srgbClr val="000415"/>
                          </a:solidFill>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i="1" dirty="0">
                          <a:solidFill>
                            <a:srgbClr val="000415"/>
                          </a:solidFill>
                          <a:latin typeface="Calibri" panose="020F0502020204030204" pitchFamily="34" charset="0"/>
                          <a:cs typeface="Calibri" panose="020F0502020204030204" pitchFamily="34" charset="0"/>
                        </a:rPr>
                        <a:t>*</a:t>
                      </a:r>
                      <a:r>
                        <a:rPr lang="en-US" sz="1000" i="1" dirty="0" err="1">
                          <a:solidFill>
                            <a:srgbClr val="000415"/>
                          </a:solidFill>
                          <a:latin typeface="Calibri" panose="020F0502020204030204" pitchFamily="34" charset="0"/>
                          <a:cs typeface="Calibri" panose="020F0502020204030204" pitchFamily="34" charset="0"/>
                        </a:rPr>
                        <a:t>Consulte</a:t>
                      </a:r>
                      <a:r>
                        <a:rPr lang="en-US" sz="1000" i="1" dirty="0">
                          <a:solidFill>
                            <a:srgbClr val="000415"/>
                          </a:solidFill>
                          <a:latin typeface="Calibri" panose="020F0502020204030204" pitchFamily="34" charset="0"/>
                          <a:cs typeface="Calibri" panose="020F0502020204030204" pitchFamily="34" charset="0"/>
                        </a:rPr>
                        <a:t> </a:t>
                      </a:r>
                      <a:r>
                        <a:rPr lang="en-US" sz="1000" i="1" dirty="0" err="1">
                          <a:solidFill>
                            <a:srgbClr val="000415"/>
                          </a:solidFill>
                          <a:latin typeface="Calibri" panose="020F0502020204030204" pitchFamily="34" charset="0"/>
                          <a:cs typeface="Calibri" panose="020F0502020204030204" pitchFamily="34" charset="0"/>
                        </a:rPr>
                        <a:t>siempre</a:t>
                      </a:r>
                      <a:r>
                        <a:rPr lang="en-US" sz="1000" i="1" dirty="0">
                          <a:solidFill>
                            <a:srgbClr val="000415"/>
                          </a:solidFill>
                          <a:latin typeface="Calibri" panose="020F0502020204030204" pitchFamily="34" charset="0"/>
                          <a:cs typeface="Calibri" panose="020F0502020204030204" pitchFamily="34" charset="0"/>
                        </a:rPr>
                        <a:t> con </a:t>
                      </a:r>
                      <a:r>
                        <a:rPr lang="en-US" sz="1000" i="1" dirty="0" err="1">
                          <a:solidFill>
                            <a:srgbClr val="000415"/>
                          </a:solidFill>
                          <a:latin typeface="Calibri" panose="020F0502020204030204" pitchFamily="34" charset="0"/>
                          <a:cs typeface="Calibri" panose="020F0502020204030204" pitchFamily="34" charset="0"/>
                        </a:rPr>
                        <a:t>su</a:t>
                      </a:r>
                      <a:r>
                        <a:rPr lang="en-US" sz="1000" i="1" dirty="0">
                          <a:solidFill>
                            <a:srgbClr val="000415"/>
                          </a:solidFill>
                          <a:latin typeface="Calibri" panose="020F0502020204030204" pitchFamily="34" charset="0"/>
                          <a:cs typeface="Calibri" panose="020F0502020204030204" pitchFamily="34" charset="0"/>
                        </a:rPr>
                        <a:t> </a:t>
                      </a:r>
                      <a:r>
                        <a:rPr lang="en-US" sz="1000" i="1" dirty="0" err="1">
                          <a:solidFill>
                            <a:srgbClr val="000415"/>
                          </a:solidFill>
                          <a:latin typeface="Calibri" panose="020F0502020204030204" pitchFamily="34" charset="0"/>
                          <a:cs typeface="Calibri" panose="020F0502020204030204" pitchFamily="34" charset="0"/>
                        </a:rPr>
                        <a:t>asesor</a:t>
                      </a:r>
                      <a:r>
                        <a:rPr lang="en-US" sz="1000" i="1" dirty="0">
                          <a:solidFill>
                            <a:srgbClr val="000415"/>
                          </a:solidFill>
                          <a:latin typeface="Calibri" panose="020F0502020204030204" pitchFamily="34" charset="0"/>
                          <a:cs typeface="Calibri" panose="020F0502020204030204" pitchFamily="34" charset="0"/>
                        </a:rPr>
                        <a:t> fiscal</a:t>
                      </a:r>
                      <a:endParaRPr lang="en-US" sz="1000" b="0" i="1" dirty="0">
                        <a:solidFill>
                          <a:srgbClr val="000415"/>
                        </a:solidFill>
                        <a:latin typeface="Calibri" panose="020F0502020204030204" pitchFamily="34" charset="0"/>
                        <a:ea typeface="Roboto Light" panose="02000000000000000000" pitchFamily="2"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extLst>
                  <a:ext uri="{0D108BD9-81ED-4DB2-BD59-A6C34878D82A}">
                    <a16:rowId xmlns:a16="http://schemas.microsoft.com/office/drawing/2014/main" val="1148043670"/>
                  </a:ext>
                </a:extLst>
              </a:tr>
              <a:tr h="1632423">
                <a:tc>
                  <a:txBody>
                    <a:bodyPr/>
                    <a:lstStyle/>
                    <a:p>
                      <a:pPr algn="ctr"/>
                      <a:r>
                        <a:rPr lang="en-US" sz="1800" b="1" dirty="0">
                          <a:latin typeface="Calibri" panose="020F0502020204030204" pitchFamily="34" charset="0"/>
                          <a:cs typeface="Calibri" panose="020F0502020204030204" pitchFamily="34" charset="0"/>
                        </a:rPr>
                        <a:t>¡Gana hasta un </a:t>
                      </a:r>
                      <a:r>
                        <a:rPr lang="en-US" sz="2400" b="1" dirty="0">
                          <a:solidFill>
                            <a:schemeClr val="accent2"/>
                          </a:solidFill>
                          <a:effectLst>
                            <a:outerShdw blurRad="50800" dist="38100" dir="2700000" algn="tl" rotWithShape="0">
                              <a:prstClr val="black">
                                <a:alpha val="40000"/>
                              </a:prstClr>
                            </a:outerShdw>
                          </a:effectLst>
                          <a:latin typeface="Calibri" panose="020F0502020204030204" pitchFamily="34" charset="0"/>
                          <a:ea typeface="Roboto" panose="02000000000000000000" pitchFamily="2" charset="0"/>
                          <a:cs typeface="Calibri" panose="020F0502020204030204" pitchFamily="34" charset="0"/>
                        </a:rPr>
                        <a:t>20%</a:t>
                      </a:r>
                      <a:r>
                        <a:rPr lang="en-US" sz="2400" b="1" dirty="0">
                          <a:effectLst>
                            <a:outerShdw blurRad="50800" dist="38100" dir="2700000" algn="tl" rotWithShape="0">
                              <a:prstClr val="black">
                                <a:alpha val="40000"/>
                              </a:prstClr>
                            </a:outerShdw>
                          </a:effectLst>
                          <a:latin typeface="Calibri" panose="020F0502020204030204" pitchFamily="34" charset="0"/>
                          <a:ea typeface="Roboto" panose="02000000000000000000" pitchFamily="2" charset="0"/>
                          <a:cs typeface="Calibri" panose="020F0502020204030204" pitchFamily="34" charset="0"/>
                        </a:rPr>
                        <a:t> </a:t>
                      </a:r>
                      <a:r>
                        <a:rPr lang="en-US" sz="1800" b="1" dirty="0">
                          <a:latin typeface="Calibri" panose="020F0502020204030204" pitchFamily="34" charset="0"/>
                          <a:cs typeface="Calibri" panose="020F0502020204030204" pitchFamily="34" charset="0"/>
                        </a:rPr>
                        <a:t>de </a:t>
                      </a:r>
                      <a:r>
                        <a:rPr lang="en-US" sz="1800" b="1" dirty="0" err="1">
                          <a:latin typeface="Calibri" panose="020F0502020204030204" pitchFamily="34" charset="0"/>
                          <a:cs typeface="Calibri" panose="020F0502020204030204" pitchFamily="34" charset="0"/>
                        </a:rPr>
                        <a:t>ingresos</a:t>
                      </a:r>
                      <a:r>
                        <a:rPr lang="en-US" sz="1800" b="1" dirty="0">
                          <a:latin typeface="Calibri" panose="020F0502020204030204" pitchFamily="34" charset="0"/>
                          <a:cs typeface="Calibri" panose="020F0502020204030204" pitchFamily="34" charset="0"/>
                        </a:rPr>
                        <a:t> </a:t>
                      </a:r>
                      <a:r>
                        <a:rPr lang="en-US" sz="1800" b="1" dirty="0" err="1">
                          <a:latin typeface="Calibri" panose="020F0502020204030204" pitchFamily="34" charset="0"/>
                          <a:cs typeface="Calibri" panose="020F0502020204030204" pitchFamily="34" charset="0"/>
                        </a:rPr>
                        <a:t>residuales</a:t>
                      </a:r>
                      <a:r>
                        <a:rPr lang="en-US" sz="1800" b="1" dirty="0">
                          <a:latin typeface="Calibri" panose="020F0502020204030204" pitchFamily="34" charset="0"/>
                          <a:cs typeface="Calibri" panose="020F0502020204030204" pitchFamily="34" charset="0"/>
                        </a:rPr>
                        <a:t> con </a:t>
                      </a:r>
                      <a:r>
                        <a:rPr lang="en-US" sz="1800" b="1" dirty="0" err="1">
                          <a:latin typeface="Calibri" panose="020F0502020204030204" pitchFamily="34" charset="0"/>
                          <a:cs typeface="Calibri" panose="020F0502020204030204" pitchFamily="34" charset="0"/>
                        </a:rPr>
                        <a:t>tus</a:t>
                      </a:r>
                      <a:r>
                        <a:rPr lang="en-US" sz="1800" b="1" dirty="0">
                          <a:latin typeface="Calibri" panose="020F0502020204030204" pitchFamily="34" charset="0"/>
                          <a:cs typeface="Calibri" panose="020F0502020204030204" pitchFamily="34" charset="0"/>
                        </a:rPr>
                        <a:t> </a:t>
                      </a:r>
                      <a:r>
                        <a:rPr lang="en-US" sz="1800" b="1" dirty="0" err="1">
                          <a:latin typeface="Calibri" panose="020F0502020204030204" pitchFamily="34" charset="0"/>
                          <a:cs typeface="Calibri" panose="020F0502020204030204" pitchFamily="34" charset="0"/>
                        </a:rPr>
                        <a:t>clientes</a:t>
                      </a:r>
                      <a:r>
                        <a:rPr lang="en-US" sz="1800" b="1" dirty="0">
                          <a:latin typeface="Calibri" panose="020F0502020204030204" pitchFamily="34" charset="0"/>
                          <a:cs typeface="Calibri" panose="020F0502020204030204" pitchFamily="34" charset="0"/>
                        </a:rPr>
                        <a:t> </a:t>
                      </a:r>
                      <a:r>
                        <a:rPr lang="en-US" sz="1800" b="1" dirty="0" err="1">
                          <a:latin typeface="Calibri" panose="020F0502020204030204" pitchFamily="34" charset="0"/>
                          <a:cs typeface="Calibri" panose="020F0502020204030204" pitchFamily="34" charset="0"/>
                        </a:rPr>
                        <a:t>personales</a:t>
                      </a:r>
                      <a:r>
                        <a:rPr lang="en-US" sz="1800" b="1" dirty="0">
                          <a:latin typeface="Calibri" panose="020F0502020204030204" pitchFamily="34" charset="0"/>
                          <a:cs typeface="Calibri" panose="020F0502020204030204" pitchFamily="34" charset="0"/>
                        </a:rPr>
                        <a:t>!</a:t>
                      </a:r>
                      <a:r>
                        <a:rPr lang="en-US" sz="1800" dirty="0">
                          <a:latin typeface="Calibri" panose="020F0502020204030204" pitchFamily="34" charset="0"/>
                          <a:ea typeface="Roboto" panose="02000000000000000000" pitchFamily="2" charset="0"/>
                          <a:cs typeface="Calibri" panose="020F0502020204030204" pitchFamily="34" charset="0"/>
                        </a:rPr>
                        <a:t> </a:t>
                      </a:r>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2000" b="1" dirty="0" err="1">
                          <a:solidFill>
                            <a:srgbClr val="000415"/>
                          </a:solidFill>
                          <a:latin typeface="Calibri" panose="020F0502020204030204" pitchFamily="34" charset="0"/>
                          <a:cs typeface="Calibri" panose="020F0502020204030204" pitchFamily="34" charset="0"/>
                        </a:rPr>
                        <a:t>Ingresos</a:t>
                      </a:r>
                      <a:r>
                        <a:rPr lang="en-US" sz="2000" b="1" dirty="0">
                          <a:solidFill>
                            <a:srgbClr val="000415"/>
                          </a:solidFill>
                          <a:latin typeface="Calibri" panose="020F0502020204030204" pitchFamily="34" charset="0"/>
                          <a:cs typeface="Calibri" panose="020F0502020204030204" pitchFamily="34" charset="0"/>
                        </a:rPr>
                        <a:t> </a:t>
                      </a:r>
                      <a:r>
                        <a:rPr lang="en-US" sz="2000" b="1" dirty="0" err="1">
                          <a:solidFill>
                            <a:srgbClr val="000415"/>
                          </a:solidFill>
                          <a:latin typeface="Calibri" panose="020F0502020204030204" pitchFamily="34" charset="0"/>
                          <a:cs typeface="Calibri" panose="020F0502020204030204" pitchFamily="34" charset="0"/>
                        </a:rPr>
                        <a:t>residuales</a:t>
                      </a:r>
                      <a:r>
                        <a:rPr lang="en-US" sz="2000" b="1" dirty="0">
                          <a:solidFill>
                            <a:srgbClr val="000415"/>
                          </a:solidFill>
                          <a:latin typeface="Calibri" panose="020F0502020204030204" pitchFamily="34" charset="0"/>
                          <a:cs typeface="Calibri" panose="020F0502020204030204" pitchFamily="34" charset="0"/>
                        </a:rPr>
                        <a:t> </a:t>
                      </a:r>
                      <a:r>
                        <a:rPr lang="en-US" sz="2000" b="1" dirty="0" err="1">
                          <a:solidFill>
                            <a:srgbClr val="000415"/>
                          </a:solidFill>
                          <a:latin typeface="Calibri" panose="020F0502020204030204" pitchFamily="34" charset="0"/>
                          <a:cs typeface="Calibri" panose="020F0502020204030204" pitchFamily="34" charset="0"/>
                        </a:rPr>
                        <a:t>sobre</a:t>
                      </a:r>
                      <a:r>
                        <a:rPr lang="en-US" sz="2000" b="1" dirty="0">
                          <a:solidFill>
                            <a:srgbClr val="000415"/>
                          </a:solidFill>
                          <a:latin typeface="Calibri" panose="020F0502020204030204" pitchFamily="34" charset="0"/>
                          <a:cs typeface="Calibri" panose="020F0502020204030204" pitchFamily="34" charset="0"/>
                        </a:rPr>
                        <a:t> </a:t>
                      </a:r>
                      <a:r>
                        <a:rPr lang="en-US" sz="2000" b="1" dirty="0" err="1">
                          <a:solidFill>
                            <a:srgbClr val="000415"/>
                          </a:solidFill>
                          <a:latin typeface="Calibri" panose="020F0502020204030204" pitchFamily="34" charset="0"/>
                          <a:cs typeface="Calibri" panose="020F0502020204030204" pitchFamily="34" charset="0"/>
                        </a:rPr>
                        <a:t>los</a:t>
                      </a:r>
                      <a:r>
                        <a:rPr lang="en-US" sz="2000" b="1" dirty="0">
                          <a:solidFill>
                            <a:srgbClr val="000415"/>
                          </a:solidFill>
                          <a:latin typeface="Calibri" panose="020F0502020204030204" pitchFamily="34" charset="0"/>
                          <a:cs typeface="Calibri" panose="020F0502020204030204" pitchFamily="34" charset="0"/>
                        </a:rPr>
                        <a:t> </a:t>
                      </a:r>
                      <a:r>
                        <a:rPr lang="en-US" sz="2000" b="1" dirty="0" err="1">
                          <a:solidFill>
                            <a:srgbClr val="000415"/>
                          </a:solidFill>
                          <a:latin typeface="Calibri" panose="020F0502020204030204" pitchFamily="34" charset="0"/>
                          <a:cs typeface="Calibri" panose="020F0502020204030204" pitchFamily="34" charset="0"/>
                        </a:rPr>
                        <a:t>clientes</a:t>
                      </a:r>
                      <a:r>
                        <a:rPr lang="en-US" sz="2000" b="1" dirty="0">
                          <a:solidFill>
                            <a:srgbClr val="000415"/>
                          </a:solidFill>
                          <a:latin typeface="Calibri" panose="020F0502020204030204" pitchFamily="34" charset="0"/>
                          <a:cs typeface="Calibri" panose="020F0502020204030204" pitchFamily="34" charset="0"/>
                        </a:rPr>
                        <a:t> de </a:t>
                      </a:r>
                      <a:r>
                        <a:rPr lang="en-US" sz="2000" b="1" dirty="0" err="1">
                          <a:solidFill>
                            <a:srgbClr val="000415"/>
                          </a:solidFill>
                          <a:latin typeface="Calibri" panose="020F0502020204030204" pitchFamily="34" charset="0"/>
                          <a:cs typeface="Calibri" panose="020F0502020204030204" pitchFamily="34" charset="0"/>
                        </a:rPr>
                        <a:t>tu</a:t>
                      </a:r>
                      <a:r>
                        <a:rPr lang="en-US" sz="2000" b="1" dirty="0">
                          <a:solidFill>
                            <a:srgbClr val="000415"/>
                          </a:solidFill>
                          <a:latin typeface="Calibri" panose="020F0502020204030204" pitchFamily="34" charset="0"/>
                          <a:cs typeface="Calibri" panose="020F0502020204030204" pitchFamily="34" charset="0"/>
                        </a:rPr>
                        <a:t> </a:t>
                      </a:r>
                      <a:r>
                        <a:rPr lang="en-US" sz="2000" b="1" dirty="0" err="1">
                          <a:solidFill>
                            <a:srgbClr val="000415"/>
                          </a:solidFill>
                          <a:latin typeface="Calibri" panose="020F0502020204030204" pitchFamily="34" charset="0"/>
                          <a:cs typeface="Calibri" panose="020F0502020204030204" pitchFamily="34" charset="0"/>
                        </a:rPr>
                        <a:t>equipo</a:t>
                      </a:r>
                      <a:endParaRPr lang="en-US" sz="2000" b="1" dirty="0">
                        <a:solidFill>
                          <a:srgbClr val="000415"/>
                        </a:solidFill>
                        <a:latin typeface="Calibri" panose="020F0502020204030204" pitchFamily="34" charset="0"/>
                        <a:cs typeface="Calibri" panose="020F0502020204030204" pitchFamily="34" charset="0"/>
                      </a:endParaRPr>
                    </a:p>
                    <a:p>
                      <a:pPr algn="ctr"/>
                      <a:r>
                        <a:rPr lang="en-US" sz="4000" b="1" dirty="0">
                          <a:solidFill>
                            <a:schemeClr val="accent2"/>
                          </a:solidFill>
                          <a:effectLst>
                            <a:outerShdw blurRad="50800" dist="38100" dir="2700000" algn="tl" rotWithShape="0">
                              <a:prstClr val="black">
                                <a:alpha val="40000"/>
                              </a:prstClr>
                            </a:outerShdw>
                          </a:effectLst>
                          <a:latin typeface="Calibri" panose="020F0502020204030204" pitchFamily="34" charset="0"/>
                          <a:ea typeface="Roboto" panose="02000000000000000000" pitchFamily="2" charset="0"/>
                          <a:cs typeface="Calibri" panose="020F0502020204030204" pitchFamily="34" charset="0"/>
                        </a:rPr>
                        <a:t>Up To 4%</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500" b="1" dirty="0">
                        <a:latin typeface="Calibri" panose="020F0502020204030204" pitchFamily="34"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dirty="0">
                          <a:solidFill>
                            <a:srgbClr val="000415"/>
                          </a:solidFill>
                          <a:latin typeface="Calibri" panose="020F0502020204030204" pitchFamily="34" charset="0"/>
                          <a:cs typeface="Calibri" panose="020F0502020204030204" pitchFamily="34" charset="0"/>
                        </a:rPr>
                        <a:t>Gana </a:t>
                      </a:r>
                      <a:r>
                        <a:rPr lang="en-US" sz="2000" b="1" dirty="0" err="1">
                          <a:solidFill>
                            <a:srgbClr val="000415"/>
                          </a:solidFill>
                          <a:latin typeface="Calibri" panose="020F0502020204030204" pitchFamily="34" charset="0"/>
                          <a:cs typeface="Calibri" panose="020F0502020204030204" pitchFamily="34" charset="0"/>
                        </a:rPr>
                        <a:t>bonos</a:t>
                      </a:r>
                      <a:r>
                        <a:rPr lang="en-US" sz="2000" b="1" dirty="0">
                          <a:solidFill>
                            <a:srgbClr val="000415"/>
                          </a:solidFill>
                          <a:latin typeface="Calibri" panose="020F0502020204030204" pitchFamily="34" charset="0"/>
                          <a:cs typeface="Calibri" panose="020F0502020204030204" pitchFamily="34" charset="0"/>
                        </a:rPr>
                        <a:t> </a:t>
                      </a:r>
                      <a:r>
                        <a:rPr lang="en-US" sz="2000" b="1" dirty="0" err="1">
                          <a:solidFill>
                            <a:srgbClr val="000415"/>
                          </a:solidFill>
                          <a:latin typeface="Calibri" panose="020F0502020204030204" pitchFamily="34" charset="0"/>
                          <a:cs typeface="Calibri" panose="020F0502020204030204" pitchFamily="34" charset="0"/>
                        </a:rPr>
                        <a:t>semanales</a:t>
                      </a:r>
                      <a:endParaRPr lang="en-US" sz="5400" b="1"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500" b="1" dirty="0">
                        <a:latin typeface="Calibri" panose="020F0502020204030204" pitchFamily="34"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dirty="0">
                          <a:solidFill>
                            <a:srgbClr val="000415"/>
                          </a:solidFill>
                          <a:latin typeface="Calibri" panose="020F0502020204030204" pitchFamily="34" charset="0"/>
                          <a:cs typeface="Calibri" panose="020F0502020204030204" pitchFamily="34" charset="0"/>
                        </a:rPr>
                        <a:t>Gana </a:t>
                      </a:r>
                      <a:r>
                        <a:rPr lang="en-US" sz="2000" b="1" dirty="0" err="1">
                          <a:solidFill>
                            <a:srgbClr val="000415"/>
                          </a:solidFill>
                          <a:latin typeface="Calibri" panose="020F0502020204030204" pitchFamily="34" charset="0"/>
                          <a:cs typeface="Calibri" panose="020F0502020204030204" pitchFamily="34" charset="0"/>
                        </a:rPr>
                        <a:t>bonos</a:t>
                      </a:r>
                      <a:r>
                        <a:rPr lang="en-US" sz="2000" b="1" dirty="0">
                          <a:solidFill>
                            <a:srgbClr val="000415"/>
                          </a:solidFill>
                          <a:latin typeface="Calibri" panose="020F0502020204030204" pitchFamily="34" charset="0"/>
                          <a:cs typeface="Calibri" panose="020F0502020204030204" pitchFamily="34" charset="0"/>
                        </a:rPr>
                        <a:t> de </a:t>
                      </a:r>
                      <a:r>
                        <a:rPr lang="en-US" sz="2000" b="1" dirty="0" err="1">
                          <a:solidFill>
                            <a:srgbClr val="000415"/>
                          </a:solidFill>
                          <a:latin typeface="Calibri" panose="020F0502020204030204" pitchFamily="34" charset="0"/>
                          <a:cs typeface="Calibri" panose="020F0502020204030204" pitchFamily="34" charset="0"/>
                        </a:rPr>
                        <a:t>equipo</a:t>
                      </a:r>
                      <a:endParaRPr lang="en-US" sz="5400" b="1"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extLst>
                  <a:ext uri="{0D108BD9-81ED-4DB2-BD59-A6C34878D82A}">
                    <a16:rowId xmlns:a16="http://schemas.microsoft.com/office/drawing/2014/main" val="2271788380"/>
                  </a:ext>
                </a:extLst>
              </a:tr>
              <a:tr h="1632423">
                <a:tc>
                  <a:txBody>
                    <a:bodyPr/>
                    <a:lstStyle/>
                    <a:p>
                      <a:pPr algn="ctr"/>
                      <a:r>
                        <a:rPr lang="en-US" sz="1900" b="1" dirty="0" err="1">
                          <a:solidFill>
                            <a:srgbClr val="000415"/>
                          </a:solidFill>
                          <a:latin typeface="Calibri" panose="020F0502020204030204" pitchFamily="34" charset="0"/>
                          <a:cs typeface="Calibri" panose="020F0502020204030204" pitchFamily="34" charset="0"/>
                        </a:rPr>
                        <a:t>Asóciate</a:t>
                      </a:r>
                      <a:r>
                        <a:rPr lang="en-US" sz="1900" b="1" dirty="0">
                          <a:solidFill>
                            <a:srgbClr val="000415"/>
                          </a:solidFill>
                          <a:latin typeface="Calibri" panose="020F0502020204030204" pitchFamily="34" charset="0"/>
                          <a:cs typeface="Calibri" panose="020F0502020204030204" pitchFamily="34" charset="0"/>
                        </a:rPr>
                        <a:t> con </a:t>
                      </a:r>
                      <a:r>
                        <a:rPr lang="en-US" sz="1900" b="1" dirty="0" err="1">
                          <a:solidFill>
                            <a:srgbClr val="000415"/>
                          </a:solidFill>
                          <a:latin typeface="Calibri" panose="020F0502020204030204" pitchFamily="34" charset="0"/>
                          <a:cs typeface="Calibri" panose="020F0502020204030204" pitchFamily="34" charset="0"/>
                        </a:rPr>
                        <a:t>una</a:t>
                      </a:r>
                      <a:r>
                        <a:rPr lang="en-US" sz="1900" b="1" dirty="0">
                          <a:solidFill>
                            <a:srgbClr val="000415"/>
                          </a:solidFill>
                          <a:latin typeface="Calibri" panose="020F0502020204030204" pitchFamily="34" charset="0"/>
                          <a:cs typeface="Calibri" panose="020F0502020204030204" pitchFamily="34" charset="0"/>
                        </a:rPr>
                        <a:t> </a:t>
                      </a:r>
                      <a:r>
                        <a:rPr lang="en-US" sz="1900" b="1" dirty="0" err="1">
                          <a:solidFill>
                            <a:srgbClr val="000415"/>
                          </a:solidFill>
                          <a:latin typeface="Calibri" panose="020F0502020204030204" pitchFamily="34" charset="0"/>
                          <a:cs typeface="Calibri" panose="020F0502020204030204" pitchFamily="34" charset="0"/>
                        </a:rPr>
                        <a:t>empresa</a:t>
                      </a:r>
                      <a:r>
                        <a:rPr lang="en-US" sz="1900" b="1" dirty="0">
                          <a:solidFill>
                            <a:srgbClr val="000415"/>
                          </a:solidFill>
                          <a:latin typeface="Calibri" panose="020F0502020204030204" pitchFamily="34" charset="0"/>
                          <a:cs typeface="Calibri" panose="020F0502020204030204" pitchFamily="34" charset="0"/>
                        </a:rPr>
                        <a:t> con 33 </a:t>
                      </a:r>
                      <a:r>
                        <a:rPr lang="en-US" sz="1900" b="1" dirty="0" err="1">
                          <a:solidFill>
                            <a:srgbClr val="000415"/>
                          </a:solidFill>
                          <a:latin typeface="Calibri" panose="020F0502020204030204" pitchFamily="34" charset="0"/>
                          <a:cs typeface="Calibri" panose="020F0502020204030204" pitchFamily="34" charset="0"/>
                        </a:rPr>
                        <a:t>años</a:t>
                      </a:r>
                      <a:r>
                        <a:rPr lang="en-US" sz="1900" b="1" dirty="0">
                          <a:solidFill>
                            <a:srgbClr val="000415"/>
                          </a:solidFill>
                          <a:latin typeface="Calibri" panose="020F0502020204030204" pitchFamily="34" charset="0"/>
                          <a:cs typeface="Calibri" panose="020F0502020204030204" pitchFamily="34" charset="0"/>
                        </a:rPr>
                        <a:t> de </a:t>
                      </a:r>
                      <a:r>
                        <a:rPr lang="en-US" sz="1900" b="1" dirty="0" err="1">
                          <a:solidFill>
                            <a:srgbClr val="000415"/>
                          </a:solidFill>
                          <a:latin typeface="Calibri" panose="020F0502020204030204" pitchFamily="34" charset="0"/>
                          <a:cs typeface="Calibri" panose="020F0502020204030204" pitchFamily="34" charset="0"/>
                        </a:rPr>
                        <a:t>trayectoria</a:t>
                      </a:r>
                      <a:endParaRPr lang="en-US" sz="1900" b="1"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1900" b="1" dirty="0">
                          <a:solidFill>
                            <a:srgbClr val="000415"/>
                          </a:solidFill>
                          <a:latin typeface="Calibri" panose="020F0502020204030204" pitchFamily="34" charset="0"/>
                          <a:cs typeface="Calibri" panose="020F0502020204030204" pitchFamily="34" charset="0"/>
                        </a:rPr>
                        <a:t>La </a:t>
                      </a:r>
                      <a:r>
                        <a:rPr lang="en-US" sz="1900" b="1" dirty="0" err="1">
                          <a:solidFill>
                            <a:srgbClr val="000415"/>
                          </a:solidFill>
                          <a:latin typeface="Calibri" panose="020F0502020204030204" pitchFamily="34" charset="0"/>
                          <a:cs typeface="Calibri" panose="020F0502020204030204" pitchFamily="34" charset="0"/>
                        </a:rPr>
                        <a:t>capacidad</a:t>
                      </a:r>
                      <a:r>
                        <a:rPr lang="en-US" sz="1900" b="1" dirty="0">
                          <a:solidFill>
                            <a:srgbClr val="000415"/>
                          </a:solidFill>
                          <a:latin typeface="Calibri" panose="020F0502020204030204" pitchFamily="34" charset="0"/>
                          <a:cs typeface="Calibri" panose="020F0502020204030204" pitchFamily="34" charset="0"/>
                        </a:rPr>
                        <a:t> de </a:t>
                      </a:r>
                      <a:r>
                        <a:rPr lang="en-US" sz="1900" b="1" dirty="0" err="1">
                          <a:solidFill>
                            <a:srgbClr val="000415"/>
                          </a:solidFill>
                          <a:latin typeface="Calibri" panose="020F0502020204030204" pitchFamily="34" charset="0"/>
                          <a:cs typeface="Calibri" panose="020F0502020204030204" pitchFamily="34" charset="0"/>
                        </a:rPr>
                        <a:t>manejar</a:t>
                      </a:r>
                      <a:r>
                        <a:rPr lang="en-US" sz="1900" b="1" dirty="0">
                          <a:solidFill>
                            <a:srgbClr val="000415"/>
                          </a:solidFill>
                          <a:latin typeface="Calibri" panose="020F0502020204030204" pitchFamily="34" charset="0"/>
                          <a:cs typeface="Calibri" panose="020F0502020204030204" pitchFamily="34" charset="0"/>
                        </a:rPr>
                        <a:t> </a:t>
                      </a:r>
                      <a:r>
                        <a:rPr lang="en-US" sz="1900" b="1" dirty="0" err="1">
                          <a:solidFill>
                            <a:srgbClr val="000415"/>
                          </a:solidFill>
                          <a:latin typeface="Calibri" panose="020F0502020204030204" pitchFamily="34" charset="0"/>
                          <a:cs typeface="Calibri" panose="020F0502020204030204" pitchFamily="34" charset="0"/>
                        </a:rPr>
                        <a:t>tu</a:t>
                      </a:r>
                      <a:r>
                        <a:rPr lang="en-US" sz="1900" b="1" dirty="0">
                          <a:solidFill>
                            <a:srgbClr val="000415"/>
                          </a:solidFill>
                          <a:latin typeface="Calibri" panose="020F0502020204030204" pitchFamily="34" charset="0"/>
                          <a:cs typeface="Calibri" panose="020F0502020204030204" pitchFamily="34" charset="0"/>
                        </a:rPr>
                        <a:t> </a:t>
                      </a:r>
                      <a:r>
                        <a:rPr lang="en-US" sz="1900" b="1" dirty="0" err="1">
                          <a:solidFill>
                            <a:srgbClr val="000415"/>
                          </a:solidFill>
                          <a:latin typeface="Calibri" panose="020F0502020204030204" pitchFamily="34" charset="0"/>
                          <a:cs typeface="Calibri" panose="020F0502020204030204" pitchFamily="34" charset="0"/>
                        </a:rPr>
                        <a:t>negocio</a:t>
                      </a:r>
                      <a:r>
                        <a:rPr lang="en-US" sz="1900" b="1" dirty="0">
                          <a:solidFill>
                            <a:srgbClr val="000415"/>
                          </a:solidFill>
                          <a:latin typeface="Calibri" panose="020F0502020204030204" pitchFamily="34" charset="0"/>
                          <a:cs typeface="Calibri" panose="020F0502020204030204" pitchFamily="34" charset="0"/>
                        </a:rPr>
                        <a:t> </a:t>
                      </a:r>
                      <a:r>
                        <a:rPr lang="en-US" sz="1900" b="1" dirty="0" err="1">
                          <a:solidFill>
                            <a:srgbClr val="000415"/>
                          </a:solidFill>
                          <a:latin typeface="Calibri" panose="020F0502020204030204" pitchFamily="34" charset="0"/>
                          <a:cs typeface="Calibri" panose="020F0502020204030204" pitchFamily="34" charset="0"/>
                        </a:rPr>
                        <a:t>desde</a:t>
                      </a:r>
                      <a:r>
                        <a:rPr lang="en-US" sz="1900" b="1" dirty="0">
                          <a:solidFill>
                            <a:srgbClr val="000415"/>
                          </a:solidFill>
                          <a:latin typeface="Calibri" panose="020F0502020204030204" pitchFamily="34" charset="0"/>
                          <a:cs typeface="Calibri" panose="020F0502020204030204" pitchFamily="34" charset="0"/>
                        </a:rPr>
                        <a:t> </a:t>
                      </a:r>
                      <a:r>
                        <a:rPr lang="en-US" sz="1900" b="1" dirty="0" err="1">
                          <a:solidFill>
                            <a:srgbClr val="000415"/>
                          </a:solidFill>
                          <a:latin typeface="Calibri" panose="020F0502020204030204" pitchFamily="34" charset="0"/>
                          <a:cs typeface="Calibri" panose="020F0502020204030204" pitchFamily="34" charset="0"/>
                        </a:rPr>
                        <a:t>cualquier</a:t>
                      </a:r>
                      <a:r>
                        <a:rPr lang="en-US" sz="1900" b="1" dirty="0">
                          <a:solidFill>
                            <a:srgbClr val="000415"/>
                          </a:solidFill>
                          <a:latin typeface="Calibri" panose="020F0502020204030204" pitchFamily="34" charset="0"/>
                          <a:cs typeface="Calibri" panose="020F0502020204030204" pitchFamily="34" charset="0"/>
                        </a:rPr>
                        <a:t> </a:t>
                      </a:r>
                      <a:r>
                        <a:rPr lang="en-US" sz="1900" b="1" dirty="0" err="1">
                          <a:solidFill>
                            <a:srgbClr val="000415"/>
                          </a:solidFill>
                          <a:latin typeface="Calibri" panose="020F0502020204030204" pitchFamily="34" charset="0"/>
                          <a:cs typeface="Calibri" panose="020F0502020204030204" pitchFamily="34" charset="0"/>
                        </a:rPr>
                        <a:t>lugar</a:t>
                      </a:r>
                      <a:endParaRPr lang="en-US" sz="1900" b="1"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2000" b="1" dirty="0">
                          <a:solidFill>
                            <a:srgbClr val="000415"/>
                          </a:solidFill>
                          <a:latin typeface="Calibri" panose="020F0502020204030204" pitchFamily="34" charset="0"/>
                          <a:cs typeface="Calibri" panose="020F0502020204030204" pitchFamily="34" charset="0"/>
                        </a:rPr>
                        <a:t>8 </a:t>
                      </a:r>
                      <a:r>
                        <a:rPr lang="en-US" sz="2000" b="1" dirty="0" err="1">
                          <a:solidFill>
                            <a:srgbClr val="000415"/>
                          </a:solidFill>
                          <a:latin typeface="Calibri" panose="020F0502020204030204" pitchFamily="34" charset="0"/>
                          <a:cs typeface="Calibri" panose="020F0502020204030204" pitchFamily="34" charset="0"/>
                        </a:rPr>
                        <a:t>servicios</a:t>
                      </a:r>
                      <a:r>
                        <a:rPr lang="en-US" sz="2000" b="1" dirty="0">
                          <a:solidFill>
                            <a:srgbClr val="000415"/>
                          </a:solidFill>
                          <a:latin typeface="Calibri" panose="020F0502020204030204" pitchFamily="34" charset="0"/>
                          <a:cs typeface="Calibri" panose="020F0502020204030204" pitchFamily="34" charset="0"/>
                        </a:rPr>
                        <a:t> para el </a:t>
                      </a:r>
                      <a:r>
                        <a:rPr lang="en-US" sz="2000" b="1" dirty="0" err="1">
                          <a:solidFill>
                            <a:srgbClr val="000415"/>
                          </a:solidFill>
                          <a:latin typeface="Calibri" panose="020F0502020204030204" pitchFamily="34" charset="0"/>
                          <a:cs typeface="Calibri" panose="020F0502020204030204" pitchFamily="34" charset="0"/>
                        </a:rPr>
                        <a:t>hogar</a:t>
                      </a:r>
                      <a:r>
                        <a:rPr lang="en-US" sz="2000" b="1" dirty="0">
                          <a:solidFill>
                            <a:srgbClr val="000415"/>
                          </a:solidFill>
                          <a:latin typeface="Calibri" panose="020F0502020204030204" pitchFamily="34" charset="0"/>
                          <a:cs typeface="Calibri" panose="020F0502020204030204" pitchFamily="34" charset="0"/>
                        </a:rPr>
                        <a:t> y </a:t>
                      </a:r>
                      <a:r>
                        <a:rPr lang="en-US" sz="2000" b="1" dirty="0" err="1">
                          <a:solidFill>
                            <a:srgbClr val="000415"/>
                          </a:solidFill>
                          <a:latin typeface="Calibri" panose="020F0502020204030204" pitchFamily="34" charset="0"/>
                          <a:cs typeface="Calibri" panose="020F0502020204030204" pitchFamily="34" charset="0"/>
                        </a:rPr>
                        <a:t>negocios</a:t>
                      </a:r>
                      <a:endParaRPr lang="en-US" sz="5400" b="1" dirty="0">
                        <a:solidFill>
                          <a:srgbClr val="000415"/>
                        </a:solidFill>
                        <a:latin typeface="Calibri" panose="020F0502020204030204" pitchFamily="34" charset="0"/>
                        <a:ea typeface="Roboto" panose="02000000000000000000" pitchFamily="2" charset="0"/>
                        <a:cs typeface="Calibri" panose="020F0502020204030204" pitchFamily="34" charset="0"/>
                      </a:endParaRPr>
                    </a:p>
                  </a:txBody>
                  <a:tcPr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1600" b="1" dirty="0" err="1">
                          <a:solidFill>
                            <a:srgbClr val="000415"/>
                          </a:solidFill>
                          <a:latin typeface="Roboto" panose="02000000000000000000" pitchFamily="2" charset="0"/>
                          <a:ea typeface="Roboto" panose="02000000000000000000" pitchFamily="2" charset="0"/>
                        </a:rPr>
                        <a:t>Tecnología</a:t>
                      </a:r>
                      <a:r>
                        <a:rPr lang="en-US" sz="1600" b="1" dirty="0">
                          <a:solidFill>
                            <a:srgbClr val="000415"/>
                          </a:solidFill>
                          <a:latin typeface="Roboto" panose="02000000000000000000" pitchFamily="2" charset="0"/>
                          <a:ea typeface="Roboto" panose="02000000000000000000" pitchFamily="2" charset="0"/>
                        </a:rPr>
                        <a:t> </a:t>
                      </a:r>
                      <a:r>
                        <a:rPr lang="en-US" sz="1600" b="1" dirty="0" err="1">
                          <a:solidFill>
                            <a:srgbClr val="000415"/>
                          </a:solidFill>
                          <a:latin typeface="Roboto" panose="02000000000000000000" pitchFamily="2" charset="0"/>
                          <a:ea typeface="Roboto" panose="02000000000000000000" pitchFamily="2" charset="0"/>
                        </a:rPr>
                        <a:t>financiera</a:t>
                      </a:r>
                      <a:endParaRPr lang="en-US" sz="1600" b="1" dirty="0">
                        <a:solidFill>
                          <a:srgbClr val="000415"/>
                        </a:solidFill>
                        <a:latin typeface="Roboto" panose="02000000000000000000" pitchFamily="2" charset="0"/>
                        <a:ea typeface="Roboto" panose="02000000000000000000" pitchFamily="2" charset="0"/>
                      </a:endParaRPr>
                    </a:p>
                    <a:p>
                      <a:pPr algn="ctr"/>
                      <a:r>
                        <a:rPr lang="en-US" sz="1600" b="1" dirty="0">
                          <a:solidFill>
                            <a:srgbClr val="000415"/>
                          </a:solidFill>
                          <a:latin typeface="Roboto" panose="02000000000000000000" pitchFamily="2" charset="0"/>
                          <a:ea typeface="Roboto" panose="02000000000000000000" pitchFamily="2" charset="0"/>
                        </a:rPr>
                        <a:t>Disponible </a:t>
                      </a:r>
                      <a:r>
                        <a:rPr lang="en-US" sz="1600" b="1" dirty="0" err="1">
                          <a:solidFill>
                            <a:srgbClr val="000415"/>
                          </a:solidFill>
                          <a:latin typeface="Roboto" panose="02000000000000000000" pitchFamily="2" charset="0"/>
                          <a:ea typeface="Roboto" panose="02000000000000000000" pitchFamily="2" charset="0"/>
                        </a:rPr>
                        <a:t>en</a:t>
                      </a:r>
                      <a:r>
                        <a:rPr lang="en-US" sz="1600" b="1" dirty="0">
                          <a:solidFill>
                            <a:srgbClr val="000415"/>
                          </a:solidFill>
                          <a:latin typeface="Roboto" panose="02000000000000000000" pitchFamily="2" charset="0"/>
                          <a:ea typeface="Roboto" panose="02000000000000000000" pitchFamily="2" charset="0"/>
                        </a:rPr>
                        <a:t> </a:t>
                      </a:r>
                      <a:r>
                        <a:rPr lang="en-US" sz="1600" b="1" dirty="0" err="1">
                          <a:solidFill>
                            <a:srgbClr val="000415"/>
                          </a:solidFill>
                          <a:latin typeface="Roboto" panose="02000000000000000000" pitchFamily="2" charset="0"/>
                          <a:ea typeface="Roboto" panose="02000000000000000000" pitchFamily="2" charset="0"/>
                        </a:rPr>
                        <a:t>otoño</a:t>
                      </a:r>
                      <a:r>
                        <a:rPr lang="en-US" sz="1600" b="1" dirty="0">
                          <a:solidFill>
                            <a:srgbClr val="000415"/>
                          </a:solidFill>
                          <a:latin typeface="Roboto" panose="02000000000000000000" pitchFamily="2" charset="0"/>
                          <a:ea typeface="Roboto" panose="02000000000000000000" pitchFamily="2" charset="0"/>
                        </a:rPr>
                        <a:t> de 2026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extLst>
                  <a:ext uri="{0D108BD9-81ED-4DB2-BD59-A6C34878D82A}">
                    <a16:rowId xmlns:a16="http://schemas.microsoft.com/office/drawing/2014/main" val="3090245077"/>
                  </a:ext>
                </a:extLst>
              </a:tr>
            </a:tbl>
          </a:graphicData>
        </a:graphic>
      </p:graphicFrame>
      <p:pic>
        <p:nvPicPr>
          <p:cNvPr id="7" name="Image" descr="Image">
            <a:extLst>
              <a:ext uri="{FF2B5EF4-FFF2-40B4-BE49-F238E27FC236}">
                <a16:creationId xmlns:a16="http://schemas.microsoft.com/office/drawing/2014/main" id="{CA5FF69A-E10A-8E3B-A38D-EC087D70E16A}"/>
              </a:ext>
            </a:extLst>
          </p:cNvPr>
          <p:cNvPicPr>
            <a:picLocks noChangeAspect="1"/>
          </p:cNvPicPr>
          <p:nvPr/>
        </p:nvPicPr>
        <p:blipFill>
          <a:blip r:embed="rId4"/>
          <a:stretch>
            <a:fillRect/>
          </a:stretch>
        </p:blipFill>
        <p:spPr>
          <a:xfrm>
            <a:off x="3774394" y="2321009"/>
            <a:ext cx="1730990" cy="831243"/>
          </a:xfrm>
          <a:prstGeom prst="rect">
            <a:avLst/>
          </a:prstGeom>
          <a:noFill/>
          <a:ln w="76200">
            <a:noFill/>
            <a:miter lim="400000"/>
          </a:ln>
          <a:effectLst>
            <a:outerShdw blurRad="50800" dist="38100" dir="2700000" algn="tl" rotWithShape="0">
              <a:prstClr val="black">
                <a:alpha val="40000"/>
              </a:prstClr>
            </a:outerShdw>
          </a:effectLst>
        </p:spPr>
      </p:pic>
      <p:pic>
        <p:nvPicPr>
          <p:cNvPr id="8" name="Picture 7" descr="A purple logo with black background&#10;&#10;Description automatically generated">
            <a:extLst>
              <a:ext uri="{FF2B5EF4-FFF2-40B4-BE49-F238E27FC236}">
                <a16:creationId xmlns:a16="http://schemas.microsoft.com/office/drawing/2014/main" id="{65C15027-B160-64B1-DB3B-36016F07C803}"/>
              </a:ext>
            </a:extLst>
          </p:cNvPr>
          <p:cNvPicPr>
            <a:picLocks noChangeAspect="1"/>
          </p:cNvPicPr>
          <p:nvPr/>
        </p:nvPicPr>
        <p:blipFill>
          <a:blip r:embed="rId5"/>
          <a:stretch>
            <a:fillRect/>
          </a:stretch>
        </p:blipFill>
        <p:spPr>
          <a:xfrm>
            <a:off x="1669227" y="1905467"/>
            <a:ext cx="494159" cy="307277"/>
          </a:xfrm>
          <a:prstGeom prst="rect">
            <a:avLst/>
          </a:prstGeom>
        </p:spPr>
      </p:pic>
      <p:pic>
        <p:nvPicPr>
          <p:cNvPr id="10" name="Picture 9" descr="A black and white text&#10;&#10;Description automatically generated">
            <a:extLst>
              <a:ext uri="{FF2B5EF4-FFF2-40B4-BE49-F238E27FC236}">
                <a16:creationId xmlns:a16="http://schemas.microsoft.com/office/drawing/2014/main" id="{E89FDF80-7D46-BD67-006A-F9AC6DCEB611}"/>
              </a:ext>
            </a:extLst>
          </p:cNvPr>
          <p:cNvPicPr>
            <a:picLocks noChangeAspect="1"/>
          </p:cNvPicPr>
          <p:nvPr/>
        </p:nvPicPr>
        <p:blipFill>
          <a:blip r:embed="rId6"/>
          <a:stretch>
            <a:fillRect/>
          </a:stretch>
        </p:blipFill>
        <p:spPr>
          <a:xfrm>
            <a:off x="2370606" y="1976637"/>
            <a:ext cx="778837" cy="195099"/>
          </a:xfrm>
          <a:prstGeom prst="rect">
            <a:avLst/>
          </a:prstGeom>
        </p:spPr>
      </p:pic>
      <p:pic>
        <p:nvPicPr>
          <p:cNvPr id="11" name="Picture 10" descr="A close up of a logo&#10;&#10;Description automatically generated">
            <a:extLst>
              <a:ext uri="{FF2B5EF4-FFF2-40B4-BE49-F238E27FC236}">
                <a16:creationId xmlns:a16="http://schemas.microsoft.com/office/drawing/2014/main" id="{80824696-FA6C-E8AA-A88F-5675B3B5EE2B}"/>
              </a:ext>
            </a:extLst>
          </p:cNvPr>
          <p:cNvPicPr>
            <a:picLocks noChangeAspect="1"/>
          </p:cNvPicPr>
          <p:nvPr/>
        </p:nvPicPr>
        <p:blipFill>
          <a:blip r:embed="rId7"/>
          <a:stretch>
            <a:fillRect/>
          </a:stretch>
        </p:blipFill>
        <p:spPr>
          <a:xfrm>
            <a:off x="1669227" y="2297587"/>
            <a:ext cx="673160" cy="154843"/>
          </a:xfrm>
          <a:prstGeom prst="rect">
            <a:avLst/>
          </a:prstGeom>
        </p:spPr>
      </p:pic>
      <p:pic>
        <p:nvPicPr>
          <p:cNvPr id="12" name="Picture 11" descr="A close-up of a logo&#10;&#10;Description automatically generated">
            <a:extLst>
              <a:ext uri="{FF2B5EF4-FFF2-40B4-BE49-F238E27FC236}">
                <a16:creationId xmlns:a16="http://schemas.microsoft.com/office/drawing/2014/main" id="{0F0130D9-11D8-BF3C-C344-8009680DA0DE}"/>
              </a:ext>
            </a:extLst>
          </p:cNvPr>
          <p:cNvPicPr>
            <a:picLocks noChangeAspect="1"/>
          </p:cNvPicPr>
          <p:nvPr/>
        </p:nvPicPr>
        <p:blipFill>
          <a:blip r:embed="rId8"/>
          <a:stretch>
            <a:fillRect/>
          </a:stretch>
        </p:blipFill>
        <p:spPr>
          <a:xfrm>
            <a:off x="2386701" y="3001356"/>
            <a:ext cx="643190" cy="18266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471B4DA3-6B26-CDCD-FCE7-60CC038E30A4}"/>
              </a:ext>
            </a:extLst>
          </p:cNvPr>
          <p:cNvPicPr>
            <a:picLocks noChangeAspect="1"/>
          </p:cNvPicPr>
          <p:nvPr/>
        </p:nvPicPr>
        <p:blipFill>
          <a:blip r:embed="rId9"/>
          <a:stretch>
            <a:fillRect/>
          </a:stretch>
        </p:blipFill>
        <p:spPr>
          <a:xfrm>
            <a:off x="1686732" y="3004702"/>
            <a:ext cx="625686" cy="114652"/>
          </a:xfrm>
          <a:prstGeom prst="rect">
            <a:avLst/>
          </a:prstGeom>
        </p:spPr>
      </p:pic>
      <p:pic>
        <p:nvPicPr>
          <p:cNvPr id="14" name="Picture 13" descr="A logo with a black background&#10;&#10;Description automatically generated">
            <a:extLst>
              <a:ext uri="{FF2B5EF4-FFF2-40B4-BE49-F238E27FC236}">
                <a16:creationId xmlns:a16="http://schemas.microsoft.com/office/drawing/2014/main" id="{2E714E40-A43D-D3FE-3954-4AAE83C219DC}"/>
              </a:ext>
            </a:extLst>
          </p:cNvPr>
          <p:cNvPicPr>
            <a:picLocks noChangeAspect="1"/>
          </p:cNvPicPr>
          <p:nvPr/>
        </p:nvPicPr>
        <p:blipFill>
          <a:blip r:embed="rId10"/>
          <a:stretch>
            <a:fillRect/>
          </a:stretch>
        </p:blipFill>
        <p:spPr>
          <a:xfrm>
            <a:off x="2320447" y="2232907"/>
            <a:ext cx="643190" cy="284201"/>
          </a:xfrm>
          <a:prstGeom prst="rect">
            <a:avLst/>
          </a:prstGeom>
        </p:spPr>
      </p:pic>
      <p:pic>
        <p:nvPicPr>
          <p:cNvPr id="15" name="Picture 14" descr="A blue and black logo&#10;&#10;Description automatically generated">
            <a:extLst>
              <a:ext uri="{FF2B5EF4-FFF2-40B4-BE49-F238E27FC236}">
                <a16:creationId xmlns:a16="http://schemas.microsoft.com/office/drawing/2014/main" id="{67E0C2DD-215F-37EC-BFDB-65BF1E3D9225}"/>
              </a:ext>
            </a:extLst>
          </p:cNvPr>
          <p:cNvPicPr>
            <a:picLocks noChangeAspect="1"/>
          </p:cNvPicPr>
          <p:nvPr/>
        </p:nvPicPr>
        <p:blipFill>
          <a:blip r:embed="rId11"/>
          <a:stretch>
            <a:fillRect/>
          </a:stretch>
        </p:blipFill>
        <p:spPr>
          <a:xfrm>
            <a:off x="2379840" y="2639449"/>
            <a:ext cx="711414" cy="187102"/>
          </a:xfrm>
          <a:prstGeom prst="rect">
            <a:avLst/>
          </a:prstGeom>
        </p:spPr>
      </p:pic>
      <p:pic>
        <p:nvPicPr>
          <p:cNvPr id="16" name="Picture 15" descr="A blue and black logo&#10;&#10;Description automatically generated">
            <a:extLst>
              <a:ext uri="{FF2B5EF4-FFF2-40B4-BE49-F238E27FC236}">
                <a16:creationId xmlns:a16="http://schemas.microsoft.com/office/drawing/2014/main" id="{76483EBA-8A40-2D4A-5314-DF40CD165C51}"/>
              </a:ext>
            </a:extLst>
          </p:cNvPr>
          <p:cNvPicPr>
            <a:picLocks noChangeAspect="1"/>
          </p:cNvPicPr>
          <p:nvPr/>
        </p:nvPicPr>
        <p:blipFill>
          <a:blip r:embed="rId12"/>
          <a:stretch>
            <a:fillRect/>
          </a:stretch>
        </p:blipFill>
        <p:spPr>
          <a:xfrm>
            <a:off x="1669227" y="2599002"/>
            <a:ext cx="643190" cy="267996"/>
          </a:xfrm>
          <a:prstGeom prst="rect">
            <a:avLst/>
          </a:prstGeom>
        </p:spPr>
      </p:pic>
      <p:pic>
        <p:nvPicPr>
          <p:cNvPr id="17" name="Picture 16" descr="A purple logo with black background&#10;&#10;Description automatically generated">
            <a:extLst>
              <a:ext uri="{FF2B5EF4-FFF2-40B4-BE49-F238E27FC236}">
                <a16:creationId xmlns:a16="http://schemas.microsoft.com/office/drawing/2014/main" id="{3D1448B7-A1ED-68DC-0534-CF3CC0C72028}"/>
              </a:ext>
            </a:extLst>
          </p:cNvPr>
          <p:cNvPicPr>
            <a:picLocks noChangeAspect="1"/>
          </p:cNvPicPr>
          <p:nvPr/>
        </p:nvPicPr>
        <p:blipFill>
          <a:blip r:embed="rId5"/>
          <a:stretch>
            <a:fillRect/>
          </a:stretch>
        </p:blipFill>
        <p:spPr>
          <a:xfrm>
            <a:off x="7131474" y="2089458"/>
            <a:ext cx="778837" cy="484295"/>
          </a:xfrm>
          <a:prstGeom prst="rect">
            <a:avLst/>
          </a:prstGeom>
        </p:spPr>
      </p:pic>
      <p:pic>
        <p:nvPicPr>
          <p:cNvPr id="18" name="Picture 17" descr="A close up of a logo&#10;&#10;Description automatically generated">
            <a:extLst>
              <a:ext uri="{FF2B5EF4-FFF2-40B4-BE49-F238E27FC236}">
                <a16:creationId xmlns:a16="http://schemas.microsoft.com/office/drawing/2014/main" id="{AA5B97A2-BF13-B11D-8F70-14586006325E}"/>
              </a:ext>
            </a:extLst>
          </p:cNvPr>
          <p:cNvPicPr>
            <a:picLocks noChangeAspect="1"/>
          </p:cNvPicPr>
          <p:nvPr/>
        </p:nvPicPr>
        <p:blipFill>
          <a:blip r:embed="rId7"/>
          <a:stretch>
            <a:fillRect/>
          </a:stretch>
        </p:blipFill>
        <p:spPr>
          <a:xfrm>
            <a:off x="6967360" y="3001356"/>
            <a:ext cx="1173260" cy="269878"/>
          </a:xfrm>
          <a:prstGeom prst="rect">
            <a:avLst/>
          </a:prstGeom>
        </p:spPr>
      </p:pic>
      <p:pic>
        <p:nvPicPr>
          <p:cNvPr id="19" name="Picture 18" descr="A close-up of a logo&#10;&#10;Description automatically generated">
            <a:extLst>
              <a:ext uri="{FF2B5EF4-FFF2-40B4-BE49-F238E27FC236}">
                <a16:creationId xmlns:a16="http://schemas.microsoft.com/office/drawing/2014/main" id="{F68AB140-1DF8-B1BF-1BED-C87C5B18FA05}"/>
              </a:ext>
            </a:extLst>
          </p:cNvPr>
          <p:cNvPicPr>
            <a:picLocks noChangeAspect="1"/>
          </p:cNvPicPr>
          <p:nvPr/>
        </p:nvPicPr>
        <p:blipFill>
          <a:blip r:embed="rId8"/>
          <a:stretch>
            <a:fillRect/>
          </a:stretch>
        </p:blipFill>
        <p:spPr>
          <a:xfrm>
            <a:off x="7000601" y="2669388"/>
            <a:ext cx="1106778" cy="314325"/>
          </a:xfrm>
          <a:prstGeom prst="rect">
            <a:avLst/>
          </a:prstGeom>
        </p:spPr>
      </p:pic>
      <p:pic>
        <p:nvPicPr>
          <p:cNvPr id="21" name="Picture 20" descr="A person smiling at the camera&#10;&#10;Description automatically generated">
            <a:extLst>
              <a:ext uri="{FF2B5EF4-FFF2-40B4-BE49-F238E27FC236}">
                <a16:creationId xmlns:a16="http://schemas.microsoft.com/office/drawing/2014/main" id="{9277A077-EFAA-4E1E-552E-67AB701259BC}"/>
              </a:ext>
            </a:extLst>
          </p:cNvPr>
          <p:cNvPicPr>
            <a:picLocks noChangeAspect="1"/>
          </p:cNvPicPr>
          <p:nvPr/>
        </p:nvPicPr>
        <p:blipFill>
          <a:blip r:embed="rId13"/>
          <a:stretch>
            <a:fillRect/>
          </a:stretch>
        </p:blipFill>
        <p:spPr>
          <a:xfrm>
            <a:off x="1797520" y="4316297"/>
            <a:ext cx="545691" cy="547572"/>
          </a:xfrm>
          <a:prstGeom prst="rect">
            <a:avLst/>
          </a:prstGeom>
        </p:spPr>
      </p:pic>
      <p:pic>
        <p:nvPicPr>
          <p:cNvPr id="23" name="Picture 22" descr="A person with dreadlocks smiling&#10;&#10;Description automatically generated">
            <a:extLst>
              <a:ext uri="{FF2B5EF4-FFF2-40B4-BE49-F238E27FC236}">
                <a16:creationId xmlns:a16="http://schemas.microsoft.com/office/drawing/2014/main" id="{4A3D242B-B110-5266-7C09-56398DF72973}"/>
              </a:ext>
            </a:extLst>
          </p:cNvPr>
          <p:cNvPicPr>
            <a:picLocks noChangeAspect="1"/>
          </p:cNvPicPr>
          <p:nvPr/>
        </p:nvPicPr>
        <p:blipFill>
          <a:blip r:embed="rId14"/>
          <a:stretch>
            <a:fillRect/>
          </a:stretch>
        </p:blipFill>
        <p:spPr>
          <a:xfrm>
            <a:off x="1132339" y="4316297"/>
            <a:ext cx="545691" cy="547572"/>
          </a:xfrm>
          <a:prstGeom prst="rect">
            <a:avLst/>
          </a:prstGeom>
        </p:spPr>
      </p:pic>
      <p:pic>
        <p:nvPicPr>
          <p:cNvPr id="25" name="Picture 24" descr="A person smiling at camera&#10;&#10;Description automatically generated">
            <a:extLst>
              <a:ext uri="{FF2B5EF4-FFF2-40B4-BE49-F238E27FC236}">
                <a16:creationId xmlns:a16="http://schemas.microsoft.com/office/drawing/2014/main" id="{A2578205-017E-15D9-3CBB-DCEC294F0B93}"/>
              </a:ext>
            </a:extLst>
          </p:cNvPr>
          <p:cNvPicPr>
            <a:picLocks noChangeAspect="1"/>
          </p:cNvPicPr>
          <p:nvPr/>
        </p:nvPicPr>
        <p:blipFill>
          <a:blip r:embed="rId15"/>
          <a:stretch>
            <a:fillRect/>
          </a:stretch>
        </p:blipFill>
        <p:spPr>
          <a:xfrm>
            <a:off x="467158" y="4316297"/>
            <a:ext cx="545691" cy="547572"/>
          </a:xfrm>
          <a:prstGeom prst="rect">
            <a:avLst/>
          </a:prstGeom>
        </p:spPr>
      </p:pic>
      <p:pic>
        <p:nvPicPr>
          <p:cNvPr id="27" name="Picture 26" descr="A person smiling with a gold circle around her neck&#10;&#10;Description automatically generated">
            <a:extLst>
              <a:ext uri="{FF2B5EF4-FFF2-40B4-BE49-F238E27FC236}">
                <a16:creationId xmlns:a16="http://schemas.microsoft.com/office/drawing/2014/main" id="{DDEE4271-1598-3A64-BE17-CDF4131317AF}"/>
              </a:ext>
            </a:extLst>
          </p:cNvPr>
          <p:cNvPicPr>
            <a:picLocks noChangeAspect="1"/>
          </p:cNvPicPr>
          <p:nvPr/>
        </p:nvPicPr>
        <p:blipFill>
          <a:blip r:embed="rId16"/>
          <a:stretch>
            <a:fillRect/>
          </a:stretch>
        </p:blipFill>
        <p:spPr>
          <a:xfrm>
            <a:off x="2462701" y="4316297"/>
            <a:ext cx="545691" cy="547572"/>
          </a:xfrm>
          <a:prstGeom prst="rect">
            <a:avLst/>
          </a:prstGeom>
        </p:spPr>
      </p:pic>
      <p:pic>
        <p:nvPicPr>
          <p:cNvPr id="30" name="Picture 29" descr="A blue sign with white text&#10;&#10;Description automatically generated">
            <a:extLst>
              <a:ext uri="{FF2B5EF4-FFF2-40B4-BE49-F238E27FC236}">
                <a16:creationId xmlns:a16="http://schemas.microsoft.com/office/drawing/2014/main" id="{7CD1FDFB-057A-2030-4E02-8B30D832E426}"/>
              </a:ext>
            </a:extLst>
          </p:cNvPr>
          <p:cNvPicPr>
            <a:picLocks noChangeAspect="1"/>
          </p:cNvPicPr>
          <p:nvPr/>
        </p:nvPicPr>
        <p:blipFill>
          <a:blip r:embed="rId17"/>
          <a:stretch>
            <a:fillRect/>
          </a:stretch>
        </p:blipFill>
        <p:spPr>
          <a:xfrm>
            <a:off x="6578888" y="3804333"/>
            <a:ext cx="1996302" cy="1045541"/>
          </a:xfrm>
          <a:prstGeom prst="rect">
            <a:avLst/>
          </a:prstGeom>
        </p:spPr>
      </p:pic>
      <p:pic>
        <p:nvPicPr>
          <p:cNvPr id="156" name="Picture 155" descr="A colorful numbers on a black background&#10;&#10;Description automatically generated">
            <a:extLst>
              <a:ext uri="{FF2B5EF4-FFF2-40B4-BE49-F238E27FC236}">
                <a16:creationId xmlns:a16="http://schemas.microsoft.com/office/drawing/2014/main" id="{8DDA5D6A-7DC8-910A-6D08-B6D3DCDAEEB0}"/>
              </a:ext>
            </a:extLst>
          </p:cNvPr>
          <p:cNvPicPr>
            <a:picLocks noChangeAspect="1"/>
          </p:cNvPicPr>
          <p:nvPr/>
        </p:nvPicPr>
        <p:blipFill>
          <a:blip r:embed="rId18"/>
          <a:stretch>
            <a:fillRect/>
          </a:stretch>
        </p:blipFill>
        <p:spPr>
          <a:xfrm>
            <a:off x="2299881" y="5893450"/>
            <a:ext cx="708511" cy="588120"/>
          </a:xfrm>
          <a:prstGeom prst="rect">
            <a:avLst/>
          </a:prstGeom>
          <a:effectLst>
            <a:outerShdw blurRad="50800" dist="38100" dir="2700000" algn="tl" rotWithShape="0">
              <a:prstClr val="black">
                <a:alpha val="40000"/>
              </a:prstClr>
            </a:outerShdw>
          </a:effectLst>
        </p:spPr>
      </p:pic>
      <p:pic>
        <p:nvPicPr>
          <p:cNvPr id="157" name="Picture 156" descr="A blue sign with white text&#10;&#10;Description automatically generated">
            <a:extLst>
              <a:ext uri="{FF2B5EF4-FFF2-40B4-BE49-F238E27FC236}">
                <a16:creationId xmlns:a16="http://schemas.microsoft.com/office/drawing/2014/main" id="{B89CEEE9-B015-A9EC-5995-716419F4FAAE}"/>
              </a:ext>
            </a:extLst>
          </p:cNvPr>
          <p:cNvPicPr>
            <a:picLocks noChangeAspect="1"/>
          </p:cNvPicPr>
          <p:nvPr/>
        </p:nvPicPr>
        <p:blipFill>
          <a:blip r:embed="rId19"/>
          <a:stretch>
            <a:fillRect/>
          </a:stretch>
        </p:blipFill>
        <p:spPr>
          <a:xfrm>
            <a:off x="467158" y="5909322"/>
            <a:ext cx="787520" cy="547572"/>
          </a:xfrm>
          <a:prstGeom prst="rect">
            <a:avLst/>
          </a:prstGeom>
          <a:effectLst>
            <a:outerShdw blurRad="50800" dist="38100" dir="2700000" algn="tl" rotWithShape="0">
              <a:prstClr val="black">
                <a:alpha val="40000"/>
              </a:prstClr>
            </a:outerShdw>
          </a:effectLst>
        </p:spPr>
      </p:pic>
      <p:grpSp>
        <p:nvGrpSpPr>
          <p:cNvPr id="160" name="Group 159">
            <a:extLst>
              <a:ext uri="{FF2B5EF4-FFF2-40B4-BE49-F238E27FC236}">
                <a16:creationId xmlns:a16="http://schemas.microsoft.com/office/drawing/2014/main" id="{B138570A-4AFB-31EA-D1B0-216ACD61409A}"/>
              </a:ext>
            </a:extLst>
          </p:cNvPr>
          <p:cNvGrpSpPr/>
          <p:nvPr/>
        </p:nvGrpSpPr>
        <p:grpSpPr>
          <a:xfrm>
            <a:off x="1415558" y="5826447"/>
            <a:ext cx="734496" cy="701612"/>
            <a:chOff x="472895" y="5724500"/>
            <a:chExt cx="734496" cy="701612"/>
          </a:xfrm>
        </p:grpSpPr>
        <p:pic>
          <p:nvPicPr>
            <p:cNvPr id="158" name="Google Shape;67;p2" descr="Изображение">
              <a:extLst>
                <a:ext uri="{FF2B5EF4-FFF2-40B4-BE49-F238E27FC236}">
                  <a16:creationId xmlns:a16="http://schemas.microsoft.com/office/drawing/2014/main" id="{9BD7FED4-50C5-1B74-103C-331D0FB3C03D}"/>
                </a:ext>
              </a:extLst>
            </p:cNvPr>
            <p:cNvPicPr preferRelativeResize="0"/>
            <p:nvPr/>
          </p:nvPicPr>
          <p:blipFill rotWithShape="1">
            <a:blip r:embed="rId20">
              <a:alphaModFix/>
            </a:blip>
            <a:srcRect/>
            <a:stretch/>
          </p:blipFill>
          <p:spPr>
            <a:xfrm>
              <a:off x="725214" y="6059540"/>
              <a:ext cx="287635" cy="366572"/>
            </a:xfrm>
            <a:prstGeom prst="rect">
              <a:avLst/>
            </a:prstGeom>
            <a:noFill/>
            <a:ln>
              <a:noFill/>
            </a:ln>
          </p:spPr>
        </p:pic>
        <p:sp>
          <p:nvSpPr>
            <p:cNvPr id="159" name="TextBox 158">
              <a:extLst>
                <a:ext uri="{FF2B5EF4-FFF2-40B4-BE49-F238E27FC236}">
                  <a16:creationId xmlns:a16="http://schemas.microsoft.com/office/drawing/2014/main" id="{41A251D7-3684-9D81-266D-C16472E782DA}"/>
                </a:ext>
              </a:extLst>
            </p:cNvPr>
            <p:cNvSpPr txBox="1"/>
            <p:nvPr/>
          </p:nvSpPr>
          <p:spPr>
            <a:xfrm>
              <a:off x="472895" y="5724500"/>
              <a:ext cx="734496"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Established</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1993</a:t>
              </a:r>
            </a:p>
          </p:txBody>
        </p:sp>
      </p:grpSp>
      <p:pic>
        <p:nvPicPr>
          <p:cNvPr id="161" name="Picture 160" descr="A computer and phone with a screen on&#10;&#10;Description automatically generated">
            <a:extLst>
              <a:ext uri="{FF2B5EF4-FFF2-40B4-BE49-F238E27FC236}">
                <a16:creationId xmlns:a16="http://schemas.microsoft.com/office/drawing/2014/main" id="{9A9D0862-E7CA-DA8D-7B5E-BEB42E5DA1B3}"/>
              </a:ext>
            </a:extLst>
          </p:cNvPr>
          <p:cNvPicPr>
            <a:picLocks noChangeAspect="1"/>
          </p:cNvPicPr>
          <p:nvPr/>
        </p:nvPicPr>
        <p:blipFill rotWithShape="1">
          <a:blip r:embed="rId21"/>
          <a:srcRect l="12912" t="-1" r="17840" b="-673"/>
          <a:stretch/>
        </p:blipFill>
        <p:spPr>
          <a:xfrm>
            <a:off x="3959958" y="5574247"/>
            <a:ext cx="1359861" cy="953812"/>
          </a:xfrm>
          <a:prstGeom prst="rect">
            <a:avLst/>
          </a:prstGeom>
        </p:spPr>
      </p:pic>
      <p:pic>
        <p:nvPicPr>
          <p:cNvPr id="163" name="Graphic 162" descr="House outline">
            <a:extLst>
              <a:ext uri="{FF2B5EF4-FFF2-40B4-BE49-F238E27FC236}">
                <a16:creationId xmlns:a16="http://schemas.microsoft.com/office/drawing/2014/main" id="{D9760ED7-ED6C-F94A-871F-BE69503D888D}"/>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6409865" y="5553913"/>
            <a:ext cx="914400" cy="914400"/>
          </a:xfrm>
          <a:prstGeom prst="rect">
            <a:avLst/>
          </a:prstGeom>
          <a:effectLst>
            <a:outerShdw blurRad="50800" dist="38100" dir="2700000" algn="tl" rotWithShape="0">
              <a:prstClr val="black">
                <a:alpha val="40000"/>
              </a:prstClr>
            </a:outerShdw>
          </a:effectLst>
        </p:spPr>
      </p:pic>
      <p:pic>
        <p:nvPicPr>
          <p:cNvPr id="165" name="Graphic 164" descr="City outline">
            <a:extLst>
              <a:ext uri="{FF2B5EF4-FFF2-40B4-BE49-F238E27FC236}">
                <a16:creationId xmlns:a16="http://schemas.microsoft.com/office/drawing/2014/main" id="{5847A3CA-FDE9-D4C1-5D36-74A0A06399A0}"/>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7501324" y="5461360"/>
            <a:ext cx="1128797" cy="1128797"/>
          </a:xfrm>
          <a:prstGeom prst="rect">
            <a:avLst/>
          </a:prstGeom>
          <a:effectLst>
            <a:outerShdw blurRad="50800" dist="38100" dir="2700000" algn="tl" rotWithShape="0">
              <a:prstClr val="black">
                <a:alpha val="40000"/>
              </a:prstClr>
            </a:outerShdw>
          </a:effectLst>
        </p:spPr>
      </p:pic>
      <p:pic>
        <p:nvPicPr>
          <p:cNvPr id="167" name="Picture 166" descr="A close up of a credit card&#10;&#10;Description automatically generated">
            <a:extLst>
              <a:ext uri="{FF2B5EF4-FFF2-40B4-BE49-F238E27FC236}">
                <a16:creationId xmlns:a16="http://schemas.microsoft.com/office/drawing/2014/main" id="{E20FE36D-42BB-ED03-A6B8-3A3495AE3EE9}"/>
              </a:ext>
            </a:extLst>
          </p:cNvPr>
          <p:cNvPicPr>
            <a:picLocks noChangeAspect="1"/>
          </p:cNvPicPr>
          <p:nvPr/>
        </p:nvPicPr>
        <p:blipFill>
          <a:blip r:embed="rId24"/>
          <a:stretch>
            <a:fillRect/>
          </a:stretch>
        </p:blipFill>
        <p:spPr>
          <a:xfrm>
            <a:off x="9685111" y="5533031"/>
            <a:ext cx="1557469" cy="1036244"/>
          </a:xfrm>
          <a:prstGeom prst="rect">
            <a:avLst/>
          </a:prstGeom>
        </p:spPr>
      </p:pic>
      <p:sp>
        <p:nvSpPr>
          <p:cNvPr id="4" name="Oval 3">
            <a:extLst>
              <a:ext uri="{FF2B5EF4-FFF2-40B4-BE49-F238E27FC236}">
                <a16:creationId xmlns:a16="http://schemas.microsoft.com/office/drawing/2014/main" id="{A8EF9CA3-1742-3A4E-3F1F-183173934999}"/>
              </a:ext>
            </a:extLst>
          </p:cNvPr>
          <p:cNvSpPr/>
          <p:nvPr/>
        </p:nvSpPr>
        <p:spPr>
          <a:xfrm>
            <a:off x="3475630" y="1341595"/>
            <a:ext cx="298764" cy="298764"/>
          </a:xfrm>
          <a:prstGeom prst="ellipse">
            <a:avLst/>
          </a:prstGeom>
          <a:solidFill>
            <a:srgbClr val="FFFF00">
              <a:alpha val="23000"/>
            </a:srgbClr>
          </a:solidFill>
          <a:ln w="28575">
            <a:solidFill>
              <a:srgbClr val="001A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05BF40E-DA50-2771-A071-1D387666815A}"/>
              </a:ext>
            </a:extLst>
          </p:cNvPr>
          <p:cNvSpPr txBox="1"/>
          <p:nvPr/>
        </p:nvSpPr>
        <p:spPr>
          <a:xfrm>
            <a:off x="3832546" y="1306311"/>
            <a:ext cx="2095445" cy="369332"/>
          </a:xfrm>
          <a:prstGeom prst="rect">
            <a:avLst/>
          </a:prstGeom>
          <a:noFill/>
        </p:spPr>
        <p:txBody>
          <a:bodyPr wrap="none" rtlCol="0">
            <a:spAutoFit/>
          </a:bodyPr>
          <a:lstStyle/>
          <a:p>
            <a:r>
              <a:rPr lang="en-US" dirty="0"/>
              <a:t>Customers &amp; IBOs</a:t>
            </a:r>
          </a:p>
        </p:txBody>
      </p:sp>
      <p:sp>
        <p:nvSpPr>
          <p:cNvPr id="9" name="Oval 8">
            <a:extLst>
              <a:ext uri="{FF2B5EF4-FFF2-40B4-BE49-F238E27FC236}">
                <a16:creationId xmlns:a16="http://schemas.microsoft.com/office/drawing/2014/main" id="{E05D3607-2BAF-05C9-5F5C-65973CA2F5CA}"/>
              </a:ext>
            </a:extLst>
          </p:cNvPr>
          <p:cNvSpPr/>
          <p:nvPr/>
        </p:nvSpPr>
        <p:spPr>
          <a:xfrm>
            <a:off x="6817978" y="1328590"/>
            <a:ext cx="298764" cy="298764"/>
          </a:xfrm>
          <a:prstGeom prst="ellipse">
            <a:avLst/>
          </a:prstGeom>
          <a:solidFill>
            <a:srgbClr val="3F7CBF">
              <a:alpha val="23000"/>
            </a:srgbClr>
          </a:solidFill>
          <a:ln w="28575">
            <a:solidFill>
              <a:srgbClr val="001A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lumOff val="50000"/>
                </a:schemeClr>
              </a:solidFill>
            </a:endParaRPr>
          </a:p>
        </p:txBody>
      </p:sp>
      <p:sp>
        <p:nvSpPr>
          <p:cNvPr id="20" name="TextBox 19">
            <a:extLst>
              <a:ext uri="{FF2B5EF4-FFF2-40B4-BE49-F238E27FC236}">
                <a16:creationId xmlns:a16="http://schemas.microsoft.com/office/drawing/2014/main" id="{137B590D-7BF1-3399-DAFA-D09F04542BCC}"/>
              </a:ext>
            </a:extLst>
          </p:cNvPr>
          <p:cNvSpPr txBox="1"/>
          <p:nvPr/>
        </p:nvSpPr>
        <p:spPr>
          <a:xfrm>
            <a:off x="7174894" y="1293306"/>
            <a:ext cx="1236236" cy="369332"/>
          </a:xfrm>
          <a:prstGeom prst="rect">
            <a:avLst/>
          </a:prstGeom>
          <a:noFill/>
        </p:spPr>
        <p:txBody>
          <a:bodyPr wrap="none" rtlCol="0">
            <a:spAutoFit/>
          </a:bodyPr>
          <a:lstStyle/>
          <a:p>
            <a:r>
              <a:rPr lang="en-US" dirty="0"/>
              <a:t>IBOs Only</a:t>
            </a:r>
          </a:p>
        </p:txBody>
      </p:sp>
      <p:pic>
        <p:nvPicPr>
          <p:cNvPr id="32" name="Picture 31">
            <a:extLst>
              <a:ext uri="{FF2B5EF4-FFF2-40B4-BE49-F238E27FC236}">
                <a16:creationId xmlns:a16="http://schemas.microsoft.com/office/drawing/2014/main" id="{39F985A2-982D-F2B4-5C7E-EC0D347F1A14}"/>
              </a:ext>
            </a:extLst>
          </p:cNvPr>
          <p:cNvPicPr>
            <a:picLocks noChangeAspect="1"/>
          </p:cNvPicPr>
          <p:nvPr/>
        </p:nvPicPr>
        <p:blipFill>
          <a:blip r:embed="rId25"/>
          <a:srcRect l="21459" t="23140" r="6797" b="7400"/>
          <a:stretch>
            <a:fillRect/>
          </a:stretch>
        </p:blipFill>
        <p:spPr>
          <a:xfrm>
            <a:off x="9371571" y="3723007"/>
            <a:ext cx="2143097" cy="1167124"/>
          </a:xfrm>
          <a:prstGeom prst="rect">
            <a:avLst/>
          </a:prstGeom>
        </p:spPr>
      </p:pic>
    </p:spTree>
    <p:extLst>
      <p:ext uri="{BB962C8B-B14F-4D97-AF65-F5344CB8AC3E}">
        <p14:creationId xmlns:p14="http://schemas.microsoft.com/office/powerpoint/2010/main" val="307594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B2EC-A71D-9F0D-BE05-95B47EF92E69}"/>
            </a:ext>
          </a:extLst>
        </p:cNvPr>
        <p:cNvGrpSpPr/>
        <p:nvPr/>
      </p:nvGrpSpPr>
      <p:grpSpPr>
        <a:xfrm>
          <a:off x="0" y="0"/>
          <a:ext cx="0" cy="0"/>
          <a:chOff x="0" y="0"/>
          <a:chExt cx="0" cy="0"/>
        </a:xfrm>
      </p:grpSpPr>
      <p:pic>
        <p:nvPicPr>
          <p:cNvPr id="8" name="Picture 7" descr="American flag background Images - Free Download on Magnific (formerly  Freepik)">
            <a:extLst>
              <a:ext uri="{FF2B5EF4-FFF2-40B4-BE49-F238E27FC236}">
                <a16:creationId xmlns:a16="http://schemas.microsoft.com/office/drawing/2014/main" id="{A5E5D978-1822-833B-27A6-EE734DEE3241}"/>
              </a:ext>
            </a:extLst>
          </p:cNvPr>
          <p:cNvPicPr>
            <a:picLocks noChangeAspect="1"/>
          </p:cNvPicPr>
          <p:nvPr/>
        </p:nvPicPr>
        <p:blipFill>
          <a:blip r:embed="rId2">
            <a:duotone>
              <a:schemeClr val="accent5">
                <a:shade val="45000"/>
                <a:satMod val="135000"/>
              </a:schemeClr>
              <a:prstClr val="white"/>
            </a:duotone>
            <a:alphaModFix amt="70000"/>
          </a:blip>
          <a:stretch>
            <a:fillRect/>
          </a:stretch>
        </p:blipFill>
        <p:spPr>
          <a:xfrm>
            <a:off x="0" y="2706624"/>
            <a:ext cx="3497603" cy="3272295"/>
          </a:xfrm>
          <a:prstGeom prst="rect">
            <a:avLst/>
          </a:prstGeom>
        </p:spPr>
      </p:pic>
      <p:sp>
        <p:nvSpPr>
          <p:cNvPr id="10" name="Rectangle 9">
            <a:extLst>
              <a:ext uri="{FF2B5EF4-FFF2-40B4-BE49-F238E27FC236}">
                <a16:creationId xmlns:a16="http://schemas.microsoft.com/office/drawing/2014/main" id="{33D98E11-5681-8F1B-6EBF-80D32C9C6520}"/>
              </a:ext>
            </a:extLst>
          </p:cNvPr>
          <p:cNvSpPr/>
          <p:nvPr/>
        </p:nvSpPr>
        <p:spPr>
          <a:xfrm>
            <a:off x="0" y="6808"/>
            <a:ext cx="12192000" cy="2699816"/>
          </a:xfrm>
          <a:prstGeom prst="rect">
            <a:avLst/>
          </a:prstGeom>
          <a:gradFill>
            <a:gsLst>
              <a:gs pos="0">
                <a:srgbClr val="1E395B"/>
              </a:gs>
              <a:gs pos="24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3E2C700E-3776-F209-BA8E-251E9A183225}"/>
              </a:ext>
            </a:extLst>
          </p:cNvPr>
          <p:cNvSpPr/>
          <p:nvPr/>
        </p:nvSpPr>
        <p:spPr>
          <a:xfrm flipH="1">
            <a:off x="-31627" y="5844221"/>
            <a:ext cx="12255253" cy="496631"/>
          </a:xfrm>
          <a:prstGeom prst="rect">
            <a:avLst/>
          </a:prstGeom>
          <a:gradFill>
            <a:gsLst>
              <a:gs pos="29000">
                <a:schemeClr val="bg1">
                  <a:alpha val="90263"/>
                </a:schemeClr>
              </a:gs>
              <a:gs pos="0">
                <a:schemeClr val="bg1"/>
              </a:gs>
              <a:gs pos="73000">
                <a:srgbClr val="D6E2E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purple and orange background with white text&#10;&#10;AI-generated content may be incorrect.">
            <a:extLst>
              <a:ext uri="{FF2B5EF4-FFF2-40B4-BE49-F238E27FC236}">
                <a16:creationId xmlns:a16="http://schemas.microsoft.com/office/drawing/2014/main" id="{46BE7A17-0FCB-F826-A938-7D21D2E9DC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6553" y="609156"/>
            <a:ext cx="3152369" cy="5086175"/>
          </a:xfrm>
          <a:prstGeom prst="rect">
            <a:avLst/>
          </a:prstGeom>
        </p:spPr>
      </p:pic>
      <p:pic>
        <p:nvPicPr>
          <p:cNvPr id="7" name="Picture 6" descr="A blue and white card with white text and silver ribbon&#10;&#10;AI-generated content may be incorrect.">
            <a:extLst>
              <a:ext uri="{FF2B5EF4-FFF2-40B4-BE49-F238E27FC236}">
                <a16:creationId xmlns:a16="http://schemas.microsoft.com/office/drawing/2014/main" id="{727F6955-EEDD-4CCA-EAB3-566FEF28BE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5019" y="627728"/>
            <a:ext cx="3125076" cy="5074965"/>
          </a:xfrm>
          <a:prstGeom prst="rect">
            <a:avLst/>
          </a:prstGeom>
        </p:spPr>
      </p:pic>
      <p:sp>
        <p:nvSpPr>
          <p:cNvPr id="6" name="TextBox 5">
            <a:extLst>
              <a:ext uri="{FF2B5EF4-FFF2-40B4-BE49-F238E27FC236}">
                <a16:creationId xmlns:a16="http://schemas.microsoft.com/office/drawing/2014/main" id="{0721826B-F14A-2717-4FF1-AA86D0802F45}"/>
              </a:ext>
            </a:extLst>
          </p:cNvPr>
          <p:cNvSpPr txBox="1"/>
          <p:nvPr/>
        </p:nvSpPr>
        <p:spPr>
          <a:xfrm>
            <a:off x="345093" y="5844581"/>
            <a:ext cx="11074022" cy="477054"/>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400" b="0" i="0" u="none" strike="noStrike" kern="1200" cap="none" spc="0" normalizeH="0" baseline="0" noProof="1">
                <a:ln>
                  <a:noFill/>
                </a:ln>
                <a:solidFill>
                  <a:srgbClr val="00447C"/>
                </a:solidFill>
                <a:effectLst/>
                <a:uLnTx/>
                <a:uFillTx/>
                <a:latin typeface="Arial Narrow" panose="020B0604020202020204" pitchFamily="34" charset="0"/>
                <a:ea typeface="+mn-ea"/>
                <a:cs typeface="Arial Narrow" panose="020B0604020202020204" pitchFamily="34" charset="0"/>
              </a:rPr>
              <a:t>* Consulta el Plan de compensación de ACN para conocer los detalles completos. Los clientes deben ser de Estados Unidos. Las inscripciones </a:t>
            </a:r>
            <a:br>
              <a:rPr kumimoji="0" lang="es-ES_tradnl" sz="1400" b="0" i="0" u="none" strike="noStrike" kern="1200" cap="none" spc="0" normalizeH="0" baseline="0" noProof="1">
                <a:ln>
                  <a:noFill/>
                </a:ln>
                <a:solidFill>
                  <a:srgbClr val="00447C"/>
                </a:solidFill>
                <a:effectLst/>
                <a:uLnTx/>
                <a:uFillTx/>
                <a:latin typeface="Arial Narrow" panose="020B0604020202020204" pitchFamily="34" charset="0"/>
                <a:ea typeface="+mn-ea"/>
                <a:cs typeface="Arial Narrow" panose="020B0604020202020204" pitchFamily="34" charset="0"/>
              </a:rPr>
            </a:br>
            <a:r>
              <a:rPr kumimoji="0" lang="es-ES_tradnl" sz="1400" b="0" i="0" u="none" strike="noStrike" kern="1200" cap="none" spc="0" normalizeH="0" baseline="0" noProof="1">
                <a:ln>
                  <a:noFill/>
                </a:ln>
                <a:solidFill>
                  <a:srgbClr val="00447C"/>
                </a:solidFill>
                <a:effectLst/>
                <a:uLnTx/>
                <a:uFillTx/>
                <a:latin typeface="Arial Narrow" panose="020B0604020202020204" pitchFamily="34" charset="0"/>
                <a:ea typeface="+mn-ea"/>
                <a:cs typeface="Arial Narrow" panose="020B0604020202020204" pitchFamily="34" charset="0"/>
              </a:rPr>
              <a:t>de múltiples ubicaciones (MLE) de XOOM Energy y las inscripciones grupales de Impact Health Sharing no cuentan para este programa de bonificación</a:t>
            </a:r>
            <a:r>
              <a:rPr kumimoji="0" lang="es-ES_tradnl" sz="1400" b="0" i="0" u="none" strike="noStrike" kern="1200" cap="none" spc="0" normalizeH="0" baseline="0" noProof="1">
                <a:ln>
                  <a:noFill/>
                </a:ln>
                <a:solidFill>
                  <a:srgbClr val="00447C"/>
                </a:solidFill>
                <a:effectLst/>
                <a:uLnTx/>
                <a:uFillTx/>
                <a:latin typeface="Helvetica" pitchFamily="2" charset="0"/>
                <a:ea typeface="+mn-ea"/>
                <a:cs typeface="Helvetica" panose="020B0604020202020204" pitchFamily="34" charset="0"/>
              </a:rPr>
              <a:t>.</a:t>
            </a:r>
          </a:p>
        </p:txBody>
      </p:sp>
      <p:sp>
        <p:nvSpPr>
          <p:cNvPr id="17" name="Rectangle 16">
            <a:extLst>
              <a:ext uri="{FF2B5EF4-FFF2-40B4-BE49-F238E27FC236}">
                <a16:creationId xmlns:a16="http://schemas.microsoft.com/office/drawing/2014/main" id="{A8D0B386-01E4-DEDD-7A99-93081775975B}"/>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white letter on a black background&#10;&#10;AI-generated content may be incorrect.">
            <a:extLst>
              <a:ext uri="{FF2B5EF4-FFF2-40B4-BE49-F238E27FC236}">
                <a16:creationId xmlns:a16="http://schemas.microsoft.com/office/drawing/2014/main" id="{97C270CE-8A6E-0E04-32A1-93483AF8C457}"/>
              </a:ext>
            </a:extLst>
          </p:cNvPr>
          <p:cNvPicPr>
            <a:picLocks noChangeAspect="1"/>
          </p:cNvPicPr>
          <p:nvPr/>
        </p:nvPicPr>
        <p:blipFill>
          <a:blip r:embed="rId5" cstate="screen">
            <a:alphaModFix amt="70000"/>
            <a:extLst>
              <a:ext uri="{28A0092B-C50C-407E-A947-70E740481C1C}">
                <a14:useLocalDpi xmlns:a14="http://schemas.microsoft.com/office/drawing/2010/main"/>
              </a:ext>
            </a:extLst>
          </a:blip>
          <a:stretch>
            <a:fillRect/>
          </a:stretch>
        </p:blipFill>
        <p:spPr>
          <a:xfrm>
            <a:off x="11062850" y="6471168"/>
            <a:ext cx="939932" cy="247258"/>
          </a:xfrm>
          <a:prstGeom prst="rect">
            <a:avLst/>
          </a:prstGeom>
        </p:spPr>
      </p:pic>
      <p:sp>
        <p:nvSpPr>
          <p:cNvPr id="4" name="Rectangle 3">
            <a:extLst>
              <a:ext uri="{FF2B5EF4-FFF2-40B4-BE49-F238E27FC236}">
                <a16:creationId xmlns:a16="http://schemas.microsoft.com/office/drawing/2014/main" id="{7CFFAFFA-DAD4-6CDC-7BBF-E21B5D1B27BC}"/>
              </a:ext>
            </a:extLst>
          </p:cNvPr>
          <p:cNvSpPr/>
          <p:nvPr/>
        </p:nvSpPr>
        <p:spPr>
          <a:xfrm>
            <a:off x="1169524" y="4688355"/>
            <a:ext cx="2750749"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Califica</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como</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ETL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en</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tus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primeros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30 días con al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menos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15 puntos de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clientes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de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línea</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descendente</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a:t>
            </a:r>
          </a:p>
        </p:txBody>
      </p:sp>
      <p:sp>
        <p:nvSpPr>
          <p:cNvPr id="21" name="Rectangle 20">
            <a:extLst>
              <a:ext uri="{FF2B5EF4-FFF2-40B4-BE49-F238E27FC236}">
                <a16:creationId xmlns:a16="http://schemas.microsoft.com/office/drawing/2014/main" id="{D589D449-9C31-E5EB-5400-CE5C61959EAA}"/>
              </a:ext>
            </a:extLst>
          </p:cNvPr>
          <p:cNvSpPr/>
          <p:nvPr/>
        </p:nvSpPr>
        <p:spPr>
          <a:xfrm>
            <a:off x="8553164" y="4379026"/>
            <a:ext cx="2255601" cy="1077218"/>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cuando</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cumples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los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requisitos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y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los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otros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$800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si</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sigues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cumpliéndolos</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a:t>
            </a:r>
            <a:r>
              <a:rPr kumimoji="0" lang="en-US" sz="1600" b="0" i="0" u="none" strike="noStrike" kern="1200" cap="none" spc="0" normalizeH="0" baseline="0" noProof="0" err="1">
                <a:ln>
                  <a:noFill/>
                </a:ln>
                <a:solidFill>
                  <a:prstClr val="white"/>
                </a:solidFill>
                <a:effectLst/>
                <a:uLnTx/>
                <a:uFillTx/>
                <a:latin typeface="Arial Narrow" panose="020B0604020202020204" pitchFamily="34" charset="0"/>
                <a:ea typeface="+mn-ea"/>
                <a:cs typeface="Arial Narrow" panose="020B0604020202020204" pitchFamily="34" charset="0"/>
              </a:rPr>
              <a:t>durante</a:t>
            </a:r>
            <a:r>
              <a:rPr kumimoji="0" lang="en-US" sz="1600" b="0"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 45 días).</a:t>
            </a:r>
          </a:p>
        </p:txBody>
      </p:sp>
      <p:sp>
        <p:nvSpPr>
          <p:cNvPr id="29" name="TextBox 28">
            <a:extLst>
              <a:ext uri="{FF2B5EF4-FFF2-40B4-BE49-F238E27FC236}">
                <a16:creationId xmlns:a16="http://schemas.microsoft.com/office/drawing/2014/main" id="{F474FE67-5851-22BB-4126-D1F043B29413}"/>
              </a:ext>
            </a:extLst>
          </p:cNvPr>
          <p:cNvSpPr txBox="1"/>
          <p:nvPr/>
        </p:nvSpPr>
        <p:spPr>
          <a:xfrm>
            <a:off x="4531275" y="3246003"/>
            <a:ext cx="31294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pitchFamily="2" charset="0"/>
                <a:ea typeface="+mn-ea"/>
                <a:cs typeface="Arial" panose="020B0604020202020204" pitchFamily="34" charset="0"/>
              </a:rPr>
              <a:t>1-31 de agosto</a:t>
            </a:r>
          </a:p>
        </p:txBody>
      </p:sp>
      <p:pic>
        <p:nvPicPr>
          <p:cNvPr id="30" name="Picture 29" descr="A flag on a ball&#10;&#10;Description automatically generated">
            <a:extLst>
              <a:ext uri="{FF2B5EF4-FFF2-40B4-BE49-F238E27FC236}">
                <a16:creationId xmlns:a16="http://schemas.microsoft.com/office/drawing/2014/main" id="{C0C76D99-67BA-B4A2-BBA8-595A42A1507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173654" y="303040"/>
            <a:ext cx="718325" cy="718325"/>
          </a:xfrm>
          <a:prstGeom prst="rect">
            <a:avLst/>
          </a:prstGeom>
        </p:spPr>
      </p:pic>
      <p:pic>
        <p:nvPicPr>
          <p:cNvPr id="2" name="Picture 1">
            <a:extLst>
              <a:ext uri="{FF2B5EF4-FFF2-40B4-BE49-F238E27FC236}">
                <a16:creationId xmlns:a16="http://schemas.microsoft.com/office/drawing/2014/main" id="{9329FA6E-658C-50F6-B7D4-B8C9BBB35A4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18940" y="517148"/>
            <a:ext cx="3154120" cy="2598647"/>
          </a:xfrm>
          <a:prstGeom prst="rect">
            <a:avLst/>
          </a:prstGeom>
        </p:spPr>
      </p:pic>
    </p:spTree>
    <p:extLst>
      <p:ext uri="{BB962C8B-B14F-4D97-AF65-F5344CB8AC3E}">
        <p14:creationId xmlns:p14="http://schemas.microsoft.com/office/powerpoint/2010/main" val="135773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244091"/>
            <a:ext cx="12192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66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 are 1 of 3 people</a:t>
            </a:r>
            <a:endParaRPr kumimoji="0" lang="en-US" sz="66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pic>
        <p:nvPicPr>
          <p:cNvPr id="21" name="Picture 20" descr="A person with curly hair and a yellow circle with text&#10;&#10;Description automatically generated">
            <a:extLst>
              <a:ext uri="{FF2B5EF4-FFF2-40B4-BE49-F238E27FC236}">
                <a16:creationId xmlns:a16="http://schemas.microsoft.com/office/drawing/2014/main" id="{63D86BCC-4505-3780-A894-6B72C842EE80}"/>
              </a:ext>
            </a:extLst>
          </p:cNvPr>
          <p:cNvPicPr>
            <a:picLocks noChangeAspect="1"/>
          </p:cNvPicPr>
          <p:nvPr/>
        </p:nvPicPr>
        <p:blipFill>
          <a:blip r:embed="rId5"/>
          <a:stretch>
            <a:fillRect/>
          </a:stretch>
        </p:blipFill>
        <p:spPr>
          <a:xfrm>
            <a:off x="4499665" y="1576055"/>
            <a:ext cx="3192670" cy="3200400"/>
          </a:xfrm>
          <a:prstGeom prst="rect">
            <a:avLst/>
          </a:prstGeom>
        </p:spPr>
      </p:pic>
      <p:pic>
        <p:nvPicPr>
          <p:cNvPr id="23" name="Picture 22" descr="A person with beard and hands on his chest&#10;&#10;Description automatically generated">
            <a:extLst>
              <a:ext uri="{FF2B5EF4-FFF2-40B4-BE49-F238E27FC236}">
                <a16:creationId xmlns:a16="http://schemas.microsoft.com/office/drawing/2014/main" id="{096AFAF7-A8A5-BAE9-CBE0-E650EE44E89B}"/>
              </a:ext>
            </a:extLst>
          </p:cNvPr>
          <p:cNvPicPr>
            <a:picLocks noChangeAspect="1"/>
          </p:cNvPicPr>
          <p:nvPr/>
        </p:nvPicPr>
        <p:blipFill>
          <a:blip r:embed="rId6"/>
          <a:stretch>
            <a:fillRect/>
          </a:stretch>
        </p:blipFill>
        <p:spPr>
          <a:xfrm>
            <a:off x="8304180" y="1579880"/>
            <a:ext cx="3184977" cy="3200400"/>
          </a:xfrm>
          <a:prstGeom prst="rect">
            <a:avLst/>
          </a:prstGeom>
        </p:spPr>
      </p:pic>
      <p:pic>
        <p:nvPicPr>
          <p:cNvPr id="25" name="Picture 24" descr="A person with his fist up&#10;&#10;Description automatically generated">
            <a:extLst>
              <a:ext uri="{FF2B5EF4-FFF2-40B4-BE49-F238E27FC236}">
                <a16:creationId xmlns:a16="http://schemas.microsoft.com/office/drawing/2014/main" id="{F4AF67C8-395D-8E7F-DDC1-4A12034C193A}"/>
              </a:ext>
            </a:extLst>
          </p:cNvPr>
          <p:cNvPicPr>
            <a:picLocks noChangeAspect="1"/>
          </p:cNvPicPr>
          <p:nvPr/>
        </p:nvPicPr>
        <p:blipFill>
          <a:blip r:embed="rId7"/>
          <a:stretch>
            <a:fillRect/>
          </a:stretch>
        </p:blipFill>
        <p:spPr>
          <a:xfrm>
            <a:off x="735942" y="1580680"/>
            <a:ext cx="3200400" cy="3200400"/>
          </a:xfrm>
          <a:prstGeom prst="rect">
            <a:avLst/>
          </a:prstGeom>
        </p:spPr>
      </p:pic>
      <p:sp>
        <p:nvSpPr>
          <p:cNvPr id="27" name="TextBox 26">
            <a:extLst>
              <a:ext uri="{FF2B5EF4-FFF2-40B4-BE49-F238E27FC236}">
                <a16:creationId xmlns:a16="http://schemas.microsoft.com/office/drawing/2014/main" id="{9C5F7538-E244-6308-5F7F-4A87D084B6C9}"/>
              </a:ext>
            </a:extLst>
          </p:cNvPr>
          <p:cNvSpPr txBox="1"/>
          <p:nvPr/>
        </p:nvSpPr>
        <p:spPr>
          <a:xfrm>
            <a:off x="463776" y="4940859"/>
            <a:ext cx="3750139" cy="1384995"/>
          </a:xfrm>
          <a:prstGeom prst="rect">
            <a:avLst/>
          </a:prstGeom>
          <a:noFill/>
        </p:spPr>
        <p:txBody>
          <a:bodyPr wrap="square">
            <a:spAutoFit/>
          </a:bodyPr>
          <a:lstStyle/>
          <a:p>
            <a:pPr algn="ctr"/>
            <a:r>
              <a:rPr lang="en-US" sz="2800" b="1" dirty="0" err="1">
                <a:solidFill>
                  <a:srgbClr val="000415"/>
                </a:solidFill>
                <a:latin typeface="Calibri" panose="020F0502020204030204" pitchFamily="34" charset="0"/>
                <a:ea typeface="Roboto" panose="02000000000000000000" pitchFamily="2" charset="0"/>
                <a:cs typeface="Calibri" panose="020F0502020204030204" pitchFamily="34" charset="0"/>
              </a:rPr>
              <a:t>Inscríbete</a:t>
            </a:r>
            <a:endParaRPr lang="en-US" sz="2800" dirty="0">
              <a:solidFill>
                <a:srgbClr val="000415"/>
              </a:solidFill>
              <a:latin typeface="Calibri" panose="020F0502020204030204" pitchFamily="34" charset="0"/>
              <a:ea typeface="Roboto" panose="02000000000000000000" pitchFamily="2" charset="0"/>
              <a:cs typeface="Calibri" panose="020F0502020204030204" pitchFamily="34" charset="0"/>
            </a:endParaRPr>
          </a:p>
          <a:p>
            <a:pPr algn="ctr"/>
            <a:r>
              <a:rPr lang="en-US" sz="2800" b="1" dirty="0">
                <a:solidFill>
                  <a:srgbClr val="000415"/>
                </a:solidFill>
                <a:latin typeface="Calibri" panose="020F0502020204030204" pitchFamily="34" charset="0"/>
                <a:ea typeface="Roboto" panose="02000000000000000000" pitchFamily="2" charset="0"/>
                <a:cs typeface="Calibri" panose="020F0502020204030204" pitchFamily="34" charset="0"/>
              </a:rPr>
              <a:t>y</a:t>
            </a:r>
            <a:endParaRPr lang="en-US" sz="2800" dirty="0">
              <a:solidFill>
                <a:srgbClr val="000415"/>
              </a:solidFill>
              <a:latin typeface="Calibri" panose="020F0502020204030204" pitchFamily="34" charset="0"/>
              <a:ea typeface="Roboto" panose="02000000000000000000" pitchFamily="2" charset="0"/>
              <a:cs typeface="Calibri" panose="020F0502020204030204" pitchFamily="34" charset="0"/>
            </a:endParaRPr>
          </a:p>
          <a:p>
            <a:pPr algn="ctr"/>
            <a:r>
              <a:rPr lang="en-US" sz="2800" b="1" dirty="0" err="1">
                <a:solidFill>
                  <a:srgbClr val="000415"/>
                </a:solidFill>
                <a:latin typeface="Calibri" panose="020F0502020204030204" pitchFamily="34" charset="0"/>
                <a:ea typeface="Roboto" panose="02000000000000000000" pitchFamily="2" charset="0"/>
                <a:cs typeface="Calibri" panose="020F0502020204030204" pitchFamily="34" charset="0"/>
              </a:rPr>
              <a:t>Asiste</a:t>
            </a:r>
            <a:r>
              <a:rPr lang="en-US" sz="2800" b="1" dirty="0">
                <a:solidFill>
                  <a:srgbClr val="000415"/>
                </a:solidFill>
                <a:latin typeface="Calibri" panose="020F0502020204030204" pitchFamily="34" charset="0"/>
                <a:ea typeface="Roboto" panose="02000000000000000000" pitchFamily="2" charset="0"/>
                <a:cs typeface="Calibri" panose="020F0502020204030204" pitchFamily="34" charset="0"/>
              </a:rPr>
              <a:t> a la </a:t>
            </a:r>
            <a:r>
              <a:rPr lang="en-US" sz="2800" b="1" dirty="0" err="1">
                <a:solidFill>
                  <a:srgbClr val="000415"/>
                </a:solidFill>
                <a:latin typeface="Calibri" panose="020F0502020204030204" pitchFamily="34" charset="0"/>
                <a:ea typeface="Roboto" panose="02000000000000000000" pitchFamily="2" charset="0"/>
                <a:cs typeface="Calibri" panose="020F0502020204030204" pitchFamily="34" charset="0"/>
              </a:rPr>
              <a:t>capacitación</a:t>
            </a:r>
            <a:endParaRPr lang="en-US" sz="2800" dirty="0">
              <a:solidFill>
                <a:srgbClr val="000415"/>
              </a:solidFill>
              <a:latin typeface="Calibri" panose="020F0502020204030204" pitchFamily="34" charset="0"/>
              <a:ea typeface="Roboto" panose="02000000000000000000" pitchFamily="2" charset="0"/>
              <a:cs typeface="Calibri" panose="020F0502020204030204" pitchFamily="34" charset="0"/>
            </a:endParaRPr>
          </a:p>
        </p:txBody>
      </p:sp>
      <p:sp>
        <p:nvSpPr>
          <p:cNvPr id="28" name="TextBox 27">
            <a:extLst>
              <a:ext uri="{FF2B5EF4-FFF2-40B4-BE49-F238E27FC236}">
                <a16:creationId xmlns:a16="http://schemas.microsoft.com/office/drawing/2014/main" id="{3F8A6CDB-BFD4-32C9-1858-413FADE57369}"/>
              </a:ext>
            </a:extLst>
          </p:cNvPr>
          <p:cNvSpPr txBox="1"/>
          <p:nvPr/>
        </p:nvSpPr>
        <p:spPr>
          <a:xfrm>
            <a:off x="4182830" y="4938546"/>
            <a:ext cx="3846166" cy="1384995"/>
          </a:xfrm>
          <a:prstGeom prst="rect">
            <a:avLst/>
          </a:prstGeom>
          <a:noFill/>
        </p:spPr>
        <p:txBody>
          <a:bodyPr wrap="square">
            <a:spAutoFit/>
          </a:bodyPr>
          <a:lstStyle/>
          <a:p>
            <a:pPr algn="ctr"/>
            <a:r>
              <a:rPr lang="en-US" sz="2800" b="1" dirty="0" err="1">
                <a:solidFill>
                  <a:srgbClr val="000415"/>
                </a:solidFill>
                <a:latin typeface="Calibri" panose="020F0502020204030204" pitchFamily="34" charset="0"/>
                <a:cs typeface="Calibri" panose="020F0502020204030204" pitchFamily="34" charset="0"/>
              </a:rPr>
              <a:t>Resuelve</a:t>
            </a:r>
            <a:r>
              <a:rPr lang="en-US" sz="2800" b="1" dirty="0">
                <a:solidFill>
                  <a:srgbClr val="000415"/>
                </a:solidFill>
                <a:latin typeface="Calibri" panose="020F0502020204030204" pitchFamily="34" charset="0"/>
                <a:cs typeface="Calibri" panose="020F0502020204030204" pitchFamily="34" charset="0"/>
              </a:rPr>
              <a:t> </a:t>
            </a:r>
            <a:r>
              <a:rPr lang="en-US" sz="2800" b="1" dirty="0" err="1">
                <a:solidFill>
                  <a:srgbClr val="000415"/>
                </a:solidFill>
                <a:latin typeface="Calibri" panose="020F0502020204030204" pitchFamily="34" charset="0"/>
                <a:cs typeface="Calibri" panose="020F0502020204030204" pitchFamily="34" charset="0"/>
              </a:rPr>
              <a:t>tus</a:t>
            </a:r>
            <a:r>
              <a:rPr lang="en-US" sz="2800" b="1" dirty="0">
                <a:solidFill>
                  <a:srgbClr val="000415"/>
                </a:solidFill>
                <a:latin typeface="Calibri" panose="020F0502020204030204" pitchFamily="34" charset="0"/>
                <a:cs typeface="Calibri" panose="020F0502020204030204" pitchFamily="34" charset="0"/>
              </a:rPr>
              <a:t> </a:t>
            </a:r>
            <a:r>
              <a:rPr lang="en-US" sz="2800" b="1" dirty="0" err="1">
                <a:solidFill>
                  <a:srgbClr val="000415"/>
                </a:solidFill>
                <a:latin typeface="Calibri" panose="020F0502020204030204" pitchFamily="34" charset="0"/>
                <a:cs typeface="Calibri" panose="020F0502020204030204" pitchFamily="34" charset="0"/>
              </a:rPr>
              <a:t>dudas</a:t>
            </a:r>
            <a:endParaRPr lang="en-US" sz="2800" dirty="0">
              <a:solidFill>
                <a:srgbClr val="000415"/>
              </a:solidFill>
              <a:latin typeface="Calibri" panose="020F0502020204030204" pitchFamily="34" charset="0"/>
              <a:cs typeface="Calibri" panose="020F0502020204030204" pitchFamily="34" charset="0"/>
            </a:endParaRPr>
          </a:p>
          <a:p>
            <a:pPr algn="ctr"/>
            <a:r>
              <a:rPr lang="en-US" sz="2800" b="1" dirty="0">
                <a:solidFill>
                  <a:srgbClr val="000415"/>
                </a:solidFill>
                <a:latin typeface="Calibri" panose="020F0502020204030204" pitchFamily="34" charset="0"/>
                <a:cs typeface="Calibri" panose="020F0502020204030204" pitchFamily="34" charset="0"/>
              </a:rPr>
              <a:t>y</a:t>
            </a:r>
            <a:endParaRPr lang="en-US" sz="2800" dirty="0">
              <a:solidFill>
                <a:srgbClr val="000415"/>
              </a:solidFill>
              <a:latin typeface="Calibri" panose="020F0502020204030204" pitchFamily="34" charset="0"/>
              <a:cs typeface="Calibri" panose="020F0502020204030204" pitchFamily="34" charset="0"/>
            </a:endParaRPr>
          </a:p>
          <a:p>
            <a:pPr algn="ctr"/>
            <a:r>
              <a:rPr lang="en-US" sz="2800" b="1" dirty="0" err="1">
                <a:solidFill>
                  <a:srgbClr val="000415"/>
                </a:solidFill>
                <a:latin typeface="Calibri" panose="020F0502020204030204" pitchFamily="34" charset="0"/>
                <a:cs typeface="Calibri" panose="020F0502020204030204" pitchFamily="34" charset="0"/>
              </a:rPr>
              <a:t>Asiste</a:t>
            </a:r>
            <a:r>
              <a:rPr lang="en-US" sz="2800" b="1" dirty="0">
                <a:solidFill>
                  <a:srgbClr val="000415"/>
                </a:solidFill>
                <a:latin typeface="Calibri" panose="020F0502020204030204" pitchFamily="34" charset="0"/>
                <a:cs typeface="Calibri" panose="020F0502020204030204" pitchFamily="34" charset="0"/>
              </a:rPr>
              <a:t> al </a:t>
            </a:r>
            <a:r>
              <a:rPr lang="en-US" sz="2800" b="1" dirty="0" err="1">
                <a:solidFill>
                  <a:srgbClr val="000415"/>
                </a:solidFill>
                <a:latin typeface="Calibri" panose="020F0502020204030204" pitchFamily="34" charset="0"/>
                <a:cs typeface="Calibri" panose="020F0502020204030204" pitchFamily="34" charset="0"/>
              </a:rPr>
              <a:t>próximo</a:t>
            </a:r>
            <a:r>
              <a:rPr lang="en-US" sz="2800" b="1" dirty="0">
                <a:solidFill>
                  <a:srgbClr val="000415"/>
                </a:solidFill>
                <a:latin typeface="Calibri" panose="020F0502020204030204" pitchFamily="34" charset="0"/>
                <a:cs typeface="Calibri" panose="020F0502020204030204" pitchFamily="34" charset="0"/>
              </a:rPr>
              <a:t> </a:t>
            </a:r>
            <a:r>
              <a:rPr lang="en-US" sz="2800" b="1" dirty="0" err="1">
                <a:solidFill>
                  <a:srgbClr val="000415"/>
                </a:solidFill>
                <a:latin typeface="Calibri" panose="020F0502020204030204" pitchFamily="34" charset="0"/>
                <a:cs typeface="Calibri" panose="020F0502020204030204" pitchFamily="34" charset="0"/>
              </a:rPr>
              <a:t>evento</a:t>
            </a:r>
            <a:endParaRPr lang="en-US" sz="2800" dirty="0">
              <a:solidFill>
                <a:srgbClr val="000415"/>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A9EB151F-CA25-2D38-996C-2A56498488B0}"/>
              </a:ext>
            </a:extLst>
          </p:cNvPr>
          <p:cNvSpPr txBox="1"/>
          <p:nvPr/>
        </p:nvSpPr>
        <p:spPr>
          <a:xfrm>
            <a:off x="8067097" y="4933602"/>
            <a:ext cx="3750139" cy="1384995"/>
          </a:xfrm>
          <a:prstGeom prst="rect">
            <a:avLst/>
          </a:prstGeom>
          <a:noFill/>
        </p:spPr>
        <p:txBody>
          <a:bodyPr wrap="square">
            <a:spAutoFit/>
          </a:bodyPr>
          <a:lstStyle/>
          <a:p>
            <a:pPr algn="ctr"/>
            <a:r>
              <a:rPr lang="en-US" sz="2800" b="1" dirty="0" err="1">
                <a:solidFill>
                  <a:srgbClr val="000415"/>
                </a:solidFill>
                <a:latin typeface="Calibri" panose="020F0502020204030204" pitchFamily="34" charset="0"/>
                <a:cs typeface="Calibri" panose="020F0502020204030204" pitchFamily="34" charset="0"/>
              </a:rPr>
              <a:t>Conviértete</a:t>
            </a:r>
            <a:endParaRPr lang="en-US" sz="2800" dirty="0">
              <a:solidFill>
                <a:srgbClr val="000415"/>
              </a:solidFill>
              <a:latin typeface="Calibri" panose="020F0502020204030204" pitchFamily="34" charset="0"/>
              <a:cs typeface="Calibri" panose="020F0502020204030204" pitchFamily="34" charset="0"/>
            </a:endParaRPr>
          </a:p>
          <a:p>
            <a:pPr algn="ctr"/>
            <a:r>
              <a:rPr lang="en-US" sz="2800" b="1" dirty="0" err="1">
                <a:solidFill>
                  <a:srgbClr val="000415"/>
                </a:solidFill>
                <a:latin typeface="Calibri" panose="020F0502020204030204" pitchFamily="34" charset="0"/>
                <a:cs typeface="Calibri" panose="020F0502020204030204" pitchFamily="34" charset="0"/>
              </a:rPr>
              <a:t>en</a:t>
            </a:r>
            <a:endParaRPr lang="en-US" sz="2800" dirty="0">
              <a:solidFill>
                <a:srgbClr val="000415"/>
              </a:solidFill>
              <a:latin typeface="Calibri" panose="020F0502020204030204" pitchFamily="34" charset="0"/>
              <a:cs typeface="Calibri" panose="020F0502020204030204" pitchFamily="34" charset="0"/>
            </a:endParaRPr>
          </a:p>
          <a:p>
            <a:pPr algn="ctr"/>
            <a:r>
              <a:rPr lang="en-US" sz="2800" b="1" dirty="0" err="1">
                <a:solidFill>
                  <a:srgbClr val="000415"/>
                </a:solidFill>
                <a:latin typeface="Calibri" panose="020F0502020204030204" pitchFamily="34" charset="0"/>
                <a:cs typeface="Calibri" panose="020F0502020204030204" pitchFamily="34" charset="0"/>
              </a:rPr>
              <a:t>cliente</a:t>
            </a:r>
            <a:endParaRPr lang="en-US" sz="2800" dirty="0">
              <a:solidFill>
                <a:srgbClr val="00041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388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9" presetClass="entr" presetSubtype="0"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dissolv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dissolv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9"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dissolve">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5">
            <a:alphaModFix amt="4000"/>
          </a:blip>
          <a:srcRect l="7326" t="17627" r="7326"/>
          <a:stretch/>
        </p:blipFill>
        <p:spPr>
          <a:xfrm>
            <a:off x="-1" y="0"/>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6"/>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707886"/>
          </a:xfrm>
          <a:prstGeom prst="rect">
            <a:avLst/>
          </a:prstGeom>
          <a:noFill/>
        </p:spPr>
        <p:txBody>
          <a:bodyPr wrap="square" rtlCol="0">
            <a:spAutoFit/>
          </a:bodyPr>
          <a:lstStyle/>
          <a:p>
            <a:pPr lvl="0" algn="ctr" defTabSz="457200">
              <a:buClr>
                <a:srgbClr val="000000"/>
              </a:buClr>
              <a:defRPr/>
            </a:pPr>
            <a:r>
              <a:rPr lang="en-US" sz="4000" b="1" kern="0" dirty="0" err="1">
                <a:solidFill>
                  <a:srgbClr val="3E7CBF"/>
                </a:solidFill>
                <a:latin typeface="Calibri" panose="020F0502020204030204" pitchFamily="34" charset="0"/>
                <a:cs typeface="Calibri" panose="020F0502020204030204" pitchFamily="34" charset="0"/>
                <a:sym typeface="Arial"/>
              </a:rPr>
              <a:t>Cómo</a:t>
            </a:r>
            <a:r>
              <a:rPr lang="en-US" sz="4000" b="1" kern="0" dirty="0">
                <a:solidFill>
                  <a:srgbClr val="3E7CBF"/>
                </a:solidFill>
                <a:latin typeface="Calibri" panose="020F0502020204030204" pitchFamily="34" charset="0"/>
                <a:cs typeface="Calibri" panose="020F0502020204030204" pitchFamily="34" charset="0"/>
                <a:sym typeface="Arial"/>
              </a:rPr>
              <a:t> </a:t>
            </a:r>
            <a:r>
              <a:rPr lang="en-US" sz="4000" b="1" kern="0" dirty="0" err="1">
                <a:solidFill>
                  <a:srgbClr val="3E7CBF"/>
                </a:solidFill>
                <a:latin typeface="Calibri" panose="020F0502020204030204" pitchFamily="34" charset="0"/>
                <a:cs typeface="Calibri" panose="020F0502020204030204" pitchFamily="34" charset="0"/>
                <a:sym typeface="Arial"/>
              </a:rPr>
              <a:t>empezar</a:t>
            </a:r>
            <a:r>
              <a:rPr lang="en-US" sz="4000" b="1" kern="0" dirty="0">
                <a:solidFill>
                  <a:srgbClr val="3E7CBF"/>
                </a:solidFill>
                <a:latin typeface="Calibri" panose="020F0502020204030204" pitchFamily="34" charset="0"/>
                <a:cs typeface="Calibri" panose="020F0502020204030204" pitchFamily="34" charset="0"/>
                <a:sym typeface="Arial"/>
              </a:rPr>
              <a:t> a </a:t>
            </a:r>
            <a:r>
              <a:rPr lang="en-US" sz="4000" b="1" kern="0" dirty="0" err="1">
                <a:solidFill>
                  <a:srgbClr val="3E7CBF"/>
                </a:solidFill>
                <a:latin typeface="Calibri" panose="020F0502020204030204" pitchFamily="34" charset="0"/>
                <a:cs typeface="Calibri" panose="020F0502020204030204" pitchFamily="34" charset="0"/>
                <a:sym typeface="Arial"/>
              </a:rPr>
              <a:t>ganar</a:t>
            </a:r>
            <a:r>
              <a:rPr lang="en-US" sz="4000" b="1" kern="0" dirty="0">
                <a:solidFill>
                  <a:srgbClr val="3E7CBF"/>
                </a:solidFill>
                <a:latin typeface="Calibri" panose="020F0502020204030204" pitchFamily="34" charset="0"/>
                <a:cs typeface="Calibri" panose="020F0502020204030204" pitchFamily="34" charset="0"/>
                <a:sym typeface="Arial"/>
              </a:rPr>
              <a:t> dinero HOY…</a:t>
            </a:r>
            <a:endParaRPr lang="en-US" sz="4000" kern="0" dirty="0">
              <a:solidFill>
                <a:srgbClr val="3E7CBF"/>
              </a:solidFill>
              <a:latin typeface="Calibri" panose="020F0502020204030204" pitchFamily="34" charset="0"/>
              <a:cs typeface="Calibri" panose="020F0502020204030204" pitchFamily="34" charset="0"/>
              <a:sym typeface="Arial"/>
            </a:endParaRPr>
          </a:p>
        </p:txBody>
      </p:sp>
      <p:grpSp>
        <p:nvGrpSpPr>
          <p:cNvPr id="18" name="Group 17">
            <a:extLst>
              <a:ext uri="{FF2B5EF4-FFF2-40B4-BE49-F238E27FC236}">
                <a16:creationId xmlns:a16="http://schemas.microsoft.com/office/drawing/2014/main" id="{E870B61A-F2A4-0CDF-C201-42CF37876212}"/>
              </a:ext>
            </a:extLst>
          </p:cNvPr>
          <p:cNvGrpSpPr/>
          <p:nvPr/>
        </p:nvGrpSpPr>
        <p:grpSpPr>
          <a:xfrm>
            <a:off x="4302216" y="1209218"/>
            <a:ext cx="3462454" cy="1305068"/>
            <a:chOff x="4302216" y="1209218"/>
            <a:chExt cx="3462454" cy="1305068"/>
          </a:xfrm>
        </p:grpSpPr>
        <p:sp>
          <p:nvSpPr>
            <p:cNvPr id="9" name="Rectangle 8">
              <a:extLst>
                <a:ext uri="{FF2B5EF4-FFF2-40B4-BE49-F238E27FC236}">
                  <a16:creationId xmlns:a16="http://schemas.microsoft.com/office/drawing/2014/main" id="{0F95E93F-6E22-5E96-7D44-B5C81EC0CD40}"/>
                </a:ext>
              </a:extLst>
            </p:cNvPr>
            <p:cNvSpPr/>
            <p:nvPr/>
          </p:nvSpPr>
          <p:spPr>
            <a:xfrm>
              <a:off x="4302216" y="1900830"/>
              <a:ext cx="3462454" cy="613456"/>
            </a:xfrm>
            <a:prstGeom prst="rect">
              <a:avLst/>
            </a:prstGeom>
            <a:solidFill>
              <a:srgbClr val="F3682A"/>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Capacitese</a:t>
              </a:r>
              <a:endParaRPr kumimoji="0" lang="en-US" sz="28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endParaRPr>
            </a:p>
          </p:txBody>
        </p:sp>
        <p:sp>
          <p:nvSpPr>
            <p:cNvPr id="15" name="Oval 14">
              <a:extLst>
                <a:ext uri="{FF2B5EF4-FFF2-40B4-BE49-F238E27FC236}">
                  <a16:creationId xmlns:a16="http://schemas.microsoft.com/office/drawing/2014/main" id="{D0F4DE65-EA39-191B-A4FA-85E49029C336}"/>
                </a:ext>
              </a:extLst>
            </p:cNvPr>
            <p:cNvSpPr/>
            <p:nvPr/>
          </p:nvSpPr>
          <p:spPr>
            <a:xfrm>
              <a:off x="5636755" y="1209218"/>
              <a:ext cx="793376" cy="793376"/>
            </a:xfrm>
            <a:prstGeom prst="ellipse">
              <a:avLst/>
            </a:prstGeom>
            <a:solidFill>
              <a:srgbClr val="F3682A"/>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2</a:t>
              </a:r>
            </a:p>
          </p:txBody>
        </p:sp>
      </p:grpSp>
      <p:grpSp>
        <p:nvGrpSpPr>
          <p:cNvPr id="20" name="Group 19">
            <a:extLst>
              <a:ext uri="{FF2B5EF4-FFF2-40B4-BE49-F238E27FC236}">
                <a16:creationId xmlns:a16="http://schemas.microsoft.com/office/drawing/2014/main" id="{4F667222-378F-2511-9BD7-BA0CE9ADC5FA}"/>
              </a:ext>
            </a:extLst>
          </p:cNvPr>
          <p:cNvGrpSpPr/>
          <p:nvPr/>
        </p:nvGrpSpPr>
        <p:grpSpPr>
          <a:xfrm>
            <a:off x="8003023" y="1209218"/>
            <a:ext cx="3462454" cy="1305068"/>
            <a:chOff x="8003023" y="1209218"/>
            <a:chExt cx="3462454" cy="1305068"/>
          </a:xfrm>
        </p:grpSpPr>
        <p:sp>
          <p:nvSpPr>
            <p:cNvPr id="11" name="Rectangle 10">
              <a:extLst>
                <a:ext uri="{FF2B5EF4-FFF2-40B4-BE49-F238E27FC236}">
                  <a16:creationId xmlns:a16="http://schemas.microsoft.com/office/drawing/2014/main" id="{BB4061E2-ABD4-91BC-AE26-82176F9AC993}"/>
                </a:ext>
              </a:extLst>
            </p:cNvPr>
            <p:cNvSpPr/>
            <p:nvPr/>
          </p:nvSpPr>
          <p:spPr>
            <a:xfrm>
              <a:off x="8003023" y="1900830"/>
              <a:ext cx="3462454" cy="613456"/>
            </a:xfrm>
            <a:prstGeom prst="rect">
              <a:avLst/>
            </a:prstGeom>
            <a:solidFill>
              <a:srgbClr val="75BE43"/>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Construya</a:t>
              </a:r>
              <a:r>
                <a:rPr kumimoji="0" lang="en-US" sz="28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2800" b="1" i="1" u="none" strike="noStrike" kern="1200" cap="none" spc="0" normalizeH="0" baseline="0" noProof="0" dirty="0" err="1">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su</a:t>
              </a:r>
              <a:r>
                <a:rPr kumimoji="0" lang="en-US" sz="28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2800" b="1" i="1" u="none" strike="noStrike" kern="1200" cap="none" spc="0" normalizeH="0" baseline="0" noProof="0" dirty="0" err="1">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Negocio</a:t>
              </a:r>
              <a:endParaRPr kumimoji="0" lang="en-US" sz="28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endParaRPr>
            </a:p>
          </p:txBody>
        </p:sp>
        <p:sp>
          <p:nvSpPr>
            <p:cNvPr id="16" name="Oval 15">
              <a:extLst>
                <a:ext uri="{FF2B5EF4-FFF2-40B4-BE49-F238E27FC236}">
                  <a16:creationId xmlns:a16="http://schemas.microsoft.com/office/drawing/2014/main" id="{3DCCF39D-B4AE-D8D0-47C7-12FD30C3261D}"/>
                </a:ext>
              </a:extLst>
            </p:cNvPr>
            <p:cNvSpPr/>
            <p:nvPr/>
          </p:nvSpPr>
          <p:spPr>
            <a:xfrm>
              <a:off x="9337562" y="1209218"/>
              <a:ext cx="793376" cy="793376"/>
            </a:xfrm>
            <a:prstGeom prst="ellipse">
              <a:avLst/>
            </a:prstGeom>
            <a:solidFill>
              <a:srgbClr val="75BE43"/>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3</a:t>
              </a:r>
            </a:p>
          </p:txBody>
        </p:sp>
      </p:grpSp>
      <p:grpSp>
        <p:nvGrpSpPr>
          <p:cNvPr id="21" name="Group 20">
            <a:extLst>
              <a:ext uri="{FF2B5EF4-FFF2-40B4-BE49-F238E27FC236}">
                <a16:creationId xmlns:a16="http://schemas.microsoft.com/office/drawing/2014/main" id="{C7B09732-2353-2D12-4153-F0DCA60EEBD4}"/>
              </a:ext>
            </a:extLst>
          </p:cNvPr>
          <p:cNvGrpSpPr/>
          <p:nvPr/>
        </p:nvGrpSpPr>
        <p:grpSpPr>
          <a:xfrm>
            <a:off x="569042" y="1209218"/>
            <a:ext cx="3462454" cy="1305067"/>
            <a:chOff x="569042" y="1209218"/>
            <a:chExt cx="3462454" cy="1305067"/>
          </a:xfrm>
        </p:grpSpPr>
        <p:sp>
          <p:nvSpPr>
            <p:cNvPr id="8" name="Rectangle 7">
              <a:extLst>
                <a:ext uri="{FF2B5EF4-FFF2-40B4-BE49-F238E27FC236}">
                  <a16:creationId xmlns:a16="http://schemas.microsoft.com/office/drawing/2014/main" id="{D38C7120-AC1F-8DB2-9A1E-BDCAE367C43C}"/>
                </a:ext>
              </a:extLst>
            </p:cNvPr>
            <p:cNvSpPr/>
            <p:nvPr/>
          </p:nvSpPr>
          <p:spPr>
            <a:xfrm>
              <a:off x="569042" y="1900829"/>
              <a:ext cx="3462454" cy="613456"/>
            </a:xfrm>
            <a:prstGeom prst="rect">
              <a:avLst/>
            </a:prstGeom>
            <a:solidFill>
              <a:srgbClr val="3F7CBF"/>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Inscríbase</a:t>
              </a:r>
              <a:endParaRPr kumimoji="0" lang="en-US" sz="28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endParaRPr>
            </a:p>
          </p:txBody>
        </p:sp>
        <p:sp>
          <p:nvSpPr>
            <p:cNvPr id="14" name="Oval 13">
              <a:extLst>
                <a:ext uri="{FF2B5EF4-FFF2-40B4-BE49-F238E27FC236}">
                  <a16:creationId xmlns:a16="http://schemas.microsoft.com/office/drawing/2014/main" id="{8BCC610B-5814-AD5B-D763-0A4C47C8FFF7}"/>
                </a:ext>
              </a:extLst>
            </p:cNvPr>
            <p:cNvSpPr/>
            <p:nvPr/>
          </p:nvSpPr>
          <p:spPr>
            <a:xfrm>
              <a:off x="1903581" y="1209218"/>
              <a:ext cx="793376" cy="793376"/>
            </a:xfrm>
            <a:prstGeom prst="ellipse">
              <a:avLst/>
            </a:prstGeom>
            <a:solidFill>
              <a:srgbClr val="3F7CBF"/>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1</a:t>
              </a:r>
            </a:p>
          </p:txBody>
        </p:sp>
      </p:grpSp>
      <p:pic>
        <p:nvPicPr>
          <p:cNvPr id="4" name="Picture 3" descr="A person and person looking at a tablet&#10;&#10;Description automatically generated">
            <a:extLst>
              <a:ext uri="{FF2B5EF4-FFF2-40B4-BE49-F238E27FC236}">
                <a16:creationId xmlns:a16="http://schemas.microsoft.com/office/drawing/2014/main" id="{49438074-2B10-57DF-B23C-99EAA044D25A}"/>
              </a:ext>
            </a:extLst>
          </p:cNvPr>
          <p:cNvPicPr>
            <a:picLocks noChangeAspect="1"/>
          </p:cNvPicPr>
          <p:nvPr/>
        </p:nvPicPr>
        <p:blipFill>
          <a:blip r:embed="rId7"/>
          <a:stretch>
            <a:fillRect/>
          </a:stretch>
        </p:blipFill>
        <p:spPr>
          <a:xfrm>
            <a:off x="576470" y="2663216"/>
            <a:ext cx="3447599" cy="3447599"/>
          </a:xfrm>
          <a:prstGeom prst="rect">
            <a:avLst/>
          </a:prstGeom>
          <a:ln w="38100" cap="sq">
            <a:solidFill>
              <a:srgbClr val="001A35"/>
            </a:solidFill>
            <a:prstDash val="solid"/>
            <a:miter lim="800000"/>
          </a:ln>
          <a:effectLst>
            <a:outerShdw blurRad="50800" dist="38100" dir="2700000" algn="tl" rotWithShape="0">
              <a:srgbClr val="000000">
                <a:alpha val="43000"/>
              </a:srgbClr>
            </a:outerShdw>
          </a:effectLst>
        </p:spPr>
      </p:pic>
      <p:pic>
        <p:nvPicPr>
          <p:cNvPr id="10" name="Picture 9" descr="A person sitting on a couch using a computer&#10;&#10;Description automatically generated">
            <a:extLst>
              <a:ext uri="{FF2B5EF4-FFF2-40B4-BE49-F238E27FC236}">
                <a16:creationId xmlns:a16="http://schemas.microsoft.com/office/drawing/2014/main" id="{3DBADD0D-E781-E79C-A018-A2DA32663E28}"/>
              </a:ext>
            </a:extLst>
          </p:cNvPr>
          <p:cNvPicPr>
            <a:picLocks noChangeAspect="1"/>
          </p:cNvPicPr>
          <p:nvPr/>
        </p:nvPicPr>
        <p:blipFill>
          <a:blip r:embed="rId8"/>
          <a:stretch>
            <a:fillRect/>
          </a:stretch>
        </p:blipFill>
        <p:spPr>
          <a:xfrm>
            <a:off x="4309799" y="2667982"/>
            <a:ext cx="3447288" cy="3447288"/>
          </a:xfrm>
          <a:prstGeom prst="rect">
            <a:avLst/>
          </a:prstGeom>
          <a:ln w="38100" cap="sq">
            <a:solidFill>
              <a:srgbClr val="001A35"/>
            </a:solidFill>
            <a:prstDash val="solid"/>
            <a:miter lim="800000"/>
          </a:ln>
          <a:effectLst>
            <a:outerShdw blurRad="50800" dist="38100" dir="2700000" algn="tl" rotWithShape="0">
              <a:srgbClr val="000000">
                <a:alpha val="43000"/>
              </a:srgbClr>
            </a:outerShdw>
          </a:effectLst>
        </p:spPr>
      </p:pic>
      <p:pic>
        <p:nvPicPr>
          <p:cNvPr id="12" name="Legacy Partners New Graphics">
            <a:hlinkClick r:id="" action="ppaction://media"/>
            <a:extLst>
              <a:ext uri="{FF2B5EF4-FFF2-40B4-BE49-F238E27FC236}">
                <a16:creationId xmlns:a16="http://schemas.microsoft.com/office/drawing/2014/main" id="{DAA75F2D-9C71-7CC8-B522-4892744CFAE3}"/>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018189" y="2671308"/>
            <a:ext cx="3447288" cy="3447288"/>
          </a:xfrm>
          <a:prstGeom prst="rect">
            <a:avLst/>
          </a:prstGeom>
          <a:ln w="38100" cap="sq">
            <a:solidFill>
              <a:srgbClr val="001A35"/>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89535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1"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0-#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1" presetClass="mediacall" presetSubtype="0" fill="hold" nodeType="afterEffect">
                                  <p:stCondLst>
                                    <p:cond delay="0"/>
                                  </p:stCondLst>
                                  <p:childTnLst>
                                    <p:cmd type="call" cmd="playFrom(0.0)">
                                      <p:cBhvr>
                                        <p:cTn id="33" dur="7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4" repeatCount="indefinite" fill="hold" display="0">
                  <p:stCondLst>
                    <p:cond delay="indefinite"/>
                  </p:stCondLst>
                </p:cTn>
                <p:tgtEl>
                  <p:spTgt spid="12"/>
                </p:tgtEl>
              </p:cMediaNode>
            </p:video>
            <p:seq concurrent="1" nextAc="seek">
              <p:cTn id="35" restart="whenNotActive" fill="hold" evtFilter="cancelBubble" nodeType="interactiveSeq">
                <p:stCondLst>
                  <p:cond evt="onClick" delay="0">
                    <p:tgtEl>
                      <p:spTgt spid="12"/>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pic>
        <p:nvPicPr>
          <p:cNvPr id="4" name="Picture 3" descr="A close up of some writing&#10;&#10;Description automatically generated">
            <a:extLst>
              <a:ext uri="{FF2B5EF4-FFF2-40B4-BE49-F238E27FC236}">
                <a16:creationId xmlns:a16="http://schemas.microsoft.com/office/drawing/2014/main" id="{2348A932-35CD-2511-1624-7243D4D280A7}"/>
              </a:ext>
            </a:extLst>
          </p:cNvPr>
          <p:cNvPicPr>
            <a:picLocks noChangeAspect="1"/>
          </p:cNvPicPr>
          <p:nvPr/>
        </p:nvPicPr>
        <p:blipFill>
          <a:blip r:embed="rId5">
            <a:duotone>
              <a:prstClr val="black"/>
              <a:srgbClr val="3F7EC1">
                <a:tint val="45000"/>
                <a:satMod val="400000"/>
              </a:srgbClr>
            </a:duotone>
          </a:blip>
          <a:stretch>
            <a:fillRect/>
          </a:stretch>
        </p:blipFill>
        <p:spPr>
          <a:xfrm rot="21365683">
            <a:off x="652891" y="2204657"/>
            <a:ext cx="10886217" cy="2946828"/>
          </a:xfrm>
          <a:prstGeom prst="rect">
            <a:avLst/>
          </a:prstGeom>
        </p:spPr>
      </p:pic>
    </p:spTree>
    <p:extLst>
      <p:ext uri="{BB962C8B-B14F-4D97-AF65-F5344CB8AC3E}">
        <p14:creationId xmlns:p14="http://schemas.microsoft.com/office/powerpoint/2010/main" val="3249125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a:extLst>
            <a:ext uri="{FF2B5EF4-FFF2-40B4-BE49-F238E27FC236}">
              <a16:creationId xmlns:a16="http://schemas.microsoft.com/office/drawing/2014/main" id="{528B80CF-57B9-EFE9-CEFB-5671F2EB4A7E}"/>
            </a:ext>
          </a:extLst>
        </p:cNvPr>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9E60A29D-B5D5-09BE-B7A2-27B155D3ED2F}"/>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2D20B164-7B02-EF68-778A-0A2D5293F1AA}"/>
              </a:ext>
            </a:extLst>
          </p:cNvPr>
          <p:cNvGrpSpPr>
            <a:grpSpLocks noChangeAspect="1"/>
          </p:cNvGrpSpPr>
          <p:nvPr/>
        </p:nvGrpSpPr>
        <p:grpSpPr>
          <a:xfrm>
            <a:off x="-125757" y="2313008"/>
            <a:ext cx="12443514" cy="4544992"/>
            <a:chOff x="6629401" y="5130800"/>
            <a:chExt cx="4728818" cy="1727200"/>
          </a:xfrm>
        </p:grpSpPr>
        <p:pic>
          <p:nvPicPr>
            <p:cNvPr id="8" name="Picture 7" descr="A group of men standing together&#10;&#10;Description automatically generated">
              <a:extLst>
                <a:ext uri="{FF2B5EF4-FFF2-40B4-BE49-F238E27FC236}">
                  <a16:creationId xmlns:a16="http://schemas.microsoft.com/office/drawing/2014/main" id="{D8F6BA94-031F-CF3A-4B50-54F5847D31B4}"/>
                </a:ext>
              </a:extLst>
            </p:cNvPr>
            <p:cNvPicPr>
              <a:picLocks noChangeAspect="1"/>
            </p:cNvPicPr>
            <p:nvPr/>
          </p:nvPicPr>
          <p:blipFill rotWithShape="1">
            <a:blip r:embed="rId4"/>
            <a:srcRect l="34347" t="8562" r="17556" b="58169"/>
            <a:stretch/>
          </p:blipFill>
          <p:spPr>
            <a:xfrm>
              <a:off x="7620001" y="5130800"/>
              <a:ext cx="3738218" cy="1727200"/>
            </a:xfrm>
            <a:prstGeom prst="rect">
              <a:avLst/>
            </a:prstGeom>
          </p:spPr>
        </p:pic>
        <p:pic>
          <p:nvPicPr>
            <p:cNvPr id="6" name="Picture 5" descr="A group of men standing together&#10;&#10;Description automatically generated">
              <a:extLst>
                <a:ext uri="{FF2B5EF4-FFF2-40B4-BE49-F238E27FC236}">
                  <a16:creationId xmlns:a16="http://schemas.microsoft.com/office/drawing/2014/main" id="{5F6C3D15-3280-B20F-772A-F6FFE2EC6046}"/>
                </a:ext>
              </a:extLst>
            </p:cNvPr>
            <p:cNvPicPr>
              <a:picLocks noChangeAspect="1"/>
            </p:cNvPicPr>
            <p:nvPr/>
          </p:nvPicPr>
          <p:blipFill rotWithShape="1">
            <a:blip r:embed="rId4"/>
            <a:srcRect l="15393" t="8562" r="65653" b="58169"/>
            <a:stretch/>
          </p:blipFill>
          <p:spPr>
            <a:xfrm>
              <a:off x="6629401" y="5130800"/>
              <a:ext cx="1473200" cy="1727200"/>
            </a:xfrm>
            <a:prstGeom prst="rect">
              <a:avLst/>
            </a:prstGeom>
          </p:spPr>
        </p:pic>
      </p:grpSp>
      <p:sp>
        <p:nvSpPr>
          <p:cNvPr id="14" name="TextBox 13">
            <a:extLst>
              <a:ext uri="{FF2B5EF4-FFF2-40B4-BE49-F238E27FC236}">
                <a16:creationId xmlns:a16="http://schemas.microsoft.com/office/drawing/2014/main" id="{761B916B-FD41-F417-B0E4-3527BFC7B2D9}"/>
              </a:ext>
            </a:extLst>
          </p:cNvPr>
          <p:cNvSpPr txBox="1"/>
          <p:nvPr/>
        </p:nvSpPr>
        <p:spPr>
          <a:xfrm>
            <a:off x="825630" y="6090811"/>
            <a:ext cx="2096729"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Greg Provenzano</a:t>
            </a:r>
          </a:p>
        </p:txBody>
      </p:sp>
      <p:sp>
        <p:nvSpPr>
          <p:cNvPr id="15" name="TextBox 14">
            <a:extLst>
              <a:ext uri="{FF2B5EF4-FFF2-40B4-BE49-F238E27FC236}">
                <a16:creationId xmlns:a16="http://schemas.microsoft.com/office/drawing/2014/main" id="{0CD58D80-F310-E2BA-31C8-F4486ED22FFB}"/>
              </a:ext>
            </a:extLst>
          </p:cNvPr>
          <p:cNvSpPr txBox="1"/>
          <p:nvPr/>
        </p:nvSpPr>
        <p:spPr>
          <a:xfrm>
            <a:off x="6886228" y="6090811"/>
            <a:ext cx="1464440"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Mike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BF9C6520-F096-3F50-5B07-BC64E4DA9DFB}"/>
              </a:ext>
            </a:extLst>
          </p:cNvPr>
          <p:cNvSpPr txBox="1"/>
          <p:nvPr/>
        </p:nvSpPr>
        <p:spPr>
          <a:xfrm>
            <a:off x="3870540" y="6090811"/>
            <a:ext cx="1431482"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Tony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7" name="TextBox 16">
            <a:extLst>
              <a:ext uri="{FF2B5EF4-FFF2-40B4-BE49-F238E27FC236}">
                <a16:creationId xmlns:a16="http://schemas.microsoft.com/office/drawing/2014/main" id="{E432A737-19AF-ED13-4DBE-4011B45E2226}"/>
              </a:ext>
            </a:extLst>
          </p:cNvPr>
          <p:cNvSpPr txBox="1"/>
          <p:nvPr/>
        </p:nvSpPr>
        <p:spPr>
          <a:xfrm>
            <a:off x="9263873" y="6090811"/>
            <a:ext cx="2342564"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Robert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Stevanovski</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9" name="TextBox 18">
            <a:extLst>
              <a:ext uri="{FF2B5EF4-FFF2-40B4-BE49-F238E27FC236}">
                <a16:creationId xmlns:a16="http://schemas.microsoft.com/office/drawing/2014/main" id="{A1DA149E-2BBD-7602-38C4-59AF27354032}"/>
              </a:ext>
            </a:extLst>
          </p:cNvPr>
          <p:cNvSpPr txBox="1"/>
          <p:nvPr/>
        </p:nvSpPr>
        <p:spPr>
          <a:xfrm>
            <a:off x="4162781" y="1912635"/>
            <a:ext cx="3862454" cy="830997"/>
          </a:xfrm>
          <a:prstGeom prst="rect">
            <a:avLst/>
          </a:prstGeom>
          <a:noFill/>
        </p:spPr>
        <p:txBody>
          <a:bodyPr wrap="square">
            <a:spAutoFit/>
          </a:bodyPr>
          <a:lstStyle/>
          <a:p>
            <a:pPr algn="ctr"/>
            <a:r>
              <a:rPr lang="en-US" sz="4800" i="1" dirty="0" err="1">
                <a:solidFill>
                  <a:schemeClr val="bg1"/>
                </a:solidFill>
                <a:latin typeface="Calibri Light" panose="020F0302020204030204" pitchFamily="34" charset="0"/>
                <a:cs typeface="Calibri Light" panose="020F0302020204030204" pitchFamily="34" charset="0"/>
              </a:rPr>
              <a:t>Cofundadores</a:t>
            </a:r>
            <a:endParaRPr lang="en-US" sz="3600" i="1" dirty="0">
              <a:solidFill>
                <a:schemeClr val="bg1"/>
              </a:solidFill>
              <a:latin typeface="Calibri Light" panose="020F0302020204030204" pitchFamily="34" charset="0"/>
              <a:cs typeface="Calibri Light" panose="020F0302020204030204" pitchFamily="34" charset="0"/>
            </a:endParaRPr>
          </a:p>
        </p:txBody>
      </p:sp>
      <p:pic>
        <p:nvPicPr>
          <p:cNvPr id="20" name="Picture 19" descr="A white letters on a black background&#10;&#10;Description automatically generated">
            <a:extLst>
              <a:ext uri="{FF2B5EF4-FFF2-40B4-BE49-F238E27FC236}">
                <a16:creationId xmlns:a16="http://schemas.microsoft.com/office/drawing/2014/main" id="{7762CA89-DCE1-9557-D91B-AF6B8ECF3F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8634" y="1619449"/>
            <a:ext cx="1290748" cy="486106"/>
          </a:xfrm>
          <a:prstGeom prst="rect">
            <a:avLst/>
          </a:prstGeom>
          <a:ln>
            <a:no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C5FB5766-AFE3-4CD6-A5DB-23C376B3A2D3}"/>
              </a:ext>
            </a:extLst>
          </p:cNvPr>
          <p:cNvGrpSpPr/>
          <p:nvPr/>
        </p:nvGrpSpPr>
        <p:grpSpPr>
          <a:xfrm>
            <a:off x="0" y="5037183"/>
            <a:ext cx="12192000" cy="1820819"/>
            <a:chOff x="0" y="10074362"/>
            <a:chExt cx="24384000" cy="3641637"/>
          </a:xfrm>
        </p:grpSpPr>
        <p:sp>
          <p:nvSpPr>
            <p:cNvPr id="3" name="Rectangle 2">
              <a:extLst>
                <a:ext uri="{FF2B5EF4-FFF2-40B4-BE49-F238E27FC236}">
                  <a16:creationId xmlns:a16="http://schemas.microsoft.com/office/drawing/2014/main" id="{6CC6E82B-2A26-3B4C-0C94-70BFF8D119FC}"/>
                </a:ext>
              </a:extLst>
            </p:cNvPr>
            <p:cNvSpPr/>
            <p:nvPr/>
          </p:nvSpPr>
          <p:spPr>
            <a:xfrm>
              <a:off x="0" y="10074362"/>
              <a:ext cx="24384000" cy="3641637"/>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oup 3">
              <a:extLst>
                <a:ext uri="{FF2B5EF4-FFF2-40B4-BE49-F238E27FC236}">
                  <a16:creationId xmlns:a16="http://schemas.microsoft.com/office/drawing/2014/main" id="{5DFAC5BF-5645-3CA1-F7D0-05D85CD97408}"/>
                </a:ext>
              </a:extLst>
            </p:cNvPr>
            <p:cNvGrpSpPr/>
            <p:nvPr/>
          </p:nvGrpSpPr>
          <p:grpSpPr>
            <a:xfrm>
              <a:off x="1989922" y="10215119"/>
              <a:ext cx="20425555" cy="3227891"/>
              <a:chOff x="2117930" y="10215119"/>
              <a:chExt cx="20425555" cy="3227891"/>
            </a:xfrm>
          </p:grpSpPr>
          <p:grpSp>
            <p:nvGrpSpPr>
              <p:cNvPr id="11" name="Group 10">
                <a:extLst>
                  <a:ext uri="{FF2B5EF4-FFF2-40B4-BE49-F238E27FC236}">
                    <a16:creationId xmlns:a16="http://schemas.microsoft.com/office/drawing/2014/main" id="{9FF6DABE-8E09-E854-00FE-DB3DED97220C}"/>
                  </a:ext>
                </a:extLst>
              </p:cNvPr>
              <p:cNvGrpSpPr/>
              <p:nvPr/>
            </p:nvGrpSpPr>
            <p:grpSpPr>
              <a:xfrm>
                <a:off x="2117930" y="10215119"/>
                <a:ext cx="5390210" cy="3227891"/>
                <a:chOff x="1152730" y="10215119"/>
                <a:chExt cx="5390210" cy="3227891"/>
              </a:xfrm>
            </p:grpSpPr>
            <p:pic>
              <p:nvPicPr>
                <p:cNvPr id="27" name="Google Shape;75;p2" descr="Изображение">
                  <a:extLst>
                    <a:ext uri="{FF2B5EF4-FFF2-40B4-BE49-F238E27FC236}">
                      <a16:creationId xmlns:a16="http://schemas.microsoft.com/office/drawing/2014/main" id="{0F17CAF6-F439-541D-F282-4317BB012BF4}"/>
                    </a:ext>
                  </a:extLst>
                </p:cNvPr>
                <p:cNvPicPr preferRelativeResize="0"/>
                <p:nvPr/>
              </p:nvPicPr>
              <p:blipFill rotWithShape="1">
                <a:blip r:embed="rId6">
                  <a:alphaModFix/>
                </a:blip>
                <a:srcRect/>
                <a:stretch/>
              </p:blipFill>
              <p:spPr>
                <a:xfrm>
                  <a:off x="2864172" y="11415449"/>
                  <a:ext cx="2026898" cy="2027561"/>
                </a:xfrm>
                <a:prstGeom prst="rect">
                  <a:avLst/>
                </a:prstGeom>
                <a:noFill/>
                <a:ln>
                  <a:noFill/>
                </a:ln>
              </p:spPr>
            </p:pic>
            <p:sp>
              <p:nvSpPr>
                <p:cNvPr id="28" name="TextBox 27">
                  <a:extLst>
                    <a:ext uri="{FF2B5EF4-FFF2-40B4-BE49-F238E27FC236}">
                      <a16:creationId xmlns:a16="http://schemas.microsoft.com/office/drawing/2014/main" id="{561EF920-9846-D339-5B21-3206B12D8C75}"/>
                    </a:ext>
                  </a:extLst>
                </p:cNvPr>
                <p:cNvSpPr txBox="1"/>
                <p:nvPr/>
              </p:nvSpPr>
              <p:spPr>
                <a:xfrm>
                  <a:off x="1152730" y="10215119"/>
                  <a:ext cx="5390210" cy="1415772"/>
                </a:xfrm>
                <a:prstGeom prst="rect">
                  <a:avLst/>
                </a:prstGeom>
                <a:noFill/>
                <a:effectLst>
                  <a:outerShdw blurRad="50800" dist="50800" dir="5400000" algn="ctr" rotWithShape="0">
                    <a:srgbClr val="0D2D51"/>
                  </a:outerShdw>
                </a:effectLst>
              </p:spPr>
              <p:txBody>
                <a:bodyPr wrap="square" rtlCol="0">
                  <a:spAutoFit/>
                </a:bodyPr>
                <a:lstStyle/>
                <a:p>
                  <a:pPr lvl="0" algn="ctr" defTabSz="457200">
                    <a:buClr>
                      <a:srgbClr val="000000"/>
                    </a:buClr>
                    <a:defRPr/>
                  </a:pPr>
                  <a:r>
                    <a:rPr lang="en-US" sz="2000" b="1" kern="0" dirty="0" err="1">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Especialistas</a:t>
                  </a:r>
                  <a:r>
                    <a:rPr lang="en-US" sz="2000" b="1" kern="0" dirty="0">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 </a:t>
                  </a:r>
                  <a:r>
                    <a:rPr lang="en-US" sz="2000" b="1" kern="0" dirty="0" err="1">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en</a:t>
                  </a:r>
                  <a:r>
                    <a:rPr lang="en-US" sz="2000" b="1" kern="0" dirty="0">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 </a:t>
                  </a:r>
                  <a:r>
                    <a:rPr lang="en-US" sz="2000" b="1" kern="0" dirty="0" err="1">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adquisición</a:t>
                  </a:r>
                  <a:r>
                    <a:rPr lang="en-US" sz="2000" b="1" kern="0" dirty="0">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 de </a:t>
                  </a:r>
                  <a:r>
                    <a:rPr lang="en-US" sz="2000" b="1" kern="0" dirty="0" err="1">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clientes</a:t>
                  </a:r>
                  <a:endParaRPr lang="en-US" sz="2000" b="1" kern="0" dirty="0">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endParaRPr>
                </a:p>
              </p:txBody>
            </p:sp>
          </p:grpSp>
          <p:grpSp>
            <p:nvGrpSpPr>
              <p:cNvPr id="12" name="Group 11">
                <a:extLst>
                  <a:ext uri="{FF2B5EF4-FFF2-40B4-BE49-F238E27FC236}">
                    <a16:creationId xmlns:a16="http://schemas.microsoft.com/office/drawing/2014/main" id="{8A2F447F-C81E-BDA4-E32F-A4C975D96D36}"/>
                  </a:ext>
                </a:extLst>
              </p:cNvPr>
              <p:cNvGrpSpPr/>
              <p:nvPr/>
            </p:nvGrpSpPr>
            <p:grpSpPr>
              <a:xfrm>
                <a:off x="8765412" y="10215119"/>
                <a:ext cx="2212786" cy="3134425"/>
                <a:chOff x="7681730" y="10215119"/>
                <a:chExt cx="2212786" cy="3134425"/>
              </a:xfrm>
            </p:grpSpPr>
            <p:pic>
              <p:nvPicPr>
                <p:cNvPr id="25" name="Google Shape;67;p2" descr="Изображение">
                  <a:extLst>
                    <a:ext uri="{FF2B5EF4-FFF2-40B4-BE49-F238E27FC236}">
                      <a16:creationId xmlns:a16="http://schemas.microsoft.com/office/drawing/2014/main" id="{32D26D0D-F22A-1ADB-BA7C-258BC7C7B2EA}"/>
                    </a:ext>
                  </a:extLst>
                </p:cNvPr>
                <p:cNvPicPr preferRelativeResize="0"/>
                <p:nvPr/>
              </p:nvPicPr>
              <p:blipFill rotWithShape="1">
                <a:blip r:embed="rId7">
                  <a:alphaModFix/>
                  <a:duotone>
                    <a:schemeClr val="accent2">
                      <a:shade val="45000"/>
                      <a:satMod val="135000"/>
                    </a:schemeClr>
                    <a:prstClr val="white"/>
                  </a:duotone>
                </a:blip>
                <a:srcRect/>
                <a:stretch/>
              </p:blipFill>
              <p:spPr>
                <a:xfrm>
                  <a:off x="8007422" y="11508915"/>
                  <a:ext cx="1561394" cy="1840629"/>
                </a:xfrm>
                <a:prstGeom prst="rect">
                  <a:avLst/>
                </a:prstGeom>
                <a:noFill/>
                <a:ln>
                  <a:noFill/>
                </a:ln>
              </p:spPr>
            </p:pic>
            <p:sp>
              <p:nvSpPr>
                <p:cNvPr id="26" name="TextBox 25">
                  <a:extLst>
                    <a:ext uri="{FF2B5EF4-FFF2-40B4-BE49-F238E27FC236}">
                      <a16:creationId xmlns:a16="http://schemas.microsoft.com/office/drawing/2014/main" id="{1B9AE1FE-7CAB-8DD3-C3F7-12F7F64A9FB1}"/>
                    </a:ext>
                  </a:extLst>
                </p:cNvPr>
                <p:cNvSpPr txBox="1"/>
                <p:nvPr/>
              </p:nvSpPr>
              <p:spPr>
                <a:xfrm>
                  <a:off x="7681730" y="10215119"/>
                  <a:ext cx="2212786" cy="1415772"/>
                </a:xfrm>
                <a:prstGeom prst="rect">
                  <a:avLst/>
                </a:prstGeom>
                <a:noFill/>
                <a:effectLst>
                  <a:outerShdw blurRad="50800" dist="38100" dir="2700000" algn="tl" rotWithShape="0">
                    <a:prstClr val="black">
                      <a:alpha val="40000"/>
                    </a:prstClr>
                  </a:outerShdw>
                </a:effectLst>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000" b="1" i="0" u="none" strike="noStrike" kern="0" cap="none" spc="0" normalizeH="0" baseline="0" noProof="0" dirty="0" err="1">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Fundada</a:t>
                  </a:r>
                  <a:endPar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000" b="1" i="0" u="none" strike="noStrike" kern="0" cap="none" spc="0" normalizeH="0" baseline="0" noProof="0" dirty="0" err="1">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en</a:t>
                  </a:r>
                  <a:r>
                    <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 1993</a:t>
                  </a:r>
                </a:p>
              </p:txBody>
            </p:sp>
          </p:grpSp>
          <p:grpSp>
            <p:nvGrpSpPr>
              <p:cNvPr id="13" name="Group 12">
                <a:extLst>
                  <a:ext uri="{FF2B5EF4-FFF2-40B4-BE49-F238E27FC236}">
                    <a16:creationId xmlns:a16="http://schemas.microsoft.com/office/drawing/2014/main" id="{C3A180A0-ECD8-8A78-CA2B-F4582EAE38AB}"/>
                  </a:ext>
                </a:extLst>
              </p:cNvPr>
              <p:cNvGrpSpPr/>
              <p:nvPr/>
            </p:nvGrpSpPr>
            <p:grpSpPr>
              <a:xfrm>
                <a:off x="12983190" y="10215119"/>
                <a:ext cx="4396078" cy="3125030"/>
                <a:chOff x="11591096" y="10215119"/>
                <a:chExt cx="4396078" cy="3125030"/>
              </a:xfrm>
            </p:grpSpPr>
            <p:pic>
              <p:nvPicPr>
                <p:cNvPr id="23" name="Google Shape;71;p2" descr="Изображение">
                  <a:extLst>
                    <a:ext uri="{FF2B5EF4-FFF2-40B4-BE49-F238E27FC236}">
                      <a16:creationId xmlns:a16="http://schemas.microsoft.com/office/drawing/2014/main" id="{2933B28B-1C2E-B7F5-B081-ECCB9D4408A4}"/>
                    </a:ext>
                  </a:extLst>
                </p:cNvPr>
                <p:cNvPicPr preferRelativeResize="0"/>
                <p:nvPr/>
              </p:nvPicPr>
              <p:blipFill rotWithShape="1">
                <a:blip r:embed="rId8">
                  <a:alphaModFix/>
                </a:blip>
                <a:srcRect/>
                <a:stretch/>
              </p:blipFill>
              <p:spPr>
                <a:xfrm>
                  <a:off x="12929146" y="11518313"/>
                  <a:ext cx="1850656" cy="1821836"/>
                </a:xfrm>
                <a:prstGeom prst="rect">
                  <a:avLst/>
                </a:prstGeom>
                <a:noFill/>
                <a:ln>
                  <a:noFill/>
                </a:ln>
              </p:spPr>
            </p:pic>
            <p:sp>
              <p:nvSpPr>
                <p:cNvPr id="24" name="TextBox 23">
                  <a:extLst>
                    <a:ext uri="{FF2B5EF4-FFF2-40B4-BE49-F238E27FC236}">
                      <a16:creationId xmlns:a16="http://schemas.microsoft.com/office/drawing/2014/main" id="{09BBC6B8-CA08-A420-77A7-BCB0A83CF928}"/>
                    </a:ext>
                  </a:extLst>
                </p:cNvPr>
                <p:cNvSpPr txBox="1"/>
                <p:nvPr/>
              </p:nvSpPr>
              <p:spPr>
                <a:xfrm>
                  <a:off x="11591096" y="10215119"/>
                  <a:ext cx="4396078" cy="1415772"/>
                </a:xfrm>
                <a:prstGeom prst="rect">
                  <a:avLst/>
                </a:prstGeom>
                <a:noFill/>
                <a:effectLst>
                  <a:outerShdw blurRad="50800" dist="38100" dir="2700000" algn="tl" rotWithShape="0">
                    <a:prstClr val="black">
                      <a:alpha val="40000"/>
                    </a:prstClr>
                  </a:outerShdw>
                </a:effectLst>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000" b="1" i="0" u="none" strike="noStrike" kern="0" cap="none" spc="0" normalizeH="0" baseline="0" noProof="0" dirty="0" err="1">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Milliones</a:t>
                  </a:r>
                  <a:r>
                    <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 de</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000" b="1" i="0" u="none" strike="noStrike" kern="0" cap="none" spc="0" normalizeH="0" baseline="0" noProof="0" dirty="0" err="1">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clientes</a:t>
                  </a:r>
                  <a:r>
                    <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adquiridos</a:t>
                  </a:r>
                  <a:endPar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endParaRPr>
                </a:p>
              </p:txBody>
            </p:sp>
          </p:grpSp>
          <p:grpSp>
            <p:nvGrpSpPr>
              <p:cNvPr id="18" name="Group 17">
                <a:extLst>
                  <a:ext uri="{FF2B5EF4-FFF2-40B4-BE49-F238E27FC236}">
                    <a16:creationId xmlns:a16="http://schemas.microsoft.com/office/drawing/2014/main" id="{FA54F4B1-F1CC-B9A4-A63E-590C6304C413}"/>
                  </a:ext>
                </a:extLst>
              </p:cNvPr>
              <p:cNvGrpSpPr/>
              <p:nvPr/>
            </p:nvGrpSpPr>
            <p:grpSpPr>
              <a:xfrm>
                <a:off x="18278855" y="10215119"/>
                <a:ext cx="4264630" cy="2751640"/>
                <a:chOff x="17313655" y="10215119"/>
                <a:chExt cx="4264630" cy="2751640"/>
              </a:xfrm>
            </p:grpSpPr>
            <p:pic>
              <p:nvPicPr>
                <p:cNvPr id="21" name="Google Shape;70;p2" descr="Изображение">
                  <a:extLst>
                    <a:ext uri="{FF2B5EF4-FFF2-40B4-BE49-F238E27FC236}">
                      <a16:creationId xmlns:a16="http://schemas.microsoft.com/office/drawing/2014/main" id="{EAE37FBE-8B83-1164-5D74-BD5A12F1BCAF}"/>
                    </a:ext>
                  </a:extLst>
                </p:cNvPr>
                <p:cNvPicPr preferRelativeResize="0"/>
                <p:nvPr/>
              </p:nvPicPr>
              <p:blipFill rotWithShape="1">
                <a:blip r:embed="rId9">
                  <a:alphaModFix/>
                </a:blip>
                <a:srcRect/>
                <a:stretch/>
              </p:blipFill>
              <p:spPr>
                <a:xfrm>
                  <a:off x="18316539" y="11891703"/>
                  <a:ext cx="2258840" cy="1075056"/>
                </a:xfrm>
                <a:prstGeom prst="rect">
                  <a:avLst/>
                </a:prstGeom>
                <a:noFill/>
                <a:ln>
                  <a:noFill/>
                </a:ln>
              </p:spPr>
            </p:pic>
            <p:sp>
              <p:nvSpPr>
                <p:cNvPr id="22" name="TextBox 21">
                  <a:extLst>
                    <a:ext uri="{FF2B5EF4-FFF2-40B4-BE49-F238E27FC236}">
                      <a16:creationId xmlns:a16="http://schemas.microsoft.com/office/drawing/2014/main" id="{296CD905-8AB4-F12C-C7CB-C752656071DE}"/>
                    </a:ext>
                  </a:extLst>
                </p:cNvPr>
                <p:cNvSpPr txBox="1"/>
                <p:nvPr/>
              </p:nvSpPr>
              <p:spPr>
                <a:xfrm>
                  <a:off x="17313655" y="10215119"/>
                  <a:ext cx="4264630" cy="1415772"/>
                </a:xfrm>
                <a:prstGeom prst="rect">
                  <a:avLst/>
                </a:prstGeom>
                <a:noFill/>
                <a:effectLst>
                  <a:outerShdw blurRad="50800" dist="38100" dir="2700000" algn="tl" rotWithShape="0">
                    <a:prstClr val="black">
                      <a:alpha val="40000"/>
                    </a:prstClr>
                  </a:outerShdw>
                </a:effectLst>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Miles de </a:t>
                  </a:r>
                  <a:r>
                    <a:rPr kumimoji="0" lang="en-US" sz="2000" b="1" i="0" u="none" strike="noStrike" kern="0" cap="none" spc="0" normalizeH="0" baseline="0" noProof="0" dirty="0" err="1">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Milliones</a:t>
                  </a:r>
                  <a:endPar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lang="en-US" sz="2000" b="1" kern="0" dirty="0" err="1">
                      <a:solidFill>
                        <a:schemeClr val="bg1"/>
                      </a:solidFill>
                      <a:effectLst>
                        <a:outerShdw blurRad="50800" dist="38100" dir="2700000" algn="tl" rotWithShape="0">
                          <a:schemeClr val="accent1">
                            <a:alpha val="40000"/>
                          </a:schemeClr>
                        </a:outerShdw>
                      </a:effectLst>
                      <a:latin typeface="Calibri" panose="020F0502020204030204" pitchFamily="34" charset="0"/>
                      <a:cs typeface="Calibri" panose="020F0502020204030204" pitchFamily="34" charset="0"/>
                      <a:sym typeface="Arial"/>
                    </a:rPr>
                    <a:t>en</a:t>
                  </a:r>
                  <a:r>
                    <a:rPr kumimoji="0" lang="en-US" sz="2000" b="1" i="0" u="none" strike="noStrike" kern="0" cap="none" spc="0" normalizeH="0" baseline="0" noProof="0" dirty="0">
                      <a:ln>
                        <a:noFill/>
                      </a:ln>
                      <a:solidFill>
                        <a:schemeClr val="bg1"/>
                      </a:solidFill>
                      <a:effectLst>
                        <a:outerShdw blurRad="50800" dist="38100" dir="2700000" algn="tl" rotWithShape="0">
                          <a:schemeClr val="accent1">
                            <a:alpha val="40000"/>
                          </a:schemeClr>
                        </a:outerShdw>
                      </a:effectLst>
                      <a:uLnTx/>
                      <a:uFillTx/>
                      <a:latin typeface="Calibri" panose="020F0502020204030204" pitchFamily="34" charset="0"/>
                      <a:ea typeface="+mn-ea"/>
                      <a:cs typeface="Calibri" panose="020F0502020204030204" pitchFamily="34" charset="0"/>
                      <a:sym typeface="Arial"/>
                    </a:rPr>
                    <a:t> ventes</a:t>
                  </a:r>
                </a:p>
              </p:txBody>
            </p:sp>
          </p:grpSp>
        </p:grpSp>
      </p:grpSp>
      <p:grpSp>
        <p:nvGrpSpPr>
          <p:cNvPr id="29" name="Group 28">
            <a:extLst>
              <a:ext uri="{FF2B5EF4-FFF2-40B4-BE49-F238E27FC236}">
                <a16:creationId xmlns:a16="http://schemas.microsoft.com/office/drawing/2014/main" id="{A3C77E92-1DFC-356D-CB6D-413B31BF6BBC}"/>
              </a:ext>
            </a:extLst>
          </p:cNvPr>
          <p:cNvGrpSpPr/>
          <p:nvPr/>
        </p:nvGrpSpPr>
        <p:grpSpPr>
          <a:xfrm>
            <a:off x="0" y="5038344"/>
            <a:ext cx="12192000" cy="1819656"/>
            <a:chOff x="0" y="10821725"/>
            <a:chExt cx="24384000" cy="3639312"/>
          </a:xfrm>
        </p:grpSpPr>
        <p:sp>
          <p:nvSpPr>
            <p:cNvPr id="30" name="Rectangle 29">
              <a:extLst>
                <a:ext uri="{FF2B5EF4-FFF2-40B4-BE49-F238E27FC236}">
                  <a16:creationId xmlns:a16="http://schemas.microsoft.com/office/drawing/2014/main" id="{F8000A88-425D-3499-C928-50C81F9BB08A}"/>
                </a:ext>
              </a:extLst>
            </p:cNvPr>
            <p:cNvSpPr/>
            <p:nvPr/>
          </p:nvSpPr>
          <p:spPr>
            <a:xfrm>
              <a:off x="0" y="10821725"/>
              <a:ext cx="24384000" cy="363931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31" name="Picture 30">
              <a:extLst>
                <a:ext uri="{FF2B5EF4-FFF2-40B4-BE49-F238E27FC236}">
                  <a16:creationId xmlns:a16="http://schemas.microsoft.com/office/drawing/2014/main" id="{7D66044F-B594-FC92-659F-DCDBDF16ACC3}"/>
                </a:ext>
              </a:extLst>
            </p:cNvPr>
            <p:cNvPicPr>
              <a:picLocks noChangeAspect="1"/>
            </p:cNvPicPr>
            <p:nvPr/>
          </p:nvPicPr>
          <p:blipFill>
            <a:blip r:embed="rId10"/>
            <a:srcRect/>
            <a:stretch/>
          </p:blipFill>
          <p:spPr>
            <a:xfrm>
              <a:off x="14547116" y="11783725"/>
              <a:ext cx="2103120" cy="1715310"/>
            </a:xfrm>
            <a:prstGeom prst="rect">
              <a:avLst/>
            </a:prstGeom>
            <a:effectLst>
              <a:outerShdw blurRad="50800" dist="38100" dir="2700000" algn="tl" rotWithShape="0">
                <a:prstClr val="black">
                  <a:alpha val="40000"/>
                </a:prstClr>
              </a:outerShdw>
            </a:effectLst>
          </p:spPr>
        </p:pic>
        <p:pic>
          <p:nvPicPr>
            <p:cNvPr id="32" name="Picture 31">
              <a:extLst>
                <a:ext uri="{FF2B5EF4-FFF2-40B4-BE49-F238E27FC236}">
                  <a16:creationId xmlns:a16="http://schemas.microsoft.com/office/drawing/2014/main" id="{391AD6EF-1938-3E40-BC96-7C86C0212DD9}"/>
                </a:ext>
              </a:extLst>
            </p:cNvPr>
            <p:cNvPicPr>
              <a:picLocks noChangeAspect="1"/>
            </p:cNvPicPr>
            <p:nvPr/>
          </p:nvPicPr>
          <p:blipFill>
            <a:blip r:embed="rId11"/>
            <a:srcRect/>
            <a:stretch/>
          </p:blipFill>
          <p:spPr>
            <a:xfrm>
              <a:off x="1823444" y="11592513"/>
              <a:ext cx="2479144" cy="2097738"/>
            </a:xfrm>
            <a:prstGeom prst="rect">
              <a:avLst/>
            </a:prstGeom>
            <a:effectLst>
              <a:outerShdw blurRad="50800" dist="38100" dir="2700000" algn="tl" rotWithShape="0">
                <a:prstClr val="black">
                  <a:alpha val="40000"/>
                </a:prstClr>
              </a:outerShdw>
            </a:effectLst>
          </p:spPr>
        </p:pic>
        <p:pic>
          <p:nvPicPr>
            <p:cNvPr id="33" name="Picture 32">
              <a:extLst>
                <a:ext uri="{FF2B5EF4-FFF2-40B4-BE49-F238E27FC236}">
                  <a16:creationId xmlns:a16="http://schemas.microsoft.com/office/drawing/2014/main" id="{FEEF4623-F69A-3FC9-088F-8079AFA06622}"/>
                </a:ext>
              </a:extLst>
            </p:cNvPr>
            <p:cNvPicPr>
              <a:picLocks noChangeAspect="1"/>
            </p:cNvPicPr>
            <p:nvPr/>
          </p:nvPicPr>
          <p:blipFill>
            <a:blip r:embed="rId12"/>
            <a:srcRect/>
            <a:stretch/>
          </p:blipFill>
          <p:spPr>
            <a:xfrm>
              <a:off x="9868932" y="11612681"/>
              <a:ext cx="2958450" cy="2057400"/>
            </a:xfrm>
            <a:prstGeom prst="rect">
              <a:avLst/>
            </a:prstGeom>
            <a:effectLst>
              <a:outerShdw blurRad="50800" dist="38100" dir="2700000" algn="tl" rotWithShape="0">
                <a:prstClr val="black">
                  <a:alpha val="40000"/>
                </a:prstClr>
              </a:outerShdw>
            </a:effectLst>
          </p:spPr>
        </p:pic>
        <p:pic>
          <p:nvPicPr>
            <p:cNvPr id="34" name="Picture 33">
              <a:extLst>
                <a:ext uri="{FF2B5EF4-FFF2-40B4-BE49-F238E27FC236}">
                  <a16:creationId xmlns:a16="http://schemas.microsoft.com/office/drawing/2014/main" id="{8A871904-BE9B-C6B6-24DF-6B55DB201367}"/>
                </a:ext>
              </a:extLst>
            </p:cNvPr>
            <p:cNvPicPr>
              <a:picLocks noChangeAspect="1"/>
            </p:cNvPicPr>
            <p:nvPr/>
          </p:nvPicPr>
          <p:blipFill>
            <a:blip r:embed="rId13"/>
            <a:srcRect/>
            <a:stretch/>
          </p:blipFill>
          <p:spPr>
            <a:xfrm>
              <a:off x="6088918" y="11589821"/>
              <a:ext cx="2017436" cy="2103120"/>
            </a:xfrm>
            <a:prstGeom prst="rect">
              <a:avLst/>
            </a:prstGeom>
            <a:effectLst>
              <a:outerShdw blurRad="50800" dist="38100" dir="2700000" algn="tl" rotWithShape="0">
                <a:prstClr val="black">
                  <a:alpha val="40000"/>
                </a:prstClr>
              </a:outerShdw>
            </a:effectLst>
          </p:spPr>
        </p:pic>
        <p:pic>
          <p:nvPicPr>
            <p:cNvPr id="35" name="Picture 34">
              <a:extLst>
                <a:ext uri="{FF2B5EF4-FFF2-40B4-BE49-F238E27FC236}">
                  <a16:creationId xmlns:a16="http://schemas.microsoft.com/office/drawing/2014/main" id="{A10292D4-D418-BE56-9547-C4F1757D4EC8}"/>
                </a:ext>
              </a:extLst>
            </p:cNvPr>
            <p:cNvPicPr>
              <a:picLocks noChangeAspect="1"/>
            </p:cNvPicPr>
            <p:nvPr/>
          </p:nvPicPr>
          <p:blipFill rotWithShape="1">
            <a:blip r:embed="rId14"/>
            <a:srcRect t="27099" b="24633"/>
            <a:stretch>
              <a:fillRect/>
            </a:stretch>
          </p:blipFill>
          <p:spPr>
            <a:xfrm>
              <a:off x="18369716" y="11589823"/>
              <a:ext cx="4591884" cy="2216380"/>
            </a:xfrm>
            <a:prstGeom prst="rect">
              <a:avLst/>
            </a:prstGeom>
            <a:effectLst>
              <a:outerShdw blurRad="50800" dist="38100" dir="2700000" algn="tl" rotWithShape="0">
                <a:prstClr val="black">
                  <a:alpha val="40000"/>
                </a:prstClr>
              </a:outerShdw>
            </a:effectLst>
          </p:spPr>
        </p:pic>
      </p:grpSp>
      <p:grpSp>
        <p:nvGrpSpPr>
          <p:cNvPr id="9" name="Group 8">
            <a:extLst>
              <a:ext uri="{FF2B5EF4-FFF2-40B4-BE49-F238E27FC236}">
                <a16:creationId xmlns:a16="http://schemas.microsoft.com/office/drawing/2014/main" id="{BE7F4705-534D-EC3F-0F14-BF399D7728E3}"/>
              </a:ext>
            </a:extLst>
          </p:cNvPr>
          <p:cNvGrpSpPr/>
          <p:nvPr/>
        </p:nvGrpSpPr>
        <p:grpSpPr>
          <a:xfrm>
            <a:off x="0" y="5038344"/>
            <a:ext cx="12192000" cy="1819656"/>
            <a:chOff x="-401238" y="10169825"/>
            <a:chExt cx="24384000" cy="3639312"/>
          </a:xfrm>
        </p:grpSpPr>
        <p:sp>
          <p:nvSpPr>
            <p:cNvPr id="36" name="Rectangle 35">
              <a:extLst>
                <a:ext uri="{FF2B5EF4-FFF2-40B4-BE49-F238E27FC236}">
                  <a16:creationId xmlns:a16="http://schemas.microsoft.com/office/drawing/2014/main" id="{D19262B9-3251-5B1E-D20D-149BD02B7D3D}"/>
                </a:ext>
              </a:extLst>
            </p:cNvPr>
            <p:cNvSpPr/>
            <p:nvPr/>
          </p:nvSpPr>
          <p:spPr>
            <a:xfrm>
              <a:off x="-401238" y="10169825"/>
              <a:ext cx="24384000" cy="363931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7" name="Picture 36">
              <a:extLst>
                <a:ext uri="{FF2B5EF4-FFF2-40B4-BE49-F238E27FC236}">
                  <a16:creationId xmlns:a16="http://schemas.microsoft.com/office/drawing/2014/main" id="{9C847C24-450F-15B5-70E2-DDAFF53A6A8D}"/>
                </a:ext>
              </a:extLst>
            </p:cNvPr>
            <p:cNvPicPr>
              <a:picLocks noChangeAspect="1"/>
            </p:cNvPicPr>
            <p:nvPr/>
          </p:nvPicPr>
          <p:blipFill>
            <a:blip r:embed="rId15"/>
            <a:srcRect/>
            <a:stretch/>
          </p:blipFill>
          <p:spPr>
            <a:xfrm>
              <a:off x="13071530" y="10696863"/>
              <a:ext cx="4881004" cy="2361136"/>
            </a:xfrm>
            <a:prstGeom prst="rect">
              <a:avLst/>
            </a:prstGeom>
            <a:effectLst>
              <a:outerShdw blurRad="50800" dist="38100" dir="2700000" algn="tl" rotWithShape="0">
                <a:prstClr val="black">
                  <a:alpha val="40000"/>
                </a:prstClr>
              </a:outerShdw>
            </a:effectLst>
          </p:spPr>
        </p:pic>
        <p:pic>
          <p:nvPicPr>
            <p:cNvPr id="40" name="Picture 39">
              <a:extLst>
                <a:ext uri="{FF2B5EF4-FFF2-40B4-BE49-F238E27FC236}">
                  <a16:creationId xmlns:a16="http://schemas.microsoft.com/office/drawing/2014/main" id="{ED386F20-24A8-0F71-2EBA-2AF97B70875D}"/>
                </a:ext>
              </a:extLst>
            </p:cNvPr>
            <p:cNvPicPr>
              <a:picLocks noChangeAspect="1"/>
            </p:cNvPicPr>
            <p:nvPr/>
          </p:nvPicPr>
          <p:blipFill>
            <a:blip r:embed="rId16"/>
            <a:srcRect/>
            <a:stretch/>
          </p:blipFill>
          <p:spPr>
            <a:xfrm>
              <a:off x="5266774" y="10895687"/>
              <a:ext cx="4929618" cy="1963490"/>
            </a:xfrm>
            <a:prstGeom prst="rect">
              <a:avLst/>
            </a:prstGeom>
            <a:effectLst>
              <a:outerShdw blurRad="50800" dist="38100" dir="2700000" algn="tl" rotWithShape="0">
                <a:prstClr val="black">
                  <a:alpha val="40000"/>
                </a:prstClr>
              </a:outerShdw>
            </a:effectLst>
          </p:spPr>
        </p:pic>
      </p:grpSp>
      <p:pic>
        <p:nvPicPr>
          <p:cNvPr id="38" name="Picture 37">
            <a:extLst>
              <a:ext uri="{FF2B5EF4-FFF2-40B4-BE49-F238E27FC236}">
                <a16:creationId xmlns:a16="http://schemas.microsoft.com/office/drawing/2014/main" id="{835F89C8-7AEB-ACB5-2C4B-9C862D1DF1D1}"/>
              </a:ext>
            </a:extLst>
          </p:cNvPr>
          <p:cNvPicPr>
            <a:picLocks noChangeAspect="1"/>
          </p:cNvPicPr>
          <p:nvPr/>
        </p:nvPicPr>
        <p:blipFill>
          <a:blip r:embed="rId17"/>
          <a:stretch>
            <a:fillRect/>
          </a:stretch>
        </p:blipFill>
        <p:spPr>
          <a:xfrm>
            <a:off x="-4363" y="407558"/>
            <a:ext cx="12196364" cy="1245045"/>
          </a:xfrm>
          <a:prstGeom prst="rect">
            <a:avLst/>
          </a:prstGeom>
        </p:spPr>
      </p:pic>
    </p:spTree>
    <p:extLst>
      <p:ext uri="{BB962C8B-B14F-4D97-AF65-F5344CB8AC3E}">
        <p14:creationId xmlns:p14="http://schemas.microsoft.com/office/powerpoint/2010/main" val="202277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2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8" fill="hold" nodeType="clickEffect">
                                  <p:stCondLst>
                                    <p:cond delay="0"/>
                                  </p:stCondLst>
                                  <p:childTnLst>
                                    <p:animEffect transition="out" filter="wipe(left)">
                                      <p:cBhvr>
                                        <p:cTn id="23" dur="500"/>
                                        <p:tgtEl>
                                          <p:spTgt spid="2"/>
                                        </p:tgtEl>
                                      </p:cBhvr>
                                    </p:animEffect>
                                    <p:set>
                                      <p:cBhvr>
                                        <p:cTn id="24" dur="1" fill="hold">
                                          <p:stCondLst>
                                            <p:cond delay="499"/>
                                          </p:stCondLst>
                                        </p:cTn>
                                        <p:tgtEl>
                                          <p:spTgt spid="2"/>
                                        </p:tgtEl>
                                        <p:attrNameLst>
                                          <p:attrName>style.visibility</p:attrName>
                                        </p:attrNameLst>
                                      </p:cBhvr>
                                      <p:to>
                                        <p:strVal val="hidden"/>
                                      </p:to>
                                    </p:set>
                                  </p:childTnLst>
                                </p:cTn>
                              </p:par>
                              <p:par>
                                <p:cTn id="25" presetID="22" presetClass="entr" presetSubtype="8"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8" fill="hold" nodeType="clickEffect">
                                  <p:stCondLst>
                                    <p:cond delay="0"/>
                                  </p:stCondLst>
                                  <p:childTnLst>
                                    <p:animEffect transition="out" filter="wipe(left)">
                                      <p:cBhvr>
                                        <p:cTn id="31" dur="500"/>
                                        <p:tgtEl>
                                          <p:spTgt spid="29"/>
                                        </p:tgtEl>
                                      </p:cBhvr>
                                    </p:animEffect>
                                    <p:set>
                                      <p:cBhvr>
                                        <p:cTn id="32" dur="1" fill="hold">
                                          <p:stCondLst>
                                            <p:cond delay="499"/>
                                          </p:stCondLst>
                                        </p:cTn>
                                        <p:tgtEl>
                                          <p:spTgt spid="29"/>
                                        </p:tgtEl>
                                        <p:attrNameLst>
                                          <p:attrName>style.visibility</p:attrName>
                                        </p:attrNameLst>
                                      </p:cBhvr>
                                      <p:to>
                                        <p:strVal val="hidden"/>
                                      </p:to>
                                    </p:set>
                                  </p:childTnLst>
                                </p:cTn>
                              </p:par>
                              <p:par>
                                <p:cTn id="33" presetID="22" presetClass="entr" presetSubtype="8"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a:extLst>
            <a:ext uri="{FF2B5EF4-FFF2-40B4-BE49-F238E27FC236}">
              <a16:creationId xmlns:a16="http://schemas.microsoft.com/office/drawing/2014/main" id="{CE65B719-3680-E696-52F2-425346A81CCE}"/>
            </a:ext>
          </a:extLst>
        </p:cNvPr>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E405C013-7A73-844A-B2CD-C1F95BC28A8A}"/>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a:ln>
            <a:solidFill>
              <a:schemeClr val="bg1"/>
            </a:solidFill>
          </a:ln>
        </p:spPr>
      </p:pic>
      <p:sp>
        <p:nvSpPr>
          <p:cNvPr id="10" name="TextBox 9">
            <a:extLst>
              <a:ext uri="{FF2B5EF4-FFF2-40B4-BE49-F238E27FC236}">
                <a16:creationId xmlns:a16="http://schemas.microsoft.com/office/drawing/2014/main" id="{A1922C78-B02B-1AD0-DB67-818AA60E38DA}"/>
              </a:ext>
            </a:extLst>
          </p:cNvPr>
          <p:cNvSpPr txBox="1"/>
          <p:nvPr/>
        </p:nvSpPr>
        <p:spPr>
          <a:xfrm>
            <a:off x="698272" y="214105"/>
            <a:ext cx="10795455" cy="1015663"/>
          </a:xfrm>
          <a:prstGeom prst="rect">
            <a:avLst/>
          </a:prstGeom>
          <a:noFill/>
        </p:spPr>
        <p:txBody>
          <a:bodyPr wrap="none" rtlCol="0">
            <a:spAutoFit/>
          </a:bodyPr>
          <a:lstStyle/>
          <a:p>
            <a:pPr lvl="0" algn="ctr">
              <a:defRPr/>
            </a:pPr>
            <a:r>
              <a:rPr lang="en-US" sz="2000" i="1" dirty="0" err="1">
                <a:solidFill>
                  <a:schemeClr val="bg1"/>
                </a:solidFill>
                <a:latin typeface="Calibri" panose="020F0502020204030204" pitchFamily="34" charset="0"/>
                <a:cs typeface="Calibri" panose="020F0502020204030204" pitchFamily="34" charset="0"/>
              </a:rPr>
              <a:t>Aprovechando</a:t>
            </a:r>
            <a:r>
              <a:rPr lang="en-US" sz="2000" i="1" dirty="0">
                <a:solidFill>
                  <a:schemeClr val="bg1"/>
                </a:solidFill>
                <a:latin typeface="Calibri" panose="020F0502020204030204" pitchFamily="34" charset="0"/>
                <a:cs typeface="Calibri" panose="020F0502020204030204" pitchFamily="34" charset="0"/>
              </a:rPr>
              <a:t> la</a:t>
            </a:r>
          </a:p>
          <a:p>
            <a:pPr lvl="0" algn="ctr">
              <a:defRPr/>
            </a:pPr>
            <a:r>
              <a:rPr lang="en-US" sz="4000" b="1" dirty="0">
                <a:solidFill>
                  <a:schemeClr val="bg1"/>
                </a:solidFill>
                <a:latin typeface="Calibri" panose="020F0502020204030204" pitchFamily="34" charset="0"/>
                <a:cs typeface="Calibri" panose="020F0502020204030204" pitchFamily="34" charset="0"/>
              </a:rPr>
              <a:t>DESREGULACIÓN Y DISRUPCIÓN DE LA INDUSTRIA</a:t>
            </a:r>
          </a:p>
        </p:txBody>
      </p:sp>
      <p:pic>
        <p:nvPicPr>
          <p:cNvPr id="23" name="Picture 22" descr="A blue and grey color palette&#10;&#10;Description automatically generated">
            <a:extLst>
              <a:ext uri="{FF2B5EF4-FFF2-40B4-BE49-F238E27FC236}">
                <a16:creationId xmlns:a16="http://schemas.microsoft.com/office/drawing/2014/main" id="{16FA32E0-2EB1-FBA3-BD08-61BFCC229EDF}"/>
              </a:ext>
            </a:extLst>
          </p:cNvPr>
          <p:cNvPicPr>
            <a:picLocks noChangeAspect="1"/>
          </p:cNvPicPr>
          <p:nvPr/>
        </p:nvPicPr>
        <p:blipFill>
          <a:blip r:embed="rId4"/>
          <a:stretch>
            <a:fillRect/>
          </a:stretch>
        </p:blipFill>
        <p:spPr>
          <a:xfrm rot="16200000">
            <a:off x="-2451080" y="3077239"/>
            <a:ext cx="3562350" cy="1104900"/>
          </a:xfrm>
          <a:prstGeom prst="rect">
            <a:avLst/>
          </a:prstGeom>
        </p:spPr>
      </p:pic>
      <p:grpSp>
        <p:nvGrpSpPr>
          <p:cNvPr id="26" name="Group 25">
            <a:extLst>
              <a:ext uri="{FF2B5EF4-FFF2-40B4-BE49-F238E27FC236}">
                <a16:creationId xmlns:a16="http://schemas.microsoft.com/office/drawing/2014/main" id="{787A04DD-1861-F112-76BD-54388A82A8CD}"/>
              </a:ext>
            </a:extLst>
          </p:cNvPr>
          <p:cNvGrpSpPr/>
          <p:nvPr/>
        </p:nvGrpSpPr>
        <p:grpSpPr>
          <a:xfrm>
            <a:off x="524657" y="1294316"/>
            <a:ext cx="3449418" cy="5195384"/>
            <a:chOff x="737021" y="1294316"/>
            <a:chExt cx="3449418" cy="5195384"/>
          </a:xfrm>
        </p:grpSpPr>
        <p:pic>
          <p:nvPicPr>
            <p:cNvPr id="4098" name="Picture 2" descr="How to Make an International Phone Call in 2025 | Global Call Forwarding">
              <a:extLst>
                <a:ext uri="{FF2B5EF4-FFF2-40B4-BE49-F238E27FC236}">
                  <a16:creationId xmlns:a16="http://schemas.microsoft.com/office/drawing/2014/main" id="{0C57A3B0-C139-FA71-19E9-FEAA6357E03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4" t="38" r="-84" b="38"/>
            <a:stretch/>
          </p:blipFill>
          <p:spPr bwMode="auto">
            <a:xfrm>
              <a:off x="737021" y="2230859"/>
              <a:ext cx="3449418" cy="2291399"/>
            </a:xfrm>
            <a:prstGeom prst="rect">
              <a:avLst/>
            </a:prstGeom>
            <a:noFill/>
            <a:ln w="28575">
              <a:noFill/>
              <a:miter lim="800000"/>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EEB398C-DE20-FC96-865E-AAD4BB98BD72}"/>
                </a:ext>
              </a:extLst>
            </p:cNvPr>
            <p:cNvSpPr txBox="1"/>
            <p:nvPr/>
          </p:nvSpPr>
          <p:spPr>
            <a:xfrm>
              <a:off x="737021" y="1294316"/>
              <a:ext cx="3449418" cy="892552"/>
            </a:xfrm>
            <a:prstGeom prst="rect">
              <a:avLst/>
            </a:prstGeom>
            <a:noFill/>
          </p:spPr>
          <p:txBody>
            <a:bodyPr wrap="square" rtlCol="0">
              <a:spAutoFit/>
            </a:bodyPr>
            <a:lstStyle/>
            <a:p>
              <a:pPr algn="ctr"/>
              <a:r>
                <a:rPr lang="en-US" sz="3200" b="1" dirty="0">
                  <a:solidFill>
                    <a:schemeClr val="bg1"/>
                  </a:solidFill>
                  <a:latin typeface="Calibri" panose="020F0502020204030204" pitchFamily="34" charset="0"/>
                  <a:ea typeface="Roboto Black" panose="02000000000000000000" pitchFamily="2" charset="0"/>
                  <a:cs typeface="Calibri" panose="020F0502020204030204" pitchFamily="34" charset="0"/>
                </a:rPr>
                <a:t>1984</a:t>
              </a:r>
              <a:endParaRPr lang="en-US" b="1" dirty="0">
                <a:solidFill>
                  <a:schemeClr val="bg1"/>
                </a:solidFill>
                <a:latin typeface="Calibri" panose="020F0502020204030204" pitchFamily="34" charset="0"/>
                <a:ea typeface="Roboto Black" panose="02000000000000000000" pitchFamily="2" charset="0"/>
                <a:cs typeface="Calibri" panose="020F0502020204030204" pitchFamily="34" charset="0"/>
              </a:endParaRPr>
            </a:p>
            <a:p>
              <a:pPr algn="ctr"/>
              <a:r>
                <a:rPr lang="en-US" i="1" dirty="0" err="1">
                  <a:solidFill>
                    <a:schemeClr val="bg1"/>
                  </a:solidFill>
                  <a:latin typeface="Calibri Light" panose="020F0302020204030204" pitchFamily="34" charset="0"/>
                  <a:ea typeface="Roboto Black" panose="02000000000000000000" pitchFamily="2" charset="0"/>
                  <a:cs typeface="Calibri Light" panose="020F0302020204030204" pitchFamily="34" charset="0"/>
                </a:rPr>
                <a:t>Telefonia</a:t>
              </a:r>
              <a:r>
                <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rPr>
                <a:t> de Larga </a:t>
              </a:r>
              <a:r>
                <a:rPr lang="en-US" i="1" dirty="0" err="1">
                  <a:solidFill>
                    <a:schemeClr val="bg1"/>
                  </a:solidFill>
                  <a:latin typeface="Calibri Light" panose="020F0302020204030204" pitchFamily="34" charset="0"/>
                  <a:ea typeface="Roboto Black" panose="02000000000000000000" pitchFamily="2" charset="0"/>
                  <a:cs typeface="Calibri Light" panose="020F0302020204030204" pitchFamily="34" charset="0"/>
                </a:rPr>
                <a:t>Distacia</a:t>
              </a:r>
              <a:endPar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endParaRPr>
            </a:p>
          </p:txBody>
        </p:sp>
        <p:sp>
          <p:nvSpPr>
            <p:cNvPr id="6" name="TextBox 5">
              <a:extLst>
                <a:ext uri="{FF2B5EF4-FFF2-40B4-BE49-F238E27FC236}">
                  <a16:creationId xmlns:a16="http://schemas.microsoft.com/office/drawing/2014/main" id="{AE61D034-BF10-54D6-5D62-EE4E86127A6F}"/>
                </a:ext>
              </a:extLst>
            </p:cNvPr>
            <p:cNvSpPr txBox="1"/>
            <p:nvPr/>
          </p:nvSpPr>
          <p:spPr>
            <a:xfrm>
              <a:off x="737021" y="4648460"/>
              <a:ext cx="3449418" cy="1754326"/>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La </a:t>
              </a:r>
              <a:r>
                <a:rPr lang="en-US" i="1" dirty="0" err="1">
                  <a:solidFill>
                    <a:schemeClr val="bg1"/>
                  </a:solidFill>
                  <a:latin typeface="Calibri" panose="020F0502020204030204" pitchFamily="34" charset="0"/>
                  <a:cs typeface="Calibri" panose="020F0502020204030204" pitchFamily="34" charset="0"/>
                </a:rPr>
                <a:t>ruptura</a:t>
              </a:r>
              <a:r>
                <a:rPr lang="en-US" i="1" dirty="0">
                  <a:solidFill>
                    <a:schemeClr val="bg1"/>
                  </a:solidFill>
                  <a:latin typeface="Calibri" panose="020F0502020204030204" pitchFamily="34" charset="0"/>
                  <a:cs typeface="Calibri" panose="020F0502020204030204" pitchFamily="34" charset="0"/>
                </a:rPr>
                <a:t> del </a:t>
              </a:r>
              <a:r>
                <a:rPr lang="en-US" i="1" dirty="0" err="1">
                  <a:solidFill>
                    <a:schemeClr val="bg1"/>
                  </a:solidFill>
                  <a:latin typeface="Calibri" panose="020F0502020204030204" pitchFamily="34" charset="0"/>
                  <a:cs typeface="Calibri" panose="020F0502020204030204" pitchFamily="34" charset="0"/>
                </a:rPr>
                <a:t>monopolio</a:t>
              </a:r>
              <a:r>
                <a:rPr lang="en-US" i="1" dirty="0">
                  <a:solidFill>
                    <a:schemeClr val="bg1"/>
                  </a:solidFill>
                  <a:latin typeface="Calibri" panose="020F0502020204030204" pitchFamily="34" charset="0"/>
                  <a:cs typeface="Calibri" panose="020F0502020204030204" pitchFamily="34" charset="0"/>
                </a:rPr>
                <a:t> de AT&amp;T </a:t>
              </a:r>
              <a:r>
                <a:rPr lang="en-US" i="1" dirty="0" err="1">
                  <a:solidFill>
                    <a:schemeClr val="bg1"/>
                  </a:solidFill>
                  <a:latin typeface="Calibri" panose="020F0502020204030204" pitchFamily="34" charset="0"/>
                  <a:cs typeface="Calibri" panose="020F0502020204030204" pitchFamily="34" charset="0"/>
                </a:rPr>
                <a:t>en</a:t>
              </a:r>
              <a:r>
                <a:rPr lang="en-US" i="1" dirty="0">
                  <a:solidFill>
                    <a:schemeClr val="bg1"/>
                  </a:solidFill>
                  <a:latin typeface="Calibri" panose="020F0502020204030204" pitchFamily="34" charset="0"/>
                  <a:cs typeface="Calibri" panose="020F0502020204030204" pitchFamily="34" charset="0"/>
                </a:rPr>
                <a:t> 1984 </a:t>
              </a:r>
              <a:r>
                <a:rPr lang="en-US" i="1" dirty="0" err="1">
                  <a:solidFill>
                    <a:schemeClr val="bg1"/>
                  </a:solidFill>
                  <a:latin typeface="Calibri" panose="020F0502020204030204" pitchFamily="34" charset="0"/>
                  <a:cs typeface="Calibri" panose="020F0502020204030204" pitchFamily="34" charset="0"/>
                </a:rPr>
                <a:t>abrió</a:t>
              </a:r>
              <a:r>
                <a:rPr lang="en-US" i="1" dirty="0">
                  <a:solidFill>
                    <a:schemeClr val="bg1"/>
                  </a:solidFill>
                  <a:latin typeface="Calibri" panose="020F0502020204030204" pitchFamily="34" charset="0"/>
                  <a:cs typeface="Calibri" panose="020F0502020204030204" pitchFamily="34" charset="0"/>
                </a:rPr>
                <a:t> las </a:t>
              </a:r>
              <a:r>
                <a:rPr lang="en-US" i="1" dirty="0" err="1">
                  <a:solidFill>
                    <a:schemeClr val="bg1"/>
                  </a:solidFill>
                  <a:latin typeface="Calibri" panose="020F0502020204030204" pitchFamily="34" charset="0"/>
                  <a:cs typeface="Calibri" panose="020F0502020204030204" pitchFamily="34" charset="0"/>
                </a:rPr>
                <a:t>llamadas</a:t>
              </a:r>
              <a:r>
                <a:rPr lang="en-US" i="1" dirty="0">
                  <a:solidFill>
                    <a:schemeClr val="bg1"/>
                  </a:solidFill>
                  <a:latin typeface="Calibri" panose="020F0502020204030204" pitchFamily="34" charset="0"/>
                  <a:cs typeface="Calibri" panose="020F0502020204030204" pitchFamily="34" charset="0"/>
                </a:rPr>
                <a:t> de </a:t>
              </a:r>
              <a:r>
                <a:rPr lang="en-US" i="1" dirty="0" err="1">
                  <a:solidFill>
                    <a:schemeClr val="bg1"/>
                  </a:solidFill>
                  <a:latin typeface="Calibri" panose="020F0502020204030204" pitchFamily="34" charset="0"/>
                  <a:cs typeface="Calibri" panose="020F0502020204030204" pitchFamily="34" charset="0"/>
                </a:rPr>
                <a:t>larga</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distancia</a:t>
              </a:r>
              <a:r>
                <a:rPr lang="en-US" i="1" dirty="0">
                  <a:solidFill>
                    <a:schemeClr val="bg1"/>
                  </a:solidFill>
                  <a:latin typeface="Calibri" panose="020F0502020204030204" pitchFamily="34" charset="0"/>
                  <a:cs typeface="Calibri" panose="020F0502020204030204" pitchFamily="34" charset="0"/>
                </a:rPr>
                <a:t> a la </a:t>
              </a:r>
              <a:r>
                <a:rPr lang="en-US" i="1" dirty="0" err="1">
                  <a:solidFill>
                    <a:schemeClr val="bg1"/>
                  </a:solidFill>
                  <a:latin typeface="Calibri" panose="020F0502020204030204" pitchFamily="34" charset="0"/>
                  <a:cs typeface="Calibri" panose="020F0502020204030204" pitchFamily="34" charset="0"/>
                </a:rPr>
                <a:t>competencia</a:t>
              </a:r>
              <a:r>
                <a:rPr lang="en-US" i="1" dirty="0">
                  <a:solidFill>
                    <a:schemeClr val="bg1"/>
                  </a:solidFill>
                  <a:latin typeface="Calibri" panose="020F0502020204030204" pitchFamily="34" charset="0"/>
                  <a:cs typeface="Calibri" panose="020F0502020204030204" pitchFamily="34" charset="0"/>
                </a:rPr>
                <a:t>, lo </a:t>
              </a:r>
              <a:r>
                <a:rPr lang="en-US" i="1" dirty="0" err="1">
                  <a:solidFill>
                    <a:schemeClr val="bg1"/>
                  </a:solidFill>
                  <a:latin typeface="Calibri" panose="020F0502020204030204" pitchFamily="34" charset="0"/>
                  <a:cs typeface="Calibri" panose="020F0502020204030204" pitchFamily="34" charset="0"/>
                </a:rPr>
                <a:t>que</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hizo</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bajar</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los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precios</a:t>
              </a:r>
              <a:r>
                <a:rPr lang="en-US" i="1" dirty="0">
                  <a:solidFill>
                    <a:schemeClr val="bg1"/>
                  </a:solidFill>
                  <a:latin typeface="Calibri" panose="020F0502020204030204" pitchFamily="34" charset="0"/>
                  <a:cs typeface="Calibri" panose="020F0502020204030204" pitchFamily="34" charset="0"/>
                </a:rPr>
                <a:t> y </a:t>
              </a:r>
              <a:r>
                <a:rPr lang="en-US" i="1" dirty="0" err="1">
                  <a:solidFill>
                    <a:schemeClr val="bg1"/>
                  </a:solidFill>
                  <a:latin typeface="Calibri" panose="020F0502020204030204" pitchFamily="34" charset="0"/>
                  <a:cs typeface="Calibri" panose="020F0502020204030204" pitchFamily="34" charset="0"/>
                </a:rPr>
                <a:t>desató</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una</a:t>
              </a:r>
              <a:r>
                <a:rPr lang="en-US" i="1" dirty="0">
                  <a:solidFill>
                    <a:schemeClr val="bg1"/>
                  </a:solidFill>
                  <a:latin typeface="Calibri" panose="020F0502020204030204" pitchFamily="34" charset="0"/>
                  <a:cs typeface="Calibri" panose="020F0502020204030204" pitchFamily="34" charset="0"/>
                </a:rPr>
                <a:t> ola de </a:t>
              </a:r>
              <a:r>
                <a:rPr lang="en-US" i="1" dirty="0" err="1">
                  <a:solidFill>
                    <a:schemeClr val="bg1"/>
                  </a:solidFill>
                  <a:latin typeface="Calibri" panose="020F0502020204030204" pitchFamily="34" charset="0"/>
                  <a:cs typeface="Calibri" panose="020F0502020204030204" pitchFamily="34" charset="0"/>
                </a:rPr>
                <a:t>innovación</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en</a:t>
              </a:r>
              <a:r>
                <a:rPr lang="en-US" i="1" dirty="0">
                  <a:solidFill>
                    <a:schemeClr val="bg1"/>
                  </a:solidFill>
                  <a:latin typeface="Calibri" panose="020F0502020204030204" pitchFamily="34" charset="0"/>
                  <a:cs typeface="Calibri" panose="020F0502020204030204" pitchFamily="34" charset="0"/>
                </a:rPr>
                <a:t> las </a:t>
              </a:r>
              <a:r>
                <a:rPr lang="en-US" i="1" dirty="0" err="1">
                  <a:solidFill>
                    <a:schemeClr val="bg1"/>
                  </a:solidFill>
                  <a:latin typeface="Calibri" panose="020F0502020204030204" pitchFamily="34" charset="0"/>
                  <a:cs typeface="Calibri" panose="020F0502020204030204" pitchFamily="34" charset="0"/>
                </a:rPr>
                <a:t>telecomunicaciones</a:t>
              </a:r>
              <a:r>
                <a:rPr lang="en-US" i="1" dirty="0">
                  <a:solidFill>
                    <a:schemeClr val="bg1"/>
                  </a:solidFill>
                  <a:latin typeface="Calibri" panose="020F0502020204030204" pitchFamily="34" charset="0"/>
                  <a:cs typeface="Calibri" panose="020F0502020204030204" pitchFamily="34" charset="0"/>
                </a:rPr>
                <a:t>.</a:t>
              </a:r>
            </a:p>
          </p:txBody>
        </p:sp>
        <p:sp>
          <p:nvSpPr>
            <p:cNvPr id="21" name="Rectangle 20">
              <a:extLst>
                <a:ext uri="{FF2B5EF4-FFF2-40B4-BE49-F238E27FC236}">
                  <a16:creationId xmlns:a16="http://schemas.microsoft.com/office/drawing/2014/main" id="{ED8502BC-5D33-BB3F-817C-44B276A1D3B3}"/>
                </a:ext>
              </a:extLst>
            </p:cNvPr>
            <p:cNvSpPr/>
            <p:nvPr/>
          </p:nvSpPr>
          <p:spPr>
            <a:xfrm>
              <a:off x="737021" y="1294316"/>
              <a:ext cx="3449418" cy="5195384"/>
            </a:xfrm>
            <a:prstGeom prst="rect">
              <a:avLst/>
            </a:prstGeom>
            <a:noFill/>
            <a:ln w="28575">
              <a:solidFill>
                <a:schemeClr val="bg1"/>
              </a:solidFill>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CDF100E7-28C4-0401-5C6C-E71CB1F50785}"/>
              </a:ext>
            </a:extLst>
          </p:cNvPr>
          <p:cNvGrpSpPr/>
          <p:nvPr/>
        </p:nvGrpSpPr>
        <p:grpSpPr>
          <a:xfrm>
            <a:off x="4371291" y="1294316"/>
            <a:ext cx="3449418" cy="5195384"/>
            <a:chOff x="4437495" y="1294316"/>
            <a:chExt cx="3449418" cy="5195384"/>
          </a:xfrm>
        </p:grpSpPr>
        <p:pic>
          <p:nvPicPr>
            <p:cNvPr id="16" name="Picture 15" descr="A power lines and power lines&#10;&#10;Description automatically generated">
              <a:extLst>
                <a:ext uri="{FF2B5EF4-FFF2-40B4-BE49-F238E27FC236}">
                  <a16:creationId xmlns:a16="http://schemas.microsoft.com/office/drawing/2014/main" id="{F44FAB19-D65E-5DAE-EA5D-DFE0DED3541B}"/>
                </a:ext>
              </a:extLst>
            </p:cNvPr>
            <p:cNvPicPr>
              <a:picLocks noChangeAspect="1"/>
            </p:cNvPicPr>
            <p:nvPr/>
          </p:nvPicPr>
          <p:blipFill rotWithShape="1">
            <a:blip r:embed="rId6"/>
            <a:srcRect l="-5" r="94"/>
            <a:stretch/>
          </p:blipFill>
          <p:spPr>
            <a:xfrm>
              <a:off x="4441935" y="2230859"/>
              <a:ext cx="3440538" cy="2291399"/>
            </a:xfrm>
            <a:prstGeom prst="rect">
              <a:avLst/>
            </a:prstGeom>
            <a:ln w="28575">
              <a:noFill/>
              <a:miter lim="800000"/>
            </a:ln>
          </p:spPr>
        </p:pic>
        <p:sp>
          <p:nvSpPr>
            <p:cNvPr id="11" name="TextBox 10">
              <a:extLst>
                <a:ext uri="{FF2B5EF4-FFF2-40B4-BE49-F238E27FC236}">
                  <a16:creationId xmlns:a16="http://schemas.microsoft.com/office/drawing/2014/main" id="{50142DA2-C0FB-D95D-83D4-1FD8C2520DB0}"/>
                </a:ext>
              </a:extLst>
            </p:cNvPr>
            <p:cNvSpPr txBox="1"/>
            <p:nvPr/>
          </p:nvSpPr>
          <p:spPr>
            <a:xfrm>
              <a:off x="4441935" y="4648460"/>
              <a:ext cx="3440538" cy="1754326"/>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La </a:t>
              </a:r>
              <a:r>
                <a:rPr lang="en-US" i="1" dirty="0" err="1">
                  <a:solidFill>
                    <a:schemeClr val="bg1"/>
                  </a:solidFill>
                  <a:latin typeface="Calibri" panose="020F0502020204030204" pitchFamily="34" charset="0"/>
                  <a:cs typeface="Calibri" panose="020F0502020204030204" pitchFamily="34" charset="0"/>
                </a:rPr>
                <a:t>desregulación</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energética</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rompió</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los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monopolios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estatales</a:t>
              </a:r>
              <a:r>
                <a:rPr lang="en-US" i="1" dirty="0">
                  <a:solidFill>
                    <a:schemeClr val="bg1"/>
                  </a:solidFill>
                  <a:latin typeface="Calibri" panose="020F0502020204030204" pitchFamily="34" charset="0"/>
                  <a:cs typeface="Calibri" panose="020F0502020204030204" pitchFamily="34" charset="0"/>
                </a:rPr>
                <a:t> y </a:t>
              </a:r>
              <a:r>
                <a:rPr lang="en-US" i="1" dirty="0" err="1">
                  <a:solidFill>
                    <a:schemeClr val="bg1"/>
                  </a:solidFill>
                  <a:latin typeface="Calibri" panose="020F0502020204030204" pitchFamily="34" charset="0"/>
                  <a:cs typeface="Calibri" panose="020F0502020204030204" pitchFamily="34" charset="0"/>
                </a:rPr>
                <a:t>abrió</a:t>
              </a:r>
              <a:r>
                <a:rPr lang="en-US" i="1" dirty="0">
                  <a:solidFill>
                    <a:schemeClr val="bg1"/>
                  </a:solidFill>
                  <a:latin typeface="Calibri" panose="020F0502020204030204" pitchFamily="34" charset="0"/>
                  <a:cs typeface="Calibri" panose="020F0502020204030204" pitchFamily="34" charset="0"/>
                </a:rPr>
                <a:t> la </a:t>
              </a:r>
              <a:r>
                <a:rPr lang="en-US" i="1" dirty="0" err="1">
                  <a:solidFill>
                    <a:schemeClr val="bg1"/>
                  </a:solidFill>
                  <a:latin typeface="Calibri" panose="020F0502020204030204" pitchFamily="34" charset="0"/>
                  <a:cs typeface="Calibri" panose="020F0502020204030204" pitchFamily="34" charset="0"/>
                </a:rPr>
                <a:t>generación</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eléctrica</a:t>
              </a:r>
              <a:r>
                <a:rPr lang="en-US" i="1" dirty="0">
                  <a:solidFill>
                    <a:schemeClr val="bg1"/>
                  </a:solidFill>
                  <a:latin typeface="Calibri" panose="020F0502020204030204" pitchFamily="34" charset="0"/>
                  <a:cs typeface="Calibri" panose="020F0502020204030204" pitchFamily="34" charset="0"/>
                </a:rPr>
                <a:t> a la </a:t>
              </a:r>
              <a:r>
                <a:rPr lang="en-US" i="1" dirty="0" err="1">
                  <a:solidFill>
                    <a:schemeClr val="bg1"/>
                  </a:solidFill>
                  <a:latin typeface="Calibri" panose="020F0502020204030204" pitchFamily="34" charset="0"/>
                  <a:cs typeface="Calibri" panose="020F0502020204030204" pitchFamily="34" charset="0"/>
                </a:rPr>
                <a:t>competencia</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dando</a:t>
              </a:r>
              <a:r>
                <a:rPr lang="en-US" i="1" dirty="0">
                  <a:solidFill>
                    <a:schemeClr val="bg1"/>
                  </a:solidFill>
                  <a:latin typeface="Calibri" panose="020F0502020204030204" pitchFamily="34" charset="0"/>
                  <a:cs typeface="Calibri" panose="020F0502020204030204" pitchFamily="34" charset="0"/>
                </a:rPr>
                <a:t> a </a:t>
              </a:r>
              <a:r>
                <a:rPr lang="en-US" i="1" dirty="0" err="1">
                  <a:solidFill>
                    <a:schemeClr val="bg1"/>
                  </a:solidFill>
                  <a:latin typeface="Calibri" panose="020F0502020204030204" pitchFamily="34" charset="0"/>
                  <a:cs typeface="Calibri" panose="020F0502020204030204" pitchFamily="34" charset="0"/>
                </a:rPr>
                <a:t>los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consumidores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más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opciones</a:t>
              </a:r>
              <a:r>
                <a:rPr lang="en-US" i="1" dirty="0">
                  <a:solidFill>
                    <a:schemeClr val="bg1"/>
                  </a:solidFill>
                  <a:latin typeface="Calibri" panose="020F0502020204030204" pitchFamily="34" charset="0"/>
                  <a:cs typeface="Calibri" panose="020F0502020204030204" pitchFamily="34" charset="0"/>
                </a:rPr>
                <a:t> y </a:t>
              </a:r>
              <a:r>
                <a:rPr lang="en-US" i="1" dirty="0" err="1">
                  <a:solidFill>
                    <a:schemeClr val="bg1"/>
                  </a:solidFill>
                  <a:latin typeface="Calibri" panose="020F0502020204030204" pitchFamily="34" charset="0"/>
                  <a:cs typeface="Calibri" panose="020F0502020204030204" pitchFamily="34" charset="0"/>
                </a:rPr>
                <a:t>transformando</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los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precios</a:t>
              </a:r>
              <a:r>
                <a:rPr lang="en-US" i="1" dirty="0">
                  <a:solidFill>
                    <a:schemeClr val="bg1"/>
                  </a:solidFill>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23CA636C-8331-6438-95DA-6CCDB716E3C0}"/>
                </a:ext>
              </a:extLst>
            </p:cNvPr>
            <p:cNvSpPr txBox="1"/>
            <p:nvPr/>
          </p:nvSpPr>
          <p:spPr>
            <a:xfrm>
              <a:off x="4437495" y="1294316"/>
              <a:ext cx="3449418" cy="892552"/>
            </a:xfrm>
            <a:prstGeom prst="rect">
              <a:avLst/>
            </a:prstGeom>
            <a:noFill/>
          </p:spPr>
          <p:txBody>
            <a:bodyPr wrap="square" rtlCol="0">
              <a:spAutoFit/>
            </a:bodyPr>
            <a:lstStyle/>
            <a:p>
              <a:pPr algn="ctr"/>
              <a:r>
                <a:rPr lang="en-US" sz="3200" b="1" dirty="0">
                  <a:solidFill>
                    <a:schemeClr val="bg1"/>
                  </a:solidFill>
                  <a:latin typeface="Calibri" panose="020F0502020204030204" pitchFamily="34" charset="0"/>
                  <a:ea typeface="Roboto Black" panose="02000000000000000000" pitchFamily="2" charset="0"/>
                  <a:cs typeface="Calibri" panose="020F0502020204030204" pitchFamily="34" charset="0"/>
                </a:rPr>
                <a:t>1990s – 2000s</a:t>
              </a:r>
              <a:endParaRPr lang="en-US" b="1" dirty="0">
                <a:solidFill>
                  <a:schemeClr val="bg1"/>
                </a:solidFill>
                <a:latin typeface="Calibri" panose="020F0502020204030204" pitchFamily="34" charset="0"/>
                <a:ea typeface="Roboto Black" panose="02000000000000000000" pitchFamily="2" charset="0"/>
                <a:cs typeface="Calibri" panose="020F0502020204030204" pitchFamily="34" charset="0"/>
              </a:endParaRPr>
            </a:p>
            <a:p>
              <a:pPr algn="ctr"/>
              <a:r>
                <a:rPr lang="en-US" i="1" dirty="0" err="1">
                  <a:solidFill>
                    <a:schemeClr val="bg1"/>
                  </a:solidFill>
                  <a:latin typeface="Calibri Light" panose="020F0302020204030204" pitchFamily="34" charset="0"/>
                  <a:ea typeface="Roboto Black" panose="02000000000000000000" pitchFamily="2" charset="0"/>
                  <a:cs typeface="Calibri Light" panose="020F0302020204030204" pitchFamily="34" charset="0"/>
                </a:rPr>
                <a:t>Electricidad</a:t>
              </a:r>
              <a:r>
                <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rPr>
                <a:t> </a:t>
              </a:r>
              <a:r>
                <a:rPr lang="en-US" i="1" dirty="0" err="1">
                  <a:solidFill>
                    <a:schemeClr val="bg1"/>
                  </a:solidFill>
                  <a:latin typeface="Calibri Light" panose="020F0302020204030204" pitchFamily="34" charset="0"/>
                  <a:ea typeface="Roboto Black" panose="02000000000000000000" pitchFamily="2" charset="0"/>
                  <a:cs typeface="Calibri Light" panose="020F0302020204030204" pitchFamily="34" charset="0"/>
                </a:rPr>
                <a:t>Desregulada</a:t>
              </a:r>
              <a:endPar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endParaRPr>
            </a:p>
          </p:txBody>
        </p:sp>
        <p:sp>
          <p:nvSpPr>
            <p:cNvPr id="22" name="Rectangle 21">
              <a:extLst>
                <a:ext uri="{FF2B5EF4-FFF2-40B4-BE49-F238E27FC236}">
                  <a16:creationId xmlns:a16="http://schemas.microsoft.com/office/drawing/2014/main" id="{9BE19512-4931-70EE-F743-2D887EB1969C}"/>
                </a:ext>
              </a:extLst>
            </p:cNvPr>
            <p:cNvSpPr/>
            <p:nvPr/>
          </p:nvSpPr>
          <p:spPr>
            <a:xfrm>
              <a:off x="4437495" y="1294316"/>
              <a:ext cx="3449418" cy="5195384"/>
            </a:xfrm>
            <a:prstGeom prst="rect">
              <a:avLst/>
            </a:prstGeom>
            <a:noFill/>
            <a:ln w="28575">
              <a:solidFill>
                <a:srgbClr val="78BE1E"/>
              </a:solidFill>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EF7FC4C-9C88-D817-39B4-A73867F565AE}"/>
              </a:ext>
            </a:extLst>
          </p:cNvPr>
          <p:cNvGrpSpPr/>
          <p:nvPr/>
        </p:nvGrpSpPr>
        <p:grpSpPr>
          <a:xfrm>
            <a:off x="8187160" y="1294316"/>
            <a:ext cx="3532637" cy="5195384"/>
            <a:chOff x="8217925" y="1294316"/>
            <a:chExt cx="3532637" cy="5195384"/>
          </a:xfrm>
        </p:grpSpPr>
        <p:pic>
          <p:nvPicPr>
            <p:cNvPr id="18" name="Picture 17">
              <a:extLst>
                <a:ext uri="{FF2B5EF4-FFF2-40B4-BE49-F238E27FC236}">
                  <a16:creationId xmlns:a16="http://schemas.microsoft.com/office/drawing/2014/main" id="{004C6D1E-04DE-6A57-94F6-8795CF25E789}"/>
                </a:ext>
              </a:extLst>
            </p:cNvPr>
            <p:cNvPicPr>
              <a:picLocks noChangeAspect="1"/>
            </p:cNvPicPr>
            <p:nvPr/>
          </p:nvPicPr>
          <p:blipFill rotWithShape="1">
            <a:blip r:embed="rId7"/>
            <a:srcRect l="45" r="45"/>
            <a:stretch/>
          </p:blipFill>
          <p:spPr>
            <a:xfrm>
              <a:off x="8263974" y="2230859"/>
              <a:ext cx="3440538" cy="2291399"/>
            </a:xfrm>
            <a:prstGeom prst="rect">
              <a:avLst/>
            </a:prstGeom>
            <a:ln w="28575">
              <a:noFill/>
              <a:miter lim="800000"/>
            </a:ln>
          </p:spPr>
        </p:pic>
        <p:sp>
          <p:nvSpPr>
            <p:cNvPr id="12" name="TextBox 11">
              <a:extLst>
                <a:ext uri="{FF2B5EF4-FFF2-40B4-BE49-F238E27FC236}">
                  <a16:creationId xmlns:a16="http://schemas.microsoft.com/office/drawing/2014/main" id="{82946905-F50C-C06C-DC8F-633CDEC8DF6B}"/>
                </a:ext>
              </a:extLst>
            </p:cNvPr>
            <p:cNvSpPr txBox="1"/>
            <p:nvPr/>
          </p:nvSpPr>
          <p:spPr>
            <a:xfrm>
              <a:off x="8263974" y="4671132"/>
              <a:ext cx="3440538" cy="1754326"/>
            </a:xfrm>
            <a:prstGeom prst="rect">
              <a:avLst/>
            </a:prstGeom>
            <a:noFill/>
          </p:spPr>
          <p:txBody>
            <a:bodyPr wrap="square" rtlCol="0">
              <a:spAutoFit/>
            </a:bodyPr>
            <a:lstStyle/>
            <a:p>
              <a:r>
                <a:rPr lang="en-US" i="1" dirty="0">
                  <a:solidFill>
                    <a:schemeClr val="bg1"/>
                  </a:solidFill>
                  <a:latin typeface="Calibri" panose="020F0502020204030204" pitchFamily="34" charset="0"/>
                  <a:cs typeface="Calibri" panose="020F0502020204030204" pitchFamily="34" charset="0"/>
                </a:rPr>
                <a:t>La </a:t>
              </a:r>
              <a:r>
                <a:rPr lang="en-US" i="1" dirty="0" err="1">
                  <a:solidFill>
                    <a:schemeClr val="bg1"/>
                  </a:solidFill>
                  <a:latin typeface="Calibri" panose="020F0502020204030204" pitchFamily="34" charset="0"/>
                  <a:cs typeface="Calibri" panose="020F0502020204030204" pitchFamily="34" charset="0"/>
                </a:rPr>
                <a:t>ruptura</a:t>
              </a:r>
              <a:r>
                <a:rPr lang="en-US" i="1" dirty="0">
                  <a:solidFill>
                    <a:schemeClr val="bg1"/>
                  </a:solidFill>
                  <a:latin typeface="Calibri" panose="020F0502020204030204" pitchFamily="34" charset="0"/>
                  <a:cs typeface="Calibri" panose="020F0502020204030204" pitchFamily="34" charset="0"/>
                </a:rPr>
                <a:t> de AT&amp;T y la apertura del </a:t>
              </a:r>
              <a:r>
                <a:rPr lang="en-US" i="1" dirty="0" err="1">
                  <a:solidFill>
                    <a:schemeClr val="bg1"/>
                  </a:solidFill>
                  <a:latin typeface="Calibri" panose="020F0502020204030204" pitchFamily="34" charset="0"/>
                  <a:cs typeface="Calibri" panose="020F0502020204030204" pitchFamily="34" charset="0"/>
                </a:rPr>
                <a:t>espectro</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inalámbrico</a:t>
              </a:r>
              <a:r>
                <a:rPr lang="en-US" i="1" dirty="0">
                  <a:solidFill>
                    <a:schemeClr val="bg1"/>
                  </a:solidFill>
                  <a:latin typeface="Calibri" panose="020F0502020204030204" pitchFamily="34" charset="0"/>
                  <a:cs typeface="Calibri" panose="020F0502020204030204" pitchFamily="34" charset="0"/>
                </a:rPr>
                <a:t> a la </a:t>
              </a:r>
              <a:r>
                <a:rPr lang="en-US" i="1" dirty="0" err="1">
                  <a:solidFill>
                    <a:schemeClr val="bg1"/>
                  </a:solidFill>
                  <a:latin typeface="Calibri" panose="020F0502020204030204" pitchFamily="34" charset="0"/>
                  <a:cs typeface="Calibri" panose="020F0502020204030204" pitchFamily="34" charset="0"/>
                </a:rPr>
                <a:t>competencia</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convirtieron</a:t>
              </a:r>
              <a:r>
                <a:rPr lang="en-US" i="1" dirty="0">
                  <a:solidFill>
                    <a:schemeClr val="bg1"/>
                  </a:solidFill>
                  <a:latin typeface="Calibri" panose="020F0502020204030204" pitchFamily="34" charset="0"/>
                  <a:cs typeface="Calibri" panose="020F0502020204030204" pitchFamily="34" charset="0"/>
                </a:rPr>
                <a:t> el </a:t>
              </a:r>
              <a:r>
                <a:rPr lang="en-US" i="1" dirty="0" err="1">
                  <a:solidFill>
                    <a:schemeClr val="bg1"/>
                  </a:solidFill>
                  <a:latin typeface="Calibri" panose="020F0502020204030204" pitchFamily="34" charset="0"/>
                  <a:cs typeface="Calibri" panose="020F0502020204030204" pitchFamily="34" charset="0"/>
                </a:rPr>
                <a:t>móvil</a:t>
              </a:r>
              <a:r>
                <a:rPr lang="en-US" i="1" dirty="0">
                  <a:solidFill>
                    <a:schemeClr val="bg1"/>
                  </a:solidFill>
                  <a:latin typeface="Calibri" panose="020F0502020204030204" pitchFamily="34" charset="0"/>
                  <a:cs typeface="Calibri" panose="020F0502020204030204" pitchFamily="34" charset="0"/>
                </a:rPr>
                <a:t> de un </a:t>
              </a:r>
              <a:r>
                <a:rPr lang="en-US" i="1" dirty="0" err="1">
                  <a:solidFill>
                    <a:schemeClr val="bg1"/>
                  </a:solidFill>
                  <a:latin typeface="Calibri" panose="020F0502020204030204" pitchFamily="34" charset="0"/>
                  <a:cs typeface="Calibri" panose="020F0502020204030204" pitchFamily="34" charset="0"/>
                </a:rPr>
                <a:t>lujo</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controlado</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por</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pocas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operadoras</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en</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una</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industria</a:t>
              </a:r>
              <a:r>
                <a:rPr lang="en-US" i="1" dirty="0">
                  <a:solidFill>
                    <a:schemeClr val="bg1"/>
                  </a:solidFill>
                  <a:latin typeface="Calibri" panose="020F0502020204030204" pitchFamily="34" charset="0"/>
                  <a:cs typeface="Calibri" panose="020F0502020204030204" pitchFamily="34" charset="0"/>
                </a:rPr>
                <a:t> </a:t>
              </a:r>
              <a:r>
                <a:rPr lang="en-US" i="1" dirty="0" err="1">
                  <a:solidFill>
                    <a:schemeClr val="bg1"/>
                  </a:solidFill>
                  <a:latin typeface="Calibri" panose="020F0502020204030204" pitchFamily="34" charset="0"/>
                  <a:cs typeface="Calibri" panose="020F0502020204030204" pitchFamily="34" charset="0"/>
                </a:rPr>
                <a:t>masiva</a:t>
              </a:r>
              <a:r>
                <a:rPr lang="en-US" i="1" dirty="0">
                  <a:solidFill>
                    <a:schemeClr val="bg1"/>
                  </a:solidFill>
                  <a:latin typeface="Calibri" panose="020F0502020204030204" pitchFamily="34" charset="0"/>
                  <a:cs typeface="Calibri" panose="020F0502020204030204" pitchFamily="34" charset="0"/>
                </a:rPr>
                <a:t> y </a:t>
              </a:r>
              <a:r>
                <a:rPr lang="en-US" i="1" dirty="0" err="1">
                  <a:solidFill>
                    <a:schemeClr val="bg1"/>
                  </a:solidFill>
                  <a:latin typeface="Calibri" panose="020F0502020204030204" pitchFamily="34" charset="0"/>
                  <a:cs typeface="Calibri" panose="020F0502020204030204" pitchFamily="34" charset="0"/>
                </a:rPr>
                <a:t>asequible</a:t>
              </a:r>
              <a:r>
                <a:rPr lang="en-US" i="1" dirty="0">
                  <a:solidFill>
                    <a:schemeClr val="bg1"/>
                  </a:solidFill>
                  <a:latin typeface="Calibri" panose="020F0502020204030204" pitchFamily="34" charset="0"/>
                  <a:cs typeface="Calibri" panose="020F0502020204030204" pitchFamily="34" charset="0"/>
                </a:rPr>
                <a:t>.</a:t>
              </a:r>
            </a:p>
          </p:txBody>
        </p:sp>
        <p:sp>
          <p:nvSpPr>
            <p:cNvPr id="20" name="TextBox 19">
              <a:extLst>
                <a:ext uri="{FF2B5EF4-FFF2-40B4-BE49-F238E27FC236}">
                  <a16:creationId xmlns:a16="http://schemas.microsoft.com/office/drawing/2014/main" id="{53046F3C-12C0-BB71-BAC3-EF91242ACAA2}"/>
                </a:ext>
              </a:extLst>
            </p:cNvPr>
            <p:cNvSpPr txBox="1"/>
            <p:nvPr/>
          </p:nvSpPr>
          <p:spPr>
            <a:xfrm>
              <a:off x="8217925" y="1294316"/>
              <a:ext cx="3532637" cy="892552"/>
            </a:xfrm>
            <a:prstGeom prst="rect">
              <a:avLst/>
            </a:prstGeom>
            <a:noFill/>
          </p:spPr>
          <p:txBody>
            <a:bodyPr wrap="square" lIns="0" rIns="0" rtlCol="0">
              <a:spAutoFit/>
            </a:bodyPr>
            <a:lstStyle/>
            <a:p>
              <a:pPr algn="ctr"/>
              <a:r>
                <a:rPr lang="en-US" sz="3200" b="1" dirty="0">
                  <a:solidFill>
                    <a:schemeClr val="bg1"/>
                  </a:solidFill>
                  <a:latin typeface="Calibri" panose="020F0502020204030204" pitchFamily="34" charset="0"/>
                  <a:ea typeface="Roboto Black" panose="02000000000000000000" pitchFamily="2" charset="0"/>
                  <a:cs typeface="Calibri" panose="020F0502020204030204" pitchFamily="34" charset="0"/>
                </a:rPr>
                <a:t>1996</a:t>
              </a:r>
              <a:endParaRPr lang="en-US" b="1" dirty="0">
                <a:solidFill>
                  <a:schemeClr val="bg1"/>
                </a:solidFill>
                <a:latin typeface="Calibri" panose="020F0502020204030204" pitchFamily="34" charset="0"/>
                <a:ea typeface="Roboto Black" panose="02000000000000000000" pitchFamily="2" charset="0"/>
                <a:cs typeface="Calibri" panose="020F0502020204030204" pitchFamily="34" charset="0"/>
              </a:endParaRPr>
            </a:p>
            <a:p>
              <a:pPr algn="ctr"/>
              <a:r>
                <a:rPr lang="en-US" i="1" dirty="0" err="1">
                  <a:solidFill>
                    <a:schemeClr val="bg1"/>
                  </a:solidFill>
                  <a:latin typeface="Calibri Light" panose="020F0302020204030204" pitchFamily="34" charset="0"/>
                  <a:ea typeface="Roboto Black" panose="02000000000000000000" pitchFamily="2" charset="0"/>
                  <a:cs typeface="Calibri Light" panose="020F0302020204030204" pitchFamily="34" charset="0"/>
                </a:rPr>
                <a:t>Teléfonos</a:t>
              </a:r>
              <a:r>
                <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rPr>
                <a:t> </a:t>
              </a:r>
              <a:r>
                <a:rPr lang="en-US" i="1" dirty="0" err="1">
                  <a:solidFill>
                    <a:schemeClr val="bg1"/>
                  </a:solidFill>
                  <a:latin typeface="Calibri Light" panose="020F0302020204030204" pitchFamily="34" charset="0"/>
                  <a:ea typeface="Roboto Black" panose="02000000000000000000" pitchFamily="2" charset="0"/>
                  <a:cs typeface="Calibri Light" panose="020F0302020204030204" pitchFamily="34" charset="0"/>
                </a:rPr>
                <a:t>Móviles</a:t>
              </a:r>
              <a:r>
                <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rPr>
                <a:t> </a:t>
              </a:r>
              <a:r>
                <a:rPr lang="en-US" i="1" dirty="0" err="1">
                  <a:solidFill>
                    <a:schemeClr val="bg1"/>
                  </a:solidFill>
                  <a:latin typeface="Calibri Light" panose="020F0302020204030204" pitchFamily="34" charset="0"/>
                  <a:ea typeface="Roboto Black" panose="02000000000000000000" pitchFamily="2" charset="0"/>
                  <a:cs typeface="Calibri Light" panose="020F0302020204030204" pitchFamily="34" charset="0"/>
                </a:rPr>
                <a:t>Desregulados</a:t>
              </a:r>
              <a:endPar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endParaRPr>
            </a:p>
          </p:txBody>
        </p:sp>
        <p:sp>
          <p:nvSpPr>
            <p:cNvPr id="24" name="Rectangle 23">
              <a:extLst>
                <a:ext uri="{FF2B5EF4-FFF2-40B4-BE49-F238E27FC236}">
                  <a16:creationId xmlns:a16="http://schemas.microsoft.com/office/drawing/2014/main" id="{34FFEE78-9C82-BB2E-B6CB-5892CABCFE60}"/>
                </a:ext>
              </a:extLst>
            </p:cNvPr>
            <p:cNvSpPr/>
            <p:nvPr/>
          </p:nvSpPr>
          <p:spPr>
            <a:xfrm>
              <a:off x="8259534" y="1294316"/>
              <a:ext cx="3449418" cy="5195384"/>
            </a:xfrm>
            <a:prstGeom prst="rect">
              <a:avLst/>
            </a:prstGeom>
            <a:noFill/>
            <a:ln w="28575">
              <a:solidFill>
                <a:srgbClr val="A341AB"/>
              </a:solidFill>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7837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2725690" y="368300"/>
            <a:ext cx="6740628"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INGRESOS RESIDUALES</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4"/>
          <a:stretch>
            <a:fillRect/>
          </a:stretch>
        </p:blipFill>
        <p:spPr>
          <a:xfrm rot="16200000">
            <a:off x="-2451080" y="3077239"/>
            <a:ext cx="3562350" cy="1104900"/>
          </a:xfrm>
          <a:prstGeom prst="rect">
            <a:avLst/>
          </a:prstGeom>
        </p:spPr>
      </p:pic>
      <p:sp>
        <p:nvSpPr>
          <p:cNvPr id="4" name="TextBox 3">
            <a:extLst>
              <a:ext uri="{FF2B5EF4-FFF2-40B4-BE49-F238E27FC236}">
                <a16:creationId xmlns:a16="http://schemas.microsoft.com/office/drawing/2014/main" id="{1B4675B4-E6E3-B0E3-F0A6-202E749D5757}"/>
              </a:ext>
            </a:extLst>
          </p:cNvPr>
          <p:cNvSpPr txBox="1"/>
          <p:nvPr/>
        </p:nvSpPr>
        <p:spPr>
          <a:xfrm>
            <a:off x="1163781" y="1291630"/>
            <a:ext cx="9864437"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Ingresos</a:t>
            </a: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residuales</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sustantivo</a:t>
            </a: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a:ea typeface="+mn-ea"/>
                <a:cs typeface="+mn-cs"/>
              </a:rPr>
              <a:t>in·gre·so</a:t>
            </a:r>
            <a:r>
              <a:rPr kumimoji="0" lang="en-US" sz="2400" b="1" i="0" u="none" strike="noStrike" kern="1200" cap="none" spc="0" normalizeH="0" baseline="0" noProof="0" dirty="0">
                <a:ln>
                  <a:noFill/>
                </a:ln>
                <a:solidFill>
                  <a:srgbClr val="FFFFFF"/>
                </a:solidFill>
                <a:effectLst/>
                <a:uLnTx/>
                <a:uFillTx/>
                <a:latin typeface="Arial"/>
                <a:ea typeface="+mn-ea"/>
                <a:cs typeface="+mn-cs"/>
              </a:rPr>
              <a:t> </a:t>
            </a:r>
            <a:r>
              <a:rPr kumimoji="0" lang="en-US" sz="2400" b="1" i="0" u="none" strike="noStrike" kern="1200" cap="none" spc="0" normalizeH="0" baseline="0" noProof="0" dirty="0" err="1">
                <a:ln>
                  <a:noFill/>
                </a:ln>
                <a:solidFill>
                  <a:srgbClr val="FFFFFF"/>
                </a:solidFill>
                <a:effectLst/>
                <a:uLnTx/>
                <a:uFillTx/>
                <a:latin typeface="Arial"/>
                <a:ea typeface="+mn-ea"/>
                <a:cs typeface="+mn-cs"/>
              </a:rPr>
              <a:t>re·si·du·al</a:t>
            </a:r>
            <a:r>
              <a:rPr kumimoji="0" lang="en-US" sz="2400" b="0" i="0" u="none" strike="noStrike" kern="1200" cap="none" spc="0" normalizeH="0" baseline="0" noProof="0" dirty="0">
                <a:ln>
                  <a:noFill/>
                </a:ln>
                <a:solidFill>
                  <a:srgbClr val="FFFFFF"/>
                </a:solidFill>
                <a:effectLst/>
                <a:uLnTx/>
                <a:uFillTx/>
                <a:latin typeface="Arial"/>
                <a:ea typeface="+mn-ea"/>
                <a:cs typeface="+mn-cs"/>
              </a:rPr>
              <a:t> | \ in-ˈ</a:t>
            </a:r>
            <a:r>
              <a:rPr kumimoji="0" lang="en-US" sz="2400" b="0" i="0" u="none" strike="noStrike" kern="1200" cap="none" spc="0" normalizeH="0" baseline="0" noProof="0" dirty="0" err="1">
                <a:ln>
                  <a:noFill/>
                </a:ln>
                <a:solidFill>
                  <a:srgbClr val="FFFFFF"/>
                </a:solidFill>
                <a:effectLst/>
                <a:uLnTx/>
                <a:uFillTx/>
                <a:latin typeface="Arial"/>
                <a:ea typeface="+mn-ea"/>
                <a:cs typeface="+mn-cs"/>
              </a:rPr>
              <a:t>gre</a:t>
            </a:r>
            <a:r>
              <a:rPr kumimoji="0" lang="en-US" sz="2400" b="0" i="0" u="none" strike="noStrike" kern="1200" cap="none" spc="0" normalizeH="0" baseline="0" noProof="0" dirty="0">
                <a:ln>
                  <a:noFill/>
                </a:ln>
                <a:solidFill>
                  <a:srgbClr val="FFFFFF"/>
                </a:solidFill>
                <a:effectLst/>
                <a:uLnTx/>
                <a:uFillTx/>
                <a:latin typeface="Arial"/>
                <a:ea typeface="+mn-ea"/>
                <a:cs typeface="+mn-cs"/>
              </a:rPr>
              <a:t>-so re-</a:t>
            </a:r>
            <a:r>
              <a:rPr kumimoji="0" lang="en-US" sz="2400" b="0" i="0" u="none" strike="noStrike" kern="1200" cap="none" spc="0" normalizeH="0" baseline="0" noProof="0" dirty="0" err="1">
                <a:ln>
                  <a:noFill/>
                </a:ln>
                <a:solidFill>
                  <a:srgbClr val="FFFFFF"/>
                </a:solidFill>
                <a:effectLst/>
                <a:uLnTx/>
                <a:uFillTx/>
                <a:latin typeface="Arial"/>
                <a:ea typeface="+mn-ea"/>
                <a:cs typeface="+mn-cs"/>
              </a:rPr>
              <a:t>si</a:t>
            </a:r>
            <a:r>
              <a:rPr kumimoji="0" lang="en-US" sz="2400" b="0" i="0" u="none" strike="noStrike" kern="1200" cap="none" spc="0" normalizeH="0" baseline="0" noProof="0" dirty="0">
                <a:ln>
                  <a:noFill/>
                </a:ln>
                <a:solidFill>
                  <a:srgbClr val="FFFFFF"/>
                </a:solidFill>
                <a:effectLst/>
                <a:uLnTx/>
                <a:uFillTx/>
                <a:latin typeface="Arial"/>
                <a:ea typeface="+mn-ea"/>
                <a:cs typeface="+mn-cs"/>
              </a:rPr>
              <a:t>-ˈ</a:t>
            </a:r>
            <a:r>
              <a:rPr kumimoji="0" lang="en-US" sz="2400" b="0" i="0" u="none" strike="noStrike" kern="1200" cap="none" spc="0" normalizeH="0" baseline="0" noProof="0" dirty="0" err="1">
                <a:ln>
                  <a:noFill/>
                </a:ln>
                <a:solidFill>
                  <a:srgbClr val="FFFFFF"/>
                </a:solidFill>
                <a:effectLst/>
                <a:uLnTx/>
                <a:uFillTx/>
                <a:latin typeface="Arial"/>
                <a:ea typeface="+mn-ea"/>
                <a:cs typeface="+mn-cs"/>
              </a:rPr>
              <a:t>dwal</a:t>
            </a:r>
            <a:r>
              <a:rPr kumimoji="0" lang="en-US" sz="2400" b="0" i="0" u="none" strike="noStrike" kern="1200" cap="none" spc="0" normalizeH="0" baseline="0" noProof="0" dirty="0">
                <a:ln>
                  <a:noFill/>
                </a:ln>
                <a:solidFill>
                  <a:srgbClr val="FFFFFF"/>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Definición</a:t>
            </a: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br>
              <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Dinero que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sigues</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ganando</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mes</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tras</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mes</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por</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algo que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hiciste</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una</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sola </a:t>
            </a:r>
            <a:r>
              <a:rPr kumimoji="0" lang="en-US" sz="36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vez</a:t>
            </a: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Ejemplo</a:t>
            </a: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Escribir</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y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grabar</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una</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canción</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exitosa</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que se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siga</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vendiendo</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cada</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mes</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es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una</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forma de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ingreso</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residual: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hiciste</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el</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trabajo</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una</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vez</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pero</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el</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dinero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sigue</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0" i="1"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llegando</a:t>
            </a: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p>
        </p:txBody>
      </p:sp>
      <p:sp>
        <p:nvSpPr>
          <p:cNvPr id="11" name="TextBox 10">
            <a:extLst>
              <a:ext uri="{FF2B5EF4-FFF2-40B4-BE49-F238E27FC236}">
                <a16:creationId xmlns:a16="http://schemas.microsoft.com/office/drawing/2014/main" id="{AD4457ED-C38E-55F8-FE27-1D1E44F79356}"/>
              </a:ext>
            </a:extLst>
          </p:cNvPr>
          <p:cNvSpPr txBox="1"/>
          <p:nvPr/>
        </p:nvSpPr>
        <p:spPr>
          <a:xfrm>
            <a:off x="1163780" y="1291630"/>
            <a:ext cx="9864437" cy="43396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ingresseeeeeeeee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Dinero que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sigues</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ganando</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mes</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tras</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mes</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por</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algo que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hiciste</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una</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 sola </a:t>
            </a:r>
            <a:r>
              <a:rPr kumimoji="0" lang="en-US" sz="3600" b="0" i="1" u="none" strike="noStrike" kern="1200" cap="none" spc="0" normalizeH="0" baseline="0" noProof="0" dirty="0" err="1">
                <a:ln>
                  <a:noFill/>
                </a:ln>
                <a:solidFill>
                  <a:srgbClr val="FFD700"/>
                </a:solidFill>
                <a:effectLst/>
                <a:uLnTx/>
                <a:uFillTx/>
                <a:latin typeface="Calibri" panose="020F0502020204030204" pitchFamily="34" charset="0"/>
                <a:ea typeface="+mn-ea"/>
                <a:cs typeface="Calibri" panose="020F0502020204030204" pitchFamily="34" charset="0"/>
              </a:rPr>
              <a:t>vez</a:t>
            </a: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a:t>
            </a: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
        <p:nvSpPr>
          <p:cNvPr id="2" name="Rectangle 1">
            <a:extLst>
              <a:ext uri="{FF2B5EF4-FFF2-40B4-BE49-F238E27FC236}">
                <a16:creationId xmlns:a16="http://schemas.microsoft.com/office/drawing/2014/main" id="{99ED79A7-7FC8-A0E8-60A8-5EEB34773E64}"/>
              </a:ext>
            </a:extLst>
          </p:cNvPr>
          <p:cNvSpPr/>
          <p:nvPr/>
        </p:nvSpPr>
        <p:spPr>
          <a:xfrm>
            <a:off x="1062399" y="2742183"/>
            <a:ext cx="10067203" cy="1775012"/>
          </a:xfrm>
          <a:prstGeom prst="rect">
            <a:avLst/>
          </a:prstGeom>
          <a:noFill/>
          <a:ln w="28575">
            <a:solidFill>
              <a:schemeClr val="bg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8051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par>
                          <p:cTn id="7" fill="hold">
                            <p:stCondLst>
                              <p:cond delay="0"/>
                            </p:stCondLst>
                            <p:childTnLst>
                              <p:par>
                                <p:cTn id="8" presetID="21" presetClass="entr" presetSubtype="1" fill="hold" grpId="0" nodeType="after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par>
                          <p:cTn id="11" fill="hold">
                            <p:stCondLst>
                              <p:cond delay="3000"/>
                            </p:stCondLst>
                            <p:childTnLst>
                              <p:par>
                                <p:cTn id="12" presetID="26" presetClass="emph" presetSubtype="0" repeatCount="2000" fill="hold" grpId="1" nodeType="afterEffect">
                                  <p:stCondLst>
                                    <p:cond delay="0"/>
                                  </p:stCondLst>
                                  <p:childTnLst>
                                    <p:animEffect transition="out" filter="fade">
                                      <p:cBhvr>
                                        <p:cTn id="13" dur="500" tmFilter="0, 0; .2, .5; .8, .5; 1, 0"/>
                                        <p:tgtEl>
                                          <p:spTgt spid="2"/>
                                        </p:tgtEl>
                                      </p:cBhvr>
                                    </p:animEffect>
                                    <p:animScale>
                                      <p:cBhvr>
                                        <p:cTn id="14"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3">
            <a:alphaModFix amt="25000"/>
          </a:blip>
          <a:srcRect l="7326" t="17627" r="7326"/>
          <a:stretch/>
        </p:blipFill>
        <p:spPr>
          <a:xfrm>
            <a:off x="0" y="1945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451728" y="41060"/>
            <a:ext cx="9288120" cy="1107996"/>
          </a:xfrm>
          <a:prstGeom prst="rect">
            <a:avLst/>
          </a:prstGeom>
          <a:noFill/>
        </p:spPr>
        <p:txBody>
          <a:bodyPr wrap="none" rtlCol="0">
            <a:spAutoFit/>
          </a:bodyPr>
          <a:lstStyle/>
          <a:p>
            <a:pPr algn="ctr"/>
            <a:r>
              <a:rPr lang="en-US" sz="66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OPORTUNIDADES PARA TI</a:t>
            </a:r>
          </a:p>
        </p:txBody>
      </p:sp>
      <p:sp>
        <p:nvSpPr>
          <p:cNvPr id="7" name="Oval 6">
            <a:extLst>
              <a:ext uri="{FF2B5EF4-FFF2-40B4-BE49-F238E27FC236}">
                <a16:creationId xmlns:a16="http://schemas.microsoft.com/office/drawing/2014/main" id="{3218FACF-B130-8EFF-4166-2A088B37E9A1}"/>
              </a:ext>
            </a:extLst>
          </p:cNvPr>
          <p:cNvSpPr>
            <a:spLocks noChangeAspect="1"/>
          </p:cNvSpPr>
          <p:nvPr/>
        </p:nvSpPr>
        <p:spPr>
          <a:xfrm>
            <a:off x="4293442" y="2742485"/>
            <a:ext cx="3605117" cy="1758413"/>
          </a:xfrm>
          <a:prstGeom prst="ellipse">
            <a:avLst/>
          </a:prstGeom>
          <a:solidFill>
            <a:schemeClr val="bg1"/>
          </a:solidFill>
          <a:ln w="38100">
            <a:solidFill>
              <a:srgbClr val="75BE43"/>
            </a:solidFill>
            <a:prstDash val="solid"/>
            <a:extLst>
              <a:ext uri="{C807C97D-BFC1-408E-A445-0C87EB9F89A2}">
                <ask:lineSketchStyleProps xmlns:ask="http://schemas.microsoft.com/office/drawing/2018/sketchyshapes" sd="1219033472">
                  <a:custGeom>
                    <a:avLst/>
                    <a:gdLst>
                      <a:gd name="connsiteX0" fmla="*/ 0 w 3911398"/>
                      <a:gd name="connsiteY0" fmla="*/ 953902 h 1907803"/>
                      <a:gd name="connsiteX1" fmla="*/ 1955699 w 3911398"/>
                      <a:gd name="connsiteY1" fmla="*/ 0 h 1907803"/>
                      <a:gd name="connsiteX2" fmla="*/ 3911398 w 3911398"/>
                      <a:gd name="connsiteY2" fmla="*/ 953902 h 1907803"/>
                      <a:gd name="connsiteX3" fmla="*/ 1955699 w 3911398"/>
                      <a:gd name="connsiteY3" fmla="*/ 1907804 h 1907803"/>
                      <a:gd name="connsiteX4" fmla="*/ 0 w 3911398"/>
                      <a:gd name="connsiteY4" fmla="*/ 953902 h 19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1398" h="1907803" extrusionOk="0">
                        <a:moveTo>
                          <a:pt x="0" y="953902"/>
                        </a:moveTo>
                        <a:cubicBezTo>
                          <a:pt x="-127015" y="348730"/>
                          <a:pt x="717402" y="59373"/>
                          <a:pt x="1955699" y="0"/>
                        </a:cubicBezTo>
                        <a:cubicBezTo>
                          <a:pt x="3053319" y="3688"/>
                          <a:pt x="3852282" y="428956"/>
                          <a:pt x="3911398" y="953902"/>
                        </a:cubicBezTo>
                        <a:cubicBezTo>
                          <a:pt x="3855260" y="1535550"/>
                          <a:pt x="3028959" y="1945629"/>
                          <a:pt x="1955699" y="1907804"/>
                        </a:cubicBezTo>
                        <a:cubicBezTo>
                          <a:pt x="800379" y="1866651"/>
                          <a:pt x="37165" y="1498486"/>
                          <a:pt x="0" y="95390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u="none" strike="noStrike" kern="1200" cap="none" spc="0" normalizeH="0" baseline="0" noProof="0" dirty="0">
                <a:ln>
                  <a:noFill/>
                </a:ln>
                <a:solidFill>
                  <a:srgbClr val="75BE43"/>
                </a:solidFill>
                <a:effectLst/>
                <a:uLnTx/>
                <a:uFillTx/>
                <a:latin typeface="Calibri" panose="020F0502020204030204" pitchFamily="34" charset="0"/>
                <a:cs typeface="Calibri" panose="020F0502020204030204" pitchFamily="34" charset="0"/>
              </a:rPr>
              <a:t>Tu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4"/>
          <a:stretch>
            <a:fillRect/>
          </a:stretch>
        </p:blipFill>
        <p:spPr>
          <a:xfrm rot="16200000">
            <a:off x="-2451080" y="3077239"/>
            <a:ext cx="3562350" cy="1104900"/>
          </a:xfrm>
          <a:prstGeom prst="rect">
            <a:avLst/>
          </a:prstGeom>
        </p:spPr>
      </p:pic>
      <p:grpSp>
        <p:nvGrpSpPr>
          <p:cNvPr id="25" name="Group 24">
            <a:extLst>
              <a:ext uri="{FF2B5EF4-FFF2-40B4-BE49-F238E27FC236}">
                <a16:creationId xmlns:a16="http://schemas.microsoft.com/office/drawing/2014/main" id="{2C5C3E73-DEC5-AC50-D43B-DB9C96AD4F52}"/>
              </a:ext>
            </a:extLst>
          </p:cNvPr>
          <p:cNvGrpSpPr/>
          <p:nvPr/>
        </p:nvGrpSpPr>
        <p:grpSpPr>
          <a:xfrm>
            <a:off x="534209" y="757846"/>
            <a:ext cx="11251391" cy="5794973"/>
            <a:chOff x="534209" y="757846"/>
            <a:chExt cx="11251391" cy="5794973"/>
          </a:xfrm>
        </p:grpSpPr>
        <p:sp>
          <p:nvSpPr>
            <p:cNvPr id="4" name="Oval 3">
              <a:extLst>
                <a:ext uri="{FF2B5EF4-FFF2-40B4-BE49-F238E27FC236}">
                  <a16:creationId xmlns:a16="http://schemas.microsoft.com/office/drawing/2014/main" id="{B9E706D8-DD54-13CA-7DBF-9DF2D0BCD9CA}"/>
                </a:ext>
              </a:extLst>
            </p:cNvPr>
            <p:cNvSpPr/>
            <p:nvPr/>
          </p:nvSpPr>
          <p:spPr>
            <a:xfrm>
              <a:off x="1452603" y="1303757"/>
              <a:ext cx="9286795" cy="4529677"/>
            </a:xfrm>
            <a:prstGeom prst="ellipse">
              <a:avLst/>
            </a:prstGeom>
            <a:noFill/>
            <a:ln w="38100">
              <a:solidFill>
                <a:srgbClr val="75BE4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5" name="Graphic 54" descr="Internet with solid fill">
              <a:extLst>
                <a:ext uri="{FF2B5EF4-FFF2-40B4-BE49-F238E27FC236}">
                  <a16:creationId xmlns:a16="http://schemas.microsoft.com/office/drawing/2014/main" id="{EB67F75D-AB63-6848-FD3B-CB8904A3497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54178" y="4643607"/>
              <a:ext cx="1430348" cy="1430348"/>
            </a:xfrm>
            <a:prstGeom prst="rect">
              <a:avLst/>
            </a:prstGeom>
            <a:effectLst>
              <a:outerShdw blurRad="50800" dist="38100" dir="2700000" algn="tl" rotWithShape="0">
                <a:prstClr val="black">
                  <a:alpha val="40000"/>
                </a:prstClr>
              </a:outerShdw>
            </a:effectLst>
          </p:spPr>
        </p:pic>
        <p:pic>
          <p:nvPicPr>
            <p:cNvPr id="57" name="Graphic 56" descr="Television with solid fill">
              <a:extLst>
                <a:ext uri="{FF2B5EF4-FFF2-40B4-BE49-F238E27FC236}">
                  <a16:creationId xmlns:a16="http://schemas.microsoft.com/office/drawing/2014/main" id="{64855503-FE9B-B796-9FAB-8243E0AA0A2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96508" y="1769854"/>
              <a:ext cx="1124663" cy="1124663"/>
            </a:xfrm>
            <a:prstGeom prst="rect">
              <a:avLst/>
            </a:prstGeom>
            <a:effectLst>
              <a:outerShdw blurRad="50800" dist="38100" dir="2700000" algn="tl" rotWithShape="0">
                <a:prstClr val="black">
                  <a:alpha val="40000"/>
                </a:prstClr>
              </a:outerShdw>
            </a:effectLst>
          </p:spPr>
        </p:pic>
        <p:pic>
          <p:nvPicPr>
            <p:cNvPr id="59" name="Graphic 58" descr="Electric Tower with solid fill">
              <a:extLst>
                <a:ext uri="{FF2B5EF4-FFF2-40B4-BE49-F238E27FC236}">
                  <a16:creationId xmlns:a16="http://schemas.microsoft.com/office/drawing/2014/main" id="{F365ACD3-C69D-FCC1-18E7-8A4BB7C7A79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87176" y="3505780"/>
              <a:ext cx="914400" cy="914400"/>
            </a:xfrm>
            <a:prstGeom prst="rect">
              <a:avLst/>
            </a:prstGeom>
            <a:effectLst>
              <a:outerShdw blurRad="50800" dist="38100" dir="2700000" algn="tl" rotWithShape="0">
                <a:prstClr val="black">
                  <a:alpha val="40000"/>
                </a:prstClr>
              </a:outerShdw>
            </a:effectLst>
          </p:spPr>
        </p:pic>
        <p:pic>
          <p:nvPicPr>
            <p:cNvPr id="61" name="Graphic 60" descr="Heart with pulse with solid fill">
              <a:extLst>
                <a:ext uri="{FF2B5EF4-FFF2-40B4-BE49-F238E27FC236}">
                  <a16:creationId xmlns:a16="http://schemas.microsoft.com/office/drawing/2014/main" id="{1AEE9093-99DA-6B0C-7D25-035975A8D08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40491" y="757846"/>
              <a:ext cx="1339446" cy="1339446"/>
            </a:xfrm>
            <a:prstGeom prst="rect">
              <a:avLst/>
            </a:prstGeom>
            <a:effectLst>
              <a:outerShdw blurRad="50800" dist="38100" dir="2700000" algn="tl" rotWithShape="0">
                <a:prstClr val="black">
                  <a:alpha val="40000"/>
                </a:prstClr>
              </a:outerShdw>
            </a:effectLst>
          </p:spPr>
        </p:pic>
        <p:pic>
          <p:nvPicPr>
            <p:cNvPr id="63" name="Graphic 62" descr="Lock with solid fill">
              <a:extLst>
                <a:ext uri="{FF2B5EF4-FFF2-40B4-BE49-F238E27FC236}">
                  <a16:creationId xmlns:a16="http://schemas.microsoft.com/office/drawing/2014/main" id="{F97BCCAD-2110-D884-4EED-572D66133C9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52322" y="3374123"/>
              <a:ext cx="1124663" cy="1124663"/>
            </a:xfrm>
            <a:prstGeom prst="rect">
              <a:avLst/>
            </a:prstGeom>
            <a:effectLst>
              <a:outerShdw blurRad="50800" dist="38100" dir="2700000" algn="tl" rotWithShape="0">
                <a:prstClr val="black">
                  <a:alpha val="40000"/>
                </a:prstClr>
              </a:outerShdw>
            </a:effectLst>
          </p:spPr>
        </p:pic>
        <p:pic>
          <p:nvPicPr>
            <p:cNvPr id="4097" name="Graphic 4096" descr="Credit card with solid fill">
              <a:extLst>
                <a:ext uri="{FF2B5EF4-FFF2-40B4-BE49-F238E27FC236}">
                  <a16:creationId xmlns:a16="http://schemas.microsoft.com/office/drawing/2014/main" id="{3BC89F87-35F1-A042-52FE-3D5BD26F306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378066" y="4655234"/>
              <a:ext cx="1178576" cy="1178576"/>
            </a:xfrm>
            <a:prstGeom prst="rect">
              <a:avLst/>
            </a:prstGeom>
            <a:effectLst>
              <a:outerShdw blurRad="50800" dist="38100" dir="2700000" algn="tl" rotWithShape="0">
                <a:prstClr val="black">
                  <a:alpha val="40000"/>
                </a:prstClr>
              </a:outerShdw>
            </a:effectLst>
          </p:spPr>
        </p:pic>
        <p:pic>
          <p:nvPicPr>
            <p:cNvPr id="4100" name="Graphic 4099" descr="Shield Tick with solid fill">
              <a:extLst>
                <a:ext uri="{FF2B5EF4-FFF2-40B4-BE49-F238E27FC236}">
                  <a16:creationId xmlns:a16="http://schemas.microsoft.com/office/drawing/2014/main" id="{95F47F4A-5E08-C4CE-1B85-961B14E1494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873679" y="792254"/>
              <a:ext cx="1133111" cy="1133111"/>
            </a:xfrm>
            <a:prstGeom prst="rect">
              <a:avLst/>
            </a:prstGeom>
            <a:effectLst>
              <a:outerShdw blurRad="50800" dist="38100" dir="2700000" algn="tl" rotWithShape="0">
                <a:prstClr val="black">
                  <a:alpha val="40000"/>
                </a:prstClr>
              </a:outerShdw>
            </a:effectLst>
          </p:spPr>
        </p:pic>
        <p:pic>
          <p:nvPicPr>
            <p:cNvPr id="4104" name="Graphic 4103" descr="Smart Phone with solid fill">
              <a:extLst>
                <a:ext uri="{FF2B5EF4-FFF2-40B4-BE49-F238E27FC236}">
                  <a16:creationId xmlns:a16="http://schemas.microsoft.com/office/drawing/2014/main" id="{CB5D01EC-9113-15AF-6A62-E529D1A7D88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856451" y="1711078"/>
              <a:ext cx="1005840" cy="1005840"/>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98732B8E-6701-274D-1761-5F10FB21CA38}"/>
                </a:ext>
              </a:extLst>
            </p:cNvPr>
            <p:cNvSpPr txBox="1"/>
            <p:nvPr/>
          </p:nvSpPr>
          <p:spPr>
            <a:xfrm>
              <a:off x="534209" y="4402901"/>
              <a:ext cx="95000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Energia</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1" name="TextBox 10">
              <a:extLst>
                <a:ext uri="{FF2B5EF4-FFF2-40B4-BE49-F238E27FC236}">
                  <a16:creationId xmlns:a16="http://schemas.microsoft.com/office/drawing/2014/main" id="{AF864E9D-6C61-DDBF-6D84-97C61E01C49A}"/>
                </a:ext>
              </a:extLst>
            </p:cNvPr>
            <p:cNvSpPr txBox="1"/>
            <p:nvPr/>
          </p:nvSpPr>
          <p:spPr>
            <a:xfrm>
              <a:off x="2267526" y="2848302"/>
              <a:ext cx="745717" cy="400110"/>
            </a:xfrm>
            <a:prstGeom prst="rect">
              <a:avLst/>
            </a:prstGeom>
            <a:noFill/>
          </p:spPr>
          <p:txBody>
            <a:bodyPr wrap="none" rtlCol="0">
              <a:spAutoFit/>
            </a:bodyPr>
            <a:lstStyle/>
            <a:p>
              <a:pPr lvl="0" algn="ctr">
                <a:defRPr/>
              </a:pPr>
              <a:r>
                <a:rPr lang="en-US" sz="2000" b="1" i="1" dirty="0" err="1">
                  <a:solidFill>
                    <a:schemeClr val="bg1"/>
                  </a:solidFill>
                  <a:latin typeface="Calibri Light" panose="020F0302020204030204" pitchFamily="34" charset="0"/>
                  <a:cs typeface="Calibri Light" panose="020F0302020204030204" pitchFamily="34" charset="0"/>
                </a:rPr>
                <a:t>Móvil</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2" name="TextBox 11">
              <a:extLst>
                <a:ext uri="{FF2B5EF4-FFF2-40B4-BE49-F238E27FC236}">
                  <a16:creationId xmlns:a16="http://schemas.microsoft.com/office/drawing/2014/main" id="{2B79F2D3-F240-045D-A01E-17C23FB2B9CE}"/>
                </a:ext>
              </a:extLst>
            </p:cNvPr>
            <p:cNvSpPr txBox="1"/>
            <p:nvPr/>
          </p:nvSpPr>
          <p:spPr>
            <a:xfrm>
              <a:off x="3264766" y="1935374"/>
              <a:ext cx="2100255" cy="400110"/>
            </a:xfrm>
            <a:prstGeom prst="rect">
              <a:avLst/>
            </a:prstGeom>
            <a:noFill/>
          </p:spPr>
          <p:txBody>
            <a:bodyPr wrap="none" rtlCol="0">
              <a:spAutoFit/>
            </a:bodyPr>
            <a:lstStyle/>
            <a:p>
              <a:pPr algn="ctr"/>
              <a:r>
                <a:rPr lang="en-US" sz="2000" b="1" i="1" dirty="0" err="1">
                  <a:solidFill>
                    <a:schemeClr val="bg1"/>
                  </a:solidFill>
                  <a:latin typeface="Calibri Light" panose="020F0302020204030204" pitchFamily="34" charset="0"/>
                  <a:cs typeface="Calibri Light" panose="020F0302020204030204" pitchFamily="34" charset="0"/>
                </a:rPr>
                <a:t>Cobertura</a:t>
              </a:r>
              <a:r>
                <a:rPr lang="en-US" sz="2000" b="1" i="1" dirty="0">
                  <a:solidFill>
                    <a:schemeClr val="bg1"/>
                  </a:solidFill>
                  <a:latin typeface="Calibri Light" panose="020F0302020204030204" pitchFamily="34" charset="0"/>
                  <a:cs typeface="Calibri Light" panose="020F0302020204030204" pitchFamily="34" charset="0"/>
                </a:rPr>
                <a:t> de </a:t>
              </a:r>
              <a:r>
                <a:rPr lang="en-US" sz="2000" b="1" i="1" dirty="0" err="1">
                  <a:solidFill>
                    <a:schemeClr val="bg1"/>
                  </a:solidFill>
                  <a:latin typeface="Calibri Light" panose="020F0302020204030204" pitchFamily="34" charset="0"/>
                  <a:cs typeface="Calibri Light" panose="020F0302020204030204" pitchFamily="34" charset="0"/>
                </a:rPr>
                <a:t>salud</a:t>
              </a:r>
              <a:endParaRPr lang="en-US" sz="1600" b="1" i="1" dirty="0">
                <a:solidFill>
                  <a:schemeClr val="bg1"/>
                </a:solidFill>
                <a:latin typeface="Calibri Light" panose="020F0302020204030204" pitchFamily="34" charset="0"/>
                <a:cs typeface="Calibri Light" panose="020F0302020204030204" pitchFamily="34" charset="0"/>
              </a:endParaRPr>
            </a:p>
          </p:txBody>
        </p:sp>
        <p:sp>
          <p:nvSpPr>
            <p:cNvPr id="13" name="TextBox 12">
              <a:extLst>
                <a:ext uri="{FF2B5EF4-FFF2-40B4-BE49-F238E27FC236}">
                  <a16:creationId xmlns:a16="http://schemas.microsoft.com/office/drawing/2014/main" id="{8AA76467-EB0F-806B-C457-490B81B55489}"/>
                </a:ext>
              </a:extLst>
            </p:cNvPr>
            <p:cNvSpPr txBox="1"/>
            <p:nvPr/>
          </p:nvSpPr>
          <p:spPr>
            <a:xfrm>
              <a:off x="6345056" y="1897237"/>
              <a:ext cx="2203177" cy="707886"/>
            </a:xfrm>
            <a:prstGeom prst="rect">
              <a:avLst/>
            </a:prstGeom>
            <a:noFill/>
          </p:spPr>
          <p:txBody>
            <a:bodyPr wrap="square" rtlCol="0">
              <a:spAutoFit/>
            </a:bodyPr>
            <a:lstStyle/>
            <a:p>
              <a:pPr algn="ctr"/>
              <a:r>
                <a:rPr lang="en-US" sz="2000" b="1" i="1" dirty="0" err="1">
                  <a:solidFill>
                    <a:schemeClr val="bg1"/>
                  </a:solidFill>
                  <a:latin typeface="Calibri Light" panose="020F0302020204030204" pitchFamily="34" charset="0"/>
                  <a:cs typeface="Calibri Light" panose="020F0302020204030204" pitchFamily="34" charset="0"/>
                </a:rPr>
                <a:t>Protección</a:t>
              </a:r>
              <a:r>
                <a:rPr lang="en-US" sz="2000" b="1" i="1" dirty="0">
                  <a:solidFill>
                    <a:schemeClr val="bg1"/>
                  </a:solidFill>
                  <a:latin typeface="Calibri Light" panose="020F0302020204030204" pitchFamily="34" charset="0"/>
                  <a:cs typeface="Calibri Light" panose="020F0302020204030204" pitchFamily="34" charset="0"/>
                </a:rPr>
                <a:t> contra el </a:t>
              </a:r>
              <a:r>
                <a:rPr lang="en-US" sz="2000" b="1" i="1" dirty="0" err="1">
                  <a:solidFill>
                    <a:schemeClr val="bg1"/>
                  </a:solidFill>
                  <a:latin typeface="Calibri Light" panose="020F0302020204030204" pitchFamily="34" charset="0"/>
                  <a:cs typeface="Calibri Light" panose="020F0302020204030204" pitchFamily="34" charset="0"/>
                </a:rPr>
                <a:t>robo</a:t>
              </a:r>
              <a:r>
                <a:rPr lang="en-US" sz="2000" b="1" i="1" dirty="0">
                  <a:solidFill>
                    <a:schemeClr val="bg1"/>
                  </a:solidFill>
                  <a:latin typeface="Calibri Light" panose="020F0302020204030204" pitchFamily="34" charset="0"/>
                  <a:cs typeface="Calibri Light" panose="020F0302020204030204" pitchFamily="34" charset="0"/>
                </a:rPr>
                <a:t> de </a:t>
              </a:r>
              <a:r>
                <a:rPr lang="en-US" sz="2000" b="1" i="1" dirty="0" err="1">
                  <a:solidFill>
                    <a:schemeClr val="bg1"/>
                  </a:solidFill>
                  <a:latin typeface="Calibri Light" panose="020F0302020204030204" pitchFamily="34" charset="0"/>
                  <a:cs typeface="Calibri Light" panose="020F0302020204030204" pitchFamily="34" charset="0"/>
                </a:rPr>
                <a:t>identidad</a:t>
              </a:r>
              <a:endParaRPr lang="en-US" sz="1600" b="1" i="1" dirty="0">
                <a:solidFill>
                  <a:schemeClr val="bg1"/>
                </a:solidFill>
                <a:latin typeface="Calibri Light" panose="020F0302020204030204" pitchFamily="34" charset="0"/>
                <a:cs typeface="Calibri Light" panose="020F0302020204030204" pitchFamily="34" charset="0"/>
              </a:endParaRPr>
            </a:p>
          </p:txBody>
        </p:sp>
        <p:sp>
          <p:nvSpPr>
            <p:cNvPr id="14" name="TextBox 13">
              <a:extLst>
                <a:ext uri="{FF2B5EF4-FFF2-40B4-BE49-F238E27FC236}">
                  <a16:creationId xmlns:a16="http://schemas.microsoft.com/office/drawing/2014/main" id="{28115A2A-8FF6-2F54-756D-097719B9178B}"/>
                </a:ext>
              </a:extLst>
            </p:cNvPr>
            <p:cNvSpPr txBox="1"/>
            <p:nvPr/>
          </p:nvSpPr>
          <p:spPr>
            <a:xfrm>
              <a:off x="8953341" y="2848302"/>
              <a:ext cx="1149289"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Televisión</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5" name="TextBox 14">
              <a:extLst>
                <a:ext uri="{FF2B5EF4-FFF2-40B4-BE49-F238E27FC236}">
                  <a16:creationId xmlns:a16="http://schemas.microsoft.com/office/drawing/2014/main" id="{C5480762-36DB-17EC-C156-B6048265305D}"/>
                </a:ext>
              </a:extLst>
            </p:cNvPr>
            <p:cNvSpPr txBox="1"/>
            <p:nvPr/>
          </p:nvSpPr>
          <p:spPr>
            <a:xfrm>
              <a:off x="9674096" y="4414853"/>
              <a:ext cx="2111504" cy="1015663"/>
            </a:xfrm>
            <a:prstGeom prst="rect">
              <a:avLst/>
            </a:prstGeom>
            <a:noFill/>
          </p:spPr>
          <p:txBody>
            <a:bodyPr wrap="square" rtlCol="0">
              <a:spAutoFit/>
            </a:bodyPr>
            <a:lstStyle/>
            <a:p>
              <a:pPr algn="ctr"/>
              <a:r>
                <a:rPr lang="en-US" sz="2000" b="1" i="1" dirty="0" err="1">
                  <a:solidFill>
                    <a:schemeClr val="bg1"/>
                  </a:solidFill>
                  <a:latin typeface="Calibri Light" panose="020F0302020204030204" pitchFamily="34" charset="0"/>
                  <a:cs typeface="Calibri Light" panose="020F0302020204030204" pitchFamily="34" charset="0"/>
                </a:rPr>
                <a:t>Seguridad</a:t>
              </a:r>
              <a:r>
                <a:rPr lang="en-US" sz="2000" b="1" i="1" dirty="0">
                  <a:solidFill>
                    <a:schemeClr val="bg1"/>
                  </a:solidFill>
                  <a:latin typeface="Calibri Light" panose="020F0302020204030204" pitchFamily="34" charset="0"/>
                  <a:cs typeface="Calibri Light" panose="020F0302020204030204" pitchFamily="34" charset="0"/>
                </a:rPr>
                <a:t> y </a:t>
              </a:r>
              <a:r>
                <a:rPr lang="en-US" sz="2000" b="1" i="1" dirty="0" err="1">
                  <a:solidFill>
                    <a:schemeClr val="bg1"/>
                  </a:solidFill>
                  <a:latin typeface="Calibri Light" panose="020F0302020204030204" pitchFamily="34" charset="0"/>
                  <a:cs typeface="Calibri Light" panose="020F0302020204030204" pitchFamily="34" charset="0"/>
                </a:rPr>
                <a:t>automatización</a:t>
              </a:r>
              <a:endParaRPr lang="en-US" sz="2000" b="1" i="1" dirty="0">
                <a:solidFill>
                  <a:schemeClr val="bg1"/>
                </a:solidFill>
                <a:latin typeface="Calibri Light" panose="020F0302020204030204" pitchFamily="34" charset="0"/>
                <a:cs typeface="Calibri Light" panose="020F0302020204030204" pitchFamily="34" charset="0"/>
              </a:endParaRPr>
            </a:p>
            <a:p>
              <a:pPr algn="ctr"/>
              <a:r>
                <a:rPr lang="en-US" sz="2000" b="1" i="1" dirty="0">
                  <a:solidFill>
                    <a:schemeClr val="bg1"/>
                  </a:solidFill>
                  <a:latin typeface="Calibri Light" panose="020F0302020204030204" pitchFamily="34" charset="0"/>
                  <a:cs typeface="Calibri Light" panose="020F0302020204030204" pitchFamily="34" charset="0"/>
                </a:rPr>
                <a:t>del </a:t>
              </a:r>
              <a:r>
                <a:rPr lang="en-US" sz="2000" b="1" i="1" dirty="0" err="1">
                  <a:solidFill>
                    <a:schemeClr val="bg1"/>
                  </a:solidFill>
                  <a:latin typeface="Calibri Light" panose="020F0302020204030204" pitchFamily="34" charset="0"/>
                  <a:cs typeface="Calibri Light" panose="020F0302020204030204" pitchFamily="34" charset="0"/>
                </a:rPr>
                <a:t>hogar</a:t>
              </a:r>
              <a:endParaRPr lang="en-US" sz="1600" b="1" i="1" dirty="0">
                <a:solidFill>
                  <a:schemeClr val="bg1"/>
                </a:solidFill>
                <a:latin typeface="Calibri Light" panose="020F0302020204030204" pitchFamily="34" charset="0"/>
                <a:cs typeface="Calibri Light" panose="020F0302020204030204" pitchFamily="34" charset="0"/>
              </a:endParaRPr>
            </a:p>
          </p:txBody>
        </p:sp>
        <p:sp>
          <p:nvSpPr>
            <p:cNvPr id="16" name="TextBox 15">
              <a:extLst>
                <a:ext uri="{FF2B5EF4-FFF2-40B4-BE49-F238E27FC236}">
                  <a16:creationId xmlns:a16="http://schemas.microsoft.com/office/drawing/2014/main" id="{0AED1940-07ED-1105-74DA-8FDC6AF1FD55}"/>
                </a:ext>
              </a:extLst>
            </p:cNvPr>
            <p:cNvSpPr txBox="1"/>
            <p:nvPr/>
          </p:nvSpPr>
          <p:spPr>
            <a:xfrm>
              <a:off x="7546286" y="5737341"/>
              <a:ext cx="3874202" cy="400110"/>
            </a:xfrm>
            <a:prstGeom prst="rect">
              <a:avLst/>
            </a:prstGeom>
            <a:noFill/>
          </p:spPr>
          <p:txBody>
            <a:bodyPr wrap="none" rtlCol="0">
              <a:spAutoFit/>
            </a:bodyPr>
            <a:lstStyle/>
            <a:p>
              <a:pPr algn="ctr"/>
              <a:r>
                <a:rPr lang="en-US" sz="2000" b="1" i="1" dirty="0" err="1">
                  <a:solidFill>
                    <a:schemeClr val="bg1"/>
                  </a:solidFill>
                  <a:latin typeface="Calibri Light" panose="020F0302020204030204" pitchFamily="34" charset="0"/>
                  <a:cs typeface="Calibri Light" panose="020F0302020204030204" pitchFamily="34" charset="0"/>
                </a:rPr>
                <a:t>Procesamiento</a:t>
              </a:r>
              <a:r>
                <a:rPr lang="en-US" sz="2000" b="1" i="1" dirty="0">
                  <a:solidFill>
                    <a:schemeClr val="bg1"/>
                  </a:solidFill>
                  <a:latin typeface="Calibri Light" panose="020F0302020204030204" pitchFamily="34" charset="0"/>
                  <a:cs typeface="Calibri Light" panose="020F0302020204030204" pitchFamily="34" charset="0"/>
                </a:rPr>
                <a:t> de </a:t>
              </a:r>
              <a:r>
                <a:rPr lang="en-US" sz="2000" b="1" i="1" dirty="0" err="1">
                  <a:solidFill>
                    <a:schemeClr val="bg1"/>
                  </a:solidFill>
                  <a:latin typeface="Calibri Light" panose="020F0302020204030204" pitchFamily="34" charset="0"/>
                  <a:cs typeface="Calibri Light" panose="020F0302020204030204" pitchFamily="34" charset="0"/>
                </a:rPr>
                <a:t>tarjetas</a:t>
              </a:r>
              <a:r>
                <a:rPr lang="en-US" sz="2000" b="1" i="1" dirty="0">
                  <a:solidFill>
                    <a:schemeClr val="bg1"/>
                  </a:solidFill>
                  <a:latin typeface="Calibri Light" panose="020F0302020204030204" pitchFamily="34" charset="0"/>
                  <a:cs typeface="Calibri Light" panose="020F0302020204030204" pitchFamily="34" charset="0"/>
                </a:rPr>
                <a:t> de </a:t>
              </a:r>
              <a:r>
                <a:rPr lang="en-US" sz="2000" b="1" i="1" dirty="0" err="1">
                  <a:solidFill>
                    <a:schemeClr val="bg1"/>
                  </a:solidFill>
                  <a:latin typeface="Calibri Light" panose="020F0302020204030204" pitchFamily="34" charset="0"/>
                  <a:cs typeface="Calibri Light" panose="020F0302020204030204" pitchFamily="34" charset="0"/>
                </a:rPr>
                <a:t>crédito</a:t>
              </a:r>
              <a:endParaRPr lang="en-US" sz="1600" b="1" i="1" dirty="0">
                <a:solidFill>
                  <a:schemeClr val="bg1"/>
                </a:solidFill>
                <a:latin typeface="Calibri Light" panose="020F0302020204030204" pitchFamily="34" charset="0"/>
                <a:cs typeface="Calibri Light" panose="020F0302020204030204" pitchFamily="34" charset="0"/>
              </a:endParaRPr>
            </a:p>
          </p:txBody>
        </p:sp>
        <p:sp>
          <p:nvSpPr>
            <p:cNvPr id="18" name="TextBox 17">
              <a:extLst>
                <a:ext uri="{FF2B5EF4-FFF2-40B4-BE49-F238E27FC236}">
                  <a16:creationId xmlns:a16="http://schemas.microsoft.com/office/drawing/2014/main" id="{8E186AB4-C67D-7BF6-B31D-1B9F0E0BFFFF}"/>
                </a:ext>
              </a:extLst>
            </p:cNvPr>
            <p:cNvSpPr txBox="1"/>
            <p:nvPr/>
          </p:nvSpPr>
          <p:spPr>
            <a:xfrm>
              <a:off x="4917283" y="6029599"/>
              <a:ext cx="227921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¡Banca Digital!</a:t>
              </a:r>
              <a:endPar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20" name="TextBox 19">
              <a:extLst>
                <a:ext uri="{FF2B5EF4-FFF2-40B4-BE49-F238E27FC236}">
                  <a16:creationId xmlns:a16="http://schemas.microsoft.com/office/drawing/2014/main" id="{D0BDEDA6-4560-8C68-04F9-C4D8860F69DF}"/>
                </a:ext>
              </a:extLst>
            </p:cNvPr>
            <p:cNvSpPr txBox="1"/>
            <p:nvPr/>
          </p:nvSpPr>
          <p:spPr>
            <a:xfrm>
              <a:off x="2661975" y="5880060"/>
              <a:ext cx="99687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Internet</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pic>
          <p:nvPicPr>
            <p:cNvPr id="3" name="Graphic 2" descr="Bank with solid fill">
              <a:extLst>
                <a:ext uri="{FF2B5EF4-FFF2-40B4-BE49-F238E27FC236}">
                  <a16:creationId xmlns:a16="http://schemas.microsoft.com/office/drawing/2014/main" id="{3187F497-BA7E-17F6-EAB9-C3DC74F7FFB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408540" y="4814748"/>
              <a:ext cx="1323440" cy="1323440"/>
            </a:xfrm>
            <a:prstGeom prst="rect">
              <a:avLst/>
            </a:prstGeom>
          </p:spPr>
        </p:pic>
      </p:grpSp>
      <p:pic>
        <p:nvPicPr>
          <p:cNvPr id="24" name="Picture 23" descr="A red sign with white text&#10;&#10;Description automatically generated">
            <a:extLst>
              <a:ext uri="{FF2B5EF4-FFF2-40B4-BE49-F238E27FC236}">
                <a16:creationId xmlns:a16="http://schemas.microsoft.com/office/drawing/2014/main" id="{A729FBFD-29BB-3734-9F7A-367B0A229B15}"/>
              </a:ext>
            </a:extLst>
          </p:cNvPr>
          <p:cNvPicPr>
            <a:picLocks noChangeAspect="1"/>
          </p:cNvPicPr>
          <p:nvPr/>
        </p:nvPicPr>
        <p:blipFill>
          <a:blip r:embed="rId14">
            <a:alphaModFix amt="84000"/>
          </a:blip>
          <a:stretch>
            <a:fillRect/>
          </a:stretch>
        </p:blipFill>
        <p:spPr>
          <a:xfrm>
            <a:off x="5325029" y="5362785"/>
            <a:ext cx="1490463" cy="504365"/>
          </a:xfrm>
          <a:prstGeom prst="rect">
            <a:avLst/>
          </a:prstGeom>
        </p:spPr>
      </p:pic>
    </p:spTree>
    <p:extLst>
      <p:ext uri="{BB962C8B-B14F-4D97-AF65-F5344CB8AC3E}">
        <p14:creationId xmlns:p14="http://schemas.microsoft.com/office/powerpoint/2010/main" val="173719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9" presetClass="entr" presetSubtype="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a:extLst>
            <a:ext uri="{FF2B5EF4-FFF2-40B4-BE49-F238E27FC236}">
              <a16:creationId xmlns:a16="http://schemas.microsoft.com/office/drawing/2014/main" id="{697BE4B1-8412-F7F9-0435-FA6CF437AA27}"/>
            </a:ext>
          </a:extLst>
        </p:cNvPr>
        <p:cNvGrpSpPr/>
        <p:nvPr/>
      </p:nvGrpSpPr>
      <p:grpSpPr>
        <a:xfrm>
          <a:off x="0" y="0"/>
          <a:ext cx="0" cy="0"/>
          <a:chOff x="0" y="0"/>
          <a:chExt cx="0" cy="0"/>
        </a:xfrm>
      </p:grpSpPr>
      <p:pic>
        <p:nvPicPr>
          <p:cNvPr id="123" name="Picture 122" descr="A smart home device on a wall&#10;&#10;Description automatically generated">
            <a:extLst>
              <a:ext uri="{FF2B5EF4-FFF2-40B4-BE49-F238E27FC236}">
                <a16:creationId xmlns:a16="http://schemas.microsoft.com/office/drawing/2014/main" id="{0EADA9FA-05B4-1B9B-7502-BF7133EEA238}"/>
              </a:ext>
            </a:extLst>
          </p:cNvPr>
          <p:cNvPicPr>
            <a:picLocks noChangeAspect="1"/>
          </p:cNvPicPr>
          <p:nvPr/>
        </p:nvPicPr>
        <p:blipFill rotWithShape="1">
          <a:blip r:embed="rId3"/>
          <a:srcRect l="4804" t="24252" r="16124" b="8966"/>
          <a:stretch>
            <a:fillRect/>
          </a:stretch>
        </p:blipFill>
        <p:spPr>
          <a:xfrm flipH="1">
            <a:off x="4066032" y="2286000"/>
            <a:ext cx="4059937" cy="2286000"/>
          </a:xfrm>
          <a:prstGeom prst="rect">
            <a:avLst/>
          </a:prstGeom>
          <a:ln w="25400">
            <a:solidFill>
              <a:schemeClr val="bg1"/>
            </a:solidFill>
          </a:ln>
        </p:spPr>
      </p:pic>
      <p:pic>
        <p:nvPicPr>
          <p:cNvPr id="7" name="Picture 6">
            <a:extLst>
              <a:ext uri="{FF2B5EF4-FFF2-40B4-BE49-F238E27FC236}">
                <a16:creationId xmlns:a16="http://schemas.microsoft.com/office/drawing/2014/main" id="{D7271067-4B6B-E3B0-9995-D7AA4AA5DADA}"/>
              </a:ext>
            </a:extLst>
          </p:cNvPr>
          <p:cNvPicPr>
            <a:picLocks noChangeAspect="1"/>
          </p:cNvPicPr>
          <p:nvPr/>
        </p:nvPicPr>
        <p:blipFill rotWithShape="1">
          <a:blip r:embed="rId4"/>
          <a:srcRect l="19000" t="6422" r="11587" b="31966"/>
          <a:stretch>
            <a:fillRect/>
          </a:stretch>
        </p:blipFill>
        <p:spPr>
          <a:xfrm>
            <a:off x="4066032" y="4572000"/>
            <a:ext cx="4059936" cy="2286000"/>
          </a:xfrm>
          <a:prstGeom prst="rect">
            <a:avLst/>
          </a:prstGeom>
          <a:ln w="25400">
            <a:solidFill>
              <a:schemeClr val="bg1"/>
            </a:solidFill>
          </a:ln>
        </p:spPr>
      </p:pic>
      <p:pic>
        <p:nvPicPr>
          <p:cNvPr id="10" name="Picture 9" descr="A finger pointing at a screen&#10;&#10;Description automatically generated">
            <a:extLst>
              <a:ext uri="{FF2B5EF4-FFF2-40B4-BE49-F238E27FC236}">
                <a16:creationId xmlns:a16="http://schemas.microsoft.com/office/drawing/2014/main" id="{AE9A2035-D66C-F9CD-B571-2B6281459DA4}"/>
              </a:ext>
            </a:extLst>
          </p:cNvPr>
          <p:cNvPicPr>
            <a:picLocks noChangeAspect="1"/>
          </p:cNvPicPr>
          <p:nvPr/>
        </p:nvPicPr>
        <p:blipFill rotWithShape="1">
          <a:blip r:embed="rId5">
            <a:alphaModFix/>
          </a:blip>
          <a:srcRect l="384" t="-94" r="4226" b="12652"/>
          <a:stretch>
            <a:fillRect/>
          </a:stretch>
        </p:blipFill>
        <p:spPr>
          <a:xfrm>
            <a:off x="4066032" y="0"/>
            <a:ext cx="4059936" cy="2285997"/>
          </a:xfrm>
          <a:prstGeom prst="rect">
            <a:avLst/>
          </a:prstGeom>
          <a:ln w="25400">
            <a:solidFill>
              <a:schemeClr val="bg1"/>
            </a:solidFill>
          </a:ln>
        </p:spPr>
      </p:pic>
      <p:pic>
        <p:nvPicPr>
          <p:cNvPr id="14" name="Picture 13" descr="A doctor examining a child&#10;&#10;Description automatically generated">
            <a:extLst>
              <a:ext uri="{FF2B5EF4-FFF2-40B4-BE49-F238E27FC236}">
                <a16:creationId xmlns:a16="http://schemas.microsoft.com/office/drawing/2014/main" id="{04902328-4BDF-94D6-A249-D5D44B428776}"/>
              </a:ext>
            </a:extLst>
          </p:cNvPr>
          <p:cNvPicPr>
            <a:picLocks noChangeAspect="1"/>
          </p:cNvPicPr>
          <p:nvPr/>
        </p:nvPicPr>
        <p:blipFill rotWithShape="1">
          <a:blip r:embed="rId6"/>
          <a:srcRect l="17711" t="-207" r="13422" b="42043"/>
          <a:stretch>
            <a:fillRect/>
          </a:stretch>
        </p:blipFill>
        <p:spPr>
          <a:xfrm>
            <a:off x="0" y="2286000"/>
            <a:ext cx="4059936" cy="2286000"/>
          </a:xfrm>
          <a:prstGeom prst="rect">
            <a:avLst/>
          </a:prstGeom>
          <a:ln w="25400">
            <a:solidFill>
              <a:schemeClr val="bg1"/>
            </a:solidFill>
          </a:ln>
        </p:spPr>
      </p:pic>
      <p:pic>
        <p:nvPicPr>
          <p:cNvPr id="11" name="Picture 10" descr="A person holding a smart phone&#10;&#10;Description automatically generated">
            <a:extLst>
              <a:ext uri="{FF2B5EF4-FFF2-40B4-BE49-F238E27FC236}">
                <a16:creationId xmlns:a16="http://schemas.microsoft.com/office/drawing/2014/main" id="{629A2E75-256B-D863-F742-2F25D9392473}"/>
              </a:ext>
            </a:extLst>
          </p:cNvPr>
          <p:cNvPicPr>
            <a:picLocks noChangeAspect="1"/>
          </p:cNvPicPr>
          <p:nvPr/>
        </p:nvPicPr>
        <p:blipFill rotWithShape="1">
          <a:blip r:embed="rId7"/>
          <a:srcRect l="20997" t="25389" r="21067" b="25435"/>
          <a:stretch>
            <a:fillRect/>
          </a:stretch>
        </p:blipFill>
        <p:spPr>
          <a:xfrm>
            <a:off x="0" y="0"/>
            <a:ext cx="4059936" cy="2286000"/>
          </a:xfrm>
          <a:prstGeom prst="rect">
            <a:avLst/>
          </a:prstGeom>
          <a:ln w="25400">
            <a:solidFill>
              <a:schemeClr val="bg1"/>
            </a:solidFill>
          </a:ln>
        </p:spPr>
      </p:pic>
      <p:pic>
        <p:nvPicPr>
          <p:cNvPr id="126" name="Picture 125" descr="A group of people watching a television&#10;&#10;Description automatically generated">
            <a:extLst>
              <a:ext uri="{FF2B5EF4-FFF2-40B4-BE49-F238E27FC236}">
                <a16:creationId xmlns:a16="http://schemas.microsoft.com/office/drawing/2014/main" id="{3227F49C-1EAD-B765-3AB8-55BA3335BDDD}"/>
              </a:ext>
            </a:extLst>
          </p:cNvPr>
          <p:cNvPicPr>
            <a:picLocks noChangeAspect="1"/>
          </p:cNvPicPr>
          <p:nvPr/>
        </p:nvPicPr>
        <p:blipFill rotWithShape="1">
          <a:blip r:embed="rId8">
            <a:alphaModFix/>
          </a:blip>
          <a:srcRect l="5333" t="1453" r="5147" b="2761"/>
          <a:stretch>
            <a:fillRect/>
          </a:stretch>
        </p:blipFill>
        <p:spPr>
          <a:xfrm>
            <a:off x="0" y="4572000"/>
            <a:ext cx="4059936" cy="2286000"/>
          </a:xfrm>
          <a:prstGeom prst="rect">
            <a:avLst/>
          </a:prstGeom>
          <a:ln w="25400">
            <a:solidFill>
              <a:schemeClr val="bg1"/>
            </a:solidFill>
          </a:ln>
        </p:spPr>
      </p:pic>
      <p:pic>
        <p:nvPicPr>
          <p:cNvPr id="128" name="Picture 127" descr="A person holding a tablet with a wifi symbol above it&#10;&#10;Description automatically generated">
            <a:extLst>
              <a:ext uri="{FF2B5EF4-FFF2-40B4-BE49-F238E27FC236}">
                <a16:creationId xmlns:a16="http://schemas.microsoft.com/office/drawing/2014/main" id="{DBDB02EF-B29B-5B45-EFA5-BF4CBB288107}"/>
              </a:ext>
            </a:extLst>
          </p:cNvPr>
          <p:cNvPicPr>
            <a:picLocks noChangeAspect="1"/>
          </p:cNvPicPr>
          <p:nvPr/>
        </p:nvPicPr>
        <p:blipFill rotWithShape="1">
          <a:blip r:embed="rId9"/>
          <a:srcRect l="21128" t="6991" r="1395" b="35969"/>
          <a:stretch>
            <a:fillRect/>
          </a:stretch>
        </p:blipFill>
        <p:spPr>
          <a:xfrm>
            <a:off x="8132064" y="2286000"/>
            <a:ext cx="4059936" cy="2286000"/>
          </a:xfrm>
          <a:prstGeom prst="rect">
            <a:avLst/>
          </a:prstGeom>
          <a:ln w="25400">
            <a:solidFill>
              <a:schemeClr val="bg1"/>
            </a:solidFill>
          </a:ln>
        </p:spPr>
      </p:pic>
      <p:pic>
        <p:nvPicPr>
          <p:cNvPr id="125" name="Picture 124">
            <a:extLst>
              <a:ext uri="{FF2B5EF4-FFF2-40B4-BE49-F238E27FC236}">
                <a16:creationId xmlns:a16="http://schemas.microsoft.com/office/drawing/2014/main" id="{760CB6D4-A9E9-AB6E-03B4-B4DCC327D9A5}"/>
              </a:ext>
            </a:extLst>
          </p:cNvPr>
          <p:cNvPicPr>
            <a:picLocks noChangeAspect="1"/>
          </p:cNvPicPr>
          <p:nvPr/>
        </p:nvPicPr>
        <p:blipFill>
          <a:blip r:embed="rId10"/>
          <a:srcRect l="50" r="50"/>
          <a:stretch/>
        </p:blipFill>
        <p:spPr>
          <a:xfrm>
            <a:off x="8132064" y="4572000"/>
            <a:ext cx="4059936" cy="2286000"/>
          </a:xfrm>
          <a:prstGeom prst="rect">
            <a:avLst/>
          </a:prstGeom>
          <a:ln w="25400">
            <a:solidFill>
              <a:schemeClr val="bg1"/>
            </a:solidFill>
          </a:ln>
        </p:spPr>
      </p:pic>
      <p:pic>
        <p:nvPicPr>
          <p:cNvPr id="118" name="Picture 117" descr="A group of power lines in a field&#10;&#10;Description automatically generated">
            <a:extLst>
              <a:ext uri="{FF2B5EF4-FFF2-40B4-BE49-F238E27FC236}">
                <a16:creationId xmlns:a16="http://schemas.microsoft.com/office/drawing/2014/main" id="{6C9906AF-1CA9-740A-EE3C-9BAB593B23D5}"/>
              </a:ext>
            </a:extLst>
          </p:cNvPr>
          <p:cNvPicPr>
            <a:picLocks noChangeAspect="1"/>
          </p:cNvPicPr>
          <p:nvPr/>
        </p:nvPicPr>
        <p:blipFill rotWithShape="1">
          <a:blip r:embed="rId11"/>
          <a:srcRect l="3458" t="9398" r="299" b="9398"/>
          <a:stretch>
            <a:fillRect/>
          </a:stretch>
        </p:blipFill>
        <p:spPr>
          <a:xfrm>
            <a:off x="8132064" y="0"/>
            <a:ext cx="4059936" cy="2286000"/>
          </a:xfrm>
          <a:prstGeom prst="rect">
            <a:avLst/>
          </a:prstGeom>
          <a:ln w="25400">
            <a:solidFill>
              <a:schemeClr val="bg1"/>
            </a:solidFill>
          </a:ln>
        </p:spPr>
      </p:pic>
      <p:pic>
        <p:nvPicPr>
          <p:cNvPr id="117" name="Picture 116" descr="A close up of a logo&#10;&#10;Description automatically generated">
            <a:extLst>
              <a:ext uri="{FF2B5EF4-FFF2-40B4-BE49-F238E27FC236}">
                <a16:creationId xmlns:a16="http://schemas.microsoft.com/office/drawing/2014/main" id="{B8EAEF48-BF0F-5616-F368-E10AB1FA172C}"/>
              </a:ext>
            </a:extLst>
          </p:cNvPr>
          <p:cNvPicPr>
            <a:picLocks noChangeAspect="1"/>
          </p:cNvPicPr>
          <p:nvPr/>
        </p:nvPicPr>
        <p:blipFill>
          <a:blip r:embed="rId12"/>
          <a:stretch>
            <a:fillRect/>
          </a:stretch>
        </p:blipFill>
        <p:spPr>
          <a:xfrm>
            <a:off x="6102710" y="248086"/>
            <a:ext cx="1844413" cy="424260"/>
          </a:xfrm>
          <a:prstGeom prst="rect">
            <a:avLst/>
          </a:prstGeom>
          <a:effectLst>
            <a:glow rad="63500">
              <a:schemeClr val="accent1">
                <a:satMod val="175000"/>
                <a:alpha val="40000"/>
              </a:schemeClr>
            </a:glow>
            <a:outerShdw blurRad="50800" dist="38100" dir="2700000" algn="tl" rotWithShape="0">
              <a:prstClr val="black">
                <a:alpha val="40000"/>
              </a:prstClr>
            </a:outerShdw>
          </a:effectLst>
        </p:spPr>
      </p:pic>
      <p:pic>
        <p:nvPicPr>
          <p:cNvPr id="119" name="Picture 118">
            <a:extLst>
              <a:ext uri="{FF2B5EF4-FFF2-40B4-BE49-F238E27FC236}">
                <a16:creationId xmlns:a16="http://schemas.microsoft.com/office/drawing/2014/main" id="{B8956B3C-F4E1-832B-6B52-E6768A249541}"/>
              </a:ext>
            </a:extLst>
          </p:cNvPr>
          <p:cNvPicPr>
            <a:picLocks noChangeAspect="1"/>
          </p:cNvPicPr>
          <p:nvPr/>
        </p:nvPicPr>
        <p:blipFill>
          <a:blip r:embed="rId13"/>
          <a:stretch>
            <a:fillRect/>
          </a:stretch>
        </p:blipFill>
        <p:spPr>
          <a:xfrm>
            <a:off x="10065771" y="248086"/>
            <a:ext cx="1952685" cy="554562"/>
          </a:xfrm>
          <a:prstGeom prst="rect">
            <a:avLst/>
          </a:prstGeom>
          <a:effectLst>
            <a:outerShdw blurRad="50800" dist="38100" dir="2700000" algn="tl" rotWithShape="0">
              <a:prstClr val="black">
                <a:alpha val="40000"/>
              </a:prstClr>
            </a:outerShdw>
          </a:effectLst>
        </p:spPr>
      </p:pic>
      <p:pic>
        <p:nvPicPr>
          <p:cNvPr id="121" name="Picture 120">
            <a:extLst>
              <a:ext uri="{FF2B5EF4-FFF2-40B4-BE49-F238E27FC236}">
                <a16:creationId xmlns:a16="http://schemas.microsoft.com/office/drawing/2014/main" id="{D383F165-543D-0D90-F677-EC35C69CFC2A}"/>
              </a:ext>
            </a:extLst>
          </p:cNvPr>
          <p:cNvPicPr>
            <a:picLocks noChangeAspect="1"/>
          </p:cNvPicPr>
          <p:nvPr/>
        </p:nvPicPr>
        <p:blipFill>
          <a:blip r:embed="rId14"/>
          <a:srcRect/>
          <a:stretch/>
        </p:blipFill>
        <p:spPr>
          <a:xfrm>
            <a:off x="1914861" y="2487750"/>
            <a:ext cx="1400461" cy="368321"/>
          </a:xfrm>
          <a:prstGeom prst="rect">
            <a:avLst/>
          </a:prstGeom>
          <a:effectLst>
            <a:outerShdw blurRad="50800" dist="38100" dir="2700000" algn="tl" rotWithShape="0">
              <a:prstClr val="black">
                <a:alpha val="40000"/>
              </a:prstClr>
            </a:outerShdw>
          </a:effectLst>
        </p:spPr>
      </p:pic>
      <p:pic>
        <p:nvPicPr>
          <p:cNvPr id="122" name="Picture 121" descr="A black and white text&#10;&#10;Description automatically generated">
            <a:extLst>
              <a:ext uri="{FF2B5EF4-FFF2-40B4-BE49-F238E27FC236}">
                <a16:creationId xmlns:a16="http://schemas.microsoft.com/office/drawing/2014/main" id="{E4B9F4B1-2455-5D12-FCE2-3ACBA2896242}"/>
              </a:ext>
            </a:extLst>
          </p:cNvPr>
          <p:cNvPicPr>
            <a:picLocks noChangeAspect="1"/>
          </p:cNvPicPr>
          <p:nvPr/>
        </p:nvPicPr>
        <p:blipFill>
          <a:blip r:embed="rId15"/>
          <a:stretch>
            <a:fillRect/>
          </a:stretch>
        </p:blipFill>
        <p:spPr>
          <a:xfrm>
            <a:off x="6063638" y="3899648"/>
            <a:ext cx="1922556" cy="481600"/>
          </a:xfrm>
          <a:prstGeom prst="rect">
            <a:avLst/>
          </a:prstGeom>
          <a:effectLst>
            <a:outerShdw blurRad="50800" dist="38100" dir="2700000" algn="tl" rotWithShape="0">
              <a:prstClr val="black">
                <a:alpha val="40000"/>
              </a:prstClr>
            </a:outerShdw>
          </a:effectLst>
        </p:spPr>
      </p:pic>
      <p:sp>
        <p:nvSpPr>
          <p:cNvPr id="130" name="TextBox 129">
            <a:extLst>
              <a:ext uri="{FF2B5EF4-FFF2-40B4-BE49-F238E27FC236}">
                <a16:creationId xmlns:a16="http://schemas.microsoft.com/office/drawing/2014/main" id="{43AF46B5-8B3A-CFB7-F7B6-F1A29F1A4FD2}"/>
              </a:ext>
            </a:extLst>
          </p:cNvPr>
          <p:cNvSpPr txBox="1"/>
          <p:nvPr/>
        </p:nvSpPr>
        <p:spPr>
          <a:xfrm>
            <a:off x="4339244" y="4595113"/>
            <a:ext cx="3513513" cy="523220"/>
          </a:xfrm>
          <a:prstGeom prst="rect">
            <a:avLst/>
          </a:prstGeom>
          <a:noFill/>
        </p:spPr>
        <p:txBody>
          <a:bodyPr wrap="square" rtlCol="0">
            <a:spAutoFit/>
          </a:bodyPr>
          <a:lstStyle/>
          <a:p>
            <a:pPr algn="ctr"/>
            <a:r>
              <a:rPr lang="en-US" sz="2800" b="1" dirty="0" err="1">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Servicios</a:t>
            </a:r>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Comerciales</a:t>
            </a:r>
            <a:endPar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endParaRPr>
          </a:p>
        </p:txBody>
      </p:sp>
      <p:pic>
        <p:nvPicPr>
          <p:cNvPr id="134" name="Picture 133" descr="A logo with a black background&#10;&#10;Description automatically generated">
            <a:extLst>
              <a:ext uri="{FF2B5EF4-FFF2-40B4-BE49-F238E27FC236}">
                <a16:creationId xmlns:a16="http://schemas.microsoft.com/office/drawing/2014/main" id="{B0EABF48-5E08-7CF7-1015-138903886764}"/>
              </a:ext>
            </a:extLst>
          </p:cNvPr>
          <p:cNvPicPr>
            <a:picLocks noChangeAspect="1"/>
          </p:cNvPicPr>
          <p:nvPr/>
        </p:nvPicPr>
        <p:blipFill rotWithShape="1">
          <a:blip r:embed="rId16"/>
          <a:srcRect l="9438" t="14452" r="9466" b="17793"/>
          <a:stretch/>
        </p:blipFill>
        <p:spPr>
          <a:xfrm>
            <a:off x="4267426" y="5166833"/>
            <a:ext cx="849950" cy="313775"/>
          </a:xfrm>
          <a:prstGeom prst="rect">
            <a:avLst/>
          </a:prstGeom>
        </p:spPr>
      </p:pic>
      <p:pic>
        <p:nvPicPr>
          <p:cNvPr id="4" name="Picture 3" descr="A blue and white logo&#10;&#10;Description automatically generated">
            <a:extLst>
              <a:ext uri="{FF2B5EF4-FFF2-40B4-BE49-F238E27FC236}">
                <a16:creationId xmlns:a16="http://schemas.microsoft.com/office/drawing/2014/main" id="{C21B33E5-25B2-49F0-0501-BFC444A397CC}"/>
              </a:ext>
            </a:extLst>
          </p:cNvPr>
          <p:cNvPicPr>
            <a:picLocks noChangeAspect="1"/>
          </p:cNvPicPr>
          <p:nvPr/>
        </p:nvPicPr>
        <p:blipFill>
          <a:blip r:embed="rId17"/>
          <a:stretch>
            <a:fillRect/>
          </a:stretch>
        </p:blipFill>
        <p:spPr>
          <a:xfrm>
            <a:off x="1347389" y="4660085"/>
            <a:ext cx="1239900" cy="227315"/>
          </a:xfrm>
          <a:prstGeom prst="rect">
            <a:avLst/>
          </a:prstGeom>
        </p:spPr>
      </p:pic>
      <p:pic>
        <p:nvPicPr>
          <p:cNvPr id="6" name="Picture 5" descr="A white and black logo&#10;&#10;Description automatically generated">
            <a:extLst>
              <a:ext uri="{FF2B5EF4-FFF2-40B4-BE49-F238E27FC236}">
                <a16:creationId xmlns:a16="http://schemas.microsoft.com/office/drawing/2014/main" id="{FACE4B6B-BA8A-E900-2B4B-2AABFA91F73E}"/>
              </a:ext>
            </a:extLst>
          </p:cNvPr>
          <p:cNvPicPr>
            <a:picLocks noChangeAspect="1"/>
          </p:cNvPicPr>
          <p:nvPr/>
        </p:nvPicPr>
        <p:blipFill>
          <a:blip r:embed="rId18"/>
          <a:stretch>
            <a:fillRect/>
          </a:stretch>
        </p:blipFill>
        <p:spPr>
          <a:xfrm>
            <a:off x="10732917" y="2386976"/>
            <a:ext cx="1285539" cy="535559"/>
          </a:xfrm>
          <a:prstGeom prst="rect">
            <a:avLst/>
          </a:prstGeom>
        </p:spPr>
      </p:pic>
      <p:pic>
        <p:nvPicPr>
          <p:cNvPr id="12" name="Picture 11">
            <a:extLst>
              <a:ext uri="{FF2B5EF4-FFF2-40B4-BE49-F238E27FC236}">
                <a16:creationId xmlns:a16="http://schemas.microsoft.com/office/drawing/2014/main" id="{40F12462-F213-66AE-1B6A-01027722CBEC}"/>
              </a:ext>
            </a:extLst>
          </p:cNvPr>
          <p:cNvPicPr>
            <a:picLocks noChangeAspect="1"/>
          </p:cNvPicPr>
          <p:nvPr/>
        </p:nvPicPr>
        <p:blipFill>
          <a:blip r:embed="rId14"/>
          <a:srcRect/>
          <a:stretch/>
        </p:blipFill>
        <p:spPr>
          <a:xfrm>
            <a:off x="4269334" y="5573735"/>
            <a:ext cx="1193054" cy="313773"/>
          </a:xfrm>
          <a:prstGeom prst="rect">
            <a:avLst/>
          </a:prstGeom>
          <a:effectLst>
            <a:outerShdw blurRad="50800" dist="38100" dir="2700000" algn="tl" rotWithShape="0">
              <a:prstClr val="black">
                <a:alpha val="40000"/>
              </a:prstClr>
            </a:outerShdw>
          </a:effectLst>
        </p:spPr>
      </p:pic>
      <p:pic>
        <p:nvPicPr>
          <p:cNvPr id="13" name="Picture 12" descr="A black and white text&#10;&#10;Description automatically generated">
            <a:extLst>
              <a:ext uri="{FF2B5EF4-FFF2-40B4-BE49-F238E27FC236}">
                <a16:creationId xmlns:a16="http://schemas.microsoft.com/office/drawing/2014/main" id="{3C5DDADF-90AC-E189-E90F-28E803209DDE}"/>
              </a:ext>
            </a:extLst>
          </p:cNvPr>
          <p:cNvPicPr>
            <a:picLocks noChangeAspect="1"/>
          </p:cNvPicPr>
          <p:nvPr/>
        </p:nvPicPr>
        <p:blipFill>
          <a:blip r:embed="rId15"/>
          <a:stretch>
            <a:fillRect/>
          </a:stretch>
        </p:blipFill>
        <p:spPr>
          <a:xfrm>
            <a:off x="4296922" y="5980635"/>
            <a:ext cx="1252597" cy="313775"/>
          </a:xfrm>
          <a:prstGeom prst="rect">
            <a:avLst/>
          </a:prstGeom>
          <a:effectLst>
            <a:outerShdw blurRad="50800" dist="38100" dir="2700000" algn="tl" rotWithShape="0">
              <a:prstClr val="black">
                <a:alpha val="40000"/>
              </a:prstClr>
            </a:outerShdw>
          </a:effectLst>
        </p:spPr>
      </p:pic>
      <p:pic>
        <p:nvPicPr>
          <p:cNvPr id="15" name="Picture 14" descr="A close-up of a logo&#10;&#10;Description automatically generated">
            <a:extLst>
              <a:ext uri="{FF2B5EF4-FFF2-40B4-BE49-F238E27FC236}">
                <a16:creationId xmlns:a16="http://schemas.microsoft.com/office/drawing/2014/main" id="{83568BF3-F2B3-F061-B895-5D8AAA3299AF}"/>
              </a:ext>
            </a:extLst>
          </p:cNvPr>
          <p:cNvPicPr>
            <a:picLocks noChangeAspect="1"/>
          </p:cNvPicPr>
          <p:nvPr/>
        </p:nvPicPr>
        <p:blipFill>
          <a:blip r:embed="rId19"/>
          <a:stretch>
            <a:fillRect/>
          </a:stretch>
        </p:blipFill>
        <p:spPr>
          <a:xfrm>
            <a:off x="5695419" y="5586923"/>
            <a:ext cx="1058400" cy="300585"/>
          </a:xfrm>
          <a:prstGeom prst="rect">
            <a:avLst/>
          </a:prstGeom>
        </p:spPr>
      </p:pic>
      <p:pic>
        <p:nvPicPr>
          <p:cNvPr id="17" name="Picture 16" descr="A blue and black logo&#10;&#10;Description automatically generated">
            <a:extLst>
              <a:ext uri="{FF2B5EF4-FFF2-40B4-BE49-F238E27FC236}">
                <a16:creationId xmlns:a16="http://schemas.microsoft.com/office/drawing/2014/main" id="{C9EC5736-78A6-BFA2-3563-D069535AF562}"/>
              </a:ext>
            </a:extLst>
          </p:cNvPr>
          <p:cNvPicPr>
            <a:picLocks noChangeAspect="1"/>
          </p:cNvPicPr>
          <p:nvPr/>
        </p:nvPicPr>
        <p:blipFill>
          <a:blip r:embed="rId20"/>
          <a:stretch>
            <a:fillRect/>
          </a:stretch>
        </p:blipFill>
        <p:spPr>
          <a:xfrm>
            <a:off x="5695419" y="5229186"/>
            <a:ext cx="992199" cy="181813"/>
          </a:xfrm>
          <a:prstGeom prst="rect">
            <a:avLst/>
          </a:prstGeom>
        </p:spPr>
      </p:pic>
      <p:pic>
        <p:nvPicPr>
          <p:cNvPr id="5" name="Picture 4" descr="A purple logo with black background&#10;&#10;Description automatically generated">
            <a:extLst>
              <a:ext uri="{FF2B5EF4-FFF2-40B4-BE49-F238E27FC236}">
                <a16:creationId xmlns:a16="http://schemas.microsoft.com/office/drawing/2014/main" id="{FC0ACC90-50DF-EC10-D5A7-9B39139C3A27}"/>
              </a:ext>
            </a:extLst>
          </p:cNvPr>
          <p:cNvPicPr>
            <a:picLocks noChangeAspect="1"/>
          </p:cNvPicPr>
          <p:nvPr/>
        </p:nvPicPr>
        <p:blipFill>
          <a:blip r:embed="rId21"/>
          <a:stretch>
            <a:fillRect/>
          </a:stretch>
        </p:blipFill>
        <p:spPr>
          <a:xfrm>
            <a:off x="2714018" y="179511"/>
            <a:ext cx="1128748" cy="701876"/>
          </a:xfrm>
          <a:prstGeom prst="rect">
            <a:avLst/>
          </a:prstGeom>
          <a:effectLst>
            <a:outerShdw blurRad="50800" dist="38100" dir="2700000" algn="tl" rotWithShape="0">
              <a:prstClr val="black">
                <a:alpha val="40000"/>
              </a:prstClr>
            </a:outerShdw>
          </a:effectLst>
        </p:spPr>
      </p:pic>
      <p:sp>
        <p:nvSpPr>
          <p:cNvPr id="18" name="Rectangle 17">
            <a:extLst>
              <a:ext uri="{FF2B5EF4-FFF2-40B4-BE49-F238E27FC236}">
                <a16:creationId xmlns:a16="http://schemas.microsoft.com/office/drawing/2014/main" id="{85413BA0-875F-9C15-08AD-8DD1FAC3CD4E}"/>
              </a:ext>
            </a:extLst>
          </p:cNvPr>
          <p:cNvSpPr/>
          <p:nvPr/>
        </p:nvSpPr>
        <p:spPr>
          <a:xfrm>
            <a:off x="0" y="0"/>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AE3FABE-BAE3-1124-E651-9EA1A9D87B28}"/>
              </a:ext>
            </a:extLst>
          </p:cNvPr>
          <p:cNvSpPr/>
          <p:nvPr/>
        </p:nvSpPr>
        <p:spPr>
          <a:xfrm>
            <a:off x="-2578" y="2286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9CBEF9B-FA86-57CF-289E-58369855E4FE}"/>
              </a:ext>
            </a:extLst>
          </p:cNvPr>
          <p:cNvSpPr/>
          <p:nvPr/>
        </p:nvSpPr>
        <p:spPr>
          <a:xfrm>
            <a:off x="4572" y="4572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9A310B5-5655-7C3C-AD66-425DEB0D1F9A}"/>
              </a:ext>
            </a:extLst>
          </p:cNvPr>
          <p:cNvSpPr/>
          <p:nvPr/>
        </p:nvSpPr>
        <p:spPr>
          <a:xfrm>
            <a:off x="4063599" y="0"/>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461BDD-3DF9-BB47-784A-36213B6659DA}"/>
              </a:ext>
            </a:extLst>
          </p:cNvPr>
          <p:cNvSpPr/>
          <p:nvPr/>
        </p:nvSpPr>
        <p:spPr>
          <a:xfrm>
            <a:off x="4061021" y="2286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013847D-C8BA-17FF-F66E-49F2B656ECF0}"/>
              </a:ext>
            </a:extLst>
          </p:cNvPr>
          <p:cNvSpPr/>
          <p:nvPr/>
        </p:nvSpPr>
        <p:spPr>
          <a:xfrm>
            <a:off x="4068171" y="4572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B82739A-627E-BE65-379A-B249085C89E9}"/>
              </a:ext>
            </a:extLst>
          </p:cNvPr>
          <p:cNvSpPr/>
          <p:nvPr/>
        </p:nvSpPr>
        <p:spPr>
          <a:xfrm>
            <a:off x="8115772" y="-2"/>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5EBBCC6-D2EC-C7A0-21FD-7741B4AFB378}"/>
              </a:ext>
            </a:extLst>
          </p:cNvPr>
          <p:cNvSpPr/>
          <p:nvPr/>
        </p:nvSpPr>
        <p:spPr>
          <a:xfrm>
            <a:off x="8113194" y="2285999"/>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171ABAD-D704-C43C-7D13-D5F8D2967F26}"/>
              </a:ext>
            </a:extLst>
          </p:cNvPr>
          <p:cNvSpPr/>
          <p:nvPr/>
        </p:nvSpPr>
        <p:spPr>
          <a:xfrm>
            <a:off x="8120344" y="4571999"/>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A white and black logo&#10;&#10;Description automatically generated">
            <a:extLst>
              <a:ext uri="{FF2B5EF4-FFF2-40B4-BE49-F238E27FC236}">
                <a16:creationId xmlns:a16="http://schemas.microsoft.com/office/drawing/2014/main" id="{2B56D4AA-2914-9D2A-BC65-E3682CEF8047}"/>
              </a:ext>
            </a:extLst>
          </p:cNvPr>
          <p:cNvPicPr>
            <a:picLocks noChangeAspect="1"/>
          </p:cNvPicPr>
          <p:nvPr/>
        </p:nvPicPr>
        <p:blipFill>
          <a:blip r:embed="rId18"/>
          <a:stretch>
            <a:fillRect/>
          </a:stretch>
        </p:blipFill>
        <p:spPr>
          <a:xfrm>
            <a:off x="10732917" y="2386976"/>
            <a:ext cx="1285539" cy="535559"/>
          </a:xfrm>
          <a:prstGeom prst="rect">
            <a:avLst/>
          </a:prstGeom>
        </p:spPr>
      </p:pic>
      <p:sp>
        <p:nvSpPr>
          <p:cNvPr id="36" name="Rectangle 35">
            <a:extLst>
              <a:ext uri="{FF2B5EF4-FFF2-40B4-BE49-F238E27FC236}">
                <a16:creationId xmlns:a16="http://schemas.microsoft.com/office/drawing/2014/main" id="{C9D7FDA8-C761-0ECC-9077-EC52283F385A}"/>
              </a:ext>
            </a:extLst>
          </p:cNvPr>
          <p:cNvSpPr/>
          <p:nvPr/>
        </p:nvSpPr>
        <p:spPr>
          <a:xfrm>
            <a:off x="23047" y="17470"/>
            <a:ext cx="4042546" cy="2281364"/>
          </a:xfrm>
          <a:prstGeom prst="rect">
            <a:avLst/>
          </a:prstGeom>
          <a:noFill/>
          <a:ln w="76200">
            <a:solidFill>
              <a:srgbClr val="9E28B5"/>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1102E8A-B1F6-6AEB-0E22-2B042C698DC5}"/>
              </a:ext>
            </a:extLst>
          </p:cNvPr>
          <p:cNvSpPr/>
          <p:nvPr/>
        </p:nvSpPr>
        <p:spPr>
          <a:xfrm>
            <a:off x="4074727" y="17463"/>
            <a:ext cx="4042546" cy="2281364"/>
          </a:xfrm>
          <a:prstGeom prst="rect">
            <a:avLst/>
          </a:prstGeom>
          <a:noFill/>
          <a:ln w="76200">
            <a:solidFill>
              <a:srgbClr val="31569A"/>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7C80B54-6BE2-7D8A-8ECF-9EBD62E12A99}"/>
              </a:ext>
            </a:extLst>
          </p:cNvPr>
          <p:cNvSpPr/>
          <p:nvPr/>
        </p:nvSpPr>
        <p:spPr>
          <a:xfrm>
            <a:off x="8114637" y="17463"/>
            <a:ext cx="4042546" cy="2281364"/>
          </a:xfrm>
          <a:prstGeom prst="rect">
            <a:avLst/>
          </a:prstGeom>
          <a:noFill/>
          <a:ln w="76200">
            <a:solidFill>
              <a:srgbClr val="98CA3E"/>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D91F180-85A3-8D34-CCFD-E7D545187205}"/>
              </a:ext>
            </a:extLst>
          </p:cNvPr>
          <p:cNvSpPr/>
          <p:nvPr/>
        </p:nvSpPr>
        <p:spPr>
          <a:xfrm>
            <a:off x="23047" y="2302823"/>
            <a:ext cx="4042546" cy="2281364"/>
          </a:xfrm>
          <a:prstGeom prst="rect">
            <a:avLst/>
          </a:prstGeom>
          <a:noFill/>
          <a:ln w="76200">
            <a:solidFill>
              <a:srgbClr val="ED7D3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AF12685-1210-C5F8-05F1-184B53F6E1F8}"/>
              </a:ext>
            </a:extLst>
          </p:cNvPr>
          <p:cNvSpPr/>
          <p:nvPr/>
        </p:nvSpPr>
        <p:spPr>
          <a:xfrm>
            <a:off x="4074727" y="2302816"/>
            <a:ext cx="4042546" cy="2281364"/>
          </a:xfrm>
          <a:prstGeom prst="rect">
            <a:avLst/>
          </a:prstGeom>
          <a:noFill/>
          <a:ln w="762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E8C6E27-8CD0-BC91-720F-9452E13B00AA}"/>
              </a:ext>
            </a:extLst>
          </p:cNvPr>
          <p:cNvSpPr/>
          <p:nvPr/>
        </p:nvSpPr>
        <p:spPr>
          <a:xfrm>
            <a:off x="8114637" y="2302816"/>
            <a:ext cx="4042546" cy="2281364"/>
          </a:xfrm>
          <a:prstGeom prst="rect">
            <a:avLst/>
          </a:prstGeom>
          <a:noFill/>
          <a:ln w="76200">
            <a:solidFill>
              <a:srgbClr val="3F7EC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EB50BD6-F544-C722-07B1-EE9DFAD827C3}"/>
              </a:ext>
            </a:extLst>
          </p:cNvPr>
          <p:cNvSpPr/>
          <p:nvPr/>
        </p:nvSpPr>
        <p:spPr>
          <a:xfrm>
            <a:off x="22025" y="4551290"/>
            <a:ext cx="4042546" cy="2281364"/>
          </a:xfrm>
          <a:prstGeom prst="rect">
            <a:avLst/>
          </a:prstGeom>
          <a:noFill/>
          <a:ln w="76200">
            <a:solidFill>
              <a:srgbClr val="3F7EC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572B134-D100-9B12-D98C-2CFCDCF02490}"/>
              </a:ext>
            </a:extLst>
          </p:cNvPr>
          <p:cNvSpPr/>
          <p:nvPr/>
        </p:nvSpPr>
        <p:spPr>
          <a:xfrm>
            <a:off x="4074727" y="4551283"/>
            <a:ext cx="4042546" cy="2281364"/>
          </a:xfrm>
          <a:prstGeom prst="rect">
            <a:avLst/>
          </a:prstGeom>
          <a:noFill/>
          <a:ln w="76200">
            <a:solidFill>
              <a:srgbClr val="8CF79A"/>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26B6D82-7A6E-1059-97F0-213C1366C16C}"/>
              </a:ext>
            </a:extLst>
          </p:cNvPr>
          <p:cNvSpPr/>
          <p:nvPr/>
        </p:nvSpPr>
        <p:spPr>
          <a:xfrm>
            <a:off x="8113615" y="4551283"/>
            <a:ext cx="4042546" cy="2281364"/>
          </a:xfrm>
          <a:prstGeom prst="rect">
            <a:avLst/>
          </a:prstGeom>
          <a:noFill/>
          <a:ln w="76200">
            <a:solidFill>
              <a:srgbClr val="545C6B"/>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753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1"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heel(1)">
                                      <p:cBhvr>
                                        <p:cTn id="7" dur="1000"/>
                                        <p:tgtEl>
                                          <p:spTgt spid="36"/>
                                        </p:tgtEl>
                                      </p:cBhvr>
                                    </p:animEffect>
                                  </p:childTnLst>
                                </p:cTn>
                              </p:par>
                            </p:childTnLst>
                          </p:cTn>
                        </p:par>
                        <p:par>
                          <p:cTn id="8" fill="hold">
                            <p:stCondLst>
                              <p:cond delay="1000"/>
                            </p:stCondLst>
                            <p:childTnLst>
                              <p:par>
                                <p:cTn id="9" presetID="26" presetClass="emph" presetSubtype="0" repeatCount="2000" fill="hold" nodeType="afterEffect">
                                  <p:stCondLst>
                                    <p:cond delay="0"/>
                                  </p:stCondLst>
                                  <p:childTnLst>
                                    <p:animEffect transition="out" filter="fade">
                                      <p:cBhvr>
                                        <p:cTn id="10" dur="500" tmFilter="0, 0; .2, .5; .8, .5; 1, 0"/>
                                        <p:tgtEl>
                                          <p:spTgt spid="11"/>
                                        </p:tgtEl>
                                      </p:cBhvr>
                                    </p:animEffect>
                                    <p:animScale>
                                      <p:cBhvr>
                                        <p:cTn id="11" dur="250" autoRev="1" fill="hold"/>
                                        <p:tgtEl>
                                          <p:spTgt spid="11"/>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36"/>
                                        </p:tgtEl>
                                      </p:cBhvr>
                                    </p:animEffect>
                                    <p:set>
                                      <p:cBhvr>
                                        <p:cTn id="16" dur="1" fill="hold">
                                          <p:stCondLst>
                                            <p:cond delay="499"/>
                                          </p:stCondLst>
                                        </p:cTn>
                                        <p:tgtEl>
                                          <p:spTgt spid="36"/>
                                        </p:tgtEl>
                                        <p:attrNameLst>
                                          <p:attrName>style.visibility</p:attrName>
                                        </p:attrNameLst>
                                      </p:cBhvr>
                                      <p:to>
                                        <p:strVal val="hidden"/>
                                      </p:to>
                                    </p:set>
                                  </p:childTnLst>
                                </p:cTn>
                              </p:par>
                              <p:par>
                                <p:cTn id="17" presetID="21" presetClass="entr" presetSubtype="1" fill="hold" grpId="1"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heel(1)">
                                      <p:cBhvr>
                                        <p:cTn id="19" dur="1000"/>
                                        <p:tgtEl>
                                          <p:spTgt spid="37"/>
                                        </p:tgtEl>
                                      </p:cBhvr>
                                    </p:animEffect>
                                  </p:childTnLst>
                                </p:cTn>
                              </p:par>
                            </p:childTnLst>
                          </p:cTn>
                        </p:par>
                        <p:par>
                          <p:cTn id="20" fill="hold">
                            <p:stCondLst>
                              <p:cond delay="1000"/>
                            </p:stCondLst>
                            <p:childTnLst>
                              <p:par>
                                <p:cTn id="21" presetID="26" presetClass="emph" presetSubtype="0" repeatCount="2000" fill="hold" nodeType="afterEffect">
                                  <p:stCondLst>
                                    <p:cond delay="0"/>
                                  </p:stCondLst>
                                  <p:childTnLst>
                                    <p:animEffect transition="out" filter="fade">
                                      <p:cBhvr>
                                        <p:cTn id="22" dur="500" tmFilter="0, 0; .2, .5; .8, .5; 1, 0"/>
                                        <p:tgtEl>
                                          <p:spTgt spid="10"/>
                                        </p:tgtEl>
                                      </p:cBhvr>
                                    </p:animEffect>
                                    <p:animScale>
                                      <p:cBhvr>
                                        <p:cTn id="23" dur="250" autoRev="1" fill="hold"/>
                                        <p:tgtEl>
                                          <p:spTgt spid="10"/>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37"/>
                                        </p:tgtEl>
                                      </p:cBhvr>
                                    </p:animEffect>
                                    <p:set>
                                      <p:cBhvr>
                                        <p:cTn id="28" dur="1" fill="hold">
                                          <p:stCondLst>
                                            <p:cond delay="499"/>
                                          </p:stCondLst>
                                        </p:cTn>
                                        <p:tgtEl>
                                          <p:spTgt spid="37"/>
                                        </p:tgtEl>
                                        <p:attrNameLst>
                                          <p:attrName>style.visibility</p:attrName>
                                        </p:attrNameLst>
                                      </p:cBhvr>
                                      <p:to>
                                        <p:strVal val="hidden"/>
                                      </p:to>
                                    </p:set>
                                  </p:childTnLst>
                                </p:cTn>
                              </p:par>
                              <p:par>
                                <p:cTn id="29" presetID="21" presetClass="entr" presetSubtype="1" fill="hold" grpId="1"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heel(1)">
                                      <p:cBhvr>
                                        <p:cTn id="31" dur="1000"/>
                                        <p:tgtEl>
                                          <p:spTgt spid="38"/>
                                        </p:tgtEl>
                                      </p:cBhvr>
                                    </p:animEffect>
                                  </p:childTnLst>
                                </p:cTn>
                              </p:par>
                            </p:childTnLst>
                          </p:cTn>
                        </p:par>
                        <p:par>
                          <p:cTn id="32" fill="hold">
                            <p:stCondLst>
                              <p:cond delay="1000"/>
                            </p:stCondLst>
                            <p:childTnLst>
                              <p:par>
                                <p:cTn id="33" presetID="26" presetClass="emph" presetSubtype="0" repeatCount="2000" fill="hold" nodeType="afterEffect">
                                  <p:stCondLst>
                                    <p:cond delay="0"/>
                                  </p:stCondLst>
                                  <p:childTnLst>
                                    <p:animEffect transition="out" filter="fade">
                                      <p:cBhvr>
                                        <p:cTn id="34" dur="500" tmFilter="0, 0; .2, .5; .8, .5; 1, 0"/>
                                        <p:tgtEl>
                                          <p:spTgt spid="118"/>
                                        </p:tgtEl>
                                      </p:cBhvr>
                                    </p:animEffect>
                                    <p:animScale>
                                      <p:cBhvr>
                                        <p:cTn id="35" dur="250" autoRev="1" fill="hold"/>
                                        <p:tgtEl>
                                          <p:spTgt spid="118"/>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38"/>
                                        </p:tgtEl>
                                      </p:cBhvr>
                                    </p:animEffect>
                                    <p:set>
                                      <p:cBhvr>
                                        <p:cTn id="40" dur="1" fill="hold">
                                          <p:stCondLst>
                                            <p:cond delay="499"/>
                                          </p:stCondLst>
                                        </p:cTn>
                                        <p:tgtEl>
                                          <p:spTgt spid="38"/>
                                        </p:tgtEl>
                                        <p:attrNameLst>
                                          <p:attrName>style.visibility</p:attrName>
                                        </p:attrNameLst>
                                      </p:cBhvr>
                                      <p:to>
                                        <p:strVal val="hidden"/>
                                      </p:to>
                                    </p:set>
                                  </p:childTnLst>
                                </p:cTn>
                              </p:par>
                              <p:par>
                                <p:cTn id="41" presetID="21" presetClass="entr" presetSubtype="1" fill="hold" grpId="1" nodeType="with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wheel(1)">
                                      <p:cBhvr>
                                        <p:cTn id="43" dur="1000"/>
                                        <p:tgtEl>
                                          <p:spTgt spid="39"/>
                                        </p:tgtEl>
                                      </p:cBhvr>
                                    </p:animEffect>
                                  </p:childTnLst>
                                </p:cTn>
                              </p:par>
                            </p:childTnLst>
                          </p:cTn>
                        </p:par>
                        <p:par>
                          <p:cTn id="44" fill="hold">
                            <p:stCondLst>
                              <p:cond delay="1000"/>
                            </p:stCondLst>
                            <p:childTnLst>
                              <p:par>
                                <p:cTn id="45" presetID="26" presetClass="emph" presetSubtype="0" repeatCount="2000" fill="hold" nodeType="afterEffect">
                                  <p:stCondLst>
                                    <p:cond delay="0"/>
                                  </p:stCondLst>
                                  <p:childTnLst>
                                    <p:animEffect transition="out" filter="fade">
                                      <p:cBhvr>
                                        <p:cTn id="46" dur="500" tmFilter="0, 0; .2, .5; .8, .5; 1, 0"/>
                                        <p:tgtEl>
                                          <p:spTgt spid="14"/>
                                        </p:tgtEl>
                                      </p:cBhvr>
                                    </p:animEffect>
                                    <p:animScale>
                                      <p:cBhvr>
                                        <p:cTn id="47" dur="250" autoRev="1" fill="hold"/>
                                        <p:tgtEl>
                                          <p:spTgt spid="14"/>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39"/>
                                        </p:tgtEl>
                                      </p:cBhvr>
                                    </p:animEffect>
                                    <p:set>
                                      <p:cBhvr>
                                        <p:cTn id="52" dur="1" fill="hold">
                                          <p:stCondLst>
                                            <p:cond delay="499"/>
                                          </p:stCondLst>
                                        </p:cTn>
                                        <p:tgtEl>
                                          <p:spTgt spid="39"/>
                                        </p:tgtEl>
                                        <p:attrNameLst>
                                          <p:attrName>style.visibility</p:attrName>
                                        </p:attrNameLst>
                                      </p:cBhvr>
                                      <p:to>
                                        <p:strVal val="hidden"/>
                                      </p:to>
                                    </p:set>
                                  </p:childTnLst>
                                </p:cTn>
                              </p:par>
                              <p:par>
                                <p:cTn id="53" presetID="21" presetClass="entr" presetSubtype="1" fill="hold" grpId="1"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heel(1)">
                                      <p:cBhvr>
                                        <p:cTn id="55" dur="1000"/>
                                        <p:tgtEl>
                                          <p:spTgt spid="40"/>
                                        </p:tgtEl>
                                      </p:cBhvr>
                                    </p:animEffect>
                                  </p:childTnLst>
                                </p:cTn>
                              </p:par>
                            </p:childTnLst>
                          </p:cTn>
                        </p:par>
                        <p:par>
                          <p:cTn id="56" fill="hold">
                            <p:stCondLst>
                              <p:cond delay="1000"/>
                            </p:stCondLst>
                            <p:childTnLst>
                              <p:par>
                                <p:cTn id="57" presetID="26" presetClass="emph" presetSubtype="0" repeatCount="2000" fill="hold" nodeType="afterEffect">
                                  <p:stCondLst>
                                    <p:cond delay="0"/>
                                  </p:stCondLst>
                                  <p:childTnLst>
                                    <p:animEffect transition="out" filter="fade">
                                      <p:cBhvr>
                                        <p:cTn id="58" dur="500" tmFilter="0, 0; .2, .5; .8, .5; 1, 0"/>
                                        <p:tgtEl>
                                          <p:spTgt spid="123"/>
                                        </p:tgtEl>
                                      </p:cBhvr>
                                    </p:animEffect>
                                    <p:animScale>
                                      <p:cBhvr>
                                        <p:cTn id="59" dur="250" autoRev="1" fill="hold"/>
                                        <p:tgtEl>
                                          <p:spTgt spid="123"/>
                                        </p:tgtEl>
                                      </p:cBhvr>
                                      <p:by x="105000" y="105000"/>
                                    </p:animScale>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0"/>
                                        </p:tgtEl>
                                      </p:cBhvr>
                                    </p:animEffect>
                                    <p:set>
                                      <p:cBhvr>
                                        <p:cTn id="64" dur="1" fill="hold">
                                          <p:stCondLst>
                                            <p:cond delay="499"/>
                                          </p:stCondLst>
                                        </p:cTn>
                                        <p:tgtEl>
                                          <p:spTgt spid="40"/>
                                        </p:tgtEl>
                                        <p:attrNameLst>
                                          <p:attrName>style.visibility</p:attrName>
                                        </p:attrNameLst>
                                      </p:cBhvr>
                                      <p:to>
                                        <p:strVal val="hidden"/>
                                      </p:to>
                                    </p:set>
                                  </p:childTnLst>
                                </p:cTn>
                              </p:par>
                              <p:par>
                                <p:cTn id="65" presetID="21" presetClass="entr" presetSubtype="1" fill="hold" grpId="1" nodeType="with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wheel(1)">
                                      <p:cBhvr>
                                        <p:cTn id="67" dur="1000"/>
                                        <p:tgtEl>
                                          <p:spTgt spid="41"/>
                                        </p:tgtEl>
                                      </p:cBhvr>
                                    </p:animEffect>
                                  </p:childTnLst>
                                </p:cTn>
                              </p:par>
                            </p:childTnLst>
                          </p:cTn>
                        </p:par>
                        <p:par>
                          <p:cTn id="68" fill="hold">
                            <p:stCondLst>
                              <p:cond delay="1000"/>
                            </p:stCondLst>
                            <p:childTnLst>
                              <p:par>
                                <p:cTn id="69" presetID="26" presetClass="emph" presetSubtype="0" repeatCount="2000" fill="hold" nodeType="afterEffect">
                                  <p:stCondLst>
                                    <p:cond delay="0"/>
                                  </p:stCondLst>
                                  <p:childTnLst>
                                    <p:animEffect transition="out" filter="fade">
                                      <p:cBhvr>
                                        <p:cTn id="70" dur="500" tmFilter="0, 0; .2, .5; .8, .5; 1, 0"/>
                                        <p:tgtEl>
                                          <p:spTgt spid="128"/>
                                        </p:tgtEl>
                                      </p:cBhvr>
                                    </p:animEffect>
                                    <p:animScale>
                                      <p:cBhvr>
                                        <p:cTn id="71" dur="250" autoRev="1" fill="hold"/>
                                        <p:tgtEl>
                                          <p:spTgt spid="128"/>
                                        </p:tgtEl>
                                      </p:cBhvr>
                                      <p:by x="105000" y="105000"/>
                                    </p:animScale>
                                  </p:childTnLst>
                                </p:cTn>
                              </p:par>
                            </p:childTnLst>
                          </p:cTn>
                        </p:par>
                        <p:par>
                          <p:cTn id="72" fill="hold">
                            <p:stCondLst>
                              <p:cond delay="2000"/>
                            </p:stCondLst>
                            <p:childTnLst>
                              <p:par>
                                <p:cTn id="73" presetID="21" presetClass="entr" presetSubtype="1" fill="hold" grpId="1" nodeType="after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wheel(1)">
                                      <p:cBhvr>
                                        <p:cTn id="75" dur="1000"/>
                                        <p:tgtEl>
                                          <p:spTgt spid="42"/>
                                        </p:tgtEl>
                                      </p:cBhvr>
                                    </p:animEffect>
                                  </p:childTnLst>
                                </p:cTn>
                              </p:par>
                            </p:childTnLst>
                          </p:cTn>
                        </p:par>
                        <p:par>
                          <p:cTn id="76" fill="hold">
                            <p:stCondLst>
                              <p:cond delay="3000"/>
                            </p:stCondLst>
                            <p:childTnLst>
                              <p:par>
                                <p:cTn id="77" presetID="26" presetClass="emph" presetSubtype="0" repeatCount="2000" fill="hold" nodeType="afterEffect">
                                  <p:stCondLst>
                                    <p:cond delay="0"/>
                                  </p:stCondLst>
                                  <p:childTnLst>
                                    <p:animEffect transition="out" filter="fade">
                                      <p:cBhvr>
                                        <p:cTn id="78" dur="500" tmFilter="0, 0; .2, .5; .8, .5; 1, 0"/>
                                        <p:tgtEl>
                                          <p:spTgt spid="126"/>
                                        </p:tgtEl>
                                      </p:cBhvr>
                                    </p:animEffect>
                                    <p:animScale>
                                      <p:cBhvr>
                                        <p:cTn id="79" dur="250" autoRev="1" fill="hold"/>
                                        <p:tgtEl>
                                          <p:spTgt spid="126"/>
                                        </p:tgtEl>
                                      </p:cBhvr>
                                      <p:by x="105000" y="105000"/>
                                    </p:animScale>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0" nodeType="clickEffect">
                                  <p:stCondLst>
                                    <p:cond delay="0"/>
                                  </p:stCondLst>
                                  <p:childTnLst>
                                    <p:animEffect transition="out" filter="fade">
                                      <p:cBhvr>
                                        <p:cTn id="83" dur="500"/>
                                        <p:tgtEl>
                                          <p:spTgt spid="42"/>
                                        </p:tgtEl>
                                      </p:cBhvr>
                                    </p:animEffect>
                                    <p:set>
                                      <p:cBhvr>
                                        <p:cTn id="84" dur="1" fill="hold">
                                          <p:stCondLst>
                                            <p:cond delay="499"/>
                                          </p:stCondLst>
                                        </p:cTn>
                                        <p:tgtEl>
                                          <p:spTgt spid="42"/>
                                        </p:tgtEl>
                                        <p:attrNameLst>
                                          <p:attrName>style.visibility</p:attrName>
                                        </p:attrNameLst>
                                      </p:cBhvr>
                                      <p:to>
                                        <p:strVal val="hidden"/>
                                      </p:to>
                                    </p:set>
                                  </p:childTnLst>
                                </p:cTn>
                              </p:par>
                              <p:par>
                                <p:cTn id="85" presetID="10" presetClass="exit" presetSubtype="0" fill="hold" grpId="0" nodeType="withEffect">
                                  <p:stCondLst>
                                    <p:cond delay="0"/>
                                  </p:stCondLst>
                                  <p:childTnLst>
                                    <p:animEffect transition="out" filter="fade">
                                      <p:cBhvr>
                                        <p:cTn id="86" dur="500"/>
                                        <p:tgtEl>
                                          <p:spTgt spid="41"/>
                                        </p:tgtEl>
                                      </p:cBhvr>
                                    </p:animEffect>
                                    <p:set>
                                      <p:cBhvr>
                                        <p:cTn id="87" dur="1" fill="hold">
                                          <p:stCondLst>
                                            <p:cond delay="499"/>
                                          </p:stCondLst>
                                        </p:cTn>
                                        <p:tgtEl>
                                          <p:spTgt spid="41"/>
                                        </p:tgtEl>
                                        <p:attrNameLst>
                                          <p:attrName>style.visibility</p:attrName>
                                        </p:attrNameLst>
                                      </p:cBhvr>
                                      <p:to>
                                        <p:strVal val="hidden"/>
                                      </p:to>
                                    </p:set>
                                  </p:childTnLst>
                                </p:cTn>
                              </p:par>
                              <p:par>
                                <p:cTn id="88" presetID="21" presetClass="entr" presetSubtype="1" fill="hold" grpId="1" nodeType="withEffect">
                                  <p:stCondLst>
                                    <p:cond delay="0"/>
                                  </p:stCondLst>
                                  <p:childTnLst>
                                    <p:set>
                                      <p:cBhvr>
                                        <p:cTn id="89" dur="1" fill="hold">
                                          <p:stCondLst>
                                            <p:cond delay="0"/>
                                          </p:stCondLst>
                                        </p:cTn>
                                        <p:tgtEl>
                                          <p:spTgt spid="43"/>
                                        </p:tgtEl>
                                        <p:attrNameLst>
                                          <p:attrName>style.visibility</p:attrName>
                                        </p:attrNameLst>
                                      </p:cBhvr>
                                      <p:to>
                                        <p:strVal val="visible"/>
                                      </p:to>
                                    </p:set>
                                    <p:animEffect transition="in" filter="wheel(1)">
                                      <p:cBhvr>
                                        <p:cTn id="90" dur="1000"/>
                                        <p:tgtEl>
                                          <p:spTgt spid="43"/>
                                        </p:tgtEl>
                                      </p:cBhvr>
                                    </p:animEffect>
                                  </p:childTnLst>
                                </p:cTn>
                              </p:par>
                            </p:childTnLst>
                          </p:cTn>
                        </p:par>
                        <p:par>
                          <p:cTn id="91" fill="hold">
                            <p:stCondLst>
                              <p:cond delay="1000"/>
                            </p:stCondLst>
                            <p:childTnLst>
                              <p:par>
                                <p:cTn id="92" presetID="26" presetClass="emph" presetSubtype="0" repeatCount="2000" fill="hold" nodeType="afterEffect">
                                  <p:stCondLst>
                                    <p:cond delay="0"/>
                                  </p:stCondLst>
                                  <p:childTnLst>
                                    <p:animEffect transition="out" filter="fade">
                                      <p:cBhvr>
                                        <p:cTn id="93" dur="500" tmFilter="0, 0; .2, .5; .8, .5; 1, 0"/>
                                        <p:tgtEl>
                                          <p:spTgt spid="7"/>
                                        </p:tgtEl>
                                      </p:cBhvr>
                                    </p:animEffect>
                                    <p:animScale>
                                      <p:cBhvr>
                                        <p:cTn id="94" dur="250" autoRev="1" fill="hold"/>
                                        <p:tgtEl>
                                          <p:spTgt spid="7"/>
                                        </p:tgtEl>
                                      </p:cBhvr>
                                      <p:by x="105000" y="105000"/>
                                    </p:animScale>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43"/>
                                        </p:tgtEl>
                                      </p:cBhvr>
                                    </p:animEffect>
                                    <p:set>
                                      <p:cBhvr>
                                        <p:cTn id="99" dur="1" fill="hold">
                                          <p:stCondLst>
                                            <p:cond delay="499"/>
                                          </p:stCondLst>
                                        </p:cTn>
                                        <p:tgtEl>
                                          <p:spTgt spid="43"/>
                                        </p:tgtEl>
                                        <p:attrNameLst>
                                          <p:attrName>style.visibility</p:attrName>
                                        </p:attrNameLst>
                                      </p:cBhvr>
                                      <p:to>
                                        <p:strVal val="hidden"/>
                                      </p:to>
                                    </p:set>
                                  </p:childTnLst>
                                </p:cTn>
                              </p:par>
                              <p:par>
                                <p:cTn id="100" presetID="21" presetClass="entr" presetSubtype="1" fill="hold" grpId="0" nodeType="with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wheel(1)">
                                      <p:cBhvr>
                                        <p:cTn id="102" dur="1000"/>
                                        <p:tgtEl>
                                          <p:spTgt spid="44"/>
                                        </p:tgtEl>
                                      </p:cBhvr>
                                    </p:animEffect>
                                  </p:childTnLst>
                                </p:cTn>
                              </p:par>
                            </p:childTnLst>
                          </p:cTn>
                        </p:par>
                        <p:par>
                          <p:cTn id="103" fill="hold">
                            <p:stCondLst>
                              <p:cond delay="1000"/>
                            </p:stCondLst>
                            <p:childTnLst>
                              <p:par>
                                <p:cTn id="104" presetID="26" presetClass="emph" presetSubtype="0" repeatCount="2000" fill="hold" nodeType="afterEffect">
                                  <p:stCondLst>
                                    <p:cond delay="0"/>
                                  </p:stCondLst>
                                  <p:childTnLst>
                                    <p:animEffect transition="out" filter="fade">
                                      <p:cBhvr>
                                        <p:cTn id="105" dur="500" tmFilter="0, 0; .2, .5; .8, .5; 1, 0"/>
                                        <p:tgtEl>
                                          <p:spTgt spid="125"/>
                                        </p:tgtEl>
                                      </p:cBhvr>
                                    </p:animEffect>
                                    <p:animScale>
                                      <p:cBhvr>
                                        <p:cTn id="106" dur="250" autoRev="1" fill="hold"/>
                                        <p:tgtEl>
                                          <p:spTgt spid="12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B892B-24C3-6F36-8EEE-13559E341BA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31952623"/>
      </p:ext>
    </p:extLst>
  </p:cSld>
  <p:clrMapOvr>
    <a:masterClrMapping/>
  </p:clrMapOvr>
  <p:transition spd="slow" advClick="0" advTm="10">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tech Spanish">
            <a:hlinkClick r:id="" action="ppaction://media"/>
            <a:extLst>
              <a:ext uri="{FF2B5EF4-FFF2-40B4-BE49-F238E27FC236}">
                <a16:creationId xmlns:a16="http://schemas.microsoft.com/office/drawing/2014/main" id="{8B4E47AC-753A-1239-058C-BB5AB7066E2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4823" cy="6859588"/>
          </a:xfrm>
          <a:prstGeom prst="rect">
            <a:avLst/>
          </a:prstGeom>
        </p:spPr>
      </p:pic>
    </p:spTree>
    <p:extLst>
      <p:ext uri="{BB962C8B-B14F-4D97-AF65-F5344CB8AC3E}">
        <p14:creationId xmlns:p14="http://schemas.microsoft.com/office/powerpoint/2010/main" val="4260023487"/>
      </p:ext>
    </p:extLst>
  </p:cSld>
  <p:clrMapOvr>
    <a:masterClrMapping/>
  </p:clrMapOvr>
  <p:transition advClick="0" advTm="2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9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43989</TotalTime>
  <Words>3432</Words>
  <Application>Microsoft Macintosh PowerPoint</Application>
  <PresentationFormat>Widescreen</PresentationFormat>
  <Paragraphs>339</Paragraphs>
  <Slides>24</Slides>
  <Notes>22</Notes>
  <HiddenSlides>0</HiddenSlides>
  <MMClips>2</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24</vt:i4>
      </vt:variant>
    </vt:vector>
  </HeadingPairs>
  <TitlesOfParts>
    <vt:vector size="38" baseType="lpstr">
      <vt:lpstr>Arial</vt:lpstr>
      <vt:lpstr>Arial Narrow</vt:lpstr>
      <vt:lpstr>Calibri</vt:lpstr>
      <vt:lpstr>Calibri Light</vt:lpstr>
      <vt:lpstr>Helvetica</vt:lpstr>
      <vt:lpstr>Helvetica Neue</vt:lpstr>
      <vt:lpstr>Marker Felt Thin</vt:lpstr>
      <vt:lpstr>Roboto</vt:lpstr>
      <vt:lpstr>System Font Regular</vt:lpstr>
      <vt:lpstr>Office Theme</vt:lpstr>
      <vt:lpstr>2_White</vt:lpstr>
      <vt:lpstr>4_White</vt:lpstr>
      <vt:lpstr>3_White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Bearj Jehanian</dc:creator>
  <cp:lastModifiedBy>Bearj Jehanian</cp:lastModifiedBy>
  <cp:revision>30</cp:revision>
  <dcterms:created xsi:type="dcterms:W3CDTF">2025-06-16T12:29:48Z</dcterms:created>
  <dcterms:modified xsi:type="dcterms:W3CDTF">2026-08-30T23:30:20Z</dcterms:modified>
</cp:coreProperties>
</file>