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38.jpg" ContentType="image/jp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700" r:id="rId3"/>
    <p:sldMasterId id="2147483726" r:id="rId4"/>
    <p:sldMasterId id="2147483740" r:id="rId5"/>
    <p:sldMasterId id="2147483754" r:id="rId6"/>
    <p:sldMasterId id="2147483767" r:id="rId7"/>
  </p:sldMasterIdLst>
  <p:notesMasterIdLst>
    <p:notesMasterId r:id="rId46"/>
  </p:notesMasterIdLst>
  <p:sldIdLst>
    <p:sldId id="256" r:id="rId8"/>
    <p:sldId id="2147478934"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147470449" r:id="rId22"/>
    <p:sldId id="2147470487" r:id="rId23"/>
    <p:sldId id="2147478926" r:id="rId24"/>
    <p:sldId id="2147478918" r:id="rId25"/>
    <p:sldId id="2147478919" r:id="rId26"/>
    <p:sldId id="2147478930" r:id="rId27"/>
    <p:sldId id="2147478931" r:id="rId28"/>
    <p:sldId id="2147478912" r:id="rId29"/>
    <p:sldId id="2147470495" r:id="rId30"/>
    <p:sldId id="2147478836" r:id="rId31"/>
    <p:sldId id="2147478837" r:id="rId32"/>
    <p:sldId id="2147478915" r:id="rId33"/>
    <p:sldId id="2147470498" r:id="rId34"/>
    <p:sldId id="2147478907" r:id="rId35"/>
    <p:sldId id="2147470500" r:id="rId36"/>
    <p:sldId id="2147478905" r:id="rId37"/>
    <p:sldId id="2147478925" r:id="rId38"/>
    <p:sldId id="2147478933" r:id="rId39"/>
    <p:sldId id="2147470519" r:id="rId40"/>
    <p:sldId id="2147478924" r:id="rId41"/>
    <p:sldId id="2147478906" r:id="rId42"/>
    <p:sldId id="2147478900" r:id="rId43"/>
    <p:sldId id="2147470507" r:id="rId44"/>
    <p:sldId id="214747050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A5E8"/>
    <a:srgbClr val="3F7EC1"/>
    <a:srgbClr val="545C6B"/>
    <a:srgbClr val="8CF79A"/>
    <a:srgbClr val="ED7D31"/>
    <a:srgbClr val="98CA3E"/>
    <a:srgbClr val="31569A"/>
    <a:srgbClr val="9E28B5"/>
    <a:srgbClr val="012654"/>
    <a:srgbClr val="A341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A0E009-A655-5D42-9AAF-DE24351E8B49}" v="1" dt="2026-10-26T18:43:08.6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058"/>
    <p:restoredTop sz="96301"/>
  </p:normalViewPr>
  <p:slideViewPr>
    <p:cSldViewPr snapToGrid="0">
      <p:cViewPr varScale="1">
        <p:scale>
          <a:sx n="62" d="100"/>
          <a:sy n="62" d="100"/>
        </p:scale>
        <p:origin x="224" y="150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rj Jehanian" userId="5b025cb3ff9813ff" providerId="LiveId" clId="{0D484B71-BAEB-5960-917C-477F2F203474}"/>
    <pc:docChg chg="addSld delSld modSld">
      <pc:chgData name="Bearj Jehanian" userId="5b025cb3ff9813ff" providerId="LiveId" clId="{0D484B71-BAEB-5960-917C-477F2F203474}" dt="2026-10-26T18:43:24.435" v="2" actId="2696"/>
      <pc:docMkLst>
        <pc:docMk/>
      </pc:docMkLst>
      <pc:sldChg chg="add">
        <pc:chgData name="Bearj Jehanian" userId="5b025cb3ff9813ff" providerId="LiveId" clId="{0D484B71-BAEB-5960-917C-477F2F203474}" dt="2026-10-26T18:43:08.607" v="1"/>
        <pc:sldMkLst>
          <pc:docMk/>
          <pc:sldMk cId="578377376" sldId="2147478918"/>
        </pc:sldMkLst>
      </pc:sldChg>
      <pc:sldChg chg="del">
        <pc:chgData name="Bearj Jehanian" userId="5b025cb3ff9813ff" providerId="LiveId" clId="{0D484B71-BAEB-5960-917C-477F2F203474}" dt="2026-10-26T18:35:30.463" v="0" actId="2696"/>
        <pc:sldMkLst>
          <pc:docMk/>
          <pc:sldMk cId="3734296601" sldId="2147478932"/>
        </pc:sldMkLst>
      </pc:sldChg>
      <pc:sldChg chg="del">
        <pc:chgData name="Bearj Jehanian" userId="5b025cb3ff9813ff" providerId="LiveId" clId="{0D484B71-BAEB-5960-917C-477F2F203474}" dt="2026-10-26T18:43:24.435" v="2" actId="2696"/>
        <pc:sldMkLst>
          <pc:docMk/>
          <pc:sldMk cId="2681706467" sldId="21474789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A4F46-AAE4-7348-8023-6CEE7E5C2092}" type="datetimeFigureOut">
              <a:rPr lang="en-US" smtClean="0"/>
              <a:t>10/26/26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769918-045C-3142-81AA-0151F163A15B}" type="slidenum">
              <a:rPr lang="en-US" smtClean="0"/>
              <a:t>‹#›</a:t>
            </a:fld>
            <a:endParaRPr lang="en-US"/>
          </a:p>
        </p:txBody>
      </p:sp>
    </p:spTree>
    <p:extLst>
      <p:ext uri="{BB962C8B-B14F-4D97-AF65-F5344CB8AC3E}">
        <p14:creationId xmlns:p14="http://schemas.microsoft.com/office/powerpoint/2010/main" val="2721360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769918-045C-3142-81AA-0151F163A15B}" type="slidenum">
              <a:rPr lang="en-US" smtClean="0"/>
              <a:t>2</a:t>
            </a:fld>
            <a:endParaRPr lang="en-US"/>
          </a:p>
        </p:txBody>
      </p:sp>
    </p:spTree>
    <p:extLst>
      <p:ext uri="{BB962C8B-B14F-4D97-AF65-F5344CB8AC3E}">
        <p14:creationId xmlns:p14="http://schemas.microsoft.com/office/powerpoint/2010/main" val="3917190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get paid every month on their ADB (Average Daily Balance).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Introduce yourself and tell your story MAX 1 minute (CLICK)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Myriad Pro"/>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Myriad Pro"/>
            </a:endParaRPr>
          </a:p>
        </p:txBody>
      </p:sp>
    </p:spTree>
    <p:extLst>
      <p:ext uri="{BB962C8B-B14F-4D97-AF65-F5344CB8AC3E}">
        <p14:creationId xmlns:p14="http://schemas.microsoft.com/office/powerpoint/2010/main" val="3758449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started, I want to let you know this is a business and as with any business, if you do nothing you will earn nothing, and ACN cannot guarantee your results.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that, let me introduce you to ACN. (CLICK)</a:t>
            </a:r>
          </a:p>
          <a:p>
            <a:endParaRPr lang="en-US" dirty="0"/>
          </a:p>
        </p:txBody>
      </p:sp>
      <p:sp>
        <p:nvSpPr>
          <p:cNvPr id="4" name="Slide Number Placeholder 3"/>
          <p:cNvSpPr>
            <a:spLocks noGrp="1"/>
          </p:cNvSpPr>
          <p:nvPr>
            <p:ph type="sldNum" sz="quarter" idx="5"/>
          </p:nvPr>
        </p:nvSpPr>
        <p:spPr/>
        <p:txBody>
          <a:bodyPr/>
          <a:lstStyle/>
          <a:p>
            <a:fld id="{51769918-045C-3142-81AA-0151F163A15B}" type="slidenum">
              <a:rPr lang="en-US" smtClean="0"/>
              <a:t>16</a:t>
            </a:fld>
            <a:endParaRPr lang="en-US"/>
          </a:p>
        </p:txBody>
      </p:sp>
    </p:spTree>
    <p:extLst>
      <p:ext uri="{BB962C8B-B14F-4D97-AF65-F5344CB8AC3E}">
        <p14:creationId xmlns:p14="http://schemas.microsoft.com/office/powerpoint/2010/main" val="2760233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3FECF-F598-3265-CC61-6F78B700D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818D8-4526-796F-3563-61274DD39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59B733-46B5-76F3-4F96-239B6419DD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ACN was founded in 1993, and today we do business all across the US &amp; Canada.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our 30+ year history, we’ve helped millions of customers with our services and have generated billions of dollars in revenue.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ACN has an A+ rating with the Better Business Bureau and was recognized as one of the fastest growing companies in the Inc 500.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ACN also has a strong tradition of giving back. Through our partnership with Project Feeding kids, a child is fed every time a customer is acquired. And ACN is also a proud supporter of the local Ronald McDonald House Charities</a:t>
            </a:r>
          </a:p>
          <a:p>
            <a:endParaRPr lang="en-US" dirty="0"/>
          </a:p>
          <a:p>
            <a:r>
              <a:rPr lang="en-US" sz="1200" kern="1200" dirty="0">
                <a:solidFill>
                  <a:schemeClr val="tx1"/>
                </a:solidFill>
                <a:effectLst/>
                <a:latin typeface="+mn-lt"/>
                <a:ea typeface="+mn-ea"/>
                <a:cs typeface="+mn-cs"/>
              </a:rPr>
              <a:t>What does this mean to you? It means that our company has credibility...and heart...and is a company that you can count on with a proven track record of success.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how did ACN get started? (CLICK)</a:t>
            </a:r>
            <a:endParaRPr lang="en-US" dirty="0"/>
          </a:p>
        </p:txBody>
      </p:sp>
      <p:sp>
        <p:nvSpPr>
          <p:cNvPr id="4" name="Slide Number Placeholder 3">
            <a:extLst>
              <a:ext uri="{FF2B5EF4-FFF2-40B4-BE49-F238E27FC236}">
                <a16:creationId xmlns:a16="http://schemas.microsoft.com/office/drawing/2014/main" id="{2B547006-457D-C3A1-59D9-33D7695A3782}"/>
              </a:ext>
            </a:extLst>
          </p:cNvPr>
          <p:cNvSpPr>
            <a:spLocks noGrp="1"/>
          </p:cNvSpPr>
          <p:nvPr>
            <p:ph type="sldNum" sz="quarter" idx="5"/>
          </p:nvPr>
        </p:nvSpPr>
        <p:spPr/>
        <p:txBody>
          <a:bodyPr/>
          <a:lstStyle/>
          <a:p>
            <a:fld id="{51769918-045C-3142-81AA-0151F163A15B}" type="slidenum">
              <a:rPr lang="en-US" smtClean="0"/>
              <a:t>17</a:t>
            </a:fld>
            <a:endParaRPr lang="en-US"/>
          </a:p>
        </p:txBody>
      </p:sp>
    </p:spTree>
    <p:extLst>
      <p:ext uri="{BB962C8B-B14F-4D97-AF65-F5344CB8AC3E}">
        <p14:creationId xmlns:p14="http://schemas.microsoft.com/office/powerpoint/2010/main" val="964013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EF19-D13C-8143-5299-590AA4E21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4049A-6D48-E9CD-B89B-D0B97908F1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3DEBA-34FE-484A-414C-C698B9AA8DE1}"/>
              </a:ext>
            </a:extLst>
          </p:cNvPr>
          <p:cNvSpPr>
            <a:spLocks noGrp="1"/>
          </p:cNvSpPr>
          <p:nvPr>
            <p:ph type="body" idx="1"/>
          </p:nvPr>
        </p:nvSpPr>
        <p:spPr/>
        <p:txBody>
          <a:bodyPr/>
          <a:lstStyle/>
          <a:p>
            <a:r>
              <a:rPr lang="en-US" dirty="0"/>
              <a:t>Since the 80s numerous industries have been deregulated, beginning with long distance and continuing with Energy and Wireless with many more to follow.</a:t>
            </a:r>
          </a:p>
          <a:p>
            <a:endParaRPr lang="en-US" dirty="0"/>
          </a:p>
          <a:p>
            <a:r>
              <a:rPr lang="en-US" dirty="0"/>
              <a:t>Deregulation causes disruption, which in turn creates an opportunity for others break into that market.</a:t>
            </a:r>
          </a:p>
          <a:p>
            <a:endParaRPr lang="en-US" dirty="0"/>
          </a:p>
          <a:p>
            <a:r>
              <a:rPr lang="en-US" dirty="0"/>
              <a:t>So, in 1993 when ACN got started , they took advantage of industry disruption to create opportunity for all us in the form of residual income. (CLICK)</a:t>
            </a:r>
          </a:p>
        </p:txBody>
      </p:sp>
      <p:sp>
        <p:nvSpPr>
          <p:cNvPr id="4" name="Slide Number Placeholder 3">
            <a:extLst>
              <a:ext uri="{FF2B5EF4-FFF2-40B4-BE49-F238E27FC236}">
                <a16:creationId xmlns:a16="http://schemas.microsoft.com/office/drawing/2014/main" id="{0A961210-90AC-2AC3-77E7-476A83163A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9918-045C-3142-81AA-0151F163A1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681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675BD-6475-9140-1EC9-E1C9E9BF84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C14A4-F6F5-9A22-1125-5A1EC444E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6EAD5-507D-50C5-6412-7FA4916FD685}"/>
              </a:ext>
            </a:extLst>
          </p:cNvPr>
          <p:cNvSpPr>
            <a:spLocks noGrp="1"/>
          </p:cNvSpPr>
          <p:nvPr>
            <p:ph type="body" idx="1"/>
          </p:nvPr>
        </p:nvSpPr>
        <p:spPr/>
        <p:txBody>
          <a:bodyPr/>
          <a:lstStyle/>
          <a:p>
            <a:r>
              <a:rPr lang="en-US" dirty="0"/>
              <a:t>When residual income is part of your financial portfolio, you continue to earn month after month on something you did only one time.</a:t>
            </a:r>
          </a:p>
          <a:p>
            <a:br>
              <a:rPr lang="en-US" dirty="0"/>
            </a:br>
            <a:r>
              <a:rPr lang="en-US" dirty="0"/>
              <a:t>In fact, Residual income is the kind of income that the wealthiest people in the world use to leverage themselves so they can build wealth.</a:t>
            </a:r>
          </a:p>
          <a:p>
            <a:endParaRPr lang="en-US" dirty="0"/>
          </a:p>
          <a:p>
            <a:r>
              <a:rPr lang="en-US" dirty="0"/>
              <a:t>Here's what that looks like with ACN (CLICK)</a:t>
            </a:r>
          </a:p>
        </p:txBody>
      </p:sp>
      <p:sp>
        <p:nvSpPr>
          <p:cNvPr id="4" name="Slide Number Placeholder 3">
            <a:extLst>
              <a:ext uri="{FF2B5EF4-FFF2-40B4-BE49-F238E27FC236}">
                <a16:creationId xmlns:a16="http://schemas.microsoft.com/office/drawing/2014/main" id="{2AFF9A26-9E51-2E76-1B0B-D26E0BCE0FC5}"/>
              </a:ext>
            </a:extLst>
          </p:cNvPr>
          <p:cNvSpPr>
            <a:spLocks noGrp="1"/>
          </p:cNvSpPr>
          <p:nvPr>
            <p:ph type="sldNum" sz="quarter" idx="5"/>
          </p:nvPr>
        </p:nvSpPr>
        <p:spPr/>
        <p:txBody>
          <a:bodyPr/>
          <a:lstStyle/>
          <a:p>
            <a:fld id="{51769918-045C-3142-81AA-0151F163A15B}" type="slidenum">
              <a:rPr lang="en-US" smtClean="0"/>
              <a:t>19</a:t>
            </a:fld>
            <a:endParaRPr lang="en-US"/>
          </a:p>
        </p:txBody>
      </p:sp>
    </p:spTree>
    <p:extLst>
      <p:ext uri="{BB962C8B-B14F-4D97-AF65-F5344CB8AC3E}">
        <p14:creationId xmlns:p14="http://schemas.microsoft.com/office/powerpoint/2010/main" val="1154904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CC11D-990D-58BA-3E40-BBEB146B2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135CD-32CE-6AD5-C4AE-B6B7A6F7BB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FE861-C054-91AB-3B38-63116463889A}"/>
              </a:ext>
            </a:extLst>
          </p:cNvPr>
          <p:cNvSpPr>
            <a:spLocks noGrp="1"/>
          </p:cNvSpPr>
          <p:nvPr>
            <p:ph type="body" idx="1"/>
          </p:nvPr>
        </p:nvSpPr>
        <p:spPr/>
        <p:txBody>
          <a:bodyPr/>
          <a:lstStyle/>
          <a:p>
            <a:r>
              <a:rPr lang="en-US" dirty="0"/>
              <a:t>You have the opportunity to earn income monthly on the services that people use in their home and business every day and pay for every month.</a:t>
            </a:r>
          </a:p>
          <a:p>
            <a:br>
              <a:rPr lang="en-US" dirty="0"/>
            </a:br>
            <a:r>
              <a:rPr lang="en-US" dirty="0"/>
              <a:t>Services like Mobile phones, Energy, Healthcare, TV, Internet and more.</a:t>
            </a:r>
            <a:br>
              <a:rPr lang="en-US" dirty="0"/>
            </a:br>
            <a:r>
              <a:rPr lang="en-US" dirty="0"/>
              <a:t>Services we can't live without.</a:t>
            </a:r>
            <a:br>
              <a:rPr lang="en-US" dirty="0"/>
            </a:br>
            <a:endParaRPr lang="en-US" dirty="0"/>
          </a:p>
          <a:p>
            <a:r>
              <a:rPr lang="en-US" dirty="0"/>
              <a:t>So, let's take a look at those services and also take a peek into what's coming later in 2026 as ACN continues to grow and expand its' suite of services. (CLICK) </a:t>
            </a:r>
          </a:p>
        </p:txBody>
      </p:sp>
      <p:sp>
        <p:nvSpPr>
          <p:cNvPr id="4" name="Slide Number Placeholder 3">
            <a:extLst>
              <a:ext uri="{FF2B5EF4-FFF2-40B4-BE49-F238E27FC236}">
                <a16:creationId xmlns:a16="http://schemas.microsoft.com/office/drawing/2014/main" id="{96A82161-62C1-D63C-28C3-C6DF07E6775B}"/>
              </a:ext>
            </a:extLst>
          </p:cNvPr>
          <p:cNvSpPr>
            <a:spLocks noGrp="1"/>
          </p:cNvSpPr>
          <p:nvPr>
            <p:ph type="sldNum" sz="quarter" idx="5"/>
          </p:nvPr>
        </p:nvSpPr>
        <p:spPr/>
        <p:txBody>
          <a:bodyPr/>
          <a:lstStyle/>
          <a:p>
            <a:fld id="{51769918-045C-3142-81AA-0151F163A15B}" type="slidenum">
              <a:rPr lang="en-US" smtClean="0"/>
              <a:t>20</a:t>
            </a:fld>
            <a:endParaRPr lang="en-US"/>
          </a:p>
        </p:txBody>
      </p:sp>
    </p:spTree>
    <p:extLst>
      <p:ext uri="{BB962C8B-B14F-4D97-AF65-F5344CB8AC3E}">
        <p14:creationId xmlns:p14="http://schemas.microsoft.com/office/powerpoint/2010/main" val="3569892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70C0D-B96F-7714-C80C-896E9897E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22D1E-B720-E1C4-4B0F-7DC8415E06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F2EBEF-8555-96CC-288B-01216EC371F4}"/>
              </a:ext>
            </a:extLst>
          </p:cNvPr>
          <p:cNvSpPr>
            <a:spLocks noGrp="1"/>
          </p:cNvSpPr>
          <p:nvPr>
            <p:ph type="body" idx="1"/>
          </p:nvPr>
        </p:nvSpPr>
        <p:spPr/>
        <p:txBody>
          <a:bodyPr/>
          <a:lstStyle/>
          <a:p>
            <a:r>
              <a:rPr lang="en-US" dirty="0"/>
              <a:t>These are our trusted partners, many of which are household names, like Vivint Home Security, Direct TV, and AT&amp;T</a:t>
            </a:r>
          </a:p>
        </p:txBody>
      </p:sp>
      <p:sp>
        <p:nvSpPr>
          <p:cNvPr id="4" name="Slide Number Placeholder 3">
            <a:extLst>
              <a:ext uri="{FF2B5EF4-FFF2-40B4-BE49-F238E27FC236}">
                <a16:creationId xmlns:a16="http://schemas.microsoft.com/office/drawing/2014/main" id="{D998727B-B1B3-8E50-6C9D-E748F810AEA4}"/>
              </a:ext>
            </a:extLst>
          </p:cNvPr>
          <p:cNvSpPr>
            <a:spLocks noGrp="1"/>
          </p:cNvSpPr>
          <p:nvPr>
            <p:ph type="sldNum" sz="quarter" idx="5"/>
          </p:nvPr>
        </p:nvSpPr>
        <p:spPr/>
        <p:txBody>
          <a:bodyPr/>
          <a:lstStyle/>
          <a:p>
            <a:fld id="{51769918-045C-3142-81AA-0151F163A15B}" type="slidenum">
              <a:rPr lang="en-US" smtClean="0"/>
              <a:t>21</a:t>
            </a:fld>
            <a:endParaRPr lang="en-US"/>
          </a:p>
        </p:txBody>
      </p:sp>
    </p:spTree>
    <p:extLst>
      <p:ext uri="{BB962C8B-B14F-4D97-AF65-F5344CB8AC3E}">
        <p14:creationId xmlns:p14="http://schemas.microsoft.com/office/powerpoint/2010/main" val="4607201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 name="Google Shape;81;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Most service providers create online ads, radio ads, tv ads, and pay high priced celebrities to promote their product  in hope of getting customers.</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ACN uses the most effective form of advertising there is - Word - Of - Mouth</a:t>
            </a:r>
            <a:br>
              <a:rPr lang="en-US" dirty="0"/>
            </a:br>
            <a:br>
              <a:rPr lang="en-US" dirty="0"/>
            </a:br>
            <a:r>
              <a:rPr lang="en-US" dirty="0"/>
              <a:t>A friend telling a friend. (CLICK)</a:t>
            </a:r>
            <a:br>
              <a:rPr lang="en-US" dirty="0"/>
            </a:br>
            <a:endParaRPr lang="en-US" dirty="0"/>
          </a:p>
          <a:p>
            <a:pPr marL="0" lvl="0" indent="0" algn="l" rtl="0">
              <a:lnSpc>
                <a:spcPct val="117999"/>
              </a:lnSpc>
              <a:spcBef>
                <a:spcPts val="0"/>
              </a:spcBef>
              <a:spcAft>
                <a:spcPts val="0"/>
              </a:spcAft>
              <a:buSzPts val="1400"/>
              <a:buNone/>
            </a:pPr>
            <a:r>
              <a:rPr lang="en-US" dirty="0"/>
              <a:t>So rather than paying for high priced ads or celebrities, ACN inserts YOU into the equation.</a:t>
            </a:r>
            <a:br>
              <a:rPr lang="en-US" dirty="0"/>
            </a:br>
            <a:br>
              <a:rPr lang="en-US" dirty="0"/>
            </a:br>
            <a:r>
              <a:rPr lang="en-US" dirty="0"/>
              <a:t>When you bring customers to ACN, giving them more choices, ACN pays you! (CLICK)</a:t>
            </a:r>
            <a:br>
              <a:rPr lang="en-US" dirty="0"/>
            </a:br>
            <a:br>
              <a:rPr lang="en-US" dirty="0"/>
            </a:br>
            <a:br>
              <a:rPr lang="en-US" dirty="0"/>
            </a:br>
            <a:endParaRPr dirty="0"/>
          </a:p>
        </p:txBody>
      </p:sp>
    </p:spTree>
    <p:extLst>
      <p:ext uri="{BB962C8B-B14F-4D97-AF65-F5344CB8AC3E}">
        <p14:creationId xmlns:p14="http://schemas.microsoft.com/office/powerpoint/2010/main" val="1516191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There are 4 ways to earn with ACN (CLICK)</a:t>
            </a:r>
            <a:endParaRPr dirty="0"/>
          </a:p>
        </p:txBody>
      </p:sp>
    </p:spTree>
    <p:extLst>
      <p:ext uri="{BB962C8B-B14F-4D97-AF65-F5344CB8AC3E}">
        <p14:creationId xmlns:p14="http://schemas.microsoft.com/office/powerpoint/2010/main" val="3404748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The first way you can earn, is with up-front bonuses</a:t>
            </a:r>
            <a:br>
              <a:rPr lang="en-US" dirty="0"/>
            </a:br>
            <a:endParaRPr lang="en-US" dirty="0"/>
          </a:p>
          <a:p>
            <a:pPr marL="0" lvl="0" indent="0" algn="l" rtl="0">
              <a:lnSpc>
                <a:spcPct val="117999"/>
              </a:lnSpc>
              <a:spcBef>
                <a:spcPts val="0"/>
              </a:spcBef>
              <a:spcAft>
                <a:spcPts val="0"/>
              </a:spcAft>
              <a:buSzPts val="1400"/>
              <a:buNone/>
            </a:pPr>
            <a:r>
              <a:rPr lang="en-US" dirty="0"/>
              <a:t>When you enroll just 3 services in your first 30 days. ACN will send you a $300 Bonus!</a:t>
            </a:r>
            <a:br>
              <a:rPr lang="en-US" dirty="0"/>
            </a:br>
            <a:endParaRPr lang="en-US" dirty="0"/>
          </a:p>
          <a:p>
            <a:pPr marL="0" lvl="0" indent="0" algn="l" rtl="0">
              <a:lnSpc>
                <a:spcPct val="117999"/>
              </a:lnSpc>
              <a:spcBef>
                <a:spcPts val="0"/>
              </a:spcBef>
              <a:spcAft>
                <a:spcPts val="0"/>
              </a:spcAft>
              <a:buSzPts val="1400"/>
              <a:buNone/>
            </a:pPr>
            <a:r>
              <a:rPr lang="en-US" dirty="0"/>
              <a:t>Enroll more services and you can earn more bonuses.</a:t>
            </a:r>
            <a:br>
              <a:rPr lang="en-US" dirty="0"/>
            </a:br>
            <a:endParaRPr lang="en-US" dirty="0"/>
          </a:p>
          <a:p>
            <a:pPr marL="0" lvl="0" indent="0" algn="l" rtl="0">
              <a:lnSpc>
                <a:spcPct val="117999"/>
              </a:lnSpc>
              <a:spcBef>
                <a:spcPts val="0"/>
              </a:spcBef>
              <a:spcAft>
                <a:spcPts val="0"/>
              </a:spcAft>
              <a:buSzPts val="1400"/>
              <a:buNone/>
            </a:pPr>
            <a:r>
              <a:rPr lang="en-US" dirty="0"/>
              <a:t>When you enroll just 3 more services in your first 30 days (CLICK) ACN will send you an additional $400 bonus for a total of $700.</a:t>
            </a:r>
            <a:br>
              <a:rPr lang="en-US" dirty="0"/>
            </a:br>
            <a:endParaRPr lang="en-US" dirty="0"/>
          </a:p>
          <a:p>
            <a:pPr marL="0" lvl="0" indent="0" algn="l" rtl="0">
              <a:lnSpc>
                <a:spcPct val="117999"/>
              </a:lnSpc>
              <a:spcBef>
                <a:spcPts val="0"/>
              </a:spcBef>
              <a:spcAft>
                <a:spcPts val="0"/>
              </a:spcAft>
              <a:buSzPts val="1400"/>
              <a:buNone/>
            </a:pPr>
            <a:r>
              <a:rPr lang="en-US" dirty="0"/>
              <a:t>(CLICK a total of 4 times as you say the next sentence) - And each time you enroll 3 more services in your first 30 days, ACN will send you an additional $400 bonus. You can earn as much as $5,100 each month, by enrolling customers. (CLICK)</a:t>
            </a:r>
          </a:p>
        </p:txBody>
      </p:sp>
    </p:spTree>
    <p:extLst>
      <p:ext uri="{BB962C8B-B14F-4D97-AF65-F5344CB8AC3E}">
        <p14:creationId xmlns:p14="http://schemas.microsoft.com/office/powerpoint/2010/main" val="3853856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The second way ACN compensates you is through monthly residual income you earn when your personal customers pay their bills.</a:t>
            </a:r>
            <a:br>
              <a:rPr lang="en-US" dirty="0"/>
            </a:br>
            <a:br>
              <a:rPr lang="en-US" dirty="0"/>
            </a:br>
            <a:r>
              <a:rPr lang="en-US" dirty="0"/>
              <a:t>You begin by earning 3% on the commissionable revenue on the first customers you enroll. (CLICK)</a:t>
            </a:r>
            <a:br>
              <a:rPr lang="en-US" dirty="0"/>
            </a:br>
            <a:br>
              <a:rPr lang="en-US" dirty="0"/>
            </a:br>
            <a:r>
              <a:rPr lang="en-US" dirty="0"/>
              <a:t>As you enroll more customers the percentage you earn also increases.</a:t>
            </a:r>
            <a:br>
              <a:rPr lang="en-US" dirty="0"/>
            </a:br>
            <a:br>
              <a:rPr lang="en-US" dirty="0"/>
            </a:br>
            <a:r>
              <a:rPr lang="en-US" dirty="0"/>
              <a:t>Once you have enrolled enough customers you will earn monthly residual income as much as 20% on the commissionable revenue from all your personal customers.</a:t>
            </a:r>
            <a:br>
              <a:rPr lang="en-US" dirty="0"/>
            </a:br>
            <a:br>
              <a:rPr lang="en-US" dirty="0"/>
            </a:br>
            <a:r>
              <a:rPr lang="en-US" sz="1200" kern="1200" dirty="0">
                <a:solidFill>
                  <a:schemeClr val="tx1"/>
                </a:solidFill>
                <a:effectLst/>
                <a:latin typeface="+mn-lt"/>
                <a:ea typeface="+mn-ea"/>
                <a:cs typeface="+mn-cs"/>
              </a:rPr>
              <a:t>Now, what if you showed other people how they can get paid to do the same thing - and you built a team?</a:t>
            </a:r>
            <a:r>
              <a:rPr lang="en-US" dirty="0">
                <a:effectLst/>
              </a:rPr>
              <a:t> (CLICK)</a:t>
            </a:r>
            <a:endParaRPr dirty="0"/>
          </a:p>
        </p:txBody>
      </p:sp>
    </p:spTree>
    <p:extLst>
      <p:ext uri="{BB962C8B-B14F-4D97-AF65-F5344CB8AC3E}">
        <p14:creationId xmlns:p14="http://schemas.microsoft.com/office/powerpoint/2010/main" val="2281400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B5677A01-B97B-FAFE-DFBD-AABF15A4D3DD}"/>
            </a:ext>
          </a:extLst>
        </p:cNvPr>
        <p:cNvGrpSpPr/>
        <p:nvPr/>
      </p:nvGrpSpPr>
      <p:grpSpPr>
        <a:xfrm>
          <a:off x="0" y="0"/>
          <a:ext cx="0" cy="0"/>
          <a:chOff x="0" y="0"/>
          <a:chExt cx="0" cy="0"/>
        </a:xfrm>
      </p:grpSpPr>
      <p:sp>
        <p:nvSpPr>
          <p:cNvPr id="165" name="Google Shape;165;p6:notes">
            <a:extLst>
              <a:ext uri="{FF2B5EF4-FFF2-40B4-BE49-F238E27FC236}">
                <a16:creationId xmlns:a16="http://schemas.microsoft.com/office/drawing/2014/main" id="{4A922E77-9981-E08A-8D35-B257EB68C0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a:extLst>
              <a:ext uri="{FF2B5EF4-FFF2-40B4-BE49-F238E27FC236}">
                <a16:creationId xmlns:a16="http://schemas.microsoft.com/office/drawing/2014/main" id="{E6C70C86-F97C-09F1-1942-A1A149F6BFB6}"/>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JP Getty said it best, </a:t>
            </a:r>
            <a:r>
              <a:rPr lang="en-US" sz="1200" dirty="0">
                <a:solidFill>
                  <a:schemeClr val="accent2"/>
                </a:solidFill>
                <a:effectLst>
                  <a:outerShdw blurRad="50800" dist="38100" dir="2700000" algn="tl" rotWithShape="0">
                    <a:prstClr val="black">
                      <a:alpha val="40000"/>
                    </a:prstClr>
                  </a:outerShdw>
                </a:effectLst>
                <a:latin typeface="Marker Felt Thin" panose="02000400000000000000" pitchFamily="2" charset="77"/>
              </a:rPr>
              <a:t>“</a:t>
            </a:r>
            <a:r>
              <a:rPr lang="en-US" sz="1200" dirty="0">
                <a:solidFill>
                  <a:srgbClr val="012654"/>
                </a:solidFill>
                <a:effectLst>
                  <a:outerShdw blurRad="50800" dist="38100" dir="2700000" algn="tl" rotWithShape="0">
                    <a:prstClr val="black">
                      <a:alpha val="40000"/>
                    </a:prstClr>
                  </a:outerShdw>
                </a:effectLst>
                <a:latin typeface="Marker Felt Thin" panose="02000400000000000000" pitchFamily="2" charset="77"/>
              </a:rPr>
              <a:t>I’d rather have 1% of the effort of 100 people than 100% of my own effort.</a:t>
            </a:r>
            <a:r>
              <a:rPr lang="en-US" sz="1200" dirty="0">
                <a:solidFill>
                  <a:schemeClr val="accent2"/>
                </a:solidFill>
                <a:effectLst>
                  <a:outerShdw blurRad="50800" dist="38100" dir="2700000" algn="tl" rotWithShape="0">
                    <a:prstClr val="black">
                      <a:alpha val="40000"/>
                    </a:prstClr>
                  </a:outerShdw>
                </a:effectLst>
                <a:latin typeface="Marker Felt Thin" panose="02000400000000000000" pitchFamily="2" charset="77"/>
              </a:rPr>
              <a:t>”</a:t>
            </a:r>
            <a:br>
              <a:rPr lang="en-US" sz="1200" dirty="0">
                <a:solidFill>
                  <a:schemeClr val="accent2"/>
                </a:solidFill>
                <a:effectLst>
                  <a:outerShdw blurRad="50800" dist="38100" dir="2700000" algn="tl" rotWithShape="0">
                    <a:prstClr val="black">
                      <a:alpha val="40000"/>
                    </a:prstClr>
                  </a:outerShdw>
                </a:effectLst>
                <a:latin typeface="Marker Felt Thin" panose="02000400000000000000" pitchFamily="2" charset="77"/>
              </a:rPr>
            </a:br>
            <a:br>
              <a:rPr lang="en-US" sz="1200" dirty="0">
                <a:solidFill>
                  <a:schemeClr val="accent2"/>
                </a:solidFill>
                <a:effectLst>
                  <a:outerShdw blurRad="50800" dist="38100" dir="2700000" algn="tl" rotWithShape="0">
                    <a:prstClr val="black">
                      <a:alpha val="40000"/>
                    </a:prstClr>
                  </a:outerShdw>
                </a:effectLst>
                <a:latin typeface="Marker Felt Thin" panose="02000400000000000000" pitchFamily="2" charset="77"/>
              </a:rPr>
            </a:br>
            <a:r>
              <a:rPr lang="en-US" sz="1200" kern="1200" dirty="0">
                <a:solidFill>
                  <a:schemeClr val="tx1"/>
                </a:solidFill>
                <a:effectLst/>
                <a:latin typeface="+mn-lt"/>
                <a:ea typeface="+mn-ea"/>
                <a:cs typeface="+mn-cs"/>
              </a:rPr>
              <a:t>This business isn’t about you going out and getting 1000’s of customers yourself. It’s about getting a handful of customers and teaching others to do the same. </a:t>
            </a:r>
            <a:r>
              <a:rPr lang="en-US" dirty="0"/>
              <a:t>(CLICK) </a:t>
            </a:r>
            <a:endParaRPr lang="en-US" sz="1200" dirty="0">
              <a:solidFill>
                <a:schemeClr val="accent2"/>
              </a:solidFill>
              <a:effectLst>
                <a:outerShdw blurRad="50800" dist="38100" dir="2700000" algn="tl" rotWithShape="0">
                  <a:prstClr val="black">
                    <a:alpha val="40000"/>
                  </a:prstClr>
                </a:outerShdw>
              </a:effectLst>
              <a:latin typeface="Marker Felt Thin" panose="02000400000000000000" pitchFamily="2" charset="77"/>
            </a:endParaRPr>
          </a:p>
        </p:txBody>
      </p:sp>
    </p:spTree>
    <p:extLst>
      <p:ext uri="{BB962C8B-B14F-4D97-AF65-F5344CB8AC3E}">
        <p14:creationId xmlns:p14="http://schemas.microsoft.com/office/powerpoint/2010/main" val="2161300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So, let's see what's possible when you build a team... (CLICK)</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As your team grows you can promote to higher ranks. And this is the third way you can earn. (CLICK)</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When you promote to the first leadership position of Executive Team Leader, ETL,  you will begin to earn overriding customer acquisition bouses up to $50 each time a new team member enrolls 3 new services in their first 30 days of business. (CLICK)</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As you promote to higher ranks you can earn up to as much as $400 each time a new team member enrolls 3 new services in their first 30 days of business. </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These bonuses go to unlimited levels. That's significant income as your build and grow your ACN business!</a:t>
            </a:r>
            <a:br>
              <a:rPr lang="en-US" dirty="0"/>
            </a:br>
            <a:br>
              <a:rPr lang="en-US" dirty="0"/>
            </a:br>
            <a:r>
              <a:rPr lang="en-US" sz="1200" kern="1200" dirty="0">
                <a:solidFill>
                  <a:schemeClr val="tx1"/>
                </a:solidFill>
                <a:effectLst/>
                <a:latin typeface="+mn-lt"/>
                <a:ea typeface="+mn-ea"/>
                <a:cs typeface="+mn-cs"/>
              </a:rPr>
              <a:t>Remember, in order to earn that bonus, those people on your team had to enroll customers. What are those customers going to do every month? Pay their bills. And when they do, ACN will pay you an override of up to 4% on all of your team’s customers! </a:t>
            </a:r>
            <a:r>
              <a:rPr lang="en-US" dirty="0"/>
              <a:t>(CLICK)</a:t>
            </a:r>
            <a:endParaRPr dirty="0"/>
          </a:p>
        </p:txBody>
      </p:sp>
    </p:spTree>
    <p:extLst>
      <p:ext uri="{BB962C8B-B14F-4D97-AF65-F5344CB8AC3E}">
        <p14:creationId xmlns:p14="http://schemas.microsoft.com/office/powerpoint/2010/main" val="3963427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imagine earning up to 4% on the commissionable revenue of all your team's customers.</a:t>
            </a:r>
            <a:br>
              <a:rPr lang="en-US" dirty="0"/>
            </a:br>
            <a:br>
              <a:rPr lang="en-US" dirty="0"/>
            </a:br>
            <a:r>
              <a:rPr lang="en-US" dirty="0"/>
              <a:t>(CLICK) In this example, you sponsored 4 team members who each enrolled customers.</a:t>
            </a:r>
            <a:br>
              <a:rPr lang="en-US" dirty="0"/>
            </a:br>
            <a:br>
              <a:rPr lang="en-US" dirty="0"/>
            </a:br>
            <a:r>
              <a:rPr lang="en-US" dirty="0"/>
              <a:t>Those team members want to do the same thing you did, build a team to create leverage. (CLICK - the animation will continue as you say the rest of the dialogue), </a:t>
            </a:r>
            <a:br>
              <a:rPr lang="en-US" dirty="0"/>
            </a:br>
            <a:br>
              <a:rPr lang="en-US" dirty="0"/>
            </a:br>
            <a:r>
              <a:rPr lang="en-US" dirty="0"/>
              <a:t>So, they sponsor a few, who sponsor a few, who sponsor a few...giving you the opportunity to earn income on the efforts of hundreds or potentially thousands of team members</a:t>
            </a:r>
          </a:p>
          <a:p>
            <a:endParaRPr lang="en-US" dirty="0"/>
          </a:p>
          <a:p>
            <a:r>
              <a:rPr lang="en-US" dirty="0"/>
              <a:t>Now THAT is significant income potential. (CLICK)</a:t>
            </a:r>
          </a:p>
        </p:txBody>
      </p:sp>
      <p:sp>
        <p:nvSpPr>
          <p:cNvPr id="4" name="Slide Number Placeholder 3"/>
          <p:cNvSpPr>
            <a:spLocks noGrp="1"/>
          </p:cNvSpPr>
          <p:nvPr>
            <p:ph type="sldNum" sz="quarter" idx="5"/>
          </p:nvPr>
        </p:nvSpPr>
        <p:spPr/>
        <p:txBody>
          <a:bodyPr/>
          <a:lstStyle/>
          <a:p>
            <a:fld id="{51769918-045C-3142-81AA-0151F163A15B}" type="slidenum">
              <a:rPr lang="en-US" smtClean="0"/>
              <a:t>28</a:t>
            </a:fld>
            <a:endParaRPr lang="en-US"/>
          </a:p>
        </p:txBody>
      </p:sp>
    </p:spTree>
    <p:extLst>
      <p:ext uri="{BB962C8B-B14F-4D97-AF65-F5344CB8AC3E}">
        <p14:creationId xmlns:p14="http://schemas.microsoft.com/office/powerpoint/2010/main" val="3183088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 name="Google Shape;81;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ACN also has a robust referral program. Refer a few friends to use our services and you have the potential to get your service for free.</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Get with the person who invited you, to get more info on this valuable program. (CLICK)</a:t>
            </a:r>
            <a:endParaRPr dirty="0"/>
          </a:p>
        </p:txBody>
      </p:sp>
    </p:spTree>
    <p:extLst>
      <p:ext uri="{BB962C8B-B14F-4D97-AF65-F5344CB8AC3E}">
        <p14:creationId xmlns:p14="http://schemas.microsoft.com/office/powerpoint/2010/main" val="2721586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Tx/>
              <a:buSzPts val="1400"/>
              <a:buFontTx/>
              <a:buNone/>
              <a:tabLst/>
              <a:defRPr/>
            </a:pPr>
            <a:r>
              <a:rPr lang="en-US" sz="1200" kern="1200" dirty="0">
                <a:solidFill>
                  <a:schemeClr val="tx1"/>
                </a:solidFill>
                <a:effectLst/>
                <a:latin typeface="+mn-lt"/>
                <a:ea typeface="+mn-ea"/>
                <a:cs typeface="+mn-cs"/>
              </a:rPr>
              <a:t>Now let’s look at what it takes to get started.</a:t>
            </a:r>
          </a:p>
          <a:p>
            <a:pPr marL="0" marR="0" lvl="0" indent="0" algn="l" defTabSz="914400" rtl="0" eaLnBrk="1" fontAlgn="auto" latinLnBrk="0" hangingPunct="1">
              <a:lnSpc>
                <a:spcPct val="117999"/>
              </a:lnSpc>
              <a:spcBef>
                <a:spcPts val="0"/>
              </a:spcBef>
              <a:spcAft>
                <a:spcPts val="0"/>
              </a:spcAft>
              <a:buClrTx/>
              <a:buSzPts val="1400"/>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17999"/>
              </a:lnSpc>
              <a:spcBef>
                <a:spcPts val="0"/>
              </a:spcBef>
              <a:spcAft>
                <a:spcPts val="0"/>
              </a:spcAft>
              <a:buClrTx/>
              <a:buSzPts val="1400"/>
              <a:buFontTx/>
              <a:buNone/>
              <a:tabLst/>
              <a:defRPr/>
            </a:pPr>
            <a:r>
              <a:rPr lang="en-US" sz="1200" kern="1200" dirty="0">
                <a:solidFill>
                  <a:schemeClr val="tx1"/>
                </a:solidFill>
                <a:effectLst/>
                <a:latin typeface="+mn-lt"/>
                <a:ea typeface="+mn-ea"/>
                <a:cs typeface="+mn-cs"/>
              </a:rPr>
              <a:t>To become what we call an IBO, an Independent Business Owner, it’s a one-time fee of $299 and a monthly business support fee of $30. This gives you everything you’ll need to build your own successful online business.</a:t>
            </a:r>
          </a:p>
          <a:p>
            <a:pPr marL="0" marR="0" lvl="0" indent="0" algn="l" defTabSz="914400" rtl="0" eaLnBrk="1" fontAlgn="auto" latinLnBrk="0" hangingPunct="1">
              <a:lnSpc>
                <a:spcPct val="117999"/>
              </a:lnSpc>
              <a:spcBef>
                <a:spcPts val="0"/>
              </a:spcBef>
              <a:spcAft>
                <a:spcPts val="0"/>
              </a:spcAft>
              <a:buClrTx/>
              <a:buSzPts val="1400"/>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17999"/>
              </a:lnSpc>
              <a:spcBef>
                <a:spcPts val="0"/>
              </a:spcBef>
              <a:spcAft>
                <a:spcPts val="0"/>
              </a:spcAft>
              <a:buClrTx/>
              <a:buSzPts val="1400"/>
              <a:buFontTx/>
              <a:buNone/>
              <a:tabLst/>
              <a:defRPr/>
            </a:pPr>
            <a:r>
              <a:rPr lang="en-US" sz="1200" kern="1200" dirty="0">
                <a:solidFill>
                  <a:schemeClr val="tx1"/>
                </a:solidFill>
                <a:effectLst/>
                <a:latin typeface="+mn-lt"/>
                <a:ea typeface="+mn-ea"/>
                <a:cs typeface="+mn-cs"/>
              </a:rPr>
              <a:t>You’ll get a personalized website or “storefront” where people can go to enroll for any of our services.</a:t>
            </a:r>
          </a:p>
          <a:p>
            <a:pPr marL="0" marR="0" lvl="0" indent="0" algn="l" defTabSz="914400" rtl="0" eaLnBrk="1" fontAlgn="auto" latinLnBrk="0" hangingPunct="1">
              <a:lnSpc>
                <a:spcPct val="117999"/>
              </a:lnSpc>
              <a:spcBef>
                <a:spcPts val="0"/>
              </a:spcBef>
              <a:spcAft>
                <a:spcPts val="0"/>
              </a:spcAft>
              <a:buClrTx/>
              <a:buSzPts val="1400"/>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17999"/>
              </a:lnSpc>
              <a:spcBef>
                <a:spcPts val="0"/>
              </a:spcBef>
              <a:spcAft>
                <a:spcPts val="0"/>
              </a:spcAft>
              <a:buClrTx/>
              <a:buSzPts val="1400"/>
              <a:buFontTx/>
              <a:buNone/>
              <a:tabLst/>
              <a:defRPr/>
            </a:pPr>
            <a:r>
              <a:rPr lang="en-US" sz="1200" kern="1200" dirty="0">
                <a:solidFill>
                  <a:schemeClr val="tx1"/>
                </a:solidFill>
                <a:effectLst/>
                <a:latin typeface="+mn-lt"/>
                <a:ea typeface="+mn-ea"/>
                <a:cs typeface="+mn-cs"/>
              </a:rPr>
              <a:t>A cutting-edge AI tool that you can train to work for you.</a:t>
            </a:r>
          </a:p>
          <a:p>
            <a:pPr marL="0" marR="0" lvl="0" indent="0" algn="l" defTabSz="914400" rtl="0" eaLnBrk="1" fontAlgn="auto" latinLnBrk="0" hangingPunct="1">
              <a:lnSpc>
                <a:spcPct val="117999"/>
              </a:lnSpc>
              <a:spcBef>
                <a:spcPts val="0"/>
              </a:spcBef>
              <a:spcAft>
                <a:spcPts val="0"/>
              </a:spcAft>
              <a:buClrTx/>
              <a:buSzPts val="1400"/>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17999"/>
              </a:lnSpc>
              <a:spcBef>
                <a:spcPts val="0"/>
              </a:spcBef>
              <a:spcAft>
                <a:spcPts val="0"/>
              </a:spcAft>
              <a:buClrTx/>
              <a:buSzPts val="1400"/>
              <a:buFontTx/>
              <a:buNone/>
              <a:tabLst/>
              <a:defRPr/>
            </a:pPr>
            <a:r>
              <a:rPr lang="en-US" sz="1200" kern="1200" dirty="0">
                <a:solidFill>
                  <a:schemeClr val="tx1"/>
                </a:solidFill>
                <a:effectLst/>
                <a:latin typeface="+mn-lt"/>
                <a:ea typeface="+mn-ea"/>
                <a:cs typeface="+mn-cs"/>
              </a:rPr>
              <a:t>You’ll have access to all the training, tools and support you need and will have a complete back-office reporting system to be able to track the growth of your business in real time right from your phone.</a:t>
            </a:r>
          </a:p>
          <a:p>
            <a:pPr marL="0" marR="0" lvl="0" indent="0" algn="l" defTabSz="914400" rtl="0" eaLnBrk="1" fontAlgn="auto" latinLnBrk="0" hangingPunct="1">
              <a:lnSpc>
                <a:spcPct val="117999"/>
              </a:lnSpc>
              <a:spcBef>
                <a:spcPts val="0"/>
              </a:spcBef>
              <a:spcAft>
                <a:spcPts val="0"/>
              </a:spcAft>
              <a:buClrTx/>
              <a:buSzPts val="1400"/>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17999"/>
              </a:lnSpc>
              <a:spcBef>
                <a:spcPts val="0"/>
              </a:spcBef>
              <a:spcAft>
                <a:spcPts val="0"/>
              </a:spcAft>
              <a:buClrTx/>
              <a:buSzPts val="1400"/>
              <a:buFontTx/>
              <a:buNone/>
              <a:tabLst/>
              <a:defRPr/>
            </a:pPr>
            <a:r>
              <a:rPr lang="en-US" sz="1200" kern="1200" dirty="0">
                <a:solidFill>
                  <a:schemeClr val="tx1"/>
                </a:solidFill>
                <a:effectLst/>
                <a:latin typeface="+mn-lt"/>
                <a:ea typeface="+mn-ea"/>
                <a:cs typeface="+mn-cs"/>
              </a:rPr>
              <a:t>This is a low-risk, low overhead business with a substantial opportunity to earn. (CLICK)</a:t>
            </a:r>
          </a:p>
          <a:p>
            <a:pPr marL="0" lvl="0" indent="0" algn="l" rtl="0">
              <a:lnSpc>
                <a:spcPct val="117999"/>
              </a:lnSpc>
              <a:spcBef>
                <a:spcPts val="0"/>
              </a:spcBef>
              <a:spcAft>
                <a:spcPts val="0"/>
              </a:spcAft>
              <a:buSzPts val="1400"/>
              <a:buNone/>
            </a:pPr>
            <a:endParaRPr dirty="0"/>
          </a:p>
        </p:txBody>
      </p:sp>
    </p:spTree>
    <p:extLst>
      <p:ext uri="{BB962C8B-B14F-4D97-AF65-F5344CB8AC3E}">
        <p14:creationId xmlns:p14="http://schemas.microsoft.com/office/powerpoint/2010/main" val="21393988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0622D-8B21-7EEA-0704-6609F729F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93CCC3-CC59-67A4-D0A0-A1827A735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A03AC-0FF1-EEFE-BC37-52FCF0E8EB9C}"/>
              </a:ext>
            </a:extLst>
          </p:cNvPr>
          <p:cNvSpPr>
            <a:spLocks noGrp="1"/>
          </p:cNvSpPr>
          <p:nvPr>
            <p:ph type="body" idx="1"/>
          </p:nvPr>
        </p:nvSpPr>
        <p:spPr/>
        <p:txBody>
          <a:bodyPr/>
          <a:lstStyle/>
          <a:p>
            <a:r>
              <a:rPr lang="en-US" dirty="0"/>
              <a:t>Let’s review what you get.</a:t>
            </a:r>
          </a:p>
          <a:p>
            <a:endParaRPr lang="en-US" dirty="0"/>
          </a:p>
          <a:p>
            <a:r>
              <a:rPr lang="en-US" dirty="0"/>
              <a:t>As a customer or business partner, you get better value on services you are already using and by default you help to feed a hungry child through project feeding kids!</a:t>
            </a:r>
          </a:p>
          <a:p>
            <a:r>
              <a:rPr lang="en-US" dirty="0"/>
              <a:t>As a business partner...</a:t>
            </a:r>
          </a:p>
          <a:p>
            <a:endParaRPr lang="en-US" dirty="0"/>
          </a:p>
          <a:p>
            <a:r>
              <a:rPr lang="en-US" dirty="0"/>
              <a:t>You can take advantage of our referral program to earn free services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Get the tax benefits of business ownership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Earn Residual income on your personal customers and your team's customer</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Earn bonuses from enrolling customers or when your team enroll customers.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Partner with a company that has a track record for success</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Run your business from anywhere and have access to 8 residential and business services</a:t>
            </a:r>
          </a:p>
          <a:p>
            <a:endParaRPr lang="en-US" dirty="0"/>
          </a:p>
          <a:p>
            <a:r>
              <a:rPr lang="en-US" dirty="0"/>
              <a:t>And very soon, you can take part in the Exclusive launch of Fintech Banking and build financial security for you and your family! (CLICK)</a:t>
            </a:r>
          </a:p>
        </p:txBody>
      </p:sp>
      <p:sp>
        <p:nvSpPr>
          <p:cNvPr id="4" name="Slide Number Placeholder 3">
            <a:extLst>
              <a:ext uri="{FF2B5EF4-FFF2-40B4-BE49-F238E27FC236}">
                <a16:creationId xmlns:a16="http://schemas.microsoft.com/office/drawing/2014/main" id="{BCCA8769-DA75-FF3D-8BDC-5839998E9648}"/>
              </a:ext>
            </a:extLst>
          </p:cNvPr>
          <p:cNvSpPr>
            <a:spLocks noGrp="1"/>
          </p:cNvSpPr>
          <p:nvPr>
            <p:ph type="sldNum" sz="quarter" idx="5"/>
          </p:nvPr>
        </p:nvSpPr>
        <p:spPr/>
        <p:txBody>
          <a:bodyPr/>
          <a:lstStyle/>
          <a:p>
            <a:fld id="{51769918-045C-3142-81AA-0151F163A15B}" type="slidenum">
              <a:rPr lang="en-US" smtClean="0"/>
              <a:t>31</a:t>
            </a:fld>
            <a:endParaRPr lang="en-US"/>
          </a:p>
        </p:txBody>
      </p:sp>
    </p:spTree>
    <p:extLst>
      <p:ext uri="{BB962C8B-B14F-4D97-AF65-F5344CB8AC3E}">
        <p14:creationId xmlns:p14="http://schemas.microsoft.com/office/powerpoint/2010/main" val="25070433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By now you are likely one of 3 people…</a:t>
            </a:r>
            <a:br>
              <a:rPr lang="en-US" dirty="0"/>
            </a:br>
            <a:br>
              <a:rPr lang="en-US" dirty="0"/>
            </a:br>
            <a:r>
              <a:rPr lang="en-US" dirty="0"/>
              <a:t>You’re excited and ready to get started: If that's you, get enrolled right away and attend training! (CLICK)</a:t>
            </a:r>
            <a:br>
              <a:rPr lang="en-US" dirty="0"/>
            </a:br>
            <a:br>
              <a:rPr lang="en-US" dirty="0"/>
            </a:br>
            <a:r>
              <a:rPr lang="en-US" dirty="0"/>
              <a:t>Perhaps, you are interested, but you want to learn more: Get with the person who invited you to get your questions answered and then attend training, so you can get more info! (CLICK)</a:t>
            </a:r>
            <a:br>
              <a:rPr lang="en-US" dirty="0"/>
            </a:br>
            <a:br>
              <a:rPr lang="en-US" dirty="0"/>
            </a:br>
            <a:r>
              <a:rPr lang="en-US" dirty="0"/>
              <a:t>Perhaps, this isn’t the right time for you: Let the person who invited you know and talk with them about becoming their customer. They will appreciate it more than you know! (CLICK)</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endParaRPr dirty="0"/>
          </a:p>
        </p:txBody>
      </p:sp>
    </p:spTree>
    <p:extLst>
      <p:ext uri="{BB962C8B-B14F-4D97-AF65-F5344CB8AC3E}">
        <p14:creationId xmlns:p14="http://schemas.microsoft.com/office/powerpoint/2010/main" val="2842265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C12C1B0A-253F-2BDD-0595-5CBE2B204FFE}"/>
            </a:ext>
          </a:extLst>
        </p:cNvPr>
        <p:cNvGrpSpPr/>
        <p:nvPr/>
      </p:nvGrpSpPr>
      <p:grpSpPr>
        <a:xfrm>
          <a:off x="0" y="0"/>
          <a:ext cx="0" cy="0"/>
          <a:chOff x="0" y="0"/>
          <a:chExt cx="0" cy="0"/>
        </a:xfrm>
      </p:grpSpPr>
      <p:sp>
        <p:nvSpPr>
          <p:cNvPr id="165" name="Google Shape;165;p6:notes">
            <a:extLst>
              <a:ext uri="{FF2B5EF4-FFF2-40B4-BE49-F238E27FC236}">
                <a16:creationId xmlns:a16="http://schemas.microsoft.com/office/drawing/2014/main" id="{4D07174C-DCED-0FB3-25A4-8401F1E726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a:extLst>
              <a:ext uri="{FF2B5EF4-FFF2-40B4-BE49-F238E27FC236}">
                <a16:creationId xmlns:a16="http://schemas.microsoft.com/office/drawing/2014/main" id="{F0CAF526-D5A2-6AD6-F490-670BF2D9CADE}"/>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Our team, Legacy Partners, is here to support you with virtual presentation and trainings 6 days a week.</a:t>
            </a:r>
            <a:br>
              <a:rPr lang="en-US" dirty="0"/>
            </a:br>
            <a:endParaRPr lang="en-US" dirty="0"/>
          </a:p>
          <a:p>
            <a:pPr marL="0" lvl="0" indent="0" algn="l" rtl="0">
              <a:lnSpc>
                <a:spcPct val="117999"/>
              </a:lnSpc>
              <a:spcBef>
                <a:spcPts val="0"/>
              </a:spcBef>
              <a:spcAft>
                <a:spcPts val="0"/>
              </a:spcAft>
              <a:buSzPts val="1400"/>
              <a:buNone/>
            </a:pPr>
            <a:r>
              <a:rPr lang="en-US" dirty="0"/>
              <a:t>Feel free to join us during any of these events and guests are always welcome to join us!</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There is a business overview every day of the week, except Thursday and Friday.</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On Wednesday Evenings, we have TWO events. (CLICK) A business overview at 7 p.m. CT followed by a (CLICK) </a:t>
            </a:r>
            <a:r>
              <a:rPr lang="en-US" dirty="0" err="1"/>
              <a:t>DingoBlu</a:t>
            </a:r>
            <a:r>
              <a:rPr lang="en-US" dirty="0"/>
              <a:t> Informational Zoom at 8 p.m. CT - Beginning Oct 28 - which is a great event to invite your prospective Impact customers or to learn more about </a:t>
            </a:r>
            <a:r>
              <a:rPr lang="en-US" dirty="0" err="1"/>
              <a:t>DingoBlu</a:t>
            </a:r>
            <a:r>
              <a:rPr lang="en-US" dirty="0"/>
              <a:t> yourself.</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ACN hosts an ALL IBO </a:t>
            </a:r>
            <a:r>
              <a:rPr lang="en-US" dirty="0" err="1"/>
              <a:t>DingoBlu</a:t>
            </a:r>
            <a:r>
              <a:rPr lang="en-US" dirty="0"/>
              <a:t> Zoom training on Thursday evening at 8:00 p.m. CT. Please refer ton your emails from ACN</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Then finally a business presentation on Saturday Mornings at 9:00 a.m. CT followed by a deep dive into the ACN compensation plan and a training on how to get started right! (CLICK)</a:t>
            </a:r>
          </a:p>
        </p:txBody>
      </p:sp>
    </p:spTree>
    <p:extLst>
      <p:ext uri="{BB962C8B-B14F-4D97-AF65-F5344CB8AC3E}">
        <p14:creationId xmlns:p14="http://schemas.microsoft.com/office/powerpoint/2010/main" val="864576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r>
              <a:rPr lang="en-US" sz="1200" kern="1200" dirty="0">
                <a:solidFill>
                  <a:schemeClr val="tx1"/>
                </a:solidFill>
                <a:effectLst/>
                <a:latin typeface="+mn-lt"/>
                <a:ea typeface="+mn-ea"/>
                <a:cs typeface="+mn-cs"/>
              </a:rPr>
              <a:t>Now, if you’re like I was when I first saw this, you’re probably excited. If you’re ready to get started, get with the person who invited you, and they will help you enroll as an IBO. Remember, you’re in business for yourself but never by yourself. We have a great system in place to help you get off to a fast start, so plug into our trainings, learn the basics and start acquiring your customers and building your team. (CLICK)</a:t>
            </a:r>
          </a:p>
        </p:txBody>
      </p:sp>
    </p:spTree>
    <p:extLst>
      <p:ext uri="{BB962C8B-B14F-4D97-AF65-F5344CB8AC3E}">
        <p14:creationId xmlns:p14="http://schemas.microsoft.com/office/powerpoint/2010/main" val="13922654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big training event of 2027 is coming up this March in Orlando, FL.</a:t>
            </a:r>
            <a:br>
              <a:rPr lang="en-US" dirty="0"/>
            </a:br>
            <a:endParaRPr lang="en-US" dirty="0"/>
          </a:p>
          <a:p>
            <a:r>
              <a:rPr lang="en-US" dirty="0"/>
              <a:t>Learn from some of the best trainers in the company</a:t>
            </a:r>
          </a:p>
          <a:p>
            <a:endParaRPr lang="en-US" dirty="0"/>
          </a:p>
          <a:p>
            <a:r>
              <a:rPr lang="en-US" dirty="0"/>
              <a:t>Connect with vendors from all our services</a:t>
            </a:r>
          </a:p>
          <a:p>
            <a:endParaRPr lang="en-US" dirty="0"/>
          </a:p>
          <a:p>
            <a:r>
              <a:rPr lang="en-US" dirty="0"/>
              <a:t>Make important connections from IBOs around north America</a:t>
            </a:r>
          </a:p>
          <a:p>
            <a:endParaRPr lang="en-US" dirty="0"/>
          </a:p>
          <a:p>
            <a:r>
              <a:rPr lang="en-US" dirty="0"/>
              <a:t>Connect with other Legacy Partners team members and have a great time!(CLICK)</a:t>
            </a:r>
          </a:p>
        </p:txBody>
      </p:sp>
      <p:sp>
        <p:nvSpPr>
          <p:cNvPr id="4" name="Slide Number Placeholder 3"/>
          <p:cNvSpPr>
            <a:spLocks noGrp="1"/>
          </p:cNvSpPr>
          <p:nvPr>
            <p:ph type="sldNum" sz="quarter" idx="5"/>
          </p:nvPr>
        </p:nvSpPr>
        <p:spPr/>
        <p:txBody>
          <a:bodyPr/>
          <a:lstStyle/>
          <a:p>
            <a:fld id="{51769918-045C-3142-81AA-0151F163A15B}" type="slidenum">
              <a:rPr lang="en-US" smtClean="0"/>
              <a:t>36</a:t>
            </a:fld>
            <a:endParaRPr lang="en-US"/>
          </a:p>
        </p:txBody>
      </p:sp>
    </p:spTree>
    <p:extLst>
      <p:ext uri="{BB962C8B-B14F-4D97-AF65-F5344CB8AC3E}">
        <p14:creationId xmlns:p14="http://schemas.microsoft.com/office/powerpoint/2010/main" val="38572741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kern="1200" dirty="0">
                <a:solidFill>
                  <a:schemeClr val="tx1"/>
                </a:solidFill>
                <a:effectLst/>
                <a:latin typeface="+mn-lt"/>
                <a:ea typeface="+mn-ea"/>
                <a:cs typeface="+mn-cs"/>
              </a:rPr>
              <a:t>I want to thank you for taking the time to watch this presentation and let me be the first to welcome you to the team!</a:t>
            </a:r>
            <a:endParaRPr dirty="0"/>
          </a:p>
        </p:txBody>
      </p:sp>
    </p:spTree>
    <p:extLst>
      <p:ext uri="{BB962C8B-B14F-4D97-AF65-F5344CB8AC3E}">
        <p14:creationId xmlns:p14="http://schemas.microsoft.com/office/powerpoint/2010/main" val="1775227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9918-045C-3142-81AA-0151F163A1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292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8F5EF-9409-BF2E-2D97-94416475FA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200183-A5F2-8043-D3E0-673DF0E243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678548-3E3F-4F0A-236C-8298100CE254}"/>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5" name="Footer Placeholder 4">
            <a:extLst>
              <a:ext uri="{FF2B5EF4-FFF2-40B4-BE49-F238E27FC236}">
                <a16:creationId xmlns:a16="http://schemas.microsoft.com/office/drawing/2014/main" id="{D99C9B68-1545-DFD5-8CD1-A930EB162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7A71F-F961-F378-D07E-54FEC092AD86}"/>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1599751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4D2A-8D4F-D67D-35D4-7797EEDB38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107B31-86FE-ABB7-03D5-6E105E7B3A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C18E28-4712-3D86-D6CA-71D38AC8571F}"/>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5" name="Footer Placeholder 4">
            <a:extLst>
              <a:ext uri="{FF2B5EF4-FFF2-40B4-BE49-F238E27FC236}">
                <a16:creationId xmlns:a16="http://schemas.microsoft.com/office/drawing/2014/main" id="{21EDDDB9-181B-89CA-523C-80F6E8B26B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93A278-01DE-A3F3-1BFB-0B7F807664E0}"/>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3594377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EB6A-87F1-F478-AC71-247182186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39C306-5E45-B80F-86E1-0E5E5A018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96858C-F018-E6D0-99D8-0059FCEFABB5}"/>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5" name="Footer Placeholder 4">
            <a:extLst>
              <a:ext uri="{FF2B5EF4-FFF2-40B4-BE49-F238E27FC236}">
                <a16:creationId xmlns:a16="http://schemas.microsoft.com/office/drawing/2014/main" id="{15CE8347-03E3-6267-9378-54E8525F5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DB816-60AA-2F55-C2D2-7CDB9DF0A059}"/>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13550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A945D-162D-F541-F39E-D4DE2E9A7B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0F9925-118C-9F15-D2C6-4B9047EA13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6DD810-52DC-D138-7346-4045047991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D1CA9F-DC10-360D-2B07-578B5C95A0F1}"/>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6" name="Footer Placeholder 5">
            <a:extLst>
              <a:ext uri="{FF2B5EF4-FFF2-40B4-BE49-F238E27FC236}">
                <a16:creationId xmlns:a16="http://schemas.microsoft.com/office/drawing/2014/main" id="{FFB3DE1C-0249-BD11-67B1-EA38CBDDF0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CC740-EAF0-7F28-5B60-AB775E8EBA1A}"/>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973142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342A-4192-FEA6-A17A-D5221C97C1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9C2142-4E5A-DC81-2AD7-372A462DA7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0F1077-B290-C7B9-BF96-20B091309F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166B24-EB7F-8836-9352-FB95B7EA15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8AB24F-E04F-C74F-21BC-76E6C8C535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0D1DA1-1878-0775-6F1F-69C88EFF1AF2}"/>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8" name="Footer Placeholder 7">
            <a:extLst>
              <a:ext uri="{FF2B5EF4-FFF2-40B4-BE49-F238E27FC236}">
                <a16:creationId xmlns:a16="http://schemas.microsoft.com/office/drawing/2014/main" id="{8F47C7DA-324C-D5EB-C813-3DF11AE3E0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52590A-8C57-9F2B-51B0-150139CC74AB}"/>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3513610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F865F-4F76-C5D5-14FB-61F9A0E6CC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352265-E56B-CE1D-D612-D70E93D7ED0C}"/>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4" name="Footer Placeholder 3">
            <a:extLst>
              <a:ext uri="{FF2B5EF4-FFF2-40B4-BE49-F238E27FC236}">
                <a16:creationId xmlns:a16="http://schemas.microsoft.com/office/drawing/2014/main" id="{E69A7B37-2F60-2F07-4D3E-85F4EBE611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8226E7-57D5-B521-2DD8-A4E906FC34EF}"/>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217082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F59257-E746-8995-8C12-DC5AE2D148E7}"/>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3" name="Footer Placeholder 2">
            <a:extLst>
              <a:ext uri="{FF2B5EF4-FFF2-40B4-BE49-F238E27FC236}">
                <a16:creationId xmlns:a16="http://schemas.microsoft.com/office/drawing/2014/main" id="{07ABBFCA-632D-3753-3042-DF2BE4D0D4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A9FF17-DE03-6E2B-168B-C8055266DDB8}"/>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711258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AEA0C-7690-2EC3-D4D2-BA847916E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2E7D2E-1AC0-2917-FBC0-CBC8E01FF0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779316-ADB8-D535-78CF-60A87BB91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947004-9772-51A6-2B06-B15AAD269018}"/>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6" name="Footer Placeholder 5">
            <a:extLst>
              <a:ext uri="{FF2B5EF4-FFF2-40B4-BE49-F238E27FC236}">
                <a16:creationId xmlns:a16="http://schemas.microsoft.com/office/drawing/2014/main" id="{AB0A1EC1-FE66-5CEE-C95E-0517835B82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027EF8-D526-EB1C-8FA6-A9DCEC309CA9}"/>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783624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520D-1783-4936-6EB8-D010A16A57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06852D-B18B-5DAB-1ED8-57FDCB627C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4ED949-10CE-BCF9-96A1-B993A98EB9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8AD6B0-CEE3-B782-6A23-502D39CDFE62}"/>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6" name="Footer Placeholder 5">
            <a:extLst>
              <a:ext uri="{FF2B5EF4-FFF2-40B4-BE49-F238E27FC236}">
                <a16:creationId xmlns:a16="http://schemas.microsoft.com/office/drawing/2014/main" id="{C4C84C06-0806-C542-F629-72D946BD20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A6386-78FB-F3A4-E63E-B7EB24195B21}"/>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422973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8587-7B7A-2C86-451C-89638CB14C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1AD1ED-C63F-C5FD-6575-3A1A7FE996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14ACE-4AF0-CF8E-5C3E-63D9A971E607}"/>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5" name="Footer Placeholder 4">
            <a:extLst>
              <a:ext uri="{FF2B5EF4-FFF2-40B4-BE49-F238E27FC236}">
                <a16:creationId xmlns:a16="http://schemas.microsoft.com/office/drawing/2014/main" id="{C4D5AA9A-C1C0-D290-B1A7-F265D1D6B7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6A95B-67BA-37EC-F231-5CCA411B56EA}"/>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2089055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C86452-D10D-FD01-E32E-0C78DD4ED0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875EE1-182E-223C-CE22-AC2FB6530F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664DB-2083-20DA-B755-42E6BD19EC7C}"/>
              </a:ext>
            </a:extLst>
          </p:cNvPr>
          <p:cNvSpPr>
            <a:spLocks noGrp="1"/>
          </p:cNvSpPr>
          <p:nvPr>
            <p:ph type="dt" sz="half" idx="10"/>
          </p:nvPr>
        </p:nvSpPr>
        <p:spPr/>
        <p:txBody>
          <a:bodyPr/>
          <a:lstStyle/>
          <a:p>
            <a:fld id="{410D86AA-FD9E-5F46-B192-B8F77DF4AEE5}" type="datetimeFigureOut">
              <a:rPr lang="en-US" smtClean="0"/>
              <a:t>10/26/26</a:t>
            </a:fld>
            <a:endParaRPr lang="en-US"/>
          </a:p>
        </p:txBody>
      </p:sp>
      <p:sp>
        <p:nvSpPr>
          <p:cNvPr id="5" name="Footer Placeholder 4">
            <a:extLst>
              <a:ext uri="{FF2B5EF4-FFF2-40B4-BE49-F238E27FC236}">
                <a16:creationId xmlns:a16="http://schemas.microsoft.com/office/drawing/2014/main" id="{AA0D7614-12F2-BEDF-1E8F-E797E15ABE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96D85-0668-A141-BD46-4FAEA3965958}"/>
              </a:ext>
            </a:extLst>
          </p:cNvPr>
          <p:cNvSpPr>
            <a:spLocks noGrp="1"/>
          </p:cNvSpPr>
          <p:nvPr>
            <p:ph type="sldNum" sz="quarter" idx="12"/>
          </p:nvPr>
        </p:nvSpPr>
        <p:spPr/>
        <p:txBody>
          <a:bodyPr/>
          <a:lstStyle/>
          <a:p>
            <a:fld id="{364ADA50-7415-654A-8DEC-EF22E8436D31}" type="slidenum">
              <a:rPr lang="en-US" smtClean="0"/>
              <a:t>‹#›</a:t>
            </a:fld>
            <a:endParaRPr lang="en-US"/>
          </a:p>
        </p:txBody>
      </p:sp>
    </p:spTree>
    <p:extLst>
      <p:ext uri="{BB962C8B-B14F-4D97-AF65-F5344CB8AC3E}">
        <p14:creationId xmlns:p14="http://schemas.microsoft.com/office/powerpoint/2010/main" val="3475834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12469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79884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18860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24483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19940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81200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01073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00003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885468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601898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10/26/26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4206380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375303544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112401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644241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15"/>
          <p:cNvSpPr>
            <a:spLocks noGrp="1"/>
          </p:cNvSpPr>
          <p:nvPr>
            <p:ph type="pic" idx="2"/>
          </p:nvPr>
        </p:nvSpPr>
        <p:spPr>
          <a:xfrm>
            <a:off x="3115717" y="431602"/>
            <a:ext cx="8719841" cy="5813228"/>
          </a:xfrm>
          <a:prstGeom prst="rect">
            <a:avLst/>
          </a:prstGeom>
          <a:noFill/>
          <a:ln>
            <a:noFill/>
          </a:ln>
        </p:spPr>
      </p:sp>
      <p:sp>
        <p:nvSpPr>
          <p:cNvPr id="23" name="Google Shape;23;p15"/>
          <p:cNvSpPr txBox="1">
            <a:spLocks noGrp="1"/>
          </p:cNvSpPr>
          <p:nvPr>
            <p:ph type="title"/>
          </p:nvPr>
        </p:nvSpPr>
        <p:spPr>
          <a:xfrm>
            <a:off x="2193728" y="446484"/>
            <a:ext cx="3750469" cy="2803923"/>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15"/>
          <p:cNvSpPr txBox="1">
            <a:spLocks noGrp="1"/>
          </p:cNvSpPr>
          <p:nvPr>
            <p:ph type="body" idx="1"/>
          </p:nvPr>
        </p:nvSpPr>
        <p:spPr>
          <a:xfrm>
            <a:off x="2193728" y="3321845"/>
            <a:ext cx="3750469" cy="2893219"/>
          </a:xfrm>
          <a:prstGeom prst="rect">
            <a:avLst/>
          </a:prstGeom>
          <a:noFill/>
          <a:ln>
            <a:noFill/>
          </a:ln>
        </p:spPr>
        <p:txBody>
          <a:bodyPr spcFirstLastPara="1" wrap="square" lIns="71425" tIns="71425" rIns="71425" bIns="71425" anchor="t" anchorCtr="0">
            <a:normAutofit/>
          </a:bodyPr>
          <a:lstStyle>
            <a:lvl1pPr marL="228600" lvl="0" indent="-114300" algn="ctr">
              <a:lnSpc>
                <a:spcPct val="80000"/>
              </a:lnSpc>
              <a:spcBef>
                <a:spcPts val="0"/>
              </a:spcBef>
              <a:spcAft>
                <a:spcPts val="0"/>
              </a:spcAft>
              <a:buClr>
                <a:srgbClr val="4F92D3"/>
              </a:buClr>
              <a:buSzPts val="9000"/>
              <a:buFont typeface="Helvetica Neue"/>
              <a:buNone/>
              <a:defRPr sz="4500" b="0" i="0">
                <a:solidFill>
                  <a:srgbClr val="4F92D3"/>
                </a:solidFill>
              </a:defRPr>
            </a:lvl1pPr>
            <a:lvl2pPr marL="457200" lvl="1" indent="-114300" algn="ctr">
              <a:lnSpc>
                <a:spcPct val="80000"/>
              </a:lnSpc>
              <a:spcBef>
                <a:spcPts val="0"/>
              </a:spcBef>
              <a:spcAft>
                <a:spcPts val="0"/>
              </a:spcAft>
              <a:buClr>
                <a:srgbClr val="4F92D3"/>
              </a:buClr>
              <a:buSzPts val="9000"/>
              <a:buFont typeface="Helvetica Neue"/>
              <a:buNone/>
              <a:defRPr sz="4500" b="0" i="0">
                <a:solidFill>
                  <a:srgbClr val="4F92D3"/>
                </a:solidFill>
              </a:defRPr>
            </a:lvl2pPr>
            <a:lvl3pPr marL="685800" lvl="2" indent="-114300" algn="ctr">
              <a:lnSpc>
                <a:spcPct val="80000"/>
              </a:lnSpc>
              <a:spcBef>
                <a:spcPts val="0"/>
              </a:spcBef>
              <a:spcAft>
                <a:spcPts val="0"/>
              </a:spcAft>
              <a:buClr>
                <a:srgbClr val="4F92D3"/>
              </a:buClr>
              <a:buSzPts val="9000"/>
              <a:buFont typeface="Helvetica Neue"/>
              <a:buNone/>
              <a:defRPr sz="4500" b="0" i="0">
                <a:solidFill>
                  <a:srgbClr val="4F92D3"/>
                </a:solidFill>
              </a:defRPr>
            </a:lvl3pPr>
            <a:lvl4pPr marL="914400" lvl="3" indent="-114300" algn="ctr">
              <a:lnSpc>
                <a:spcPct val="80000"/>
              </a:lnSpc>
              <a:spcBef>
                <a:spcPts val="0"/>
              </a:spcBef>
              <a:spcAft>
                <a:spcPts val="0"/>
              </a:spcAft>
              <a:buClr>
                <a:srgbClr val="4F92D3"/>
              </a:buClr>
              <a:buSzPts val="9000"/>
              <a:buFont typeface="Helvetica Neue"/>
              <a:buNone/>
              <a:defRPr sz="4500" b="0" i="0">
                <a:solidFill>
                  <a:srgbClr val="4F92D3"/>
                </a:solidFill>
              </a:defRPr>
            </a:lvl4pPr>
            <a:lvl5pPr marL="1143000" lvl="4" indent="-114300" algn="ctr">
              <a:lnSpc>
                <a:spcPct val="80000"/>
              </a:lnSpc>
              <a:spcBef>
                <a:spcPts val="0"/>
              </a:spcBef>
              <a:spcAft>
                <a:spcPts val="0"/>
              </a:spcAft>
              <a:buClr>
                <a:srgbClr val="4F92D3"/>
              </a:buClr>
              <a:buSzPts val="9000"/>
              <a:buFont typeface="Helvetica Neue"/>
              <a:buNone/>
              <a:defRPr sz="4500" b="0" i="0">
                <a:solidFill>
                  <a:srgbClr val="4F92D3"/>
                </a:solidFill>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25" name="Google Shape;25;p15"/>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855039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29355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694317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32868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58056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079763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204917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494153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12997378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10/26/26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4218641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1084430993"/>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35041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15"/>
          <p:cNvSpPr>
            <a:spLocks noGrp="1"/>
          </p:cNvSpPr>
          <p:nvPr>
            <p:ph type="pic" idx="2"/>
          </p:nvPr>
        </p:nvSpPr>
        <p:spPr>
          <a:xfrm>
            <a:off x="3115717" y="431602"/>
            <a:ext cx="8719841" cy="5813228"/>
          </a:xfrm>
          <a:prstGeom prst="rect">
            <a:avLst/>
          </a:prstGeom>
          <a:noFill/>
          <a:ln>
            <a:noFill/>
          </a:ln>
        </p:spPr>
      </p:sp>
      <p:sp>
        <p:nvSpPr>
          <p:cNvPr id="23" name="Google Shape;23;p15"/>
          <p:cNvSpPr txBox="1">
            <a:spLocks noGrp="1"/>
          </p:cNvSpPr>
          <p:nvPr>
            <p:ph type="title"/>
          </p:nvPr>
        </p:nvSpPr>
        <p:spPr>
          <a:xfrm>
            <a:off x="2193728" y="446484"/>
            <a:ext cx="3750469" cy="2803923"/>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15"/>
          <p:cNvSpPr txBox="1">
            <a:spLocks noGrp="1"/>
          </p:cNvSpPr>
          <p:nvPr>
            <p:ph type="body" idx="1"/>
          </p:nvPr>
        </p:nvSpPr>
        <p:spPr>
          <a:xfrm>
            <a:off x="2193728" y="3321845"/>
            <a:ext cx="3750469" cy="2893219"/>
          </a:xfrm>
          <a:prstGeom prst="rect">
            <a:avLst/>
          </a:prstGeom>
          <a:noFill/>
          <a:ln>
            <a:noFill/>
          </a:ln>
        </p:spPr>
        <p:txBody>
          <a:bodyPr spcFirstLastPara="1" wrap="square" lIns="71425" tIns="71425" rIns="71425" bIns="71425" anchor="t" anchorCtr="0">
            <a:normAutofit/>
          </a:bodyPr>
          <a:lstStyle>
            <a:lvl1pPr marL="228600" lvl="0" indent="-114300" algn="ctr">
              <a:lnSpc>
                <a:spcPct val="80000"/>
              </a:lnSpc>
              <a:spcBef>
                <a:spcPts val="0"/>
              </a:spcBef>
              <a:spcAft>
                <a:spcPts val="0"/>
              </a:spcAft>
              <a:buClr>
                <a:srgbClr val="4F92D3"/>
              </a:buClr>
              <a:buSzPts val="9000"/>
              <a:buFont typeface="Helvetica Neue"/>
              <a:buNone/>
              <a:defRPr sz="4500" b="0" i="0">
                <a:solidFill>
                  <a:srgbClr val="4F92D3"/>
                </a:solidFill>
              </a:defRPr>
            </a:lvl1pPr>
            <a:lvl2pPr marL="457200" lvl="1" indent="-114300" algn="ctr">
              <a:lnSpc>
                <a:spcPct val="80000"/>
              </a:lnSpc>
              <a:spcBef>
                <a:spcPts val="0"/>
              </a:spcBef>
              <a:spcAft>
                <a:spcPts val="0"/>
              </a:spcAft>
              <a:buClr>
                <a:srgbClr val="4F92D3"/>
              </a:buClr>
              <a:buSzPts val="9000"/>
              <a:buFont typeface="Helvetica Neue"/>
              <a:buNone/>
              <a:defRPr sz="4500" b="0" i="0">
                <a:solidFill>
                  <a:srgbClr val="4F92D3"/>
                </a:solidFill>
              </a:defRPr>
            </a:lvl2pPr>
            <a:lvl3pPr marL="685800" lvl="2" indent="-114300" algn="ctr">
              <a:lnSpc>
                <a:spcPct val="80000"/>
              </a:lnSpc>
              <a:spcBef>
                <a:spcPts val="0"/>
              </a:spcBef>
              <a:spcAft>
                <a:spcPts val="0"/>
              </a:spcAft>
              <a:buClr>
                <a:srgbClr val="4F92D3"/>
              </a:buClr>
              <a:buSzPts val="9000"/>
              <a:buFont typeface="Helvetica Neue"/>
              <a:buNone/>
              <a:defRPr sz="4500" b="0" i="0">
                <a:solidFill>
                  <a:srgbClr val="4F92D3"/>
                </a:solidFill>
              </a:defRPr>
            </a:lvl3pPr>
            <a:lvl4pPr marL="914400" lvl="3" indent="-114300" algn="ctr">
              <a:lnSpc>
                <a:spcPct val="80000"/>
              </a:lnSpc>
              <a:spcBef>
                <a:spcPts val="0"/>
              </a:spcBef>
              <a:spcAft>
                <a:spcPts val="0"/>
              </a:spcAft>
              <a:buClr>
                <a:srgbClr val="4F92D3"/>
              </a:buClr>
              <a:buSzPts val="9000"/>
              <a:buFont typeface="Helvetica Neue"/>
              <a:buNone/>
              <a:defRPr sz="4500" b="0" i="0">
                <a:solidFill>
                  <a:srgbClr val="4F92D3"/>
                </a:solidFill>
              </a:defRPr>
            </a:lvl4pPr>
            <a:lvl5pPr marL="1143000" lvl="4" indent="-114300" algn="ctr">
              <a:lnSpc>
                <a:spcPct val="80000"/>
              </a:lnSpc>
              <a:spcBef>
                <a:spcPts val="0"/>
              </a:spcBef>
              <a:spcAft>
                <a:spcPts val="0"/>
              </a:spcAft>
              <a:buClr>
                <a:srgbClr val="4F92D3"/>
              </a:buClr>
              <a:buSzPts val="9000"/>
              <a:buFont typeface="Helvetica Neue"/>
              <a:buNone/>
              <a:defRPr sz="4500" b="0" i="0">
                <a:solidFill>
                  <a:srgbClr val="4F92D3"/>
                </a:solidFill>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25" name="Google Shape;25;p15"/>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385377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604510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520618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693287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23118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951782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972141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125707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26334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10/26/26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18607483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2360058946"/>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pPr marL="0" marR="0" lvl="0" indent="0" algn="ctr" defTabSz="914400" rtl="0" eaLnBrk="1" fontAlgn="auto" latinLnBrk="0" hangingPunct="1">
              <a:lnSpc>
                <a:spcPct val="100000"/>
              </a:lnSpc>
              <a:spcBef>
                <a:spcPts val="0"/>
              </a:spcBef>
              <a:spcAft>
                <a:spcPts val="0"/>
              </a:spcAft>
              <a:buClr>
                <a:srgbClr val="000000"/>
              </a:buClr>
              <a:buSzPts val="2200"/>
              <a:buFont typeface="Helvetica Neue"/>
              <a:buNone/>
              <a:tabLst/>
              <a:defRPr/>
            </a:pPr>
            <a:fld id="{00000000-1234-1234-1234-123412341234}" type="slidenum">
              <a:rPr kumimoji="0" lang="en-US" sz="1100" b="0" i="0" u="none" strike="noStrike" kern="1200" cap="none" spc="0" normalizeH="0" baseline="0" noProof="0" smtClean="0">
                <a:ln>
                  <a:noFill/>
                </a:ln>
                <a:solidFill>
                  <a:srgbClr val="000000"/>
                </a:solidFill>
                <a:effectLst/>
                <a:uLnTx/>
                <a:uFillTx/>
                <a:latin typeface="Poppins"/>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Pts val="2200"/>
                <a:buFont typeface="Helvetica Neue"/>
                <a:buNone/>
                <a:tabLst/>
                <a:defRPr/>
              </a:pPr>
              <a:t>‹#›</a:t>
            </a:fld>
            <a:endParaRPr kumimoji="0" lang="en-US" sz="1100" b="0" i="0" u="none" strike="noStrike" kern="1200" cap="none" spc="0" normalizeH="0" baseline="0" noProof="0">
              <a:ln>
                <a:noFill/>
              </a:ln>
              <a:solidFill>
                <a:srgbClr val="000000"/>
              </a:solidFill>
              <a:effectLst/>
              <a:uLnTx/>
              <a:uFillTx/>
              <a:latin typeface="Poppins"/>
              <a:ea typeface="Helvetica Neue"/>
              <a:cs typeface="Helvetica Neue"/>
              <a:sym typeface="Helvetica Neue"/>
            </a:endParaRPr>
          </a:p>
        </p:txBody>
      </p:sp>
    </p:spTree>
    <p:extLst>
      <p:ext uri="{BB962C8B-B14F-4D97-AF65-F5344CB8AC3E}">
        <p14:creationId xmlns:p14="http://schemas.microsoft.com/office/powerpoint/2010/main" val="35895568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474121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513137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15"/>
          <p:cNvSpPr>
            <a:spLocks noGrp="1"/>
          </p:cNvSpPr>
          <p:nvPr>
            <p:ph type="pic" idx="2"/>
          </p:nvPr>
        </p:nvSpPr>
        <p:spPr>
          <a:xfrm>
            <a:off x="3115717" y="431602"/>
            <a:ext cx="8719841" cy="5813228"/>
          </a:xfrm>
          <a:prstGeom prst="rect">
            <a:avLst/>
          </a:prstGeom>
          <a:noFill/>
          <a:ln>
            <a:noFill/>
          </a:ln>
        </p:spPr>
        <p:txBody>
          <a:bodyPr/>
          <a:lstStyle/>
          <a:p>
            <a:endParaRPr lang="en-US"/>
          </a:p>
        </p:txBody>
      </p:sp>
      <p:sp>
        <p:nvSpPr>
          <p:cNvPr id="23" name="Google Shape;23;p15"/>
          <p:cNvSpPr txBox="1">
            <a:spLocks noGrp="1"/>
          </p:cNvSpPr>
          <p:nvPr>
            <p:ph type="title"/>
          </p:nvPr>
        </p:nvSpPr>
        <p:spPr>
          <a:xfrm>
            <a:off x="2193728" y="446484"/>
            <a:ext cx="3750469" cy="2803923"/>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15"/>
          <p:cNvSpPr txBox="1">
            <a:spLocks noGrp="1"/>
          </p:cNvSpPr>
          <p:nvPr>
            <p:ph type="body" idx="1"/>
          </p:nvPr>
        </p:nvSpPr>
        <p:spPr>
          <a:xfrm>
            <a:off x="2193728" y="3321845"/>
            <a:ext cx="3750469" cy="2893219"/>
          </a:xfrm>
          <a:prstGeom prst="rect">
            <a:avLst/>
          </a:prstGeom>
          <a:noFill/>
          <a:ln>
            <a:noFill/>
          </a:ln>
        </p:spPr>
        <p:txBody>
          <a:bodyPr spcFirstLastPara="1" wrap="square" lIns="71425" tIns="71425" rIns="71425" bIns="71425" anchor="t" anchorCtr="0">
            <a:normAutofit/>
          </a:bodyPr>
          <a:lstStyle>
            <a:lvl1pPr marL="228600" lvl="0" indent="-114300" algn="ctr">
              <a:lnSpc>
                <a:spcPct val="80000"/>
              </a:lnSpc>
              <a:spcBef>
                <a:spcPts val="0"/>
              </a:spcBef>
              <a:spcAft>
                <a:spcPts val="0"/>
              </a:spcAft>
              <a:buClr>
                <a:srgbClr val="4F92D3"/>
              </a:buClr>
              <a:buSzPts val="9000"/>
              <a:buFont typeface="Helvetica Neue"/>
              <a:buNone/>
              <a:defRPr sz="4500" b="0" i="0">
                <a:solidFill>
                  <a:srgbClr val="4F92D3"/>
                </a:solidFill>
              </a:defRPr>
            </a:lvl1pPr>
            <a:lvl2pPr marL="457200" lvl="1" indent="-114300" algn="ctr">
              <a:lnSpc>
                <a:spcPct val="80000"/>
              </a:lnSpc>
              <a:spcBef>
                <a:spcPts val="0"/>
              </a:spcBef>
              <a:spcAft>
                <a:spcPts val="0"/>
              </a:spcAft>
              <a:buClr>
                <a:srgbClr val="4F92D3"/>
              </a:buClr>
              <a:buSzPts val="9000"/>
              <a:buFont typeface="Helvetica Neue"/>
              <a:buNone/>
              <a:defRPr sz="4500" b="0" i="0">
                <a:solidFill>
                  <a:srgbClr val="4F92D3"/>
                </a:solidFill>
              </a:defRPr>
            </a:lvl2pPr>
            <a:lvl3pPr marL="685800" lvl="2" indent="-114300" algn="ctr">
              <a:lnSpc>
                <a:spcPct val="80000"/>
              </a:lnSpc>
              <a:spcBef>
                <a:spcPts val="0"/>
              </a:spcBef>
              <a:spcAft>
                <a:spcPts val="0"/>
              </a:spcAft>
              <a:buClr>
                <a:srgbClr val="4F92D3"/>
              </a:buClr>
              <a:buSzPts val="9000"/>
              <a:buFont typeface="Helvetica Neue"/>
              <a:buNone/>
              <a:defRPr sz="4500" b="0" i="0">
                <a:solidFill>
                  <a:srgbClr val="4F92D3"/>
                </a:solidFill>
              </a:defRPr>
            </a:lvl3pPr>
            <a:lvl4pPr marL="914400" lvl="3" indent="-114300" algn="ctr">
              <a:lnSpc>
                <a:spcPct val="80000"/>
              </a:lnSpc>
              <a:spcBef>
                <a:spcPts val="0"/>
              </a:spcBef>
              <a:spcAft>
                <a:spcPts val="0"/>
              </a:spcAft>
              <a:buClr>
                <a:srgbClr val="4F92D3"/>
              </a:buClr>
              <a:buSzPts val="9000"/>
              <a:buFont typeface="Helvetica Neue"/>
              <a:buNone/>
              <a:defRPr sz="4500" b="0" i="0">
                <a:solidFill>
                  <a:srgbClr val="4F92D3"/>
                </a:solidFill>
              </a:defRPr>
            </a:lvl4pPr>
            <a:lvl5pPr marL="1143000" lvl="4" indent="-114300" algn="ctr">
              <a:lnSpc>
                <a:spcPct val="80000"/>
              </a:lnSpc>
              <a:spcBef>
                <a:spcPts val="0"/>
              </a:spcBef>
              <a:spcAft>
                <a:spcPts val="0"/>
              </a:spcAft>
              <a:buClr>
                <a:srgbClr val="4F92D3"/>
              </a:buClr>
              <a:buSzPts val="9000"/>
              <a:buFont typeface="Helvetica Neue"/>
              <a:buNone/>
              <a:defRPr sz="4500" b="0" i="0">
                <a:solidFill>
                  <a:srgbClr val="4F92D3"/>
                </a:solidFill>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25" name="Google Shape;25;p15"/>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964978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860809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126166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9877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269530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897286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016496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069542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38805587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10/26/26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21853427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535945993"/>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3369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56D8-1C6B-11D2-E560-1DC282DFB3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369A65-DFEB-F628-CBD0-D7218140F5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515E8-3965-638C-FD2E-B68DDA0511ED}"/>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5" name="Footer Placeholder 4">
            <a:extLst>
              <a:ext uri="{FF2B5EF4-FFF2-40B4-BE49-F238E27FC236}">
                <a16:creationId xmlns:a16="http://schemas.microsoft.com/office/drawing/2014/main" id="{7BED3EFA-5A73-EC7E-FC5A-4B10603C9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AF4D5E-DBCC-FA62-BBBE-257750237B3C}"/>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13959036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9851-3966-69D9-CAA9-5D160678FA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77E120-F878-922B-F966-3D867B367B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CF00C6-C5BE-85B5-5002-A451B5858AF3}"/>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5" name="Footer Placeholder 4">
            <a:extLst>
              <a:ext uri="{FF2B5EF4-FFF2-40B4-BE49-F238E27FC236}">
                <a16:creationId xmlns:a16="http://schemas.microsoft.com/office/drawing/2014/main" id="{C2AC3F4B-25FC-F0F3-DDDF-1041B33D3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5E0469-6429-7300-0E94-08DBFA2FA080}"/>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39793283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47014-634E-B065-9B80-2518193016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DE0E1-199B-8737-E950-C492B4C4A9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E4776E-FC23-4D92-DD42-2E59182BD2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B9FC2B-DD16-3EF4-F1B2-F0FDEF042D93}"/>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6" name="Footer Placeholder 5">
            <a:extLst>
              <a:ext uri="{FF2B5EF4-FFF2-40B4-BE49-F238E27FC236}">
                <a16:creationId xmlns:a16="http://schemas.microsoft.com/office/drawing/2014/main" id="{EF196142-AC6E-B477-2758-B6C4A13C3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082D7-8A44-336B-4AF5-42C226905D5E}"/>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4319544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F59F-A06D-446F-FDDF-0953228DB4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2C6770-60C2-F741-CF9A-2C4D35E77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BA18D-ABFB-9014-93DE-23FF4F9FA2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13ABD-A39D-8975-9DCF-59420A4E93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29E766-08BA-8F49-4DFB-516B87020F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7C1642-1668-39CE-2667-7FAC3E5456C3}"/>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8" name="Footer Placeholder 7">
            <a:extLst>
              <a:ext uri="{FF2B5EF4-FFF2-40B4-BE49-F238E27FC236}">
                <a16:creationId xmlns:a16="http://schemas.microsoft.com/office/drawing/2014/main" id="{6225260A-F372-4BCB-8DB2-26ADD0B9FD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EEF22E-F6B6-B502-9024-4F81DE9BBE53}"/>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461507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1670-D1F0-81B0-62A6-8999DB0490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E244C0-2021-262A-4D72-DD16B3EF683E}"/>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4" name="Footer Placeholder 3">
            <a:extLst>
              <a:ext uri="{FF2B5EF4-FFF2-40B4-BE49-F238E27FC236}">
                <a16:creationId xmlns:a16="http://schemas.microsoft.com/office/drawing/2014/main" id="{C374E0A2-D1E4-E537-B422-0AB69C92F9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1A26AA-9A9C-22A5-4968-FE9809565AA4}"/>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0459572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10BC5-7EA5-3854-3FA2-59D58D238515}"/>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3" name="Footer Placeholder 2">
            <a:extLst>
              <a:ext uri="{FF2B5EF4-FFF2-40B4-BE49-F238E27FC236}">
                <a16:creationId xmlns:a16="http://schemas.microsoft.com/office/drawing/2014/main" id="{60643B87-70B9-85D2-C390-A81406F933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EB68F3-5D9B-9055-619B-80B9CFFAEA81}"/>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3530738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1E68-6BE3-0CEC-25A7-45C4C2BBE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A61E0E-F063-95C2-AB0F-6FEB3E25B0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E125A2-6B86-F6D8-4E37-98DE40A2F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83EF02-94F7-9AD5-0BAA-A376F1747549}"/>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6" name="Footer Placeholder 5">
            <a:extLst>
              <a:ext uri="{FF2B5EF4-FFF2-40B4-BE49-F238E27FC236}">
                <a16:creationId xmlns:a16="http://schemas.microsoft.com/office/drawing/2014/main" id="{1B4194DA-86B3-4EA3-F83F-C2FA68442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64CBFC-C8C8-BED3-687C-3CD8C2C1B205}"/>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17889908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F638E-F3E1-DE8F-22F8-E5FD0FEA22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2D72F2-AA54-A837-FD7E-A7C732772F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D61238-AE56-DD5F-840A-4B2101188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73856D-4808-15EE-BCEC-4932039DEA83}"/>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6" name="Footer Placeholder 5">
            <a:extLst>
              <a:ext uri="{FF2B5EF4-FFF2-40B4-BE49-F238E27FC236}">
                <a16:creationId xmlns:a16="http://schemas.microsoft.com/office/drawing/2014/main" id="{82071B61-9B37-CCE2-44BA-BE8FF9297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57BEC5-AB62-CE05-1719-71D6C1B2D70D}"/>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4136116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540D-13A0-DA71-8D2C-C95F8521BB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A430C9-D24C-B5F4-E327-16310B1EE4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3DBAA-DAB4-20E7-D5C1-F271D550A739}"/>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5" name="Footer Placeholder 4">
            <a:extLst>
              <a:ext uri="{FF2B5EF4-FFF2-40B4-BE49-F238E27FC236}">
                <a16:creationId xmlns:a16="http://schemas.microsoft.com/office/drawing/2014/main" id="{ACEA4C6E-25E4-44B8-126A-5BD5459F3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0E1FCB-7B64-533C-1686-7B8ECD91BE32}"/>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10291155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C17EED-3A44-28A2-C603-B62CD6D2E1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0D0D8-7BDF-2751-417E-CE797A8CF4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D27E00-8CEC-39A1-D254-C548577E80DA}"/>
              </a:ext>
            </a:extLst>
          </p:cNvPr>
          <p:cNvSpPr>
            <a:spLocks noGrp="1"/>
          </p:cNvSpPr>
          <p:nvPr>
            <p:ph type="dt" sz="half" idx="10"/>
          </p:nvPr>
        </p:nvSpPr>
        <p:spPr/>
        <p:txBody>
          <a:bodyPr/>
          <a:lstStyle/>
          <a:p>
            <a:fld id="{7EC458E8-AD54-459D-B2BF-03B378107707}" type="datetimeFigureOut">
              <a:rPr lang="en-US" smtClean="0"/>
              <a:t>10/26/26</a:t>
            </a:fld>
            <a:endParaRPr lang="en-US"/>
          </a:p>
        </p:txBody>
      </p:sp>
      <p:sp>
        <p:nvSpPr>
          <p:cNvPr id="5" name="Footer Placeholder 4">
            <a:extLst>
              <a:ext uri="{FF2B5EF4-FFF2-40B4-BE49-F238E27FC236}">
                <a16:creationId xmlns:a16="http://schemas.microsoft.com/office/drawing/2014/main" id="{C42DCBB6-9B9A-B37C-606A-161F4564D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FA5689-560F-ECDC-BD59-73BAC0039618}"/>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6444574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2342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7815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LP Navy">
    <p:bg>
      <p:bgPr>
        <a:solidFill>
          <a:srgbClr val="00274C"/>
        </a:solidFill>
        <a:effectLst/>
      </p:bgPr>
    </p:bg>
    <p:spTree>
      <p:nvGrpSpPr>
        <p:cNvPr id="1" name=""/>
        <p:cNvGrpSpPr/>
        <p:nvPr/>
      </p:nvGrpSpPr>
      <p:grpSpPr>
        <a:xfrm>
          <a:off x="0" y="0"/>
          <a:ext cx="0" cy="0"/>
          <a:chOff x="0" y="0"/>
          <a:chExt cx="0" cy="0"/>
        </a:xfrm>
      </p:grpSpPr>
      <p:pic>
        <p:nvPicPr>
          <p:cNvPr id="2" name="Image 0" descr="/home/claude/work/assets/bg_navy.png"/>
          <p:cNvPicPr>
            <a:picLocks noChangeAspect="1"/>
          </p:cNvPicPr>
          <p:nvPr/>
        </p:nvPicPr>
        <p:blipFill>
          <a:blip r:embed="rId2"/>
          <a:stretch>
            <a:fillRect/>
          </a:stretch>
        </p:blipFill>
        <p:spPr>
          <a:xfrm>
            <a:off x="0" y="0"/>
            <a:ext cx="12191695" cy="6858000"/>
          </a:xfrm>
          <a:prstGeom prst="rect">
            <a:avLst/>
          </a:prstGeom>
        </p:spPr>
      </p:pic>
      <p:pic>
        <p:nvPicPr>
          <p:cNvPr id="3" name="Image 1" descr="/home/claude/work/assets/acn_white.png"/>
          <p:cNvPicPr>
            <a:picLocks noChangeAspect="1"/>
          </p:cNvPicPr>
          <p:nvPr/>
        </p:nvPicPr>
        <p:blipFill>
          <a:blip r:embed="rId3"/>
          <a:stretch>
            <a:fillRect/>
          </a:stretch>
        </p:blipFill>
        <p:spPr>
          <a:xfrm>
            <a:off x="11002975" y="6355080"/>
            <a:ext cx="804672" cy="206654"/>
          </a:xfrm>
          <a:prstGeom prst="rect">
            <a:avLst/>
          </a:prstGeom>
        </p:spPr>
      </p:pic>
    </p:spTree>
    <p:extLst>
      <p:ext uri="{BB962C8B-B14F-4D97-AF65-F5344CB8AC3E}">
        <p14:creationId xmlns:p14="http://schemas.microsoft.com/office/powerpoint/2010/main" val="15473461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LP Navy Plain">
    <p:bg>
      <p:bgPr>
        <a:solidFill>
          <a:srgbClr val="00274C"/>
        </a:solidFill>
        <a:effectLst/>
      </p:bgPr>
    </p:bg>
    <p:spTree>
      <p:nvGrpSpPr>
        <p:cNvPr id="1" name=""/>
        <p:cNvGrpSpPr/>
        <p:nvPr/>
      </p:nvGrpSpPr>
      <p:grpSpPr>
        <a:xfrm>
          <a:off x="0" y="0"/>
          <a:ext cx="0" cy="0"/>
          <a:chOff x="0" y="0"/>
          <a:chExt cx="0" cy="0"/>
        </a:xfrm>
      </p:grpSpPr>
      <p:pic>
        <p:nvPicPr>
          <p:cNvPr id="2" name="Image 0" descr="/home/claude/work/assets/bg_navy.png"/>
          <p:cNvPicPr>
            <a:picLocks noChangeAspect="1"/>
          </p:cNvPicPr>
          <p:nvPr/>
        </p:nvPicPr>
        <p:blipFill>
          <a:blip r:embed="rId2"/>
          <a:stretch>
            <a:fillRect/>
          </a:stretch>
        </p:blipFill>
        <p:spPr>
          <a:xfrm>
            <a:off x="0" y="0"/>
            <a:ext cx="12191695" cy="6858000"/>
          </a:xfrm>
          <a:prstGeom prst="rect">
            <a:avLst/>
          </a:prstGeom>
        </p:spPr>
      </p:pic>
    </p:spTree>
    <p:extLst>
      <p:ext uri="{BB962C8B-B14F-4D97-AF65-F5344CB8AC3E}">
        <p14:creationId xmlns:p14="http://schemas.microsoft.com/office/powerpoint/2010/main" val="11769665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LP Light">
    <p:bg>
      <p:bgPr>
        <a:solidFill>
          <a:srgbClr val="FFFFFF"/>
        </a:solidFill>
        <a:effectLst/>
      </p:bgPr>
    </p:bg>
    <p:spTree>
      <p:nvGrpSpPr>
        <p:cNvPr id="1" name=""/>
        <p:cNvGrpSpPr/>
        <p:nvPr/>
      </p:nvGrpSpPr>
      <p:grpSpPr>
        <a:xfrm>
          <a:off x="0" y="0"/>
          <a:ext cx="0" cy="0"/>
          <a:chOff x="0" y="0"/>
          <a:chExt cx="0" cy="0"/>
        </a:xfrm>
      </p:grpSpPr>
      <p:pic>
        <p:nvPicPr>
          <p:cNvPr id="2" name="Image 0" descr="/home/claude/work/assets/bg_light.png"/>
          <p:cNvPicPr>
            <a:picLocks noChangeAspect="1"/>
          </p:cNvPicPr>
          <p:nvPr/>
        </p:nvPicPr>
        <p:blipFill>
          <a:blip r:embed="rId2"/>
          <a:stretch>
            <a:fillRect/>
          </a:stretch>
        </p:blipFill>
        <p:spPr>
          <a:xfrm>
            <a:off x="0" y="0"/>
            <a:ext cx="12191695" cy="6858000"/>
          </a:xfrm>
          <a:prstGeom prst="rect">
            <a:avLst/>
          </a:prstGeom>
        </p:spPr>
      </p:pic>
      <p:pic>
        <p:nvPicPr>
          <p:cNvPr id="3" name="Image 1" descr="/home/claude/work/assets/acn_gray.png"/>
          <p:cNvPicPr>
            <a:picLocks noChangeAspect="1"/>
          </p:cNvPicPr>
          <p:nvPr/>
        </p:nvPicPr>
        <p:blipFill>
          <a:blip r:embed="rId3"/>
          <a:stretch>
            <a:fillRect/>
          </a:stretch>
        </p:blipFill>
        <p:spPr>
          <a:xfrm>
            <a:off x="11002975" y="6355080"/>
            <a:ext cx="804672" cy="206654"/>
          </a:xfrm>
          <a:prstGeom prst="rect">
            <a:avLst/>
          </a:prstGeom>
        </p:spPr>
      </p:pic>
    </p:spTree>
    <p:extLst>
      <p:ext uri="{BB962C8B-B14F-4D97-AF65-F5344CB8AC3E}">
        <p14:creationId xmlns:p14="http://schemas.microsoft.com/office/powerpoint/2010/main" val="85327956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LP Light Header">
    <p:bg>
      <p:bgPr>
        <a:solidFill>
          <a:srgbClr val="FFFFFF"/>
        </a:solidFill>
        <a:effectLst/>
      </p:bgPr>
    </p:bg>
    <p:spTree>
      <p:nvGrpSpPr>
        <p:cNvPr id="1" name=""/>
        <p:cNvGrpSpPr/>
        <p:nvPr/>
      </p:nvGrpSpPr>
      <p:grpSpPr>
        <a:xfrm>
          <a:off x="0" y="0"/>
          <a:ext cx="0" cy="0"/>
          <a:chOff x="0" y="0"/>
          <a:chExt cx="0" cy="0"/>
        </a:xfrm>
      </p:grpSpPr>
      <p:pic>
        <p:nvPicPr>
          <p:cNvPr id="2" name="Image 0" descr="/home/claude/work/assets/bg_light.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1325880"/>
          </a:xfrm>
          <a:prstGeom prst="rect">
            <a:avLst/>
          </a:prstGeom>
          <a:solidFill>
            <a:srgbClr val="00274C"/>
          </a:solidFill>
          <a:ln/>
        </p:spPr>
        <p:txBody>
          <a:bodyPr/>
          <a:lstStyle/>
          <a:p>
            <a:endParaRPr lang="en-US"/>
          </a:p>
        </p:txBody>
      </p:sp>
      <p:pic>
        <p:nvPicPr>
          <p:cNvPr id="4" name="Image 1" descr="/home/claude/work/assets/acn_gray.png"/>
          <p:cNvPicPr>
            <a:picLocks noChangeAspect="1"/>
          </p:cNvPicPr>
          <p:nvPr/>
        </p:nvPicPr>
        <p:blipFill>
          <a:blip r:embed="rId3"/>
          <a:stretch>
            <a:fillRect/>
          </a:stretch>
        </p:blipFill>
        <p:spPr>
          <a:xfrm>
            <a:off x="11002975" y="6355080"/>
            <a:ext cx="804672" cy="206654"/>
          </a:xfrm>
          <a:prstGeom prst="rect">
            <a:avLst/>
          </a:prstGeom>
        </p:spPr>
      </p:pic>
      <p:sp>
        <p:nvSpPr>
          <p:cNvPr id="5" name="Text 1"/>
          <p:cNvSpPr>
            <a:spLocks noGrp="1"/>
          </p:cNvSpPr>
          <p:nvPr>
            <p:ph type="body" idx="103" hasCustomPrompt="1"/>
          </p:nvPr>
        </p:nvSpPr>
        <p:spPr>
          <a:xfrm>
            <a:off x="548640" y="246888"/>
            <a:ext cx="11094415" cy="292608"/>
          </a:xfrm>
          <a:prstGeom prst="rect">
            <a:avLst/>
          </a:prstGeom>
          <a:noFill/>
          <a:ln/>
        </p:spPr>
        <p:txBody>
          <a:bodyPr wrap="square" rtlCol="0"/>
          <a:lstStyle>
            <a:lvl1pPr marL="0" indent="0" algn="ctr">
              <a:buNone/>
              <a:defRPr lang="en-US" sz="1200" b="1" kern="0" spc="500" dirty="0">
                <a:solidFill>
                  <a:srgbClr val="00AFF0"/>
                </a:solidFill>
                <a:latin typeface="Poppins" pitchFamily="34" charset="0"/>
                <a:ea typeface="Poppins" pitchFamily="34" charset="-122"/>
                <a:cs typeface="Poppins" pitchFamily="34" charset="-120"/>
              </a:defRPr>
            </a:lvl1pPr>
          </a:lstStyle>
          <a:p>
            <a:pPr marL="0" indent="0" algn="ctr">
              <a:buNone/>
            </a:pPr>
            <a:endParaRPr lang="en-US" sz="1200" dirty="0"/>
          </a:p>
        </p:txBody>
      </p:sp>
      <p:sp>
        <p:nvSpPr>
          <p:cNvPr id="6" name="Text 1"/>
          <p:cNvSpPr>
            <a:spLocks noGrp="1"/>
          </p:cNvSpPr>
          <p:nvPr>
            <p:ph type="title" idx="104" hasCustomPrompt="1"/>
          </p:nvPr>
        </p:nvSpPr>
        <p:spPr>
          <a:xfrm>
            <a:off x="548640" y="548640"/>
            <a:ext cx="11094415" cy="685800"/>
          </a:xfrm>
          <a:prstGeom prst="rect">
            <a:avLst/>
          </a:prstGeom>
          <a:noFill/>
          <a:ln/>
        </p:spPr>
        <p:txBody>
          <a:bodyPr wrap="square" rtlCol="0"/>
          <a:lstStyle>
            <a:lvl1pPr marL="0" indent="0" algn="ctr">
              <a:buNone/>
              <a:defRPr lang="en-US" sz="3200" b="1" dirty="0">
                <a:solidFill>
                  <a:srgbClr val="FFFFFF"/>
                </a:solidFill>
                <a:latin typeface="Poppins" pitchFamily="34" charset="0"/>
                <a:ea typeface="Poppins" pitchFamily="34" charset="-122"/>
                <a:cs typeface="Poppins" pitchFamily="34" charset="-120"/>
              </a:defRPr>
            </a:lvl1pPr>
          </a:lstStyle>
          <a:p>
            <a:pPr marL="0" indent="0" algn="ctr">
              <a:buNone/>
            </a:pPr>
            <a:endParaRPr lang="en-US" sz="3200" dirty="0"/>
          </a:p>
        </p:txBody>
      </p:sp>
    </p:spTree>
    <p:extLst>
      <p:ext uri="{BB962C8B-B14F-4D97-AF65-F5344CB8AC3E}">
        <p14:creationId xmlns:p14="http://schemas.microsoft.com/office/powerpoint/2010/main" val="1924601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6.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theme" Target="../theme/theme7.xml"/><Relationship Id="rId5" Type="http://schemas.openxmlformats.org/officeDocument/2006/relationships/slideLayout" Target="../slideLayouts/slideLayout79.xml"/><Relationship Id="rId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939E8B-5560-E6EE-013F-E946DCBDE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83C7B1-964F-1A17-6597-921F18D97B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7BE87D-8A55-3AA0-EE87-BA1DE08786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D86AA-FD9E-5F46-B192-B8F77DF4AEE5}" type="datetimeFigureOut">
              <a:rPr lang="en-US" smtClean="0"/>
              <a:t>10/26/26</a:t>
            </a:fld>
            <a:endParaRPr lang="en-US"/>
          </a:p>
        </p:txBody>
      </p:sp>
      <p:sp>
        <p:nvSpPr>
          <p:cNvPr id="5" name="Footer Placeholder 4">
            <a:extLst>
              <a:ext uri="{FF2B5EF4-FFF2-40B4-BE49-F238E27FC236}">
                <a16:creationId xmlns:a16="http://schemas.microsoft.com/office/drawing/2014/main" id="{D3128826-6C95-8B51-D89A-D82B82D646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050E0B-337C-D34C-F970-7C37DE04FE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4ADA50-7415-654A-8DEC-EF22E8436D31}" type="slidenum">
              <a:rPr lang="en-US" smtClean="0"/>
              <a:t>‹#›</a:t>
            </a:fld>
            <a:endParaRPr lang="en-US"/>
          </a:p>
        </p:txBody>
      </p:sp>
    </p:spTree>
    <p:extLst>
      <p:ext uri="{BB962C8B-B14F-4D97-AF65-F5344CB8AC3E}">
        <p14:creationId xmlns:p14="http://schemas.microsoft.com/office/powerpoint/2010/main" val="2022995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30080179"/>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5277756"/>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43199428"/>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16268530"/>
      </p:ext>
    </p:extLst>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EB502E-626D-0775-E71F-DFCF1A99C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D4F340-E989-03CA-0FE3-B2CF5A605E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8715C-6D13-D1D6-3F12-1FFE1D9DFD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58E8-AD54-459D-B2BF-03B378107707}" type="datetimeFigureOut">
              <a:rPr lang="en-US" smtClean="0"/>
              <a:t>10/26/26</a:t>
            </a:fld>
            <a:endParaRPr lang="en-US"/>
          </a:p>
        </p:txBody>
      </p:sp>
      <p:sp>
        <p:nvSpPr>
          <p:cNvPr id="5" name="Footer Placeholder 4">
            <a:extLst>
              <a:ext uri="{FF2B5EF4-FFF2-40B4-BE49-F238E27FC236}">
                <a16:creationId xmlns:a16="http://schemas.microsoft.com/office/drawing/2014/main" id="{F8C9AB19-1FB7-103B-722F-C8B837CEC7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37FF2E-D1E7-5CD4-92DE-A2235838FD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6E986C-2E05-4EA7-A27E-A3D62E2A0125}" type="slidenum">
              <a:rPr lang="en-US" smtClean="0"/>
              <a:t>‹#›</a:t>
            </a:fld>
            <a:endParaRPr lang="en-US"/>
          </a:p>
        </p:txBody>
      </p:sp>
    </p:spTree>
    <p:extLst>
      <p:ext uri="{BB962C8B-B14F-4D97-AF65-F5344CB8AC3E}">
        <p14:creationId xmlns:p14="http://schemas.microsoft.com/office/powerpoint/2010/main" val="314998683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75389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7.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video" Target="https://player.vimeo.com/video/1219287634?h=a534c66db2" TargetMode="Externa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6.xml"/><Relationship Id="rId5" Type="http://schemas.openxmlformats.org/officeDocument/2006/relationships/image" Target="../media/image8.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9.xml"/><Relationship Id="rId5" Type="http://schemas.openxmlformats.org/officeDocument/2006/relationships/image" Target="../media/image8.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6.xml"/><Relationship Id="rId5" Type="http://schemas.openxmlformats.org/officeDocument/2006/relationships/image" Target="../media/image8.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hyperlink" Target="https://www.federalreserve.gov/releases/h6/20251028/" TargetMode="External"/><Relationship Id="rId2" Type="http://schemas.openxmlformats.org/officeDocument/2006/relationships/notesSlide" Target="../notesSlides/notesSlide7.xml"/><Relationship Id="rId1" Type="http://schemas.openxmlformats.org/officeDocument/2006/relationships/slideLayout" Target="../slideLayouts/slideLayout7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9.xml"/><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6.xml"/><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6.xml"/><Relationship Id="rId5" Type="http://schemas.openxmlformats.org/officeDocument/2006/relationships/image" Target="../media/image8.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9.xml"/><Relationship Id="rId6" Type="http://schemas.openxmlformats.org/officeDocument/2006/relationships/image" Target="../media/image24.png"/><Relationship Id="rId11" Type="http://schemas.openxmlformats.org/officeDocument/2006/relationships/image" Target="../media/image8.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9.xml"/><Relationship Id="rId6" Type="http://schemas.openxmlformats.org/officeDocument/2006/relationships/image" Target="../media/image31.png"/><Relationship Id="rId11" Type="http://schemas.openxmlformats.org/officeDocument/2006/relationships/image" Target="../media/image8.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79.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6.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5.png"/><Relationship Id="rId18" Type="http://schemas.openxmlformats.org/officeDocument/2006/relationships/image" Target="../media/image60.png"/><Relationship Id="rId26" Type="http://schemas.openxmlformats.org/officeDocument/2006/relationships/image" Target="../media/image68.png"/><Relationship Id="rId3" Type="http://schemas.openxmlformats.org/officeDocument/2006/relationships/image" Target="../media/image45.jpg"/><Relationship Id="rId21" Type="http://schemas.openxmlformats.org/officeDocument/2006/relationships/image" Target="../media/image63.png"/><Relationship Id="rId7" Type="http://schemas.openxmlformats.org/officeDocument/2006/relationships/image" Target="../media/image50.png"/><Relationship Id="rId12" Type="http://schemas.openxmlformats.org/officeDocument/2006/relationships/image" Target="../media/image43.png"/><Relationship Id="rId17" Type="http://schemas.openxmlformats.org/officeDocument/2006/relationships/image" Target="../media/image59.png"/><Relationship Id="rId25" Type="http://schemas.openxmlformats.org/officeDocument/2006/relationships/image" Target="../media/image67.png"/><Relationship Id="rId2" Type="http://schemas.openxmlformats.org/officeDocument/2006/relationships/notesSlide" Target="../notesSlides/notesSlide17.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6.png"/><Relationship Id="rId5" Type="http://schemas.openxmlformats.org/officeDocument/2006/relationships/image" Target="../media/image48.png"/><Relationship Id="rId15" Type="http://schemas.openxmlformats.org/officeDocument/2006/relationships/image" Target="../media/image57.png"/><Relationship Id="rId23" Type="http://schemas.openxmlformats.org/officeDocument/2006/relationships/image" Target="../media/image65.png"/><Relationship Id="rId10" Type="http://schemas.openxmlformats.org/officeDocument/2006/relationships/image" Target="../media/image53.png"/><Relationship Id="rId19" Type="http://schemas.openxmlformats.org/officeDocument/2006/relationships/image" Target="../media/image61.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png"/></Relationships>
</file>

<file path=ppt/slides/_rels/slide18.xml.rels><?xml version="1.0" encoding="UTF-8" standalone="yes"?>
<Relationships xmlns="http://schemas.openxmlformats.org/package/2006/relationships"><Relationship Id="rId8" Type="http://schemas.openxmlformats.org/officeDocument/2006/relationships/image" Target="../media/image73.jpg"/><Relationship Id="rId13" Type="http://schemas.openxmlformats.org/officeDocument/2006/relationships/image" Target="../media/image78.png"/><Relationship Id="rId3" Type="http://schemas.openxmlformats.org/officeDocument/2006/relationships/image" Target="../media/image45.jp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71.jpeg"/><Relationship Id="rId11" Type="http://schemas.openxmlformats.org/officeDocument/2006/relationships/image" Target="../media/image76.png"/><Relationship Id="rId5" Type="http://schemas.openxmlformats.org/officeDocument/2006/relationships/image" Target="../media/image42.png"/><Relationship Id="rId10" Type="http://schemas.openxmlformats.org/officeDocument/2006/relationships/image" Target="../media/image75.png"/><Relationship Id="rId4" Type="http://schemas.openxmlformats.org/officeDocument/2006/relationships/image" Target="../media/image70.png"/><Relationship Id="rId9"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45.jpg"/><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image" Target="../media/image85.png"/><Relationship Id="rId5" Type="http://schemas.openxmlformats.org/officeDocument/2006/relationships/image" Target="../media/image80.png"/><Relationship Id="rId10" Type="http://schemas.openxmlformats.org/officeDocument/2006/relationships/image" Target="../media/image84.png"/><Relationship Id="rId4" Type="http://schemas.openxmlformats.org/officeDocument/2006/relationships/image" Target="../media/image79.png"/><Relationship Id="rId9" Type="http://schemas.openxmlformats.org/officeDocument/2006/relationships/image" Target="../media/image83.png"/></Relationships>
</file>

<file path=ppt/slides/_rels/slide20.xml.rels><?xml version="1.0" encoding="UTF-8" standalone="yes"?>
<Relationships xmlns="http://schemas.openxmlformats.org/package/2006/relationships"><Relationship Id="rId8" Type="http://schemas.openxmlformats.org/officeDocument/2006/relationships/image" Target="../media/image89.svg"/><Relationship Id="rId13" Type="http://schemas.openxmlformats.org/officeDocument/2006/relationships/image" Target="../media/image94.svg"/><Relationship Id="rId18" Type="http://schemas.openxmlformats.org/officeDocument/2006/relationships/image" Target="../media/image99.png"/><Relationship Id="rId3" Type="http://schemas.openxmlformats.org/officeDocument/2006/relationships/image" Target="../media/image45.jpg"/><Relationship Id="rId21" Type="http://schemas.openxmlformats.org/officeDocument/2006/relationships/image" Target="../media/image102.png"/><Relationship Id="rId7" Type="http://schemas.openxmlformats.org/officeDocument/2006/relationships/image" Target="../media/image88.svg"/><Relationship Id="rId12" Type="http://schemas.openxmlformats.org/officeDocument/2006/relationships/image" Target="../media/image93.svg"/><Relationship Id="rId17" Type="http://schemas.openxmlformats.org/officeDocument/2006/relationships/image" Target="../media/image98.png"/><Relationship Id="rId25" Type="http://schemas.openxmlformats.org/officeDocument/2006/relationships/image" Target="../media/image106.png"/><Relationship Id="rId2" Type="http://schemas.openxmlformats.org/officeDocument/2006/relationships/notesSlide" Target="../notesSlides/notesSlide20.xml"/><Relationship Id="rId16" Type="http://schemas.openxmlformats.org/officeDocument/2006/relationships/image" Target="../media/image97.png"/><Relationship Id="rId20" Type="http://schemas.openxmlformats.org/officeDocument/2006/relationships/image" Target="../media/image101.png"/><Relationship Id="rId1" Type="http://schemas.openxmlformats.org/officeDocument/2006/relationships/slideLayout" Target="../slideLayouts/slideLayout13.xml"/><Relationship Id="rId6" Type="http://schemas.openxmlformats.org/officeDocument/2006/relationships/image" Target="../media/image87.svg"/><Relationship Id="rId11" Type="http://schemas.openxmlformats.org/officeDocument/2006/relationships/image" Target="../media/image92.svg"/><Relationship Id="rId24" Type="http://schemas.openxmlformats.org/officeDocument/2006/relationships/image" Target="../media/image105.png"/><Relationship Id="rId5" Type="http://schemas.openxmlformats.org/officeDocument/2006/relationships/image" Target="../media/image42.png"/><Relationship Id="rId15" Type="http://schemas.openxmlformats.org/officeDocument/2006/relationships/image" Target="../media/image96.png"/><Relationship Id="rId23" Type="http://schemas.openxmlformats.org/officeDocument/2006/relationships/image" Target="../media/image104.svg"/><Relationship Id="rId10" Type="http://schemas.openxmlformats.org/officeDocument/2006/relationships/image" Target="../media/image91.svg"/><Relationship Id="rId19" Type="http://schemas.openxmlformats.org/officeDocument/2006/relationships/image" Target="../media/image100.png"/><Relationship Id="rId4" Type="http://schemas.openxmlformats.org/officeDocument/2006/relationships/image" Target="../media/image86.png"/><Relationship Id="rId9" Type="http://schemas.openxmlformats.org/officeDocument/2006/relationships/image" Target="../media/image90.svg"/><Relationship Id="rId14" Type="http://schemas.openxmlformats.org/officeDocument/2006/relationships/image" Target="../media/image95.png"/><Relationship Id="rId22" Type="http://schemas.openxmlformats.org/officeDocument/2006/relationships/image" Target="../media/image103.png"/></Relationships>
</file>

<file path=ppt/slides/_rels/slide21.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86.png"/><Relationship Id="rId18" Type="http://schemas.openxmlformats.org/officeDocument/2006/relationships/image" Target="../media/image110.png"/><Relationship Id="rId3" Type="http://schemas.openxmlformats.org/officeDocument/2006/relationships/image" Target="../media/image45.jpg"/><Relationship Id="rId21" Type="http://schemas.openxmlformats.org/officeDocument/2006/relationships/image" Target="../media/image113.png"/><Relationship Id="rId7" Type="http://schemas.openxmlformats.org/officeDocument/2006/relationships/image" Target="../media/image98.png"/><Relationship Id="rId12" Type="http://schemas.openxmlformats.org/officeDocument/2006/relationships/image" Target="../media/image103.png"/><Relationship Id="rId17" Type="http://schemas.openxmlformats.org/officeDocument/2006/relationships/image" Target="../media/image109.png"/><Relationship Id="rId25" Type="http://schemas.openxmlformats.org/officeDocument/2006/relationships/image" Target="../media/image106.png"/><Relationship Id="rId2" Type="http://schemas.openxmlformats.org/officeDocument/2006/relationships/notesSlide" Target="../notesSlides/notesSlide21.xml"/><Relationship Id="rId16" Type="http://schemas.openxmlformats.org/officeDocument/2006/relationships/image" Target="../media/image108.png"/><Relationship Id="rId20" Type="http://schemas.openxmlformats.org/officeDocument/2006/relationships/image" Target="../media/image112.png"/><Relationship Id="rId1" Type="http://schemas.openxmlformats.org/officeDocument/2006/relationships/slideLayout" Target="../slideLayouts/slideLayout13.xml"/><Relationship Id="rId6" Type="http://schemas.openxmlformats.org/officeDocument/2006/relationships/image" Target="../media/image97.png"/><Relationship Id="rId11" Type="http://schemas.openxmlformats.org/officeDocument/2006/relationships/image" Target="../media/image102.png"/><Relationship Id="rId24" Type="http://schemas.openxmlformats.org/officeDocument/2006/relationships/image" Target="../media/image115.png"/><Relationship Id="rId5" Type="http://schemas.openxmlformats.org/officeDocument/2006/relationships/image" Target="../media/image96.png"/><Relationship Id="rId15" Type="http://schemas.openxmlformats.org/officeDocument/2006/relationships/image" Target="../media/image107.png"/><Relationship Id="rId23" Type="http://schemas.openxmlformats.org/officeDocument/2006/relationships/image" Target="../media/image105.png"/><Relationship Id="rId10" Type="http://schemas.openxmlformats.org/officeDocument/2006/relationships/image" Target="../media/image101.png"/><Relationship Id="rId19" Type="http://schemas.openxmlformats.org/officeDocument/2006/relationships/image" Target="../media/image111.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42.png"/><Relationship Id="rId22" Type="http://schemas.openxmlformats.org/officeDocument/2006/relationships/image" Target="../media/image114.png"/></Relationships>
</file>

<file path=ppt/slides/_rels/slide22.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png"/><Relationship Id="rId3" Type="http://schemas.openxmlformats.org/officeDocument/2006/relationships/image" Target="../media/image116.jpg"/><Relationship Id="rId7" Type="http://schemas.openxmlformats.org/officeDocument/2006/relationships/image" Target="../media/image119.png"/><Relationship Id="rId12" Type="http://schemas.openxmlformats.org/officeDocument/2006/relationships/image" Target="../media/image124.png"/><Relationship Id="rId17" Type="http://schemas.openxmlformats.org/officeDocument/2006/relationships/image" Target="../media/image129.png"/><Relationship Id="rId2" Type="http://schemas.openxmlformats.org/officeDocument/2006/relationships/notesSlide" Target="../notesSlides/notesSlide22.xml"/><Relationship Id="rId16" Type="http://schemas.openxmlformats.org/officeDocument/2006/relationships/image" Target="../media/image128.png"/><Relationship Id="rId1" Type="http://schemas.openxmlformats.org/officeDocument/2006/relationships/slideLayout" Target="../slideLayouts/slideLayout24.xml"/><Relationship Id="rId6" Type="http://schemas.openxmlformats.org/officeDocument/2006/relationships/image" Target="../media/image43.png"/><Relationship Id="rId11" Type="http://schemas.openxmlformats.org/officeDocument/2006/relationships/image" Target="../media/image123.png"/><Relationship Id="rId5" Type="http://schemas.openxmlformats.org/officeDocument/2006/relationships/image" Target="../media/image118.png"/><Relationship Id="rId15" Type="http://schemas.openxmlformats.org/officeDocument/2006/relationships/image" Target="../media/image127.png"/><Relationship Id="rId10" Type="http://schemas.openxmlformats.org/officeDocument/2006/relationships/image" Target="../media/image122.png"/><Relationship Id="rId4" Type="http://schemas.openxmlformats.org/officeDocument/2006/relationships/image" Target="../media/image117.svg"/><Relationship Id="rId9" Type="http://schemas.openxmlformats.org/officeDocument/2006/relationships/image" Target="../media/image121.svg"/><Relationship Id="rId14" Type="http://schemas.openxmlformats.org/officeDocument/2006/relationships/image" Target="../media/image126.png"/></Relationships>
</file>

<file path=ppt/slides/_rels/slide23.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png"/><Relationship Id="rId18" Type="http://schemas.openxmlformats.org/officeDocument/2006/relationships/image" Target="../media/image143.png"/><Relationship Id="rId3" Type="http://schemas.openxmlformats.org/officeDocument/2006/relationships/image" Target="../media/image116.jpg"/><Relationship Id="rId7" Type="http://schemas.openxmlformats.org/officeDocument/2006/relationships/image" Target="../media/image132.png"/><Relationship Id="rId12" Type="http://schemas.openxmlformats.org/officeDocument/2006/relationships/image" Target="../media/image137.png"/><Relationship Id="rId17" Type="http://schemas.openxmlformats.org/officeDocument/2006/relationships/image" Target="../media/image142.png"/><Relationship Id="rId2" Type="http://schemas.openxmlformats.org/officeDocument/2006/relationships/notesSlide" Target="../notesSlides/notesSlide23.xml"/><Relationship Id="rId16" Type="http://schemas.openxmlformats.org/officeDocument/2006/relationships/image" Target="../media/image141.png"/><Relationship Id="rId1" Type="http://schemas.openxmlformats.org/officeDocument/2006/relationships/slideLayout" Target="../slideLayouts/slideLayout12.xml"/><Relationship Id="rId6" Type="http://schemas.openxmlformats.org/officeDocument/2006/relationships/image" Target="../media/image131.png"/><Relationship Id="rId11" Type="http://schemas.openxmlformats.org/officeDocument/2006/relationships/image" Target="../media/image136.png"/><Relationship Id="rId5" Type="http://schemas.openxmlformats.org/officeDocument/2006/relationships/image" Target="../media/image130.png"/><Relationship Id="rId15" Type="http://schemas.openxmlformats.org/officeDocument/2006/relationships/image" Target="../media/image140.png"/><Relationship Id="rId10" Type="http://schemas.openxmlformats.org/officeDocument/2006/relationships/image" Target="../media/image135.png"/><Relationship Id="rId19" Type="http://schemas.openxmlformats.org/officeDocument/2006/relationships/image" Target="../media/image144.png"/><Relationship Id="rId4" Type="http://schemas.openxmlformats.org/officeDocument/2006/relationships/image" Target="../media/image42.png"/><Relationship Id="rId9" Type="http://schemas.openxmlformats.org/officeDocument/2006/relationships/image" Target="../media/image134.png"/><Relationship Id="rId14" Type="http://schemas.openxmlformats.org/officeDocument/2006/relationships/image" Target="../media/image139.png"/></Relationships>
</file>

<file path=ppt/slides/_rels/slide24.xml.rels><?xml version="1.0" encoding="UTF-8" standalone="yes"?>
<Relationships xmlns="http://schemas.openxmlformats.org/package/2006/relationships"><Relationship Id="rId13" Type="http://schemas.openxmlformats.org/officeDocument/2006/relationships/image" Target="../media/image153.png"/><Relationship Id="rId18" Type="http://schemas.openxmlformats.org/officeDocument/2006/relationships/image" Target="../media/image158.png"/><Relationship Id="rId26" Type="http://schemas.openxmlformats.org/officeDocument/2006/relationships/image" Target="../media/image166.png"/><Relationship Id="rId3" Type="http://schemas.openxmlformats.org/officeDocument/2006/relationships/image" Target="../media/image116.jpg"/><Relationship Id="rId21" Type="http://schemas.openxmlformats.org/officeDocument/2006/relationships/image" Target="../media/image161.png"/><Relationship Id="rId34" Type="http://schemas.openxmlformats.org/officeDocument/2006/relationships/image" Target="../media/image173.png"/><Relationship Id="rId7" Type="http://schemas.openxmlformats.org/officeDocument/2006/relationships/image" Target="../media/image147.png"/><Relationship Id="rId12" Type="http://schemas.openxmlformats.org/officeDocument/2006/relationships/image" Target="../media/image152.png"/><Relationship Id="rId17" Type="http://schemas.openxmlformats.org/officeDocument/2006/relationships/image" Target="../media/image157.png"/><Relationship Id="rId25" Type="http://schemas.openxmlformats.org/officeDocument/2006/relationships/image" Target="../media/image165.png"/><Relationship Id="rId33" Type="http://schemas.openxmlformats.org/officeDocument/2006/relationships/image" Target="../media/image144.png"/><Relationship Id="rId2" Type="http://schemas.openxmlformats.org/officeDocument/2006/relationships/notesSlide" Target="../notesSlides/notesSlide24.xml"/><Relationship Id="rId16" Type="http://schemas.openxmlformats.org/officeDocument/2006/relationships/image" Target="../media/image156.png"/><Relationship Id="rId20" Type="http://schemas.openxmlformats.org/officeDocument/2006/relationships/image" Target="../media/image160.png"/><Relationship Id="rId29" Type="http://schemas.openxmlformats.org/officeDocument/2006/relationships/image" Target="../media/image169.png"/><Relationship Id="rId1" Type="http://schemas.openxmlformats.org/officeDocument/2006/relationships/slideLayout" Target="../slideLayouts/slideLayout12.xml"/><Relationship Id="rId6" Type="http://schemas.openxmlformats.org/officeDocument/2006/relationships/image" Target="../media/image146.png"/><Relationship Id="rId11" Type="http://schemas.openxmlformats.org/officeDocument/2006/relationships/image" Target="../media/image151.png"/><Relationship Id="rId24" Type="http://schemas.openxmlformats.org/officeDocument/2006/relationships/image" Target="../media/image164.png"/><Relationship Id="rId32" Type="http://schemas.openxmlformats.org/officeDocument/2006/relationships/image" Target="../media/image172.png"/><Relationship Id="rId5" Type="http://schemas.openxmlformats.org/officeDocument/2006/relationships/image" Target="../media/image42.png"/><Relationship Id="rId15" Type="http://schemas.openxmlformats.org/officeDocument/2006/relationships/image" Target="../media/image155.png"/><Relationship Id="rId23" Type="http://schemas.openxmlformats.org/officeDocument/2006/relationships/image" Target="../media/image163.png"/><Relationship Id="rId28" Type="http://schemas.openxmlformats.org/officeDocument/2006/relationships/image" Target="../media/image168.png"/><Relationship Id="rId10" Type="http://schemas.openxmlformats.org/officeDocument/2006/relationships/image" Target="../media/image150.png"/><Relationship Id="rId19" Type="http://schemas.openxmlformats.org/officeDocument/2006/relationships/image" Target="../media/image159.png"/><Relationship Id="rId31" Type="http://schemas.openxmlformats.org/officeDocument/2006/relationships/image" Target="../media/image171.png"/><Relationship Id="rId4" Type="http://schemas.openxmlformats.org/officeDocument/2006/relationships/image" Target="../media/image145.png"/><Relationship Id="rId9" Type="http://schemas.openxmlformats.org/officeDocument/2006/relationships/image" Target="../media/image149.png"/><Relationship Id="rId14" Type="http://schemas.openxmlformats.org/officeDocument/2006/relationships/image" Target="../media/image154.png"/><Relationship Id="rId22" Type="http://schemas.openxmlformats.org/officeDocument/2006/relationships/image" Target="../media/image162.png"/><Relationship Id="rId27" Type="http://schemas.openxmlformats.org/officeDocument/2006/relationships/image" Target="../media/image167.png"/><Relationship Id="rId30" Type="http://schemas.openxmlformats.org/officeDocument/2006/relationships/image" Target="../media/image170.png"/><Relationship Id="rId8" Type="http://schemas.openxmlformats.org/officeDocument/2006/relationships/image" Target="../media/image148.jpg"/></Relationships>
</file>

<file path=ppt/slides/_rels/slide25.xml.rels><?xml version="1.0" encoding="UTF-8" standalone="yes"?>
<Relationships xmlns="http://schemas.openxmlformats.org/package/2006/relationships"><Relationship Id="rId8" Type="http://schemas.openxmlformats.org/officeDocument/2006/relationships/image" Target="../media/image177.png"/><Relationship Id="rId13" Type="http://schemas.openxmlformats.org/officeDocument/2006/relationships/image" Target="../media/image181.png"/><Relationship Id="rId18" Type="http://schemas.openxmlformats.org/officeDocument/2006/relationships/image" Target="../media/image186.png"/><Relationship Id="rId3" Type="http://schemas.openxmlformats.org/officeDocument/2006/relationships/image" Target="../media/image116.jpg"/><Relationship Id="rId7" Type="http://schemas.openxmlformats.org/officeDocument/2006/relationships/image" Target="../media/image176.png"/><Relationship Id="rId12" Type="http://schemas.openxmlformats.org/officeDocument/2006/relationships/image" Target="../media/image180.png"/><Relationship Id="rId17" Type="http://schemas.openxmlformats.org/officeDocument/2006/relationships/image" Target="../media/image185.png"/><Relationship Id="rId2" Type="http://schemas.openxmlformats.org/officeDocument/2006/relationships/notesSlide" Target="../notesSlides/notesSlide25.xml"/><Relationship Id="rId16" Type="http://schemas.openxmlformats.org/officeDocument/2006/relationships/image" Target="../media/image184.png"/><Relationship Id="rId1" Type="http://schemas.openxmlformats.org/officeDocument/2006/relationships/slideLayout" Target="../slideLayouts/slideLayout12.xml"/><Relationship Id="rId6" Type="http://schemas.openxmlformats.org/officeDocument/2006/relationships/image" Target="../media/image175.png"/><Relationship Id="rId11" Type="http://schemas.openxmlformats.org/officeDocument/2006/relationships/image" Target="../media/image112.png"/><Relationship Id="rId5" Type="http://schemas.openxmlformats.org/officeDocument/2006/relationships/image" Target="../media/image42.png"/><Relationship Id="rId15" Type="http://schemas.openxmlformats.org/officeDocument/2006/relationships/image" Target="../media/image183.png"/><Relationship Id="rId10" Type="http://schemas.openxmlformats.org/officeDocument/2006/relationships/image" Target="../media/image179.png"/><Relationship Id="rId19" Type="http://schemas.openxmlformats.org/officeDocument/2006/relationships/image" Target="../media/image187.png"/><Relationship Id="rId4" Type="http://schemas.openxmlformats.org/officeDocument/2006/relationships/image" Target="../media/image174.png"/><Relationship Id="rId9" Type="http://schemas.openxmlformats.org/officeDocument/2006/relationships/image" Target="../media/image178.png"/><Relationship Id="rId14" Type="http://schemas.openxmlformats.org/officeDocument/2006/relationships/image" Target="../media/image182.png"/></Relationships>
</file>

<file path=ppt/slides/_rels/slide26.xml.rels><?xml version="1.0" encoding="UTF-8" standalone="yes"?>
<Relationships xmlns="http://schemas.openxmlformats.org/package/2006/relationships"><Relationship Id="rId3" Type="http://schemas.openxmlformats.org/officeDocument/2006/relationships/image" Target="../media/image116.jpg"/><Relationship Id="rId7" Type="http://schemas.openxmlformats.org/officeDocument/2006/relationships/image" Target="../media/image190.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198.png"/><Relationship Id="rId18" Type="http://schemas.openxmlformats.org/officeDocument/2006/relationships/image" Target="../media/image203.png"/><Relationship Id="rId3" Type="http://schemas.openxmlformats.org/officeDocument/2006/relationships/image" Target="../media/image116.jpg"/><Relationship Id="rId21" Type="http://schemas.openxmlformats.org/officeDocument/2006/relationships/image" Target="../media/image206.png"/><Relationship Id="rId7" Type="http://schemas.openxmlformats.org/officeDocument/2006/relationships/image" Target="../media/image194.png"/><Relationship Id="rId12" Type="http://schemas.openxmlformats.org/officeDocument/2006/relationships/image" Target="../media/image197.png"/><Relationship Id="rId17" Type="http://schemas.openxmlformats.org/officeDocument/2006/relationships/image" Target="../media/image202.png"/><Relationship Id="rId25" Type="http://schemas.openxmlformats.org/officeDocument/2006/relationships/image" Target="../media/image210.png"/><Relationship Id="rId2" Type="http://schemas.openxmlformats.org/officeDocument/2006/relationships/notesSlide" Target="../notesSlides/notesSlide27.xml"/><Relationship Id="rId16" Type="http://schemas.openxmlformats.org/officeDocument/2006/relationships/image" Target="../media/image201.png"/><Relationship Id="rId20" Type="http://schemas.openxmlformats.org/officeDocument/2006/relationships/image" Target="../media/image205.png"/><Relationship Id="rId1" Type="http://schemas.openxmlformats.org/officeDocument/2006/relationships/slideLayout" Target="../slideLayouts/slideLayout12.xml"/><Relationship Id="rId6" Type="http://schemas.openxmlformats.org/officeDocument/2006/relationships/image" Target="../media/image193.png"/><Relationship Id="rId11" Type="http://schemas.openxmlformats.org/officeDocument/2006/relationships/image" Target="../media/image176.png"/><Relationship Id="rId24" Type="http://schemas.openxmlformats.org/officeDocument/2006/relationships/image" Target="../media/image209.png"/><Relationship Id="rId5" Type="http://schemas.openxmlformats.org/officeDocument/2006/relationships/image" Target="../media/image192.png"/><Relationship Id="rId15" Type="http://schemas.openxmlformats.org/officeDocument/2006/relationships/image" Target="../media/image200.png"/><Relationship Id="rId23" Type="http://schemas.openxmlformats.org/officeDocument/2006/relationships/image" Target="../media/image208.png"/><Relationship Id="rId10" Type="http://schemas.openxmlformats.org/officeDocument/2006/relationships/image" Target="../media/image42.png"/><Relationship Id="rId19" Type="http://schemas.openxmlformats.org/officeDocument/2006/relationships/image" Target="../media/image204.png"/><Relationship Id="rId4" Type="http://schemas.openxmlformats.org/officeDocument/2006/relationships/image" Target="../media/image191.png"/><Relationship Id="rId9" Type="http://schemas.openxmlformats.org/officeDocument/2006/relationships/image" Target="../media/image196.png"/><Relationship Id="rId14" Type="http://schemas.openxmlformats.org/officeDocument/2006/relationships/image" Target="../media/image199.png"/><Relationship Id="rId22" Type="http://schemas.openxmlformats.org/officeDocument/2006/relationships/image" Target="../media/image207.png"/></Relationships>
</file>

<file path=ppt/slides/_rels/slide28.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image" Target="../media/image116.jpg"/><Relationship Id="rId7" Type="http://schemas.openxmlformats.org/officeDocument/2006/relationships/image" Target="../media/image213.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12.png"/><Relationship Id="rId11" Type="http://schemas.openxmlformats.org/officeDocument/2006/relationships/image" Target="../media/image216.png"/><Relationship Id="rId5" Type="http://schemas.openxmlformats.org/officeDocument/2006/relationships/image" Target="../media/image211.png"/><Relationship Id="rId10" Type="http://schemas.openxmlformats.org/officeDocument/2006/relationships/image" Target="../media/image144.png"/><Relationship Id="rId4" Type="http://schemas.openxmlformats.org/officeDocument/2006/relationships/image" Target="../media/image105.png"/><Relationship Id="rId9" Type="http://schemas.openxmlformats.org/officeDocument/2006/relationships/image" Target="../media/image215.svg"/></Relationships>
</file>

<file path=ppt/slides/_rels/slide29.xml.rels><?xml version="1.0" encoding="UTF-8" standalone="yes"?>
<Relationships xmlns="http://schemas.openxmlformats.org/package/2006/relationships"><Relationship Id="rId8" Type="http://schemas.openxmlformats.org/officeDocument/2006/relationships/image" Target="../media/image221.png"/><Relationship Id="rId13" Type="http://schemas.openxmlformats.org/officeDocument/2006/relationships/image" Target="../media/image184.png"/><Relationship Id="rId3" Type="http://schemas.openxmlformats.org/officeDocument/2006/relationships/image" Target="../media/image116.jpg"/><Relationship Id="rId7" Type="http://schemas.openxmlformats.org/officeDocument/2006/relationships/image" Target="../media/image220.png"/><Relationship Id="rId12" Type="http://schemas.openxmlformats.org/officeDocument/2006/relationships/image" Target="../media/image225.png"/><Relationship Id="rId2" Type="http://schemas.openxmlformats.org/officeDocument/2006/relationships/notesSlide" Target="../notesSlides/notesSlide29.xml"/><Relationship Id="rId16" Type="http://schemas.openxmlformats.org/officeDocument/2006/relationships/image" Target="../media/image228.png"/><Relationship Id="rId1" Type="http://schemas.openxmlformats.org/officeDocument/2006/relationships/slideLayout" Target="../slideLayouts/slideLayout24.xml"/><Relationship Id="rId6" Type="http://schemas.openxmlformats.org/officeDocument/2006/relationships/image" Target="../media/image219.png"/><Relationship Id="rId11" Type="http://schemas.openxmlformats.org/officeDocument/2006/relationships/image" Target="../media/image224.png"/><Relationship Id="rId5" Type="http://schemas.openxmlformats.org/officeDocument/2006/relationships/image" Target="../media/image218.png"/><Relationship Id="rId15" Type="http://schemas.openxmlformats.org/officeDocument/2006/relationships/image" Target="../media/image227.png"/><Relationship Id="rId10" Type="http://schemas.openxmlformats.org/officeDocument/2006/relationships/image" Target="../media/image223.png"/><Relationship Id="rId4" Type="http://schemas.openxmlformats.org/officeDocument/2006/relationships/image" Target="../media/image217.png"/><Relationship Id="rId9" Type="http://schemas.openxmlformats.org/officeDocument/2006/relationships/image" Target="../media/image222.png"/><Relationship Id="rId14" Type="http://schemas.openxmlformats.org/officeDocument/2006/relationships/image" Target="../media/image226.png"/></Relationships>
</file>

<file path=ppt/slides/_rels/slide30.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image" Target="../media/image237.png"/><Relationship Id="rId18" Type="http://schemas.openxmlformats.org/officeDocument/2006/relationships/image" Target="../media/image242.png"/><Relationship Id="rId3" Type="http://schemas.openxmlformats.org/officeDocument/2006/relationships/image" Target="../media/image116.jpg"/><Relationship Id="rId7" Type="http://schemas.openxmlformats.org/officeDocument/2006/relationships/image" Target="../media/image231.png"/><Relationship Id="rId12" Type="http://schemas.openxmlformats.org/officeDocument/2006/relationships/image" Target="../media/image236.png"/><Relationship Id="rId17" Type="http://schemas.openxmlformats.org/officeDocument/2006/relationships/image" Target="../media/image241.png"/><Relationship Id="rId2" Type="http://schemas.openxmlformats.org/officeDocument/2006/relationships/notesSlide" Target="../notesSlides/notesSlide30.xml"/><Relationship Id="rId16" Type="http://schemas.openxmlformats.org/officeDocument/2006/relationships/image" Target="../media/image240.png"/><Relationship Id="rId1" Type="http://schemas.openxmlformats.org/officeDocument/2006/relationships/slideLayout" Target="../slideLayouts/slideLayout24.xml"/><Relationship Id="rId6" Type="http://schemas.openxmlformats.org/officeDocument/2006/relationships/image" Target="../media/image230.png"/><Relationship Id="rId11" Type="http://schemas.openxmlformats.org/officeDocument/2006/relationships/image" Target="../media/image235.png"/><Relationship Id="rId5" Type="http://schemas.openxmlformats.org/officeDocument/2006/relationships/image" Target="../media/image229.png"/><Relationship Id="rId15" Type="http://schemas.openxmlformats.org/officeDocument/2006/relationships/image" Target="../media/image239.png"/><Relationship Id="rId10" Type="http://schemas.openxmlformats.org/officeDocument/2006/relationships/image" Target="../media/image234.png"/><Relationship Id="rId19" Type="http://schemas.openxmlformats.org/officeDocument/2006/relationships/image" Target="../media/image243.png"/><Relationship Id="rId4" Type="http://schemas.openxmlformats.org/officeDocument/2006/relationships/image" Target="../media/image42.png"/><Relationship Id="rId9" Type="http://schemas.openxmlformats.org/officeDocument/2006/relationships/image" Target="../media/image233.png"/><Relationship Id="rId14" Type="http://schemas.openxmlformats.org/officeDocument/2006/relationships/image" Target="../media/image238.png"/></Relationships>
</file>

<file path=ppt/slides/_rels/slide31.xml.rels><?xml version="1.0" encoding="UTF-8" standalone="yes"?>
<Relationships xmlns="http://schemas.openxmlformats.org/package/2006/relationships"><Relationship Id="rId13" Type="http://schemas.openxmlformats.org/officeDocument/2006/relationships/image" Target="../media/image253.png"/><Relationship Id="rId18" Type="http://schemas.openxmlformats.org/officeDocument/2006/relationships/image" Target="../media/image112.png"/><Relationship Id="rId26" Type="http://schemas.openxmlformats.org/officeDocument/2006/relationships/image" Target="../media/image258.png"/><Relationship Id="rId39" Type="http://schemas.openxmlformats.org/officeDocument/2006/relationships/image" Target="../media/image270.png"/><Relationship Id="rId21" Type="http://schemas.openxmlformats.org/officeDocument/2006/relationships/image" Target="../media/image183.png"/><Relationship Id="rId34" Type="http://schemas.openxmlformats.org/officeDocument/2006/relationships/image" Target="../media/image265.png"/><Relationship Id="rId7" Type="http://schemas.openxmlformats.org/officeDocument/2006/relationships/image" Target="../media/image247.png"/><Relationship Id="rId2" Type="http://schemas.openxmlformats.org/officeDocument/2006/relationships/notesSlide" Target="../notesSlides/notesSlide31.xml"/><Relationship Id="rId16" Type="http://schemas.openxmlformats.org/officeDocument/2006/relationships/image" Target="../media/image256.png"/><Relationship Id="rId20" Type="http://schemas.openxmlformats.org/officeDocument/2006/relationships/image" Target="../media/image184.png"/><Relationship Id="rId29" Type="http://schemas.openxmlformats.org/officeDocument/2006/relationships/image" Target="../media/image261.png"/><Relationship Id="rId41" Type="http://schemas.openxmlformats.org/officeDocument/2006/relationships/image" Target="../media/image272.png"/><Relationship Id="rId1" Type="http://schemas.openxmlformats.org/officeDocument/2006/relationships/slideLayout" Target="../slideLayouts/slideLayout13.xml"/><Relationship Id="rId6" Type="http://schemas.openxmlformats.org/officeDocument/2006/relationships/image" Target="../media/image246.png"/><Relationship Id="rId11" Type="http://schemas.openxmlformats.org/officeDocument/2006/relationships/image" Target="../media/image251.png"/><Relationship Id="rId24" Type="http://schemas.openxmlformats.org/officeDocument/2006/relationships/image" Target="../media/image181.png"/><Relationship Id="rId32" Type="http://schemas.openxmlformats.org/officeDocument/2006/relationships/image" Target="../media/image264.png"/><Relationship Id="rId37" Type="http://schemas.openxmlformats.org/officeDocument/2006/relationships/image" Target="../media/image268.svg"/><Relationship Id="rId40" Type="http://schemas.openxmlformats.org/officeDocument/2006/relationships/image" Target="../media/image271.png"/><Relationship Id="rId5" Type="http://schemas.openxmlformats.org/officeDocument/2006/relationships/image" Target="../media/image245.png"/><Relationship Id="rId15" Type="http://schemas.openxmlformats.org/officeDocument/2006/relationships/image" Target="../media/image255.png"/><Relationship Id="rId23" Type="http://schemas.openxmlformats.org/officeDocument/2006/relationships/image" Target="../media/image182.png"/><Relationship Id="rId28" Type="http://schemas.openxmlformats.org/officeDocument/2006/relationships/image" Target="../media/image260.png"/><Relationship Id="rId36" Type="http://schemas.openxmlformats.org/officeDocument/2006/relationships/image" Target="../media/image267.svg"/><Relationship Id="rId10" Type="http://schemas.openxmlformats.org/officeDocument/2006/relationships/image" Target="../media/image250.png"/><Relationship Id="rId19" Type="http://schemas.openxmlformats.org/officeDocument/2006/relationships/image" Target="../media/image186.png"/><Relationship Id="rId31" Type="http://schemas.openxmlformats.org/officeDocument/2006/relationships/image" Target="../media/image263.png"/><Relationship Id="rId4" Type="http://schemas.openxmlformats.org/officeDocument/2006/relationships/image" Target="../media/image244.png"/><Relationship Id="rId9" Type="http://schemas.openxmlformats.org/officeDocument/2006/relationships/image" Target="../media/image249.png"/><Relationship Id="rId14" Type="http://schemas.openxmlformats.org/officeDocument/2006/relationships/image" Target="../media/image254.png"/><Relationship Id="rId22" Type="http://schemas.openxmlformats.org/officeDocument/2006/relationships/image" Target="../media/image179.png"/><Relationship Id="rId27" Type="http://schemas.openxmlformats.org/officeDocument/2006/relationships/image" Target="../media/image259.png"/><Relationship Id="rId30" Type="http://schemas.openxmlformats.org/officeDocument/2006/relationships/image" Target="../media/image262.png"/><Relationship Id="rId35" Type="http://schemas.openxmlformats.org/officeDocument/2006/relationships/image" Target="../media/image266.png"/><Relationship Id="rId8" Type="http://schemas.openxmlformats.org/officeDocument/2006/relationships/image" Target="../media/image248.png"/><Relationship Id="rId3" Type="http://schemas.openxmlformats.org/officeDocument/2006/relationships/image" Target="../media/image116.jpg"/><Relationship Id="rId12" Type="http://schemas.openxmlformats.org/officeDocument/2006/relationships/image" Target="../media/image252.png"/><Relationship Id="rId17" Type="http://schemas.openxmlformats.org/officeDocument/2006/relationships/image" Target="../media/image257.png"/><Relationship Id="rId25" Type="http://schemas.openxmlformats.org/officeDocument/2006/relationships/image" Target="../media/image185.png"/><Relationship Id="rId33" Type="http://schemas.openxmlformats.org/officeDocument/2006/relationships/image" Target="../media/image57.png"/><Relationship Id="rId38" Type="http://schemas.openxmlformats.org/officeDocument/2006/relationships/image" Target="../media/image269.png"/></Relationships>
</file>

<file path=ppt/slides/_rels/slide32.xml.rels><?xml version="1.0" encoding="UTF-8" standalone="yes"?>
<Relationships xmlns="http://schemas.openxmlformats.org/package/2006/relationships"><Relationship Id="rId8" Type="http://schemas.openxmlformats.org/officeDocument/2006/relationships/image" Target="../media/image279.png"/><Relationship Id="rId3" Type="http://schemas.openxmlformats.org/officeDocument/2006/relationships/image" Target="../media/image274.png"/><Relationship Id="rId7" Type="http://schemas.openxmlformats.org/officeDocument/2006/relationships/image" Target="../media/image278.png"/><Relationship Id="rId12" Type="http://schemas.openxmlformats.org/officeDocument/2006/relationships/image" Target="../media/image282.png"/><Relationship Id="rId2" Type="http://schemas.openxmlformats.org/officeDocument/2006/relationships/image" Target="../media/image273.jpg"/><Relationship Id="rId1" Type="http://schemas.openxmlformats.org/officeDocument/2006/relationships/slideLayout" Target="../slideLayouts/slideLayout69.xml"/><Relationship Id="rId6" Type="http://schemas.openxmlformats.org/officeDocument/2006/relationships/image" Target="../media/image277.png"/><Relationship Id="rId11" Type="http://schemas.openxmlformats.org/officeDocument/2006/relationships/image" Target="../media/image281.png"/><Relationship Id="rId5" Type="http://schemas.openxmlformats.org/officeDocument/2006/relationships/image" Target="../media/image276.png"/><Relationship Id="rId10" Type="http://schemas.openxmlformats.org/officeDocument/2006/relationships/image" Target="../media/image280.png"/><Relationship Id="rId4" Type="http://schemas.openxmlformats.org/officeDocument/2006/relationships/image" Target="../media/image275.png"/><Relationship Id="rId9" Type="http://schemas.microsoft.com/office/2007/relationships/hdphoto" Target="../media/hdphoto1.wdp"/></Relationships>
</file>

<file path=ppt/slides/_rels/slide33.xml.rels><?xml version="1.0" encoding="UTF-8" standalone="yes"?>
<Relationships xmlns="http://schemas.openxmlformats.org/package/2006/relationships"><Relationship Id="rId8" Type="http://schemas.openxmlformats.org/officeDocument/2006/relationships/image" Target="../media/image286.png"/><Relationship Id="rId13" Type="http://schemas.openxmlformats.org/officeDocument/2006/relationships/image" Target="../media/image291.png"/><Relationship Id="rId3" Type="http://schemas.openxmlformats.org/officeDocument/2006/relationships/image" Target="../media/image116.jpg"/><Relationship Id="rId7" Type="http://schemas.openxmlformats.org/officeDocument/2006/relationships/image" Target="../media/image285.png"/><Relationship Id="rId12" Type="http://schemas.openxmlformats.org/officeDocument/2006/relationships/image" Target="../media/image290.png"/><Relationship Id="rId2" Type="http://schemas.openxmlformats.org/officeDocument/2006/relationships/notesSlide" Target="../notesSlides/notesSlide32.xml"/><Relationship Id="rId1" Type="http://schemas.openxmlformats.org/officeDocument/2006/relationships/slideLayout" Target="../slideLayouts/slideLayout49.xml"/><Relationship Id="rId6" Type="http://schemas.openxmlformats.org/officeDocument/2006/relationships/image" Target="../media/image284.png"/><Relationship Id="rId11" Type="http://schemas.openxmlformats.org/officeDocument/2006/relationships/image" Target="../media/image289.png"/><Relationship Id="rId5" Type="http://schemas.openxmlformats.org/officeDocument/2006/relationships/image" Target="../media/image283.png"/><Relationship Id="rId10" Type="http://schemas.openxmlformats.org/officeDocument/2006/relationships/image" Target="../media/image288.png"/><Relationship Id="rId4" Type="http://schemas.openxmlformats.org/officeDocument/2006/relationships/image" Target="../media/image42.png"/><Relationship Id="rId9" Type="http://schemas.openxmlformats.org/officeDocument/2006/relationships/image" Target="../media/image287.png"/><Relationship Id="rId14" Type="http://schemas.openxmlformats.org/officeDocument/2006/relationships/image" Target="../media/image292.png"/></Relationships>
</file>

<file path=ppt/slides/_rels/slide34.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293.jpg"/><Relationship Id="rId7" Type="http://schemas.openxmlformats.org/officeDocument/2006/relationships/image" Target="../media/image297.png"/><Relationship Id="rId12" Type="http://schemas.openxmlformats.org/officeDocument/2006/relationships/image" Target="../media/image302.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296.png"/><Relationship Id="rId11" Type="http://schemas.openxmlformats.org/officeDocument/2006/relationships/image" Target="../media/image301.png"/><Relationship Id="rId5" Type="http://schemas.openxmlformats.org/officeDocument/2006/relationships/image" Target="../media/image295.png"/><Relationship Id="rId10" Type="http://schemas.openxmlformats.org/officeDocument/2006/relationships/image" Target="../media/image300.png"/><Relationship Id="rId4" Type="http://schemas.openxmlformats.org/officeDocument/2006/relationships/image" Target="../media/image294.png"/><Relationship Id="rId9" Type="http://schemas.openxmlformats.org/officeDocument/2006/relationships/image" Target="../media/image299.png"/></Relationships>
</file>

<file path=ppt/slides/_rels/slide35.xml.rels><?xml version="1.0" encoding="UTF-8" standalone="yes"?>
<Relationships xmlns="http://schemas.openxmlformats.org/package/2006/relationships"><Relationship Id="rId8" Type="http://schemas.openxmlformats.org/officeDocument/2006/relationships/image" Target="../media/image304.png"/><Relationship Id="rId13" Type="http://schemas.openxmlformats.org/officeDocument/2006/relationships/image" Target="../media/image309.png"/><Relationship Id="rId3" Type="http://schemas.openxmlformats.org/officeDocument/2006/relationships/slideLayout" Target="../slideLayouts/slideLayout24.xml"/><Relationship Id="rId7" Type="http://schemas.openxmlformats.org/officeDocument/2006/relationships/image" Target="../media/image303.png"/><Relationship Id="rId12" Type="http://schemas.openxmlformats.org/officeDocument/2006/relationships/image" Target="../media/image308.png"/><Relationship Id="rId2" Type="http://schemas.openxmlformats.org/officeDocument/2006/relationships/video" Target="../media/media1.mp4"/><Relationship Id="rId16" Type="http://schemas.openxmlformats.org/officeDocument/2006/relationships/image" Target="../media/image312.png"/><Relationship Id="rId1" Type="http://schemas.microsoft.com/office/2007/relationships/media" Target="../media/media1.mp4"/><Relationship Id="rId6" Type="http://schemas.openxmlformats.org/officeDocument/2006/relationships/image" Target="../media/image42.png"/><Relationship Id="rId11" Type="http://schemas.openxmlformats.org/officeDocument/2006/relationships/image" Target="../media/image307.png"/><Relationship Id="rId5" Type="http://schemas.openxmlformats.org/officeDocument/2006/relationships/image" Target="../media/image116.jpg"/><Relationship Id="rId15" Type="http://schemas.openxmlformats.org/officeDocument/2006/relationships/image" Target="../media/image311.png"/><Relationship Id="rId10" Type="http://schemas.openxmlformats.org/officeDocument/2006/relationships/image" Target="../media/image306.png"/><Relationship Id="rId4" Type="http://schemas.openxmlformats.org/officeDocument/2006/relationships/notesSlide" Target="../notesSlides/notesSlide34.xml"/><Relationship Id="rId9" Type="http://schemas.openxmlformats.org/officeDocument/2006/relationships/image" Target="../media/image305.png"/><Relationship Id="rId14" Type="http://schemas.openxmlformats.org/officeDocument/2006/relationships/image" Target="../media/image310.png"/></Relationships>
</file>

<file path=ppt/slides/_rels/slide36.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notesSlide" Target="../notesSlides/notesSlide35.xml"/><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3" Type="http://schemas.openxmlformats.org/officeDocument/2006/relationships/image" Target="../media/image116.jpg"/><Relationship Id="rId7" Type="http://schemas.openxmlformats.org/officeDocument/2006/relationships/image" Target="../media/image316.png"/><Relationship Id="rId2" Type="http://schemas.openxmlformats.org/officeDocument/2006/relationships/notesSlide" Target="../notesSlides/notesSlide36.xml"/><Relationship Id="rId1" Type="http://schemas.openxmlformats.org/officeDocument/2006/relationships/slideLayout" Target="../slideLayouts/slideLayout24.xml"/><Relationship Id="rId6" Type="http://schemas.openxmlformats.org/officeDocument/2006/relationships/image" Target="../media/image315.png"/><Relationship Id="rId5" Type="http://schemas.openxmlformats.org/officeDocument/2006/relationships/image" Target="../media/image314.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720840" y="868680"/>
            <a:ext cx="5120640" cy="5120640"/>
          </a:xfrm>
          <a:prstGeom prst="ellipse">
            <a:avLst/>
          </a:prstGeom>
          <a:solidFill>
            <a:srgbClr val="00AFF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3" name="Image 0" descr="Hands typing on a laptop"/>
          <p:cNvPicPr>
            <a:picLocks noChangeAspect="1"/>
          </p:cNvPicPr>
          <p:nvPr/>
        </p:nvPicPr>
        <p:blipFill>
          <a:blip r:embed="rId3"/>
          <a:stretch>
            <a:fillRect/>
          </a:stretch>
        </p:blipFill>
        <p:spPr>
          <a:xfrm>
            <a:off x="6858000" y="1005840"/>
            <a:ext cx="4846320" cy="4846320"/>
          </a:xfrm>
          <a:prstGeom prst="rect">
            <a:avLst/>
          </a:prstGeom>
        </p:spPr>
      </p:pic>
      <p:pic>
        <p:nvPicPr>
          <p:cNvPr id="4" name="Image 1" descr="DingoBlu Financial logo"/>
          <p:cNvPicPr>
            <a:picLocks noChangeAspect="1"/>
          </p:cNvPicPr>
          <p:nvPr/>
        </p:nvPicPr>
        <p:blipFill>
          <a:blip r:embed="rId4"/>
          <a:stretch>
            <a:fillRect/>
          </a:stretch>
        </p:blipFill>
        <p:spPr>
          <a:xfrm>
            <a:off x="731520" y="1783080"/>
            <a:ext cx="5303520" cy="1376558"/>
          </a:xfrm>
          <a:prstGeom prst="rect">
            <a:avLst/>
          </a:prstGeom>
        </p:spPr>
      </p:pic>
      <p:pic>
        <p:nvPicPr>
          <p:cNvPr id="5" name="Image 2" descr="ACN logo"/>
          <p:cNvPicPr>
            <a:picLocks noChangeAspect="1"/>
          </p:cNvPicPr>
          <p:nvPr/>
        </p:nvPicPr>
        <p:blipFill>
          <a:blip r:embed="rId5"/>
          <a:stretch>
            <a:fillRect/>
          </a:stretch>
        </p:blipFill>
        <p:spPr>
          <a:xfrm>
            <a:off x="868680" y="3931920"/>
            <a:ext cx="3291840" cy="844695"/>
          </a:xfrm>
          <a:prstGeom prst="rect">
            <a:avLst/>
          </a:prstGeom>
        </p:spPr>
      </p:pic>
      <p:pic>
        <p:nvPicPr>
          <p:cNvPr id="6" name="LP Frame" descr="Decorative slide frame"/>
          <p:cNvPicPr>
            <a:picLocks noGrp="1" noSelect="1" noRot="1" noChangeAspect="1" noMove="1" noResize="1" noChangeArrowheads="1"/>
          </p:cNvPicPr>
          <p:nvPr/>
        </p:nvPicPr>
        <p:blipFill>
          <a:blip r:embed="rId6"/>
          <a:stretch>
            <a:fillRect/>
          </a:stretch>
        </p:blipFill>
        <p:spPr>
          <a:xfrm>
            <a:off x="0" y="0"/>
            <a:ext cx="12191695" cy="6858000"/>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BOs DingoBlu-New Version Final Edit 2026">
            <a:hlinkClick r:id="" action="ppaction://media"/>
          </p:cNvPr>
          <p:cNvPicPr>
            <a:picLocks noRot="1" noChangeAspect="1"/>
          </p:cNvPicPr>
          <p:nvPr>
            <a:videoFile r:link="rId1"/>
          </p:nvPr>
        </p:nvPicPr>
        <p:blipFill>
          <a:blip r:embed="rId4"/>
          <a:stretch>
            <a:fillRect/>
          </a:stretch>
        </p:blipFill>
        <p:spPr>
          <a:xfrm>
            <a:off x="0" y="0"/>
            <a:ext cx="12192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Group of people laughing together"/>
          <p:cNvPicPr>
            <a:picLocks noChangeAspect="1"/>
          </p:cNvPicPr>
          <p:nvPr/>
        </p:nvPicPr>
        <p:blipFill>
          <a:blip r:embed="rId3"/>
          <a:stretch>
            <a:fillRect/>
          </a:stretch>
        </p:blipFill>
        <p:spPr>
          <a:xfrm>
            <a:off x="731520" y="502920"/>
            <a:ext cx="10728655" cy="2840786"/>
          </a:xfrm>
          <a:prstGeom prst="rect">
            <a:avLst/>
          </a:prstGeom>
        </p:spPr>
      </p:pic>
      <p:sp>
        <p:nvSpPr>
          <p:cNvPr id="3" name="Text 0"/>
          <p:cNvSpPr txBox="1"/>
          <p:nvPr/>
        </p:nvSpPr>
        <p:spPr>
          <a:xfrm>
            <a:off x="731520" y="3611880"/>
            <a:ext cx="10728655"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Today isn't about introducing another checking or savings account.</a:t>
            </a:r>
            <a:endParaRPr kumimoji="0" lang="en-US" sz="2300" b="0" i="0" u="none" strike="noStrike" kern="1200" cap="none" spc="0" normalizeH="0" baseline="0" noProof="0" dirty="0">
              <a:ln>
                <a:noFill/>
              </a:ln>
              <a:solidFill>
                <a:srgbClr val="000000"/>
              </a:solidFill>
              <a:effectLst/>
              <a:uLnTx/>
              <a:uFillTx/>
              <a:latin typeface="Poppins"/>
              <a:ea typeface="+mn-ea"/>
              <a:cs typeface="+mn-cs"/>
            </a:endParaRPr>
          </a:p>
        </p:txBody>
      </p:sp>
      <p:sp>
        <p:nvSpPr>
          <p:cNvPr id="4" name="Text 1"/>
          <p:cNvSpPr txBox="1"/>
          <p:nvPr/>
        </p:nvSpPr>
        <p:spPr>
          <a:xfrm>
            <a:off x="731520" y="4206240"/>
            <a:ext cx="10728655" cy="4114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We're not trying to become the biggest financial institution.</a:t>
            </a:r>
            <a:endParaRPr kumimoji="0" lang="en-US" sz="1800" b="0" i="0" u="none" strike="noStrike" kern="1200" cap="none" spc="0" normalizeH="0" baseline="0" noProof="0" dirty="0">
              <a:ln>
                <a:noFill/>
              </a:ln>
              <a:solidFill>
                <a:srgbClr val="000000"/>
              </a:solidFill>
              <a:effectLst/>
              <a:uLnTx/>
              <a:uFillTx/>
              <a:latin typeface="Poppins"/>
              <a:ea typeface="+mn-ea"/>
              <a:cs typeface="+mn-cs"/>
            </a:endParaRPr>
          </a:p>
        </p:txBody>
      </p:sp>
      <p:grpSp>
        <p:nvGrpSpPr>
          <p:cNvPr id="8" name="s2a#grp"/>
          <p:cNvGrpSpPr/>
          <p:nvPr/>
        </p:nvGrpSpPr>
        <p:grpSpPr>
          <a:xfrm>
            <a:off x="731520" y="4937760"/>
            <a:ext cx="10728655" cy="1097280"/>
            <a:chOff x="731520" y="4937760"/>
            <a:chExt cx="10728655" cy="1097280"/>
          </a:xfrm>
        </p:grpSpPr>
        <p:sp>
          <p:nvSpPr>
            <p:cNvPr id="5" name="s2a-part#0"/>
            <p:cNvSpPr/>
            <p:nvPr/>
          </p:nvSpPr>
          <p:spPr>
            <a:xfrm>
              <a:off x="731520" y="4937760"/>
              <a:ext cx="10728655" cy="1097280"/>
            </a:xfrm>
            <a:prstGeom prst="roundRect">
              <a:avLst>
                <a:gd name="adj" fmla="val 25000"/>
              </a:avLst>
            </a:prstGeom>
            <a:solidFill>
              <a:srgbClr val="00274C"/>
            </a:solidFill>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6" name="s2a-part#1"/>
            <p:cNvSpPr txBox="1"/>
            <p:nvPr/>
          </p:nvSpPr>
          <p:spPr>
            <a:xfrm>
              <a:off x="1097280" y="4937760"/>
              <a:ext cx="9997135" cy="10972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We're trying to become the </a:t>
              </a:r>
              <a:r>
                <a:rPr kumimoji="0" lang="en-US" sz="24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most valuable financial relationship</a:t>
              </a:r>
              <a:r>
                <a:rPr kumimoji="0" lang="en-US" sz="24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 our clients have.</a:t>
              </a:r>
              <a:endParaRPr kumimoji="0" lang="en-US" sz="2400" b="0" i="0" u="none" strike="noStrike" kern="1200" cap="none" spc="0" normalizeH="0" baseline="0" noProof="0" dirty="0">
                <a:ln>
                  <a:noFill/>
                </a:ln>
                <a:solidFill>
                  <a:srgbClr val="000000"/>
                </a:solidFill>
                <a:effectLst/>
                <a:uLnTx/>
                <a:uFillTx/>
                <a:latin typeface="Poppins"/>
                <a:ea typeface="+mn-ea"/>
                <a:cs typeface="+mn-cs"/>
              </a:endParaRPr>
            </a:p>
          </p:txBody>
        </p:sp>
      </p:grpSp>
      <p:pic>
        <p:nvPicPr>
          <p:cNvPr id="7" name="LP Frame" descr="Decorative slide frame"/>
          <p:cNvPicPr>
            <a:picLocks noGrp="1" noSelect="1" noRot="1" noChangeAspect="1" noMove="1" noResize="1" noChangeArrowheads="1"/>
          </p:cNvPicPr>
          <p:nvPr/>
        </p:nvPicPr>
        <p:blipFill>
          <a:blip r:embed="rId4"/>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ppt_w</p:attrName>
                                        </p:attrNameLst>
                                      </p:cBhvr>
                                      <p:tavLst>
                                        <p:tav tm="0">
                                          <p:val>
                                            <p:strVal val="0"/>
                                          </p:val>
                                        </p:tav>
                                        <p:tav tm="100000">
                                          <p:val>
                                            <p:strVal val="#ppt_w"/>
                                          </p:val>
                                        </p:tav>
                                      </p:tavLst>
                                    </p:anim>
                                    <p:anim calcmode="lin" valueType="num">
                                      <p:cBhvr additive="base">
                                        <p:cTn id="8" dur="500" fill="hold"/>
                                        <p:tgtEl>
                                          <p:spTgt spid="8"/>
                                        </p:tgtEl>
                                        <p:attrNameLst>
                                          <p:attrName>ppt_h</p:attrName>
                                        </p:attrNameLst>
                                      </p:cBhvr>
                                      <p:tavLst>
                                        <p:tav tm="0">
                                          <p:val>
                                            <p:str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DingoBlu Financial logo"/>
          <p:cNvPicPr>
            <a:picLocks noChangeAspect="1"/>
          </p:cNvPicPr>
          <p:nvPr/>
        </p:nvPicPr>
        <p:blipFill>
          <a:blip r:embed="rId3"/>
          <a:stretch>
            <a:fillRect/>
          </a:stretch>
        </p:blipFill>
        <p:spPr>
          <a:xfrm>
            <a:off x="731520" y="640080"/>
            <a:ext cx="2926080" cy="759866"/>
          </a:xfrm>
          <a:prstGeom prst="rect">
            <a:avLst/>
          </a:prstGeom>
        </p:spPr>
      </p:pic>
      <p:sp>
        <p:nvSpPr>
          <p:cNvPr id="3" name="Text 0"/>
          <p:cNvSpPr txBox="1"/>
          <p:nvPr/>
        </p:nvSpPr>
        <p:spPr>
          <a:xfrm>
            <a:off x="731520" y="2743200"/>
            <a:ext cx="50292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600" normalizeH="0" baseline="0" noProof="0" dirty="0">
                <a:ln>
                  <a:noFill/>
                </a:ln>
                <a:solidFill>
                  <a:srgbClr val="00AFF0"/>
                </a:solidFill>
                <a:effectLst/>
                <a:uLnTx/>
                <a:uFillTx/>
                <a:latin typeface="Poppins" pitchFamily="34" charset="0"/>
                <a:ea typeface="Poppins" pitchFamily="34" charset="-122"/>
                <a:cs typeface="Poppins" pitchFamily="34" charset="-120"/>
              </a:rPr>
              <a:t>WHAT IT IS</a:t>
            </a:r>
            <a:endParaRPr kumimoji="0" lang="en-US" sz="1400" b="0" i="0" u="none" strike="noStrike" kern="1200" cap="none" spc="0" normalizeH="0" baseline="0" noProof="0" dirty="0">
              <a:ln>
                <a:noFill/>
              </a:ln>
              <a:solidFill>
                <a:srgbClr val="000000"/>
              </a:solidFill>
              <a:effectLst/>
              <a:uLnTx/>
              <a:uFillTx/>
              <a:latin typeface="Poppins"/>
              <a:ea typeface="+mn-ea"/>
              <a:cs typeface="+mn-cs"/>
            </a:endParaRPr>
          </a:p>
        </p:txBody>
      </p:sp>
      <p:sp>
        <p:nvSpPr>
          <p:cNvPr id="4" name="Text 1"/>
          <p:cNvSpPr txBox="1"/>
          <p:nvPr/>
        </p:nvSpPr>
        <p:spPr>
          <a:xfrm>
            <a:off x="731520" y="3108960"/>
            <a:ext cx="493776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Fintech Banking</a:t>
            </a:r>
            <a:endParaRPr kumimoji="0" lang="en-US" sz="4200" b="0" i="0" u="none" strike="noStrike" kern="1200" cap="none" spc="0" normalizeH="0" baseline="0" noProof="0" dirty="0">
              <a:ln>
                <a:noFill/>
              </a:ln>
              <a:solidFill>
                <a:srgbClr val="000000"/>
              </a:solidFill>
              <a:effectLst/>
              <a:uLnTx/>
              <a:uFillTx/>
              <a:latin typeface="Poppins"/>
              <a:ea typeface="+mn-ea"/>
              <a:cs typeface="+mn-cs"/>
            </a:endParaRPr>
          </a:p>
        </p:txBody>
      </p:sp>
      <p:sp>
        <p:nvSpPr>
          <p:cNvPr id="5" name="Text 2"/>
          <p:cNvSpPr txBox="1"/>
          <p:nvPr/>
        </p:nvSpPr>
        <p:spPr>
          <a:xfrm>
            <a:off x="731520" y="4069080"/>
            <a:ext cx="54864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Think Chime and SoFi</a:t>
            </a:r>
            <a:endParaRPr kumimoji="0" lang="en-US" sz="2800" b="0" i="0" u="none" strike="noStrike" kern="1200" cap="none" spc="0" normalizeH="0" baseline="0" noProof="0" dirty="0">
              <a:ln>
                <a:noFill/>
              </a:ln>
              <a:solidFill>
                <a:srgbClr val="000000"/>
              </a:solidFill>
              <a:effectLst/>
              <a:uLnTx/>
              <a:uFillTx/>
              <a:latin typeface="Poppins"/>
              <a:ea typeface="+mn-ea"/>
              <a:cs typeface="+mn-cs"/>
            </a:endParaRPr>
          </a:p>
        </p:txBody>
      </p:sp>
      <p:grpSp>
        <p:nvGrpSpPr>
          <p:cNvPr id="16" name="s3a#grp"/>
          <p:cNvGrpSpPr/>
          <p:nvPr/>
        </p:nvGrpSpPr>
        <p:grpSpPr>
          <a:xfrm>
            <a:off x="5897880" y="1234440"/>
            <a:ext cx="2697480" cy="4709160"/>
            <a:chOff x="5897880" y="1234440"/>
            <a:chExt cx="2697480" cy="4709160"/>
          </a:xfrm>
        </p:grpSpPr>
        <p:sp>
          <p:nvSpPr>
            <p:cNvPr id="6" name="s3a-part#2"/>
            <p:cNvSpPr/>
            <p:nvPr/>
          </p:nvSpPr>
          <p:spPr>
            <a:xfrm>
              <a:off x="5897880" y="2103120"/>
              <a:ext cx="2697480" cy="3840480"/>
            </a:xfrm>
            <a:prstGeom prst="roundRect">
              <a:avLst>
                <a:gd name="adj" fmla="val 7458"/>
              </a:avLst>
            </a:prstGeom>
            <a:solidFill>
              <a:srgbClr val="FFFFFF"/>
            </a:solidFill>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7" name="s3a-part#3"/>
            <p:cNvSpPr/>
            <p:nvPr/>
          </p:nvSpPr>
          <p:spPr>
            <a:xfrm>
              <a:off x="6515100" y="1234440"/>
              <a:ext cx="1463040" cy="1463040"/>
            </a:xfrm>
            <a:prstGeom prst="ellipse">
              <a:avLst/>
            </a:prstGeom>
            <a:solidFill>
              <a:srgbClr val="FFFFFF"/>
            </a:solidFill>
            <a:ln w="50800">
              <a:solidFill>
                <a:srgbClr val="00AF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8" name="s3a-part#4" descr="Checkmark"/>
            <p:cNvPicPr>
              <a:picLocks noChangeAspect="1"/>
            </p:cNvPicPr>
            <p:nvPr/>
          </p:nvPicPr>
          <p:blipFill>
            <a:blip r:embed="rId4"/>
            <a:stretch>
              <a:fillRect/>
            </a:stretch>
          </p:blipFill>
          <p:spPr>
            <a:xfrm>
              <a:off x="6679692" y="1399032"/>
              <a:ext cx="1133856" cy="1133856"/>
            </a:xfrm>
            <a:prstGeom prst="rect">
              <a:avLst/>
            </a:prstGeom>
          </p:spPr>
        </p:pic>
        <p:sp>
          <p:nvSpPr>
            <p:cNvPr id="9" name="s3a-part#5"/>
            <p:cNvSpPr txBox="1"/>
            <p:nvPr/>
          </p:nvSpPr>
          <p:spPr>
            <a:xfrm>
              <a:off x="6007608" y="2834640"/>
              <a:ext cx="2478024" cy="2743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MVB Bank</a:t>
              </a:r>
              <a:endParaRPr kumimoji="0" lang="en-US" sz="2700" b="0" i="0" u="none" strike="noStrike" kern="1200" cap="none" spc="0" normalizeH="0" baseline="0" noProof="0" dirty="0">
                <a:ln>
                  <a:noFill/>
                </a:ln>
                <a:solidFill>
                  <a:srgbClr val="000000"/>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Partner</a:t>
              </a:r>
              <a:endParaRPr kumimoji="0" lang="en-US" sz="2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5" name="s3b#grp"/>
          <p:cNvGrpSpPr/>
          <p:nvPr/>
        </p:nvGrpSpPr>
        <p:grpSpPr>
          <a:xfrm>
            <a:off x="8805672" y="1234440"/>
            <a:ext cx="2697480" cy="4709160"/>
            <a:chOff x="8805672" y="1234440"/>
            <a:chExt cx="2697480" cy="4709160"/>
          </a:xfrm>
        </p:grpSpPr>
        <p:sp>
          <p:nvSpPr>
            <p:cNvPr id="10" name="s3b-part#6"/>
            <p:cNvSpPr/>
            <p:nvPr/>
          </p:nvSpPr>
          <p:spPr>
            <a:xfrm>
              <a:off x="8805672" y="2103120"/>
              <a:ext cx="2697480" cy="3840480"/>
            </a:xfrm>
            <a:prstGeom prst="roundRect">
              <a:avLst>
                <a:gd name="adj" fmla="val 7458"/>
              </a:avLst>
            </a:prstGeom>
            <a:solidFill>
              <a:srgbClr val="FFFFFF"/>
            </a:solidFill>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1" name="s3b-part#7"/>
            <p:cNvSpPr/>
            <p:nvPr/>
          </p:nvSpPr>
          <p:spPr>
            <a:xfrm>
              <a:off x="9422892" y="1234440"/>
              <a:ext cx="1463040" cy="1463040"/>
            </a:xfrm>
            <a:prstGeom prst="ellipse">
              <a:avLst/>
            </a:prstGeom>
            <a:solidFill>
              <a:srgbClr val="FFFFFF"/>
            </a:solidFill>
            <a:ln w="50800">
              <a:solidFill>
                <a:srgbClr val="00AFF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2" name="s3b-part#8" descr="Checkmark"/>
            <p:cNvPicPr>
              <a:picLocks noChangeAspect="1"/>
            </p:cNvPicPr>
            <p:nvPr/>
          </p:nvPicPr>
          <p:blipFill>
            <a:blip r:embed="rId4"/>
            <a:stretch>
              <a:fillRect/>
            </a:stretch>
          </p:blipFill>
          <p:spPr>
            <a:xfrm>
              <a:off x="9587484" y="1399032"/>
              <a:ext cx="1133856" cy="1133856"/>
            </a:xfrm>
            <a:prstGeom prst="rect">
              <a:avLst/>
            </a:prstGeom>
          </p:spPr>
        </p:pic>
        <p:sp>
          <p:nvSpPr>
            <p:cNvPr id="13" name="s3b-part#9"/>
            <p:cNvSpPr txBox="1"/>
            <p:nvPr/>
          </p:nvSpPr>
          <p:spPr>
            <a:xfrm>
              <a:off x="8915400" y="2834640"/>
              <a:ext cx="2478024" cy="2743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Visa Fintech</a:t>
              </a:r>
              <a:endParaRPr kumimoji="0" lang="en-US" sz="2700" b="0" i="0" u="none" strike="noStrike" kern="1200" cap="none" spc="0" normalizeH="0" baseline="0" noProof="0" dirty="0">
                <a:ln>
                  <a:noFill/>
                </a:ln>
                <a:solidFill>
                  <a:srgbClr val="000000"/>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Partner</a:t>
              </a:r>
              <a:endParaRPr kumimoji="0" lang="en-US" sz="2700" b="0" i="0" u="none" strike="noStrike" kern="1200" cap="none" spc="0" normalizeH="0" baseline="0" noProof="0" dirty="0">
                <a:ln>
                  <a:noFill/>
                </a:ln>
                <a:solidFill>
                  <a:srgbClr val="000000"/>
                </a:solidFill>
                <a:effectLst/>
                <a:uLnTx/>
                <a:uFillTx/>
                <a:latin typeface="Poppins"/>
                <a:ea typeface="+mn-ea"/>
                <a:cs typeface="+mn-cs"/>
              </a:endParaRPr>
            </a:p>
          </p:txBody>
        </p:sp>
      </p:grpSp>
      <p:pic>
        <p:nvPicPr>
          <p:cNvPr id="14" name="LP Frame" descr="Decorative slide frame"/>
          <p:cNvPicPr>
            <a:picLocks noGrp="1" noSelect="1" noRot="1" noChangeAspect="1" noMove="1" noResize="1" noChangeArrowheads="1"/>
          </p:cNvPicPr>
          <p:nvPr/>
        </p:nvPicPr>
        <p:blipFill>
          <a:blip r:embed="rId5"/>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additive="base">
                                        <p:cTn id="8" dur="1000" fill="hold"/>
                                        <p:tgtEl>
                                          <p:spTgt spid="16"/>
                                        </p:tgtEl>
                                        <p:attrNameLst>
                                          <p:attrName>ppt_x</p:attrName>
                                        </p:attrNameLst>
                                      </p:cBhvr>
                                      <p:tavLst>
                                        <p:tav tm="0">
                                          <p:val>
                                            <p:strVal val="#ppt_x"/>
                                          </p:val>
                                        </p:tav>
                                        <p:tav tm="100000">
                                          <p:val>
                                            <p:strVal val="#ppt_x"/>
                                          </p:val>
                                        </p:tav>
                                      </p:tavLst>
                                    </p:anim>
                                    <p:anim calcmode="lin" valueType="num">
                                      <p:cBhvr additive="base">
                                        <p:cTn id="9" dur="1000" decel="100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decel="100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548640" y="246888"/>
            <a:ext cx="11094415" cy="292608"/>
          </a:xfrm>
          <a:prstGeom prst="rect">
            <a:avLst/>
          </a:prstGeom>
          <a:noFill/>
          <a:ln/>
        </p:spPr>
        <p:txBody>
          <a:bodyPr wrap="square" lIns="0" tIns="0" rIns="0" bIns="0" rtlCol="0" anchor="ctr"/>
          <a:lstStyle/>
          <a:p>
            <a:pPr marL="0" indent="0" algn="ctr">
              <a:buNone/>
            </a:pPr>
            <a:r>
              <a:rPr lang="en-US" sz="1200" b="1" kern="0" spc="500" dirty="0">
                <a:solidFill>
                  <a:srgbClr val="00AFF0"/>
                </a:solidFill>
                <a:latin typeface="Poppins" pitchFamily="34" charset="0"/>
                <a:ea typeface="Poppins" pitchFamily="34" charset="-122"/>
                <a:cs typeface="Poppins" pitchFamily="34" charset="-120"/>
              </a:rPr>
              <a:t>THE PEOPLE WE SERVE</a:t>
            </a:r>
            <a:endParaRPr lang="en-US" sz="1200" dirty="0"/>
          </a:p>
        </p:txBody>
      </p:sp>
      <p:sp>
        <p:nvSpPr>
          <p:cNvPr id="3" name="Text 1"/>
          <p:cNvSpPr>
            <a:spLocks noGrp="1"/>
          </p:cNvSpPr>
          <p:nvPr>
            <p:ph type="title" idx="104" hasCustomPrompt="1"/>
          </p:nvPr>
        </p:nvSpPr>
        <p:spPr>
          <a:xfrm>
            <a:off x="548640" y="548640"/>
            <a:ext cx="11094415" cy="685800"/>
          </a:xfrm>
          <a:prstGeom prst="rect">
            <a:avLst/>
          </a:prstGeom>
          <a:noFill/>
          <a:ln/>
        </p:spPr>
        <p:txBody>
          <a:bodyPr wrap="square" lIns="0" tIns="0" rIns="0" bIns="0" rtlCol="0" anchor="ctr"/>
          <a:lstStyle/>
          <a:p>
            <a:pPr marL="0" indent="0" algn="ctr">
              <a:buNone/>
            </a:pPr>
            <a:r>
              <a:rPr lang="en-US" sz="3200" b="1" dirty="0">
                <a:solidFill>
                  <a:srgbClr val="FFFFFF"/>
                </a:solidFill>
                <a:latin typeface="Poppins" pitchFamily="34" charset="0"/>
                <a:ea typeface="Poppins" pitchFamily="34" charset="-122"/>
                <a:cs typeface="Poppins" pitchFamily="34" charset="-120"/>
              </a:rPr>
              <a:t>Who Is </a:t>
            </a:r>
            <a:r>
              <a:rPr lang="en-US" sz="3200" b="1" dirty="0">
                <a:solidFill>
                  <a:srgbClr val="00AFF0"/>
                </a:solidFill>
                <a:latin typeface="Poppins" pitchFamily="34" charset="0"/>
                <a:ea typeface="Poppins" pitchFamily="34" charset="-122"/>
                <a:cs typeface="Poppins" pitchFamily="34" charset="-120"/>
              </a:rPr>
              <a:t>DingoBlu</a:t>
            </a:r>
            <a:r>
              <a:rPr lang="en-US" sz="3200" b="1" dirty="0">
                <a:solidFill>
                  <a:srgbClr val="FFFFFF"/>
                </a:solidFill>
                <a:latin typeface="Poppins" pitchFamily="34" charset="0"/>
                <a:ea typeface="Poppins" pitchFamily="34" charset="-122"/>
                <a:cs typeface="Poppins" pitchFamily="34" charset="-120"/>
              </a:rPr>
              <a:t> Built For?</a:t>
            </a:r>
            <a:endParaRPr lang="en-US" sz="3200" dirty="0"/>
          </a:p>
        </p:txBody>
      </p:sp>
      <p:sp>
        <p:nvSpPr>
          <p:cNvPr id="4" name="Shape 2"/>
          <p:cNvSpPr/>
          <p:nvPr/>
        </p:nvSpPr>
        <p:spPr>
          <a:xfrm>
            <a:off x="731520" y="1783080"/>
            <a:ext cx="5120640" cy="4389120"/>
          </a:xfrm>
          <a:prstGeom prst="roundRect">
            <a:avLst>
              <a:gd name="adj" fmla="val 4167"/>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5" name="Shape 3"/>
          <p:cNvSpPr/>
          <p:nvPr/>
        </p:nvSpPr>
        <p:spPr>
          <a:xfrm>
            <a:off x="1097280" y="2194560"/>
            <a:ext cx="548640" cy="548640"/>
          </a:xfrm>
          <a:prstGeom prst="ellipse">
            <a:avLst/>
          </a:prstGeom>
          <a:solidFill>
            <a:srgbClr val="7C878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6" name="Text 4"/>
          <p:cNvSpPr txBox="1"/>
          <p:nvPr/>
        </p:nvSpPr>
        <p:spPr>
          <a:xfrm>
            <a:off x="1097280" y="2194560"/>
            <a:ext cx="548640"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a:t>
            </a:r>
            <a:endParaRPr kumimoji="0" lang="en-US" sz="1800" b="0" i="0" u="none" strike="noStrike" kern="1200" cap="none" spc="0" normalizeH="0" baseline="0" noProof="0" dirty="0">
              <a:ln>
                <a:noFill/>
              </a:ln>
              <a:solidFill>
                <a:srgbClr val="000000"/>
              </a:solidFill>
              <a:effectLst/>
              <a:uLnTx/>
              <a:uFillTx/>
              <a:latin typeface="Poppins"/>
              <a:ea typeface="+mn-ea"/>
              <a:cs typeface="+mn-cs"/>
            </a:endParaRPr>
          </a:p>
        </p:txBody>
      </p:sp>
      <p:sp>
        <p:nvSpPr>
          <p:cNvPr id="7" name="Text 5"/>
          <p:cNvSpPr txBox="1"/>
          <p:nvPr/>
        </p:nvSpPr>
        <p:spPr>
          <a:xfrm>
            <a:off x="1828800" y="2148840"/>
            <a:ext cx="384048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Not the Wealthiest Americans</a:t>
            </a:r>
            <a:endParaRPr kumimoji="0" lang="en-US" sz="2100" b="0" i="0" u="none" strike="noStrike" kern="1200" cap="none" spc="0" normalizeH="0" baseline="0" noProof="0" dirty="0">
              <a:ln>
                <a:noFill/>
              </a:ln>
              <a:solidFill>
                <a:srgbClr val="000000"/>
              </a:solidFill>
              <a:effectLst/>
              <a:uLnTx/>
              <a:uFillTx/>
              <a:latin typeface="Poppins"/>
              <a:ea typeface="+mn-ea"/>
              <a:cs typeface="+mn-cs"/>
            </a:endParaRPr>
          </a:p>
        </p:txBody>
      </p:sp>
      <p:sp>
        <p:nvSpPr>
          <p:cNvPr id="8" name="Text 6"/>
          <p:cNvSpPr txBox="1"/>
          <p:nvPr/>
        </p:nvSpPr>
        <p:spPr>
          <a:xfrm>
            <a:off x="1097280" y="3063240"/>
            <a:ext cx="44805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They already have…</a:t>
            </a:r>
            <a:endParaRPr kumimoji="0" lang="en-US" sz="1500" b="0" i="0" u="none" strike="noStrike" kern="1200" cap="none" spc="0" normalizeH="0" baseline="0" noProof="0" dirty="0">
              <a:ln>
                <a:noFill/>
              </a:ln>
              <a:solidFill>
                <a:srgbClr val="000000"/>
              </a:solidFill>
              <a:effectLst/>
              <a:uLnTx/>
              <a:uFillTx/>
              <a:latin typeface="Poppins"/>
              <a:ea typeface="+mn-ea"/>
              <a:cs typeface="+mn-cs"/>
            </a:endParaRPr>
          </a:p>
        </p:txBody>
      </p:sp>
      <p:sp>
        <p:nvSpPr>
          <p:cNvPr id="9" name="Shape 7"/>
          <p:cNvSpPr/>
          <p:nvPr/>
        </p:nvSpPr>
        <p:spPr>
          <a:xfrm>
            <a:off x="1097280" y="3566160"/>
            <a:ext cx="4389120" cy="594360"/>
          </a:xfrm>
          <a:prstGeom prst="roundRect">
            <a:avLst>
              <a:gd name="adj" fmla="val 18462"/>
            </a:avLst>
          </a:prstGeom>
          <a:solidFill>
            <a:srgbClr val="F3F6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0" name="Text 8"/>
          <p:cNvSpPr txBox="1"/>
          <p:nvPr/>
        </p:nvSpPr>
        <p:spPr>
          <a:xfrm>
            <a:off x="1325880" y="3566160"/>
            <a:ext cx="402336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Private Banking</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1" name="Shape 9"/>
          <p:cNvSpPr/>
          <p:nvPr/>
        </p:nvSpPr>
        <p:spPr>
          <a:xfrm>
            <a:off x="1097280" y="4343400"/>
            <a:ext cx="4389120" cy="594360"/>
          </a:xfrm>
          <a:prstGeom prst="roundRect">
            <a:avLst>
              <a:gd name="adj" fmla="val 18462"/>
            </a:avLst>
          </a:prstGeom>
          <a:solidFill>
            <a:srgbClr val="F3F6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2" name="Text 10"/>
          <p:cNvSpPr txBox="1"/>
          <p:nvPr/>
        </p:nvSpPr>
        <p:spPr>
          <a:xfrm>
            <a:off x="1325880" y="4343400"/>
            <a:ext cx="402336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Wealth Advisors</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3" name="Shape 11"/>
          <p:cNvSpPr/>
          <p:nvPr/>
        </p:nvSpPr>
        <p:spPr>
          <a:xfrm>
            <a:off x="1097280" y="5120640"/>
            <a:ext cx="4389120" cy="594360"/>
          </a:xfrm>
          <a:prstGeom prst="roundRect">
            <a:avLst>
              <a:gd name="adj" fmla="val 18462"/>
            </a:avLst>
          </a:prstGeom>
          <a:solidFill>
            <a:srgbClr val="F3F6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4" name="Text 12"/>
          <p:cNvSpPr txBox="1"/>
          <p:nvPr/>
        </p:nvSpPr>
        <p:spPr>
          <a:xfrm>
            <a:off x="1325880" y="5120640"/>
            <a:ext cx="402336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Dedicated Relationship Managers</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5" name="Shape 13"/>
          <p:cNvSpPr/>
          <p:nvPr/>
        </p:nvSpPr>
        <p:spPr>
          <a:xfrm>
            <a:off x="6263640" y="1783080"/>
            <a:ext cx="5193792" cy="4389120"/>
          </a:xfrm>
          <a:prstGeom prst="roundRect">
            <a:avLst>
              <a:gd name="adj" fmla="val 4167"/>
            </a:avLst>
          </a:prstGeom>
          <a:solidFill>
            <a:srgbClr val="00274C"/>
          </a:solidFill>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6" name="Image 0" descr="Smiling man looking at his phone"/>
          <p:cNvPicPr>
            <a:picLocks noChangeAspect="1"/>
          </p:cNvPicPr>
          <p:nvPr/>
        </p:nvPicPr>
        <p:blipFill>
          <a:blip r:embed="rId3"/>
          <a:stretch>
            <a:fillRect/>
          </a:stretch>
        </p:blipFill>
        <p:spPr>
          <a:xfrm>
            <a:off x="6492240" y="2011680"/>
            <a:ext cx="4736592" cy="1722730"/>
          </a:xfrm>
          <a:prstGeom prst="rect">
            <a:avLst/>
          </a:prstGeom>
        </p:spPr>
      </p:pic>
      <p:pic>
        <p:nvPicPr>
          <p:cNvPr id="17" name="Image 1" descr="Checkmark"/>
          <p:cNvPicPr>
            <a:picLocks noChangeAspect="1"/>
          </p:cNvPicPr>
          <p:nvPr/>
        </p:nvPicPr>
        <p:blipFill>
          <a:blip r:embed="rId4"/>
          <a:stretch>
            <a:fillRect/>
          </a:stretch>
        </p:blipFill>
        <p:spPr>
          <a:xfrm>
            <a:off x="6583680" y="3977640"/>
            <a:ext cx="502920" cy="502920"/>
          </a:xfrm>
          <a:prstGeom prst="rect">
            <a:avLst/>
          </a:prstGeom>
        </p:spPr>
      </p:pic>
      <p:sp>
        <p:nvSpPr>
          <p:cNvPr id="18" name="Text 14"/>
          <p:cNvSpPr txBox="1"/>
          <p:nvPr/>
        </p:nvSpPr>
        <p:spPr>
          <a:xfrm>
            <a:off x="7269480" y="3931920"/>
            <a:ext cx="38404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Instead…</a:t>
            </a:r>
            <a:endParaRPr kumimoji="0" lang="en-US" sz="21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9" name="Text 15"/>
          <p:cNvSpPr txBox="1"/>
          <p:nvPr/>
        </p:nvSpPr>
        <p:spPr>
          <a:xfrm>
            <a:off x="6583680" y="4617720"/>
            <a:ext cx="4572000" cy="12801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DingoBlu was built for </a:t>
            </a:r>
            <a:r>
              <a:rPr kumimoji="0" lang="en-US" sz="19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hardworking Americans</a:t>
            </a:r>
            <a:r>
              <a:rPr kumimoji="0" lang="en-US" sz="1900" b="0"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 who deserve more value from everyday banking.</a:t>
            </a:r>
            <a:endParaRPr kumimoji="0" lang="en-US" sz="19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20" name="LP Frame" descr="Decorative slide frame"/>
          <p:cNvPicPr>
            <a:picLocks noGrp="1" noSelect="1" noRot="1" noChangeAspect="1" noMove="1" noResize="1" noChangeArrowheads="1"/>
          </p:cNvPicPr>
          <p:nvPr/>
        </p:nvPicPr>
        <p:blipFill>
          <a:blip r:embed="rId5"/>
          <a:stretch>
            <a:fillRect/>
          </a:stretch>
        </p:blipFill>
        <p:spPr>
          <a:xfrm>
            <a:off x="0" y="0"/>
            <a:ext cx="12191695" cy="6858000"/>
          </a:xfrm>
          <a:prstGeom prst="rect">
            <a:avLst/>
          </a:prstGeom>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731520" y="777240"/>
            <a:ext cx="6035040" cy="1463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People Do </a:t>
            </a:r>
            <a:r>
              <a:rPr kumimoji="0" lang="en-US" sz="42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2 Things</a:t>
            </a:r>
            <a:r>
              <a:rPr kumimoji="0" lang="en-US" sz="4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 With Money</a:t>
            </a:r>
            <a:endParaRPr kumimoji="0" lang="en-US" sz="4200" b="0" i="0" u="none" strike="noStrike" kern="1200" cap="none" spc="0" normalizeH="0" baseline="0" noProof="0" dirty="0">
              <a:ln>
                <a:noFill/>
              </a:ln>
              <a:solidFill>
                <a:srgbClr val="000000"/>
              </a:solidFill>
              <a:effectLst/>
              <a:uLnTx/>
              <a:uFillTx/>
              <a:latin typeface="Poppins"/>
              <a:ea typeface="+mn-ea"/>
              <a:cs typeface="+mn-cs"/>
            </a:endParaRPr>
          </a:p>
        </p:txBody>
      </p:sp>
      <p:grpSp>
        <p:nvGrpSpPr>
          <p:cNvPr id="16" name="s5a#grp"/>
          <p:cNvGrpSpPr/>
          <p:nvPr/>
        </p:nvGrpSpPr>
        <p:grpSpPr>
          <a:xfrm>
            <a:off x="731520" y="2560320"/>
            <a:ext cx="5669280" cy="914400"/>
            <a:chOff x="731520" y="2560320"/>
            <a:chExt cx="5669280" cy="914400"/>
          </a:xfrm>
        </p:grpSpPr>
        <p:sp>
          <p:nvSpPr>
            <p:cNvPr id="3" name="s5a-part#10"/>
            <p:cNvSpPr/>
            <p:nvPr/>
          </p:nvSpPr>
          <p:spPr>
            <a:xfrm>
              <a:off x="731520" y="2560320"/>
              <a:ext cx="5669280" cy="914400"/>
            </a:xfrm>
            <a:prstGeom prst="roundRect">
              <a:avLst>
                <a:gd name="adj" fmla="val 50000"/>
              </a:avLst>
            </a:prstGeom>
            <a:solidFill>
              <a:srgbClr val="FFFFFF"/>
            </a:solidFill>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4" name="s5a-part#11" descr="Checkmark"/>
            <p:cNvPicPr>
              <a:picLocks noChangeAspect="1"/>
            </p:cNvPicPr>
            <p:nvPr/>
          </p:nvPicPr>
          <p:blipFill>
            <a:blip r:embed="rId3"/>
            <a:stretch>
              <a:fillRect/>
            </a:stretch>
          </p:blipFill>
          <p:spPr>
            <a:xfrm>
              <a:off x="960120" y="2743200"/>
              <a:ext cx="548640" cy="548640"/>
            </a:xfrm>
            <a:prstGeom prst="rect">
              <a:avLst/>
            </a:prstGeom>
          </p:spPr>
        </p:pic>
        <p:sp>
          <p:nvSpPr>
            <p:cNvPr id="5" name="s5a-part#12"/>
            <p:cNvSpPr txBox="1"/>
            <p:nvPr/>
          </p:nvSpPr>
          <p:spPr>
            <a:xfrm>
              <a:off x="1737360" y="2560320"/>
              <a:ext cx="448056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They </a:t>
              </a:r>
              <a:r>
                <a:rPr kumimoji="0" lang="en-US" sz="30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Save</a:t>
              </a:r>
              <a:r>
                <a:rPr kumimoji="0" lang="en-US" sz="3000" b="0"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 It</a:t>
              </a:r>
              <a:endParaRPr kumimoji="0" lang="en-US" sz="30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5" name="s5b#grp"/>
          <p:cNvGrpSpPr/>
          <p:nvPr/>
        </p:nvGrpSpPr>
        <p:grpSpPr>
          <a:xfrm>
            <a:off x="731520" y="3703320"/>
            <a:ext cx="5669280" cy="914400"/>
            <a:chOff x="731520" y="3703320"/>
            <a:chExt cx="5669280" cy="914400"/>
          </a:xfrm>
        </p:grpSpPr>
        <p:sp>
          <p:nvSpPr>
            <p:cNvPr id="6" name="s5b-part#13"/>
            <p:cNvSpPr/>
            <p:nvPr/>
          </p:nvSpPr>
          <p:spPr>
            <a:xfrm>
              <a:off x="731520" y="3703320"/>
              <a:ext cx="5669280" cy="914400"/>
            </a:xfrm>
            <a:prstGeom prst="roundRect">
              <a:avLst>
                <a:gd name="adj" fmla="val 50000"/>
              </a:avLst>
            </a:prstGeom>
            <a:solidFill>
              <a:srgbClr val="FFFFFF"/>
            </a:solidFill>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7" name="s5b-part#14" descr="Checkmark"/>
            <p:cNvPicPr>
              <a:picLocks noChangeAspect="1"/>
            </p:cNvPicPr>
            <p:nvPr/>
          </p:nvPicPr>
          <p:blipFill>
            <a:blip r:embed="rId3"/>
            <a:stretch>
              <a:fillRect/>
            </a:stretch>
          </p:blipFill>
          <p:spPr>
            <a:xfrm>
              <a:off x="960120" y="3886200"/>
              <a:ext cx="548640" cy="548640"/>
            </a:xfrm>
            <a:prstGeom prst="rect">
              <a:avLst/>
            </a:prstGeom>
          </p:spPr>
        </p:pic>
        <p:sp>
          <p:nvSpPr>
            <p:cNvPr id="8" name="s5b-part#15"/>
            <p:cNvSpPr txBox="1"/>
            <p:nvPr/>
          </p:nvSpPr>
          <p:spPr>
            <a:xfrm>
              <a:off x="1737360" y="3703320"/>
              <a:ext cx="448056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They </a:t>
              </a:r>
              <a:r>
                <a:rPr kumimoji="0" lang="en-US" sz="30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Spend</a:t>
              </a:r>
              <a:r>
                <a:rPr kumimoji="0" lang="en-US" sz="3000" b="0"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 It</a:t>
              </a:r>
              <a:endParaRPr kumimoji="0" lang="en-US" sz="30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4" name="s5c#grp"/>
          <p:cNvGrpSpPr/>
          <p:nvPr/>
        </p:nvGrpSpPr>
        <p:grpSpPr>
          <a:xfrm>
            <a:off x="731520" y="4983480"/>
            <a:ext cx="5669280" cy="777240"/>
            <a:chOff x="731520" y="4983480"/>
            <a:chExt cx="5669280" cy="777240"/>
          </a:xfrm>
        </p:grpSpPr>
        <p:sp>
          <p:nvSpPr>
            <p:cNvPr id="9" name="s5c-part#16"/>
            <p:cNvSpPr/>
            <p:nvPr/>
          </p:nvSpPr>
          <p:spPr>
            <a:xfrm>
              <a:off x="731520" y="4983480"/>
              <a:ext cx="5669280" cy="777240"/>
            </a:xfrm>
            <a:prstGeom prst="roundRect">
              <a:avLst>
                <a:gd name="adj" fmla="val 50000"/>
              </a:avLst>
            </a:prstGeom>
            <a:solidFill>
              <a:srgbClr val="00AFF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0" name="s5c-part#17"/>
            <p:cNvSpPr txBox="1"/>
            <p:nvPr/>
          </p:nvSpPr>
          <p:spPr>
            <a:xfrm>
              <a:off x="731520" y="4983480"/>
              <a:ext cx="566928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How would you like to get paid on both?</a:t>
              </a:r>
              <a:endParaRPr kumimoji="0" lang="en-US" sz="1900" b="0" i="0" u="none" strike="noStrike" kern="1200" cap="none" spc="0" normalizeH="0" baseline="0" noProof="0" dirty="0">
                <a:ln>
                  <a:noFill/>
                </a:ln>
                <a:solidFill>
                  <a:srgbClr val="000000"/>
                </a:solidFill>
                <a:effectLst/>
                <a:uLnTx/>
                <a:uFillTx/>
                <a:latin typeface="Poppins"/>
                <a:ea typeface="+mn-ea"/>
                <a:cs typeface="+mn-cs"/>
              </a:endParaRPr>
            </a:p>
          </p:txBody>
        </p:sp>
      </p:grpSp>
      <p:sp>
        <p:nvSpPr>
          <p:cNvPr id="11" name="Shape 7"/>
          <p:cNvSpPr/>
          <p:nvPr/>
        </p:nvSpPr>
        <p:spPr>
          <a:xfrm>
            <a:off x="7086600" y="960120"/>
            <a:ext cx="4480560" cy="4480560"/>
          </a:xfrm>
          <a:prstGeom prst="ellipse">
            <a:avLst/>
          </a:prstGeom>
          <a:solidFill>
            <a:srgbClr val="00AFF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2" name="Image 2" descr="Debit card tapped on a payment terminal"/>
          <p:cNvPicPr>
            <a:picLocks noChangeAspect="1"/>
          </p:cNvPicPr>
          <p:nvPr/>
        </p:nvPicPr>
        <p:blipFill>
          <a:blip r:embed="rId4"/>
          <a:stretch>
            <a:fillRect/>
          </a:stretch>
        </p:blipFill>
        <p:spPr>
          <a:xfrm>
            <a:off x="7223760" y="1097280"/>
            <a:ext cx="4206240" cy="4206240"/>
          </a:xfrm>
          <a:prstGeom prst="rect">
            <a:avLst/>
          </a:prstGeom>
        </p:spPr>
      </p:pic>
      <p:pic>
        <p:nvPicPr>
          <p:cNvPr id="13" name="LP Frame" descr="Decorative slide frame"/>
          <p:cNvPicPr>
            <a:picLocks noGrp="1" noSelect="1" noRot="1" noChangeAspect="1" noMove="1" noResize="1" noChangeArrowheads="1"/>
          </p:cNvPicPr>
          <p:nvPr/>
        </p:nvPicPr>
        <p:blipFill>
          <a:blip r:embed="rId5"/>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ppt_w</p:attrName>
                                        </p:attrNameLst>
                                      </p:cBhvr>
                                      <p:tavLst>
                                        <p:tav tm="0">
                                          <p:val>
                                            <p:strVal val="0"/>
                                          </p:val>
                                        </p:tav>
                                        <p:tav tm="100000">
                                          <p:val>
                                            <p:strVal val="#ppt_w"/>
                                          </p:val>
                                        </p:tav>
                                      </p:tavLst>
                                    </p:anim>
                                    <p:anim calcmode="lin" valueType="num">
                                      <p:cBhvr additive="base">
                                        <p:cTn id="18" dur="500" fill="hold"/>
                                        <p:tgtEl>
                                          <p:spTgt spid="14"/>
                                        </p:tgtEl>
                                        <p:attrNameLst>
                                          <p:attrName>ppt_h</p:attrName>
                                        </p:attrNameLst>
                                      </p:cBhvr>
                                      <p:tavLst>
                                        <p:tav tm="0">
                                          <p:val>
                                            <p:strVal val="0"/>
                                          </p:val>
                                        </p:tav>
                                        <p:tav tm="100000">
                                          <p:val>
                                            <p:strVal val="#ppt_h"/>
                                          </p:val>
                                        </p:tav>
                                      </p:tavLst>
                                    </p:anim>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731520" y="822960"/>
            <a:ext cx="10728655"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800" normalizeH="0" baseline="0" noProof="0" dirty="0">
                <a:ln>
                  <a:noFill/>
                </a:ln>
                <a:solidFill>
                  <a:srgbClr val="00AFF0"/>
                </a:solidFill>
                <a:effectLst/>
                <a:uLnTx/>
                <a:uFillTx/>
                <a:latin typeface="Poppins" pitchFamily="34" charset="0"/>
                <a:ea typeface="Poppins" pitchFamily="34" charset="-122"/>
                <a:cs typeface="Poppins" pitchFamily="34" charset="-120"/>
              </a:rPr>
              <a:t>SAVE MONEY</a:t>
            </a:r>
            <a:endParaRPr kumimoji="0" lang="en-US" sz="1600" b="0" i="0" u="none" strike="noStrike" kern="1200" cap="none" spc="0" normalizeH="0" baseline="0" noProof="0" dirty="0">
              <a:ln>
                <a:noFill/>
              </a:ln>
              <a:solidFill>
                <a:srgbClr val="000000"/>
              </a:solidFill>
              <a:effectLst/>
              <a:uLnTx/>
              <a:uFillTx/>
              <a:latin typeface="Poppins"/>
              <a:ea typeface="+mn-ea"/>
              <a:cs typeface="+mn-cs"/>
            </a:endParaRPr>
          </a:p>
        </p:txBody>
      </p:sp>
      <p:sp>
        <p:nvSpPr>
          <p:cNvPr id="3" name="Text 1"/>
          <p:cNvSpPr txBox="1"/>
          <p:nvPr/>
        </p:nvSpPr>
        <p:spPr>
          <a:xfrm>
            <a:off x="731520" y="1280160"/>
            <a:ext cx="10728655"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Americans Have Entrusted Banks With</a:t>
            </a:r>
            <a:endParaRPr kumimoji="0" lang="en-US" sz="2600" b="0" i="0" u="none" strike="noStrike" kern="1200" cap="none" spc="0" normalizeH="0" baseline="0" noProof="0" dirty="0">
              <a:ln>
                <a:noFill/>
              </a:ln>
              <a:solidFill>
                <a:srgbClr val="000000"/>
              </a:solidFill>
              <a:effectLst/>
              <a:uLnTx/>
              <a:uFillTx/>
              <a:latin typeface="Poppins"/>
              <a:ea typeface="+mn-ea"/>
              <a:cs typeface="+mn-cs"/>
            </a:endParaRPr>
          </a:p>
        </p:txBody>
      </p:sp>
      <p:grpSp>
        <p:nvGrpSpPr>
          <p:cNvPr id="9" name="s6a#grp"/>
          <p:cNvGrpSpPr/>
          <p:nvPr/>
        </p:nvGrpSpPr>
        <p:grpSpPr>
          <a:xfrm>
            <a:off x="731520" y="1828800"/>
            <a:ext cx="10728655" cy="2651760"/>
            <a:chOff x="731520" y="1828800"/>
            <a:chExt cx="10728655" cy="2651760"/>
          </a:xfrm>
        </p:grpSpPr>
        <p:sp>
          <p:nvSpPr>
            <p:cNvPr id="4" name="s6a-part#18"/>
            <p:cNvSpPr txBox="1"/>
            <p:nvPr/>
          </p:nvSpPr>
          <p:spPr>
            <a:xfrm>
              <a:off x="731520" y="1828800"/>
              <a:ext cx="10728655" cy="18288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2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$14.76</a:t>
              </a:r>
              <a:endParaRPr kumimoji="0" lang="en-US" sz="13200" b="0" i="0" u="none" strike="noStrike" kern="1200" cap="none" spc="0" normalizeH="0" baseline="0" noProof="0" dirty="0">
                <a:ln>
                  <a:noFill/>
                </a:ln>
                <a:solidFill>
                  <a:srgbClr val="000000"/>
                </a:solidFill>
                <a:effectLst/>
                <a:uLnTx/>
                <a:uFillTx/>
                <a:latin typeface="Poppins"/>
                <a:ea typeface="+mn-ea"/>
                <a:cs typeface="+mn-cs"/>
              </a:endParaRPr>
            </a:p>
          </p:txBody>
        </p:sp>
        <p:sp>
          <p:nvSpPr>
            <p:cNvPr id="5" name="s6a-part#19"/>
            <p:cNvSpPr txBox="1"/>
            <p:nvPr/>
          </p:nvSpPr>
          <p:spPr>
            <a:xfrm>
              <a:off x="731520" y="3611880"/>
              <a:ext cx="10728655" cy="8686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600" b="1" i="0" u="none" strike="noStrike" kern="0" cap="none" spc="1200" normalizeH="0" baseline="0" noProof="0" dirty="0">
                  <a:ln>
                    <a:noFill/>
                  </a:ln>
                  <a:solidFill>
                    <a:srgbClr val="FFFFFF"/>
                  </a:solidFill>
                  <a:effectLst/>
                  <a:uLnTx/>
                  <a:uFillTx/>
                  <a:latin typeface="Poppins" pitchFamily="34" charset="0"/>
                  <a:ea typeface="Poppins" pitchFamily="34" charset="-122"/>
                  <a:cs typeface="Poppins" pitchFamily="34" charset="-120"/>
                </a:rPr>
                <a:t>TRILLION</a:t>
              </a:r>
              <a:endParaRPr kumimoji="0" lang="en-US" sz="5600" b="0" i="0" u="none" strike="noStrike" kern="1200" cap="none" spc="0" normalizeH="0" baseline="0" noProof="0" dirty="0">
                <a:ln>
                  <a:noFill/>
                </a:ln>
                <a:solidFill>
                  <a:srgbClr val="000000"/>
                </a:solidFill>
                <a:effectLst/>
                <a:uLnTx/>
                <a:uFillTx/>
                <a:latin typeface="Poppins"/>
                <a:ea typeface="+mn-ea"/>
                <a:cs typeface="+mn-cs"/>
              </a:endParaRPr>
            </a:p>
          </p:txBody>
        </p:sp>
      </p:grpSp>
      <p:sp>
        <p:nvSpPr>
          <p:cNvPr id="6" name="Text 4"/>
          <p:cNvSpPr txBox="1"/>
          <p:nvPr/>
        </p:nvSpPr>
        <p:spPr>
          <a:xfrm>
            <a:off x="731520" y="4526280"/>
            <a:ext cx="10728655"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C9D6E8"/>
                </a:solidFill>
                <a:effectLst/>
                <a:uLnTx/>
                <a:uFillTx/>
                <a:latin typeface="Poppins" pitchFamily="34" charset="0"/>
                <a:ea typeface="Poppins" pitchFamily="34" charset="-122"/>
                <a:cs typeface="Poppins" pitchFamily="34" charset="-120"/>
              </a:rPr>
              <a:t>in Checking &amp; Savings Deposits*</a:t>
            </a:r>
            <a:endParaRPr kumimoji="0" lang="en-US" sz="2200" b="0" i="0" u="none" strike="noStrike" kern="1200" cap="none" spc="0" normalizeH="0" baseline="0" noProof="0" dirty="0">
              <a:ln>
                <a:noFill/>
              </a:ln>
              <a:solidFill>
                <a:srgbClr val="000000"/>
              </a:solidFill>
              <a:effectLst/>
              <a:uLnTx/>
              <a:uFillTx/>
              <a:latin typeface="Poppins"/>
              <a:ea typeface="+mn-ea"/>
              <a:cs typeface="+mn-cs"/>
            </a:endParaRPr>
          </a:p>
        </p:txBody>
      </p:sp>
      <p:sp>
        <p:nvSpPr>
          <p:cNvPr id="7" name="Text 5"/>
          <p:cNvSpPr txBox="1"/>
          <p:nvPr/>
        </p:nvSpPr>
        <p:spPr>
          <a:xfrm>
            <a:off x="731520" y="5989320"/>
            <a:ext cx="9692640" cy="457200"/>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FB3CC"/>
                </a:solidFill>
                <a:effectLst/>
                <a:uLnTx/>
                <a:uFillTx/>
                <a:latin typeface="Poppins" pitchFamily="34" charset="0"/>
                <a:ea typeface="Poppins" pitchFamily="34" charset="-122"/>
                <a:cs typeface="Poppins" pitchFamily="34" charset="-120"/>
              </a:rPr>
              <a:t>*Source: Federal Reserve Board, Money Stock Measures, H.6 Release, October 28, 2025, Table 2, “Seasonally Adjusted Components of M1 and Non-M1 M2.” </a:t>
            </a:r>
            <a:r>
              <a:rPr kumimoji="0" lang="en-US" sz="1000" b="0" i="0" u="sng" strike="noStrike" kern="1200" cap="none" spc="0" normalizeH="0" baseline="0" noProof="0" dirty="0">
                <a:ln>
                  <a:noFill/>
                </a:ln>
                <a:solidFill>
                  <a:srgbClr val="C9D6E8"/>
                </a:solidFill>
                <a:effectLst/>
                <a:uLnTx/>
                <a:uFillTx/>
                <a:latin typeface="Poppins" pitchFamily="34" charset="0"/>
                <a:ea typeface="Poppins" pitchFamily="34" charset="-122"/>
                <a:cs typeface="Poppins" pitchFamily="34" charset="-120"/>
                <a:hlinkClick r:id="rId3">
                  <a:extLst>
                    <a:ext uri="{A12FA001-AC4F-418D-AE19-62706E023703}">
                      <ahyp:hlinkClr xmlns:ahyp="http://schemas.microsoft.com/office/drawing/2018/hyperlinkcolor" val="tx"/>
                    </a:ext>
                  </a:extLst>
                </a:hlinkClick>
              </a:rPr>
              <a:t>Federal Reserve H.6 release, October 28, 2025</a:t>
            </a:r>
            <a:endParaRPr kumimoji="0" lang="en-US" sz="10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8" name="LP Frame" descr="Decorative slide frame"/>
          <p:cNvPicPr>
            <a:picLocks noGrp="1" noSelect="1" noRot="1" noChangeAspect="1" noMove="1" noResize="1" noChangeArrowheads="1"/>
          </p:cNvPicPr>
          <p:nvPr/>
        </p:nvPicPr>
        <p:blipFill>
          <a:blip r:embed="rId4"/>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ppt_w</p:attrName>
                                        </p:attrNameLst>
                                      </p:cBhvr>
                                      <p:tavLst>
                                        <p:tav tm="0">
                                          <p:val>
                                            <p:strVal val="0"/>
                                          </p:val>
                                        </p:tav>
                                        <p:tav tm="100000">
                                          <p:val>
                                            <p:strVal val="#ppt_w"/>
                                          </p:val>
                                        </p:tav>
                                      </p:tavLst>
                                    </p:anim>
                                    <p:anim calcmode="lin" valueType="num">
                                      <p:cBhvr additive="base">
                                        <p:cTn id="8" dur="500" fill="hold"/>
                                        <p:tgtEl>
                                          <p:spTgt spid="9"/>
                                        </p:tgtEl>
                                        <p:attrNameLst>
                                          <p:attrName>ppt_h</p:attrName>
                                        </p:attrNameLst>
                                      </p:cBhvr>
                                      <p:tavLst>
                                        <p:tav tm="0">
                                          <p:val>
                                            <p:str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548640" y="246888"/>
            <a:ext cx="11094415" cy="292608"/>
          </a:xfrm>
          <a:prstGeom prst="rect">
            <a:avLst/>
          </a:prstGeom>
          <a:noFill/>
          <a:ln/>
        </p:spPr>
        <p:txBody>
          <a:bodyPr wrap="square" lIns="0" tIns="0" rIns="0" bIns="0" rtlCol="0" anchor="ctr"/>
          <a:lstStyle/>
          <a:p>
            <a:pPr marL="0" indent="0" algn="ctr">
              <a:buNone/>
            </a:pPr>
            <a:r>
              <a:rPr lang="en-US" sz="1200" b="1" kern="0" spc="500" dirty="0">
                <a:solidFill>
                  <a:srgbClr val="00AFF0"/>
                </a:solidFill>
                <a:latin typeface="Poppins" pitchFamily="34" charset="0"/>
                <a:ea typeface="Poppins" pitchFamily="34" charset="-122"/>
                <a:cs typeface="Poppins" pitchFamily="34" charset="-120"/>
              </a:rPr>
              <a:t>SAVE MONEY</a:t>
            </a:r>
            <a:endParaRPr lang="en-US" sz="1200" dirty="0"/>
          </a:p>
        </p:txBody>
      </p:sp>
      <p:sp>
        <p:nvSpPr>
          <p:cNvPr id="3" name="Text 1"/>
          <p:cNvSpPr>
            <a:spLocks noGrp="1"/>
          </p:cNvSpPr>
          <p:nvPr>
            <p:ph type="title" idx="104" hasCustomPrompt="1"/>
          </p:nvPr>
        </p:nvSpPr>
        <p:spPr>
          <a:xfrm>
            <a:off x="548640" y="548640"/>
            <a:ext cx="11094415" cy="685800"/>
          </a:xfrm>
          <a:prstGeom prst="rect">
            <a:avLst/>
          </a:prstGeom>
          <a:noFill/>
          <a:ln/>
        </p:spPr>
        <p:txBody>
          <a:bodyPr wrap="square" lIns="0" tIns="0" rIns="0" bIns="0" rtlCol="0" anchor="ctr"/>
          <a:lstStyle/>
          <a:p>
            <a:pPr marL="0" indent="0" algn="ctr">
              <a:buNone/>
            </a:pPr>
            <a:r>
              <a:rPr lang="en-US" sz="3200" b="1" dirty="0">
                <a:solidFill>
                  <a:srgbClr val="FFFFFF"/>
                </a:solidFill>
                <a:latin typeface="Poppins" pitchFamily="34" charset="0"/>
                <a:ea typeface="Poppins" pitchFamily="34" charset="-122"/>
                <a:cs typeface="Poppins" pitchFamily="34" charset="-120"/>
              </a:rPr>
              <a:t>Target Market</a:t>
            </a:r>
            <a:endParaRPr lang="en-US" sz="3200" dirty="0"/>
          </a:p>
        </p:txBody>
      </p:sp>
      <p:grpSp>
        <p:nvGrpSpPr>
          <p:cNvPr id="16" name="s7a#grp"/>
          <p:cNvGrpSpPr/>
          <p:nvPr/>
        </p:nvGrpSpPr>
        <p:grpSpPr>
          <a:xfrm>
            <a:off x="731520" y="1783080"/>
            <a:ext cx="5166360" cy="2743200"/>
            <a:chOff x="731520" y="1783080"/>
            <a:chExt cx="5166360" cy="2743200"/>
          </a:xfrm>
        </p:grpSpPr>
        <p:sp>
          <p:nvSpPr>
            <p:cNvPr id="4" name="s7a-part#20"/>
            <p:cNvSpPr/>
            <p:nvPr/>
          </p:nvSpPr>
          <p:spPr>
            <a:xfrm>
              <a:off x="731520" y="1783080"/>
              <a:ext cx="5166360" cy="2743200"/>
            </a:xfrm>
            <a:prstGeom prst="roundRect">
              <a:avLst>
                <a:gd name="adj" fmla="val 6667"/>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5" name="s7a-part#21"/>
            <p:cNvSpPr txBox="1"/>
            <p:nvPr/>
          </p:nvSpPr>
          <p:spPr>
            <a:xfrm>
              <a:off x="914400" y="2057400"/>
              <a:ext cx="4800600" cy="12344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80%</a:t>
              </a:r>
              <a:endParaRPr kumimoji="0" lang="en-US" sz="6400" b="0" i="0" u="none" strike="noStrike" kern="1200" cap="none" spc="0" normalizeH="0" baseline="0" noProof="0" dirty="0">
                <a:ln>
                  <a:noFill/>
                </a:ln>
                <a:solidFill>
                  <a:srgbClr val="000000"/>
                </a:solidFill>
                <a:effectLst/>
                <a:uLnTx/>
                <a:uFillTx/>
                <a:latin typeface="Poppins"/>
                <a:ea typeface="+mn-ea"/>
                <a:cs typeface="+mn-cs"/>
              </a:endParaRPr>
            </a:p>
          </p:txBody>
        </p:sp>
        <p:sp>
          <p:nvSpPr>
            <p:cNvPr id="6" name="s7a-part#22"/>
            <p:cNvSpPr txBox="1"/>
            <p:nvPr/>
          </p:nvSpPr>
          <p:spPr>
            <a:xfrm>
              <a:off x="1051560" y="3337560"/>
              <a:ext cx="4526280" cy="96012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of American households have less than $20,000 in savings.</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5" name="s7b#grp"/>
          <p:cNvGrpSpPr/>
          <p:nvPr/>
        </p:nvGrpSpPr>
        <p:grpSpPr>
          <a:xfrm>
            <a:off x="6291072" y="1783080"/>
            <a:ext cx="5166360" cy="2743200"/>
            <a:chOff x="6291072" y="1783080"/>
            <a:chExt cx="5166360" cy="2743200"/>
          </a:xfrm>
        </p:grpSpPr>
        <p:sp>
          <p:nvSpPr>
            <p:cNvPr id="7" name="s7b-part#23"/>
            <p:cNvSpPr/>
            <p:nvPr/>
          </p:nvSpPr>
          <p:spPr>
            <a:xfrm>
              <a:off x="6291072" y="1783080"/>
              <a:ext cx="5166360" cy="2743200"/>
            </a:xfrm>
            <a:prstGeom prst="roundRect">
              <a:avLst>
                <a:gd name="adj" fmla="val 6667"/>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8" name="s7b-part#24"/>
            <p:cNvSpPr txBox="1"/>
            <p:nvPr/>
          </p:nvSpPr>
          <p:spPr>
            <a:xfrm>
              <a:off x="6473952" y="2057400"/>
              <a:ext cx="4800600" cy="12344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$8,000</a:t>
              </a:r>
              <a:endParaRPr kumimoji="0" lang="en-US" sz="6400" b="0" i="0" u="none" strike="noStrike" kern="1200" cap="none" spc="0" normalizeH="0" baseline="0" noProof="0" dirty="0">
                <a:ln>
                  <a:noFill/>
                </a:ln>
                <a:solidFill>
                  <a:srgbClr val="000000"/>
                </a:solidFill>
                <a:effectLst/>
                <a:uLnTx/>
                <a:uFillTx/>
                <a:latin typeface="Poppins"/>
                <a:ea typeface="+mn-ea"/>
                <a:cs typeface="+mn-cs"/>
              </a:endParaRPr>
            </a:p>
          </p:txBody>
        </p:sp>
        <p:sp>
          <p:nvSpPr>
            <p:cNvPr id="9" name="s7b-part#25"/>
            <p:cNvSpPr txBox="1"/>
            <p:nvPr/>
          </p:nvSpPr>
          <p:spPr>
            <a:xfrm>
              <a:off x="6611112" y="3337560"/>
              <a:ext cx="4526280" cy="96012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is the median checking and savings balance in America.</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sp>
        <p:nvSpPr>
          <p:cNvPr id="10" name="Shape 8"/>
          <p:cNvSpPr/>
          <p:nvPr/>
        </p:nvSpPr>
        <p:spPr>
          <a:xfrm>
            <a:off x="731520" y="4892040"/>
            <a:ext cx="10728655" cy="777240"/>
          </a:xfrm>
          <a:prstGeom prst="roundRect">
            <a:avLst>
              <a:gd name="adj" fmla="val 50000"/>
            </a:avLst>
          </a:prstGeom>
          <a:solidFill>
            <a:srgbClr val="0027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1" name="Text 9"/>
          <p:cNvSpPr txBox="1"/>
          <p:nvPr/>
        </p:nvSpPr>
        <p:spPr>
          <a:xfrm>
            <a:off x="731520" y="4892040"/>
            <a:ext cx="10728655"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You get paid every month on their </a:t>
            </a:r>
            <a:r>
              <a:rPr kumimoji="0" lang="en-US" sz="20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Average Daily Balance (ADB)</a:t>
            </a:r>
            <a:endParaRPr kumimoji="0" lang="en-US" sz="20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2" name="Text 10"/>
          <p:cNvSpPr txBox="1"/>
          <p:nvPr/>
        </p:nvSpPr>
        <p:spPr>
          <a:xfrm>
            <a:off x="731520" y="5989320"/>
            <a:ext cx="8229600" cy="365760"/>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Source: Federal Reserve Survey of Consumers 2022</a:t>
            </a:r>
            <a:endParaRPr kumimoji="0" lang="en-US" sz="10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14" name="LP Frame" descr="Decorative slide frame"/>
          <p:cNvPicPr>
            <a:picLocks noGrp="1" noSelect="1" noRot="1" noChangeAspect="1" noMove="1" noResize="1" noChangeArrowheads="1"/>
          </p:cNvPicPr>
          <p:nvPr/>
        </p:nvPicPr>
        <p:blipFill>
          <a:blip r:embed="rId3"/>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548640" y="246888"/>
            <a:ext cx="11094415" cy="292608"/>
          </a:xfrm>
          <a:prstGeom prst="rect">
            <a:avLst/>
          </a:prstGeom>
          <a:noFill/>
          <a:ln/>
        </p:spPr>
        <p:txBody>
          <a:bodyPr wrap="square" lIns="0" tIns="0" rIns="0" bIns="0" rtlCol="0" anchor="ctr"/>
          <a:lstStyle/>
          <a:p>
            <a:pPr marL="0" indent="0" algn="ctr">
              <a:buNone/>
            </a:pPr>
            <a:r>
              <a:rPr lang="en-US" sz="1200" b="1" kern="0" spc="500" dirty="0">
                <a:solidFill>
                  <a:srgbClr val="00AFF0"/>
                </a:solidFill>
                <a:latin typeface="Poppins" pitchFamily="34" charset="0"/>
                <a:ea typeface="Poppins" pitchFamily="34" charset="-122"/>
                <a:cs typeface="Poppins" pitchFamily="34" charset="-120"/>
              </a:rPr>
              <a:t>SPEND MONEY</a:t>
            </a:r>
            <a:endParaRPr lang="en-US" sz="1200" dirty="0"/>
          </a:p>
        </p:txBody>
      </p:sp>
      <p:sp>
        <p:nvSpPr>
          <p:cNvPr id="3" name="Text 1"/>
          <p:cNvSpPr>
            <a:spLocks noGrp="1"/>
          </p:cNvSpPr>
          <p:nvPr>
            <p:ph type="title" idx="104" hasCustomPrompt="1"/>
          </p:nvPr>
        </p:nvSpPr>
        <p:spPr>
          <a:xfrm>
            <a:off x="548640" y="548640"/>
            <a:ext cx="11094415" cy="685800"/>
          </a:xfrm>
          <a:prstGeom prst="rect">
            <a:avLst/>
          </a:prstGeom>
          <a:noFill/>
          <a:ln/>
        </p:spPr>
        <p:txBody>
          <a:bodyPr wrap="square" lIns="0" tIns="0" rIns="0" bIns="0" rtlCol="0" anchor="ctr"/>
          <a:lstStyle/>
          <a:p>
            <a:pPr marL="0" indent="0" algn="ctr">
              <a:buNone/>
            </a:pPr>
            <a:r>
              <a:rPr lang="en-US" sz="3200" b="1" dirty="0">
                <a:solidFill>
                  <a:srgbClr val="FFFFFF"/>
                </a:solidFill>
                <a:latin typeface="Poppins" pitchFamily="34" charset="0"/>
                <a:ea typeface="Poppins" pitchFamily="34" charset="-122"/>
                <a:cs typeface="Poppins" pitchFamily="34" charset="-120"/>
              </a:rPr>
              <a:t>Target Market</a:t>
            </a:r>
            <a:endParaRPr lang="en-US" sz="3200" dirty="0"/>
          </a:p>
        </p:txBody>
      </p:sp>
      <p:sp>
        <p:nvSpPr>
          <p:cNvPr id="4" name="Shape 2"/>
          <p:cNvSpPr/>
          <p:nvPr/>
        </p:nvSpPr>
        <p:spPr>
          <a:xfrm>
            <a:off x="731520" y="1783080"/>
            <a:ext cx="4846320" cy="2743200"/>
          </a:xfrm>
          <a:prstGeom prst="roundRect">
            <a:avLst>
              <a:gd name="adj" fmla="val 6667"/>
            </a:avLst>
          </a:prstGeom>
          <a:solidFill>
            <a:srgbClr val="F3F6FA"/>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5" name="Image 0" descr="DingoBlu Visa debit card"/>
          <p:cNvPicPr>
            <a:picLocks noChangeAspect="1"/>
          </p:cNvPicPr>
          <p:nvPr/>
        </p:nvPicPr>
        <p:blipFill>
          <a:blip r:embed="rId3"/>
          <a:stretch>
            <a:fillRect/>
          </a:stretch>
        </p:blipFill>
        <p:spPr>
          <a:xfrm>
            <a:off x="800100" y="2594839"/>
            <a:ext cx="1644091" cy="1119683"/>
          </a:xfrm>
          <a:prstGeom prst="rect">
            <a:avLst/>
          </a:prstGeom>
        </p:spPr>
      </p:pic>
      <p:pic>
        <p:nvPicPr>
          <p:cNvPr id="6" name="Image 1" descr="DingoBlu Visa debit card"/>
          <p:cNvPicPr>
            <a:picLocks noChangeAspect="1"/>
          </p:cNvPicPr>
          <p:nvPr/>
        </p:nvPicPr>
        <p:blipFill>
          <a:blip r:embed="rId4"/>
          <a:stretch>
            <a:fillRect/>
          </a:stretch>
        </p:blipFill>
        <p:spPr>
          <a:xfrm>
            <a:off x="2334463" y="2594839"/>
            <a:ext cx="1644091" cy="1119683"/>
          </a:xfrm>
          <a:prstGeom prst="rect">
            <a:avLst/>
          </a:prstGeom>
        </p:spPr>
      </p:pic>
      <p:pic>
        <p:nvPicPr>
          <p:cNvPr id="7" name="Image 2" descr="DingoBlu Visa debit card"/>
          <p:cNvPicPr>
            <a:picLocks noChangeAspect="1"/>
          </p:cNvPicPr>
          <p:nvPr/>
        </p:nvPicPr>
        <p:blipFill>
          <a:blip r:embed="rId5"/>
          <a:stretch>
            <a:fillRect/>
          </a:stretch>
        </p:blipFill>
        <p:spPr>
          <a:xfrm>
            <a:off x="3868826" y="2594839"/>
            <a:ext cx="1644091" cy="1119683"/>
          </a:xfrm>
          <a:prstGeom prst="rect">
            <a:avLst/>
          </a:prstGeom>
        </p:spPr>
      </p:pic>
      <p:grpSp>
        <p:nvGrpSpPr>
          <p:cNvPr id="19" name="s8a#grp"/>
          <p:cNvGrpSpPr/>
          <p:nvPr/>
        </p:nvGrpSpPr>
        <p:grpSpPr>
          <a:xfrm>
            <a:off x="5852160" y="1783080"/>
            <a:ext cx="2697480" cy="2743200"/>
            <a:chOff x="5852160" y="1783080"/>
            <a:chExt cx="2697480" cy="2743200"/>
          </a:xfrm>
        </p:grpSpPr>
        <p:sp>
          <p:nvSpPr>
            <p:cNvPr id="8" name="s8a-part#26"/>
            <p:cNvSpPr/>
            <p:nvPr/>
          </p:nvSpPr>
          <p:spPr>
            <a:xfrm>
              <a:off x="5852160" y="1783080"/>
              <a:ext cx="2697480" cy="2743200"/>
            </a:xfrm>
            <a:prstGeom prst="roundRect">
              <a:avLst>
                <a:gd name="adj" fmla="val 6780"/>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9" name="s8a-part#27"/>
            <p:cNvSpPr txBox="1"/>
            <p:nvPr/>
          </p:nvSpPr>
          <p:spPr>
            <a:xfrm>
              <a:off x="6035040" y="2057400"/>
              <a:ext cx="2331720" cy="12344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35</a:t>
              </a:r>
              <a:r>
                <a:rPr kumimoji="0" lang="en-US" sz="2600" b="1" i="0" u="none" strike="noStrike" kern="1200" cap="none" spc="0" normalizeH="0" baseline="0" noProof="0" dirty="0">
                  <a:ln>
                    <a:noFill/>
                  </a:ln>
                  <a:solidFill>
                    <a:srgbClr val="2F65A7"/>
                  </a:solidFill>
                  <a:effectLst/>
                  <a:uLnTx/>
                  <a:uFillTx/>
                  <a:latin typeface="Poppins" pitchFamily="34" charset="0"/>
                  <a:ea typeface="Poppins" pitchFamily="34" charset="-122"/>
                  <a:cs typeface="Poppins" pitchFamily="34" charset="-120"/>
                </a:rPr>
                <a:t> /mo</a:t>
              </a:r>
              <a:endParaRPr kumimoji="0" lang="en-US" sz="64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0" name="s8a-part#28"/>
            <p:cNvSpPr txBox="1"/>
            <p:nvPr/>
          </p:nvSpPr>
          <p:spPr>
            <a:xfrm>
              <a:off x="6172200" y="3337560"/>
              <a:ext cx="2057400" cy="96012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times the average person uses their card*</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8" name="s8b#grp"/>
          <p:cNvGrpSpPr/>
          <p:nvPr/>
        </p:nvGrpSpPr>
        <p:grpSpPr>
          <a:xfrm>
            <a:off x="8759952" y="1783080"/>
            <a:ext cx="2697480" cy="2743200"/>
            <a:chOff x="8759952" y="1783080"/>
            <a:chExt cx="2697480" cy="2743200"/>
          </a:xfrm>
        </p:grpSpPr>
        <p:sp>
          <p:nvSpPr>
            <p:cNvPr id="11" name="s8b-part#29"/>
            <p:cNvSpPr/>
            <p:nvPr/>
          </p:nvSpPr>
          <p:spPr>
            <a:xfrm>
              <a:off x="8759952" y="1783080"/>
              <a:ext cx="2697480" cy="2743200"/>
            </a:xfrm>
            <a:prstGeom prst="roundRect">
              <a:avLst>
                <a:gd name="adj" fmla="val 6780"/>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2" name="s8b-part#30"/>
            <p:cNvSpPr txBox="1"/>
            <p:nvPr/>
          </p:nvSpPr>
          <p:spPr>
            <a:xfrm>
              <a:off x="8942832" y="2057400"/>
              <a:ext cx="2331720" cy="12344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85%</a:t>
              </a:r>
              <a:endParaRPr kumimoji="0" lang="en-US" sz="64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3" name="s8b-part#31"/>
            <p:cNvSpPr txBox="1"/>
            <p:nvPr/>
          </p:nvSpPr>
          <p:spPr>
            <a:xfrm>
              <a:off x="9079992" y="3337560"/>
              <a:ext cx="2057400" cy="96012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of adults have a debit card**</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sp>
        <p:nvSpPr>
          <p:cNvPr id="14" name="Shape 9"/>
          <p:cNvSpPr/>
          <p:nvPr/>
        </p:nvSpPr>
        <p:spPr>
          <a:xfrm>
            <a:off x="731520" y="4892040"/>
            <a:ext cx="10728655" cy="777240"/>
          </a:xfrm>
          <a:prstGeom prst="roundRect">
            <a:avLst>
              <a:gd name="adj" fmla="val 50000"/>
            </a:avLst>
          </a:prstGeom>
          <a:solidFill>
            <a:srgbClr val="0027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5" name="Text 10"/>
          <p:cNvSpPr txBox="1"/>
          <p:nvPr/>
        </p:nvSpPr>
        <p:spPr>
          <a:xfrm>
            <a:off x="731520" y="4892040"/>
            <a:ext cx="10728655"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You get paid on </a:t>
            </a:r>
            <a:r>
              <a:rPr kumimoji="0" lang="en-US" sz="20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every debit card transaction.</a:t>
            </a:r>
            <a:endParaRPr kumimoji="0" lang="en-US" sz="20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6" name="Text 11"/>
          <p:cNvSpPr txBox="1"/>
          <p:nvPr/>
        </p:nvSpPr>
        <p:spPr>
          <a:xfrm>
            <a:off x="731520" y="5989320"/>
            <a:ext cx="9692640" cy="365760"/>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*Pulse Debit Issuer Study (2025)     **Federal Reserve Survey of Consumers 2022     ***Credit cards coming in 2027</a:t>
            </a:r>
            <a:endParaRPr kumimoji="0" lang="en-US" sz="10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17" name="LP Frame" descr="Decorative slide frame"/>
          <p:cNvPicPr>
            <a:picLocks noGrp="1" noSelect="1" noRot="1" noChangeAspect="1" noMove="1" noResize="1" noChangeArrowheads="1"/>
          </p:cNvPicPr>
          <p:nvPr/>
        </p:nvPicPr>
        <p:blipFill>
          <a:blip r:embed="rId6"/>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731520" y="594360"/>
            <a:ext cx="10728655"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Three Accounts. </a:t>
            </a:r>
            <a:r>
              <a:rPr kumimoji="0" lang="en-US" sz="40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One Philosophy.</a:t>
            </a:r>
            <a:endParaRPr kumimoji="0" lang="en-US" sz="4000" b="0" i="0" u="none" strike="noStrike" kern="1200" cap="none" spc="0" normalizeH="0" baseline="0" noProof="0" dirty="0">
              <a:ln>
                <a:noFill/>
              </a:ln>
              <a:solidFill>
                <a:srgbClr val="000000"/>
              </a:solidFill>
              <a:effectLst/>
              <a:uLnTx/>
              <a:uFillTx/>
              <a:latin typeface="Poppins"/>
              <a:ea typeface="+mn-ea"/>
              <a:cs typeface="+mn-cs"/>
            </a:endParaRPr>
          </a:p>
        </p:txBody>
      </p:sp>
      <p:sp>
        <p:nvSpPr>
          <p:cNvPr id="3" name="Text 1"/>
          <p:cNvSpPr txBox="1"/>
          <p:nvPr/>
        </p:nvSpPr>
        <p:spPr>
          <a:xfrm>
            <a:off x="731520" y="1417320"/>
            <a:ext cx="10728655"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9D6E8"/>
                </a:solidFill>
                <a:effectLst/>
                <a:uLnTx/>
                <a:uFillTx/>
                <a:latin typeface="Poppins" pitchFamily="34" charset="0"/>
                <a:ea typeface="Poppins" pitchFamily="34" charset="-122"/>
                <a:cs typeface="Poppins" pitchFamily="34" charset="-120"/>
              </a:rPr>
              <a:t>Helping clients get more from their money.</a:t>
            </a:r>
            <a:endParaRPr kumimoji="0" lang="en-US" sz="2000" b="0" i="0" u="none" strike="noStrike" kern="1200" cap="none" spc="0" normalizeH="0" baseline="0" noProof="0" dirty="0">
              <a:ln>
                <a:noFill/>
              </a:ln>
              <a:solidFill>
                <a:srgbClr val="000000"/>
              </a:solidFill>
              <a:effectLst/>
              <a:uLnTx/>
              <a:uFillTx/>
              <a:latin typeface="Poppins"/>
              <a:ea typeface="+mn-ea"/>
              <a:cs typeface="+mn-cs"/>
            </a:endParaRPr>
          </a:p>
        </p:txBody>
      </p:sp>
      <p:grpSp>
        <p:nvGrpSpPr>
          <p:cNvPr id="16" name="s9a#grp"/>
          <p:cNvGrpSpPr/>
          <p:nvPr/>
        </p:nvGrpSpPr>
        <p:grpSpPr>
          <a:xfrm>
            <a:off x="608533" y="2170786"/>
            <a:ext cx="3659429" cy="3132734"/>
            <a:chOff x="608533" y="2170786"/>
            <a:chExt cx="3659429" cy="3132734"/>
          </a:xfrm>
        </p:grpSpPr>
        <p:pic>
          <p:nvPicPr>
            <p:cNvPr id="4" name="s9a-part#32" descr="DingoBlu Advantage Visa debit card"/>
            <p:cNvPicPr>
              <a:picLocks noChangeAspect="1"/>
            </p:cNvPicPr>
            <p:nvPr/>
          </p:nvPicPr>
          <p:blipFill>
            <a:blip r:embed="rId3"/>
            <a:stretch>
              <a:fillRect/>
            </a:stretch>
          </p:blipFill>
          <p:spPr>
            <a:xfrm>
              <a:off x="608533" y="2170786"/>
              <a:ext cx="3659429" cy="2492197"/>
            </a:xfrm>
            <a:prstGeom prst="rect">
              <a:avLst/>
            </a:prstGeom>
          </p:spPr>
        </p:pic>
        <p:sp>
          <p:nvSpPr>
            <p:cNvPr id="5" name="s9a-part#33"/>
            <p:cNvSpPr/>
            <p:nvPr/>
          </p:nvSpPr>
          <p:spPr>
            <a:xfrm>
              <a:off x="1295248" y="4709160"/>
              <a:ext cx="2286000" cy="594360"/>
            </a:xfrm>
            <a:prstGeom prst="roundRect">
              <a:avLst>
                <a:gd name="adj" fmla="val 50000"/>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6" name="s9a-part#34"/>
            <p:cNvSpPr txBox="1"/>
            <p:nvPr/>
          </p:nvSpPr>
          <p:spPr>
            <a:xfrm>
              <a:off x="1295248" y="4709160"/>
              <a:ext cx="228600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Advantage</a:t>
              </a:r>
              <a:endParaRPr kumimoji="0" lang="en-US" sz="19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5" name="s9b#grp"/>
          <p:cNvGrpSpPr/>
          <p:nvPr/>
        </p:nvGrpSpPr>
        <p:grpSpPr>
          <a:xfrm>
            <a:off x="4266133" y="2170786"/>
            <a:ext cx="3659429" cy="3132734"/>
            <a:chOff x="4266133" y="2170786"/>
            <a:chExt cx="3659429" cy="3132734"/>
          </a:xfrm>
        </p:grpSpPr>
        <p:pic>
          <p:nvPicPr>
            <p:cNvPr id="7" name="s9b-part#35" descr="DingoBlu Premier Visa debit card"/>
            <p:cNvPicPr>
              <a:picLocks noChangeAspect="1"/>
            </p:cNvPicPr>
            <p:nvPr/>
          </p:nvPicPr>
          <p:blipFill>
            <a:blip r:embed="rId4"/>
            <a:stretch>
              <a:fillRect/>
            </a:stretch>
          </p:blipFill>
          <p:spPr>
            <a:xfrm>
              <a:off x="4266133" y="2170786"/>
              <a:ext cx="3659429" cy="2492197"/>
            </a:xfrm>
            <a:prstGeom prst="rect">
              <a:avLst/>
            </a:prstGeom>
          </p:spPr>
        </p:pic>
        <p:sp>
          <p:nvSpPr>
            <p:cNvPr id="8" name="s9b-part#36"/>
            <p:cNvSpPr/>
            <p:nvPr/>
          </p:nvSpPr>
          <p:spPr>
            <a:xfrm>
              <a:off x="4952848" y="4709160"/>
              <a:ext cx="2286000" cy="594360"/>
            </a:xfrm>
            <a:prstGeom prst="roundRect">
              <a:avLst>
                <a:gd name="adj" fmla="val 50000"/>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9" name="s9b-part#37"/>
            <p:cNvSpPr txBox="1"/>
            <p:nvPr/>
          </p:nvSpPr>
          <p:spPr>
            <a:xfrm>
              <a:off x="4952848" y="4709160"/>
              <a:ext cx="228600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Premier</a:t>
              </a:r>
              <a:endParaRPr kumimoji="0" lang="en-US" sz="19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14" name="s9c#grp"/>
          <p:cNvGrpSpPr/>
          <p:nvPr/>
        </p:nvGrpSpPr>
        <p:grpSpPr>
          <a:xfrm>
            <a:off x="7923733" y="2170786"/>
            <a:ext cx="3659429" cy="3132734"/>
            <a:chOff x="7923733" y="2170786"/>
            <a:chExt cx="3659429" cy="3132734"/>
          </a:xfrm>
        </p:grpSpPr>
        <p:pic>
          <p:nvPicPr>
            <p:cNvPr id="10" name="s9c-part#38" descr="DingoBlu Signature Visa debit card"/>
            <p:cNvPicPr>
              <a:picLocks noChangeAspect="1"/>
            </p:cNvPicPr>
            <p:nvPr/>
          </p:nvPicPr>
          <p:blipFill>
            <a:blip r:embed="rId5"/>
            <a:stretch>
              <a:fillRect/>
            </a:stretch>
          </p:blipFill>
          <p:spPr>
            <a:xfrm>
              <a:off x="7923733" y="2170786"/>
              <a:ext cx="3659429" cy="2492197"/>
            </a:xfrm>
            <a:prstGeom prst="rect">
              <a:avLst/>
            </a:prstGeom>
          </p:spPr>
        </p:pic>
        <p:sp>
          <p:nvSpPr>
            <p:cNvPr id="11" name="s9c-part#39"/>
            <p:cNvSpPr/>
            <p:nvPr/>
          </p:nvSpPr>
          <p:spPr>
            <a:xfrm>
              <a:off x="8610448" y="4709160"/>
              <a:ext cx="2286000" cy="594360"/>
            </a:xfrm>
            <a:prstGeom prst="roundRect">
              <a:avLst>
                <a:gd name="adj" fmla="val 50000"/>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2" name="s9c-part#40"/>
            <p:cNvSpPr txBox="1"/>
            <p:nvPr/>
          </p:nvSpPr>
          <p:spPr>
            <a:xfrm>
              <a:off x="8610448" y="4709160"/>
              <a:ext cx="228600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Signature</a:t>
              </a:r>
              <a:endParaRPr kumimoji="0" lang="en-US" sz="1900" b="0" i="0" u="none" strike="noStrike" kern="1200" cap="none" spc="0" normalizeH="0" baseline="0" noProof="0" dirty="0">
                <a:ln>
                  <a:noFill/>
                </a:ln>
                <a:solidFill>
                  <a:srgbClr val="000000"/>
                </a:solidFill>
                <a:effectLst/>
                <a:uLnTx/>
                <a:uFillTx/>
                <a:latin typeface="Poppins"/>
                <a:ea typeface="+mn-ea"/>
                <a:cs typeface="+mn-cs"/>
              </a:endParaRPr>
            </a:p>
          </p:txBody>
        </p:sp>
      </p:grpSp>
      <p:pic>
        <p:nvPicPr>
          <p:cNvPr id="13" name="LP Frame" descr="Decorative slide frame"/>
          <p:cNvPicPr>
            <a:picLocks noGrp="1" noSelect="1" noRot="1" noChangeAspect="1" noMove="1" noResize="1" noChangeArrowheads="1"/>
          </p:cNvPicPr>
          <p:nvPr/>
        </p:nvPicPr>
        <p:blipFill>
          <a:blip r:embed="rId6"/>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additive="base">
                                        <p:cTn id="8" dur="1000" fill="hold"/>
                                        <p:tgtEl>
                                          <p:spTgt spid="16"/>
                                        </p:tgtEl>
                                        <p:attrNameLst>
                                          <p:attrName>ppt_x</p:attrName>
                                        </p:attrNameLst>
                                      </p:cBhvr>
                                      <p:tavLst>
                                        <p:tav tm="0">
                                          <p:val>
                                            <p:strVal val="#ppt_x"/>
                                          </p:val>
                                        </p:tav>
                                        <p:tav tm="100000">
                                          <p:val>
                                            <p:strVal val="#ppt_x"/>
                                          </p:val>
                                        </p:tav>
                                      </p:tavLst>
                                    </p:anim>
                                    <p:anim calcmode="lin" valueType="num">
                                      <p:cBhvr additive="base">
                                        <p:cTn id="9" dur="1000" decel="100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decel="100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additive="base">
                                        <p:cTn id="20" dur="1000" fill="hold"/>
                                        <p:tgtEl>
                                          <p:spTgt spid="14"/>
                                        </p:tgtEl>
                                        <p:attrNameLst>
                                          <p:attrName>ppt_x</p:attrName>
                                        </p:attrNameLst>
                                      </p:cBhvr>
                                      <p:tavLst>
                                        <p:tav tm="0">
                                          <p:val>
                                            <p:strVal val="#ppt_x"/>
                                          </p:val>
                                        </p:tav>
                                        <p:tav tm="100000">
                                          <p:val>
                                            <p:strVal val="#ppt_x"/>
                                          </p:val>
                                        </p:tav>
                                      </p:tavLst>
                                    </p:anim>
                                    <p:anim calcmode="lin" valueType="num">
                                      <p:cBhvr additive="base">
                                        <p:cTn id="21" dur="1000" decel="100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DingoBlu Financial logo"/>
          <p:cNvPicPr>
            <a:picLocks noChangeAspect="1"/>
          </p:cNvPicPr>
          <p:nvPr/>
        </p:nvPicPr>
        <p:blipFill>
          <a:blip r:embed="rId3"/>
          <a:stretch>
            <a:fillRect/>
          </a:stretch>
        </p:blipFill>
        <p:spPr>
          <a:xfrm>
            <a:off x="731520" y="1417320"/>
            <a:ext cx="3840480" cy="996696"/>
          </a:xfrm>
          <a:prstGeom prst="rect">
            <a:avLst/>
          </a:prstGeom>
        </p:spPr>
      </p:pic>
      <p:sp>
        <p:nvSpPr>
          <p:cNvPr id="3" name="Text 0"/>
          <p:cNvSpPr txBox="1"/>
          <p:nvPr/>
        </p:nvSpPr>
        <p:spPr>
          <a:xfrm>
            <a:off x="731520" y="2834640"/>
            <a:ext cx="54864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600" normalizeH="0" baseline="0" noProof="0" dirty="0">
                <a:ln>
                  <a:noFill/>
                </a:ln>
                <a:solidFill>
                  <a:srgbClr val="00AFF0"/>
                </a:solidFill>
                <a:effectLst/>
                <a:uLnTx/>
                <a:uFillTx/>
                <a:latin typeface="Poppins" pitchFamily="34" charset="0"/>
                <a:ea typeface="Poppins" pitchFamily="34" charset="-122"/>
                <a:cs typeface="Poppins" pitchFamily="34" charset="-120"/>
              </a:rPr>
              <a:t>THE DINGOBLU APP</a:t>
            </a:r>
            <a:endParaRPr kumimoji="0" lang="en-US" sz="1400" b="0" i="0" u="none" strike="noStrike" kern="1200" cap="none" spc="0" normalizeH="0" baseline="0" noProof="0" dirty="0">
              <a:ln>
                <a:noFill/>
              </a:ln>
              <a:solidFill>
                <a:srgbClr val="000000"/>
              </a:solidFill>
              <a:effectLst/>
              <a:uLnTx/>
              <a:uFillTx/>
              <a:latin typeface="Poppins"/>
              <a:ea typeface="+mn-ea"/>
              <a:cs typeface="+mn-cs"/>
            </a:endParaRPr>
          </a:p>
        </p:txBody>
      </p:sp>
      <p:sp>
        <p:nvSpPr>
          <p:cNvPr id="4" name="Text 1"/>
          <p:cNvSpPr txBox="1"/>
          <p:nvPr/>
        </p:nvSpPr>
        <p:spPr>
          <a:xfrm>
            <a:off x="731520" y="3200400"/>
            <a:ext cx="5852160" cy="17373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Cash Back</a:t>
            </a:r>
            <a:endParaRPr kumimoji="0" lang="en-US" sz="5200" b="0" i="0" u="none" strike="noStrike" kern="1200" cap="none" spc="0" normalizeH="0" baseline="0" noProof="0" dirty="0">
              <a:ln>
                <a:noFill/>
              </a:ln>
              <a:solidFill>
                <a:srgbClr val="000000"/>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00AFF0"/>
                </a:solidFill>
                <a:effectLst/>
                <a:uLnTx/>
                <a:uFillTx/>
                <a:latin typeface="Poppins" pitchFamily="34" charset="0"/>
                <a:ea typeface="Poppins" pitchFamily="34" charset="-122"/>
                <a:cs typeface="Poppins" pitchFamily="34" charset="-120"/>
              </a:rPr>
              <a:t>Rewards App</a:t>
            </a:r>
            <a:endParaRPr kumimoji="0" lang="en-US" sz="52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5" name="s10a#0" descr="Hand holding a phone showing the DingoBlu cash back app"/>
          <p:cNvPicPr>
            <a:picLocks noChangeAspect="1"/>
          </p:cNvPicPr>
          <p:nvPr/>
        </p:nvPicPr>
        <p:blipFill>
          <a:blip r:embed="rId4"/>
          <a:stretch>
            <a:fillRect/>
          </a:stretch>
        </p:blipFill>
        <p:spPr>
          <a:xfrm>
            <a:off x="7312036" y="457200"/>
            <a:ext cx="4879659" cy="6400800"/>
          </a:xfrm>
          <a:prstGeom prst="rect">
            <a:avLst/>
          </a:prstGeom>
        </p:spPr>
      </p:pic>
      <p:pic>
        <p:nvPicPr>
          <p:cNvPr id="6" name="LP Frame" descr="Decorative slide frame"/>
          <p:cNvPicPr>
            <a:picLocks noGrp="1" noSelect="1" noRot="1" noChangeAspect="1" noMove="1" noResize="1" noChangeArrowheads="1"/>
          </p:cNvPicPr>
          <p:nvPr/>
        </p:nvPicPr>
        <p:blipFill>
          <a:blip r:embed="rId5"/>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548640" y="246888"/>
            <a:ext cx="11094415" cy="292608"/>
          </a:xfrm>
          <a:prstGeom prst="rect">
            <a:avLst/>
          </a:prstGeom>
          <a:noFill/>
          <a:ln/>
        </p:spPr>
        <p:txBody>
          <a:bodyPr wrap="square" lIns="0" tIns="0" rIns="0" bIns="0" rtlCol="0" anchor="ctr"/>
          <a:lstStyle/>
          <a:p>
            <a:pPr marL="0" indent="0" algn="ctr">
              <a:buNone/>
            </a:pPr>
            <a:r>
              <a:rPr lang="en-US" sz="1200" b="1" kern="0" spc="500" dirty="0">
                <a:solidFill>
                  <a:srgbClr val="00AFF0"/>
                </a:solidFill>
                <a:latin typeface="Poppins" pitchFamily="34" charset="0"/>
                <a:ea typeface="Poppins" pitchFamily="34" charset="-122"/>
                <a:cs typeface="Poppins" pitchFamily="34" charset="-120"/>
              </a:rPr>
              <a:t>LOYALTY AND REWARDS</a:t>
            </a:r>
            <a:endParaRPr lang="en-US" sz="1200" dirty="0"/>
          </a:p>
        </p:txBody>
      </p:sp>
      <p:sp>
        <p:nvSpPr>
          <p:cNvPr id="3" name="Text 1"/>
          <p:cNvSpPr>
            <a:spLocks noGrp="1"/>
          </p:cNvSpPr>
          <p:nvPr>
            <p:ph type="title" idx="104" hasCustomPrompt="1"/>
          </p:nvPr>
        </p:nvSpPr>
        <p:spPr>
          <a:xfrm>
            <a:off x="548640" y="548640"/>
            <a:ext cx="11094415" cy="685800"/>
          </a:xfrm>
          <a:prstGeom prst="rect">
            <a:avLst/>
          </a:prstGeom>
          <a:noFill/>
          <a:ln/>
        </p:spPr>
        <p:txBody>
          <a:bodyPr wrap="square" lIns="0" tIns="0" rIns="0" bIns="0" rtlCol="0" anchor="ctr"/>
          <a:lstStyle/>
          <a:p>
            <a:pPr marL="0" indent="0" algn="ctr">
              <a:buNone/>
            </a:pPr>
            <a:r>
              <a:rPr lang="en-US" sz="3200" b="1" dirty="0">
                <a:solidFill>
                  <a:srgbClr val="FFFFFF"/>
                </a:solidFill>
                <a:latin typeface="Poppins" pitchFamily="34" charset="0"/>
                <a:ea typeface="Poppins" pitchFamily="34" charset="-122"/>
                <a:cs typeface="Poppins" pitchFamily="34" charset="-120"/>
              </a:rPr>
              <a:t>Discount Platform </a:t>
            </a:r>
            <a:r>
              <a:rPr lang="en-US" sz="3200" b="1" dirty="0">
                <a:solidFill>
                  <a:srgbClr val="00AFF0"/>
                </a:solidFill>
                <a:latin typeface="Poppins" pitchFamily="34" charset="0"/>
                <a:ea typeface="Poppins" pitchFamily="34" charset="-122"/>
                <a:cs typeface="Poppins" pitchFamily="34" charset="-120"/>
              </a:rPr>
              <a:t>Plus Cash Back</a:t>
            </a:r>
            <a:endParaRPr lang="en-US" sz="3200" dirty="0"/>
          </a:p>
        </p:txBody>
      </p:sp>
      <p:pic>
        <p:nvPicPr>
          <p:cNvPr id="4" name="Image 0" descr="Advantage card"/>
          <p:cNvPicPr>
            <a:picLocks noChangeAspect="1"/>
          </p:cNvPicPr>
          <p:nvPr/>
        </p:nvPicPr>
        <p:blipFill>
          <a:blip r:embed="rId3"/>
          <a:stretch>
            <a:fillRect/>
          </a:stretch>
        </p:blipFill>
        <p:spPr>
          <a:xfrm>
            <a:off x="5806440" y="1645920"/>
            <a:ext cx="1051560" cy="662483"/>
          </a:xfrm>
          <a:prstGeom prst="rect">
            <a:avLst/>
          </a:prstGeom>
        </p:spPr>
      </p:pic>
      <p:sp>
        <p:nvSpPr>
          <p:cNvPr id="5" name="Text 2"/>
          <p:cNvSpPr txBox="1"/>
          <p:nvPr/>
        </p:nvSpPr>
        <p:spPr>
          <a:xfrm>
            <a:off x="5349240" y="2359152"/>
            <a:ext cx="196596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Advantage</a:t>
            </a:r>
            <a:endParaRPr kumimoji="0" lang="en-US" sz="16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6" name="Image 1" descr="Premier card"/>
          <p:cNvPicPr>
            <a:picLocks noChangeAspect="1"/>
          </p:cNvPicPr>
          <p:nvPr/>
        </p:nvPicPr>
        <p:blipFill>
          <a:blip r:embed="rId4"/>
          <a:stretch>
            <a:fillRect/>
          </a:stretch>
        </p:blipFill>
        <p:spPr>
          <a:xfrm>
            <a:off x="7882128" y="1645920"/>
            <a:ext cx="1051560" cy="662483"/>
          </a:xfrm>
          <a:prstGeom prst="rect">
            <a:avLst/>
          </a:prstGeom>
        </p:spPr>
      </p:pic>
      <p:sp>
        <p:nvSpPr>
          <p:cNvPr id="7" name="Text 3"/>
          <p:cNvSpPr txBox="1"/>
          <p:nvPr/>
        </p:nvSpPr>
        <p:spPr>
          <a:xfrm>
            <a:off x="7424928" y="2359152"/>
            <a:ext cx="196596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Premier</a:t>
            </a:r>
            <a:endParaRPr kumimoji="0" lang="en-US" sz="16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8" name="Image 2" descr="Signature card"/>
          <p:cNvPicPr>
            <a:picLocks noChangeAspect="1"/>
          </p:cNvPicPr>
          <p:nvPr/>
        </p:nvPicPr>
        <p:blipFill>
          <a:blip r:embed="rId5"/>
          <a:stretch>
            <a:fillRect/>
          </a:stretch>
        </p:blipFill>
        <p:spPr>
          <a:xfrm>
            <a:off x="9957816" y="1645920"/>
            <a:ext cx="1051560" cy="662483"/>
          </a:xfrm>
          <a:prstGeom prst="rect">
            <a:avLst/>
          </a:prstGeom>
        </p:spPr>
      </p:pic>
      <p:sp>
        <p:nvSpPr>
          <p:cNvPr id="9" name="Text 4"/>
          <p:cNvSpPr txBox="1"/>
          <p:nvPr/>
        </p:nvSpPr>
        <p:spPr>
          <a:xfrm>
            <a:off x="9500616" y="2359152"/>
            <a:ext cx="196596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Signature</a:t>
            </a:r>
            <a:endParaRPr kumimoji="0" lang="en-US" sz="1600" b="0" i="0" u="none" strike="noStrike" kern="1200" cap="none" spc="0" normalizeH="0" baseline="0" noProof="0" dirty="0">
              <a:ln>
                <a:noFill/>
              </a:ln>
              <a:solidFill>
                <a:srgbClr val="000000"/>
              </a:solidFill>
              <a:effectLst/>
              <a:uLnTx/>
              <a:uFillTx/>
              <a:latin typeface="Poppins"/>
              <a:ea typeface="+mn-ea"/>
              <a:cs typeface="+mn-cs"/>
            </a:endParaRPr>
          </a:p>
        </p:txBody>
      </p:sp>
      <p:sp>
        <p:nvSpPr>
          <p:cNvPr id="10" name="s11r0#41"/>
          <p:cNvSpPr/>
          <p:nvPr/>
        </p:nvSpPr>
        <p:spPr>
          <a:xfrm>
            <a:off x="731520" y="2880360"/>
            <a:ext cx="10728655" cy="694944"/>
          </a:xfrm>
          <a:prstGeom prst="roundRect">
            <a:avLst>
              <a:gd name="adj" fmla="val 15789"/>
            </a:avLst>
          </a:prstGeom>
          <a:solidFill>
            <a:srgbClr val="F3F6FA"/>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1" name="s11r0#42"/>
          <p:cNvSpPr/>
          <p:nvPr/>
        </p:nvSpPr>
        <p:spPr>
          <a:xfrm>
            <a:off x="896112" y="2999232"/>
            <a:ext cx="457200" cy="457200"/>
          </a:xfrm>
          <a:prstGeom prst="ellipse">
            <a:avLst/>
          </a:prstGeom>
          <a:solidFill>
            <a:srgbClr val="FFFFFF"/>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2" name="s11r0#43" descr="Category icon"/>
          <p:cNvPicPr>
            <a:picLocks noChangeAspect="1"/>
          </p:cNvPicPr>
          <p:nvPr/>
        </p:nvPicPr>
        <p:blipFill>
          <a:blip r:embed="rId6"/>
          <a:stretch>
            <a:fillRect/>
          </a:stretch>
        </p:blipFill>
        <p:spPr>
          <a:xfrm>
            <a:off x="969264" y="3081528"/>
            <a:ext cx="310896" cy="256489"/>
          </a:xfrm>
          <a:prstGeom prst="rect">
            <a:avLst/>
          </a:prstGeom>
        </p:spPr>
      </p:pic>
      <p:sp>
        <p:nvSpPr>
          <p:cNvPr id="13" name="s11r0#44"/>
          <p:cNvSpPr txBox="1"/>
          <p:nvPr/>
        </p:nvSpPr>
        <p:spPr>
          <a:xfrm>
            <a:off x="1508760" y="2880360"/>
            <a:ext cx="3611880" cy="6949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Cash Back Travel for All Hotels</a:t>
            </a:r>
            <a:endParaRPr kumimoji="0" lang="en-US" sz="15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14" name="s11r0#45" descr="Included"/>
          <p:cNvPicPr>
            <a:picLocks noChangeAspect="1"/>
          </p:cNvPicPr>
          <p:nvPr/>
        </p:nvPicPr>
        <p:blipFill>
          <a:blip r:embed="rId7"/>
          <a:stretch>
            <a:fillRect/>
          </a:stretch>
        </p:blipFill>
        <p:spPr>
          <a:xfrm>
            <a:off x="6126480" y="3022092"/>
            <a:ext cx="411480" cy="411480"/>
          </a:xfrm>
          <a:prstGeom prst="rect">
            <a:avLst/>
          </a:prstGeom>
        </p:spPr>
      </p:pic>
      <p:pic>
        <p:nvPicPr>
          <p:cNvPr id="15" name="s11r0#46" descr="Included"/>
          <p:cNvPicPr>
            <a:picLocks noChangeAspect="1"/>
          </p:cNvPicPr>
          <p:nvPr/>
        </p:nvPicPr>
        <p:blipFill>
          <a:blip r:embed="rId7"/>
          <a:stretch>
            <a:fillRect/>
          </a:stretch>
        </p:blipFill>
        <p:spPr>
          <a:xfrm>
            <a:off x="8202168" y="3022092"/>
            <a:ext cx="411480" cy="411480"/>
          </a:xfrm>
          <a:prstGeom prst="rect">
            <a:avLst/>
          </a:prstGeom>
        </p:spPr>
      </p:pic>
      <p:pic>
        <p:nvPicPr>
          <p:cNvPr id="16" name="s11r0#47" descr="Included"/>
          <p:cNvPicPr>
            <a:picLocks noChangeAspect="1"/>
          </p:cNvPicPr>
          <p:nvPr/>
        </p:nvPicPr>
        <p:blipFill>
          <a:blip r:embed="rId7"/>
          <a:stretch>
            <a:fillRect/>
          </a:stretch>
        </p:blipFill>
        <p:spPr>
          <a:xfrm>
            <a:off x="10277856" y="3022092"/>
            <a:ext cx="411480" cy="411480"/>
          </a:xfrm>
          <a:prstGeom prst="rect">
            <a:avLst/>
          </a:prstGeom>
        </p:spPr>
      </p:pic>
      <p:sp>
        <p:nvSpPr>
          <p:cNvPr id="17" name="s11r1#48"/>
          <p:cNvSpPr/>
          <p:nvPr/>
        </p:nvSpPr>
        <p:spPr>
          <a:xfrm>
            <a:off x="731520" y="3666744"/>
            <a:ext cx="10728655" cy="694944"/>
          </a:xfrm>
          <a:prstGeom prst="roundRect">
            <a:avLst>
              <a:gd name="adj" fmla="val 15789"/>
            </a:avLst>
          </a:prstGeom>
          <a:solidFill>
            <a:srgbClr val="FFFFFF"/>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18" name="s11r1#49"/>
          <p:cNvSpPr/>
          <p:nvPr/>
        </p:nvSpPr>
        <p:spPr>
          <a:xfrm>
            <a:off x="896112" y="3785616"/>
            <a:ext cx="457200" cy="457200"/>
          </a:xfrm>
          <a:prstGeom prst="ellipse">
            <a:avLst/>
          </a:prstGeom>
          <a:solidFill>
            <a:srgbClr val="FFFFFF"/>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9" name="s11r1#50" descr="Category icon"/>
          <p:cNvPicPr>
            <a:picLocks noChangeAspect="1"/>
          </p:cNvPicPr>
          <p:nvPr/>
        </p:nvPicPr>
        <p:blipFill>
          <a:blip r:embed="rId8"/>
          <a:stretch>
            <a:fillRect/>
          </a:stretch>
        </p:blipFill>
        <p:spPr>
          <a:xfrm>
            <a:off x="969264" y="3867912"/>
            <a:ext cx="310896" cy="256489"/>
          </a:xfrm>
          <a:prstGeom prst="rect">
            <a:avLst/>
          </a:prstGeom>
        </p:spPr>
      </p:pic>
      <p:sp>
        <p:nvSpPr>
          <p:cNvPr id="20" name="s11r1#51"/>
          <p:cNvSpPr txBox="1"/>
          <p:nvPr/>
        </p:nvSpPr>
        <p:spPr>
          <a:xfrm>
            <a:off x="1508760" y="3666744"/>
            <a:ext cx="3611880" cy="6949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Cash Back Rental Cars</a:t>
            </a:r>
            <a:endParaRPr kumimoji="0" lang="en-US" sz="15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21" name="s11r1#52" descr="Included"/>
          <p:cNvPicPr>
            <a:picLocks noChangeAspect="1"/>
          </p:cNvPicPr>
          <p:nvPr/>
        </p:nvPicPr>
        <p:blipFill>
          <a:blip r:embed="rId7"/>
          <a:stretch>
            <a:fillRect/>
          </a:stretch>
        </p:blipFill>
        <p:spPr>
          <a:xfrm>
            <a:off x="6126480" y="3808476"/>
            <a:ext cx="411480" cy="411480"/>
          </a:xfrm>
          <a:prstGeom prst="rect">
            <a:avLst/>
          </a:prstGeom>
        </p:spPr>
      </p:pic>
      <p:pic>
        <p:nvPicPr>
          <p:cNvPr id="22" name="s11r1#53" descr="Included"/>
          <p:cNvPicPr>
            <a:picLocks noChangeAspect="1"/>
          </p:cNvPicPr>
          <p:nvPr/>
        </p:nvPicPr>
        <p:blipFill>
          <a:blip r:embed="rId7"/>
          <a:stretch>
            <a:fillRect/>
          </a:stretch>
        </p:blipFill>
        <p:spPr>
          <a:xfrm>
            <a:off x="8202168" y="3808476"/>
            <a:ext cx="411480" cy="411480"/>
          </a:xfrm>
          <a:prstGeom prst="rect">
            <a:avLst/>
          </a:prstGeom>
        </p:spPr>
      </p:pic>
      <p:pic>
        <p:nvPicPr>
          <p:cNvPr id="23" name="s11r1#54" descr="Included"/>
          <p:cNvPicPr>
            <a:picLocks noChangeAspect="1"/>
          </p:cNvPicPr>
          <p:nvPr/>
        </p:nvPicPr>
        <p:blipFill>
          <a:blip r:embed="rId7"/>
          <a:stretch>
            <a:fillRect/>
          </a:stretch>
        </p:blipFill>
        <p:spPr>
          <a:xfrm>
            <a:off x="10277856" y="3808476"/>
            <a:ext cx="411480" cy="411480"/>
          </a:xfrm>
          <a:prstGeom prst="rect">
            <a:avLst/>
          </a:prstGeom>
        </p:spPr>
      </p:pic>
      <p:sp>
        <p:nvSpPr>
          <p:cNvPr id="24" name="s11r2#55"/>
          <p:cNvSpPr/>
          <p:nvPr/>
        </p:nvSpPr>
        <p:spPr>
          <a:xfrm>
            <a:off x="731520" y="4453128"/>
            <a:ext cx="10728655" cy="694944"/>
          </a:xfrm>
          <a:prstGeom prst="roundRect">
            <a:avLst>
              <a:gd name="adj" fmla="val 15789"/>
            </a:avLst>
          </a:prstGeom>
          <a:solidFill>
            <a:srgbClr val="F3F6FA"/>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25" name="s11r2#56"/>
          <p:cNvSpPr/>
          <p:nvPr/>
        </p:nvSpPr>
        <p:spPr>
          <a:xfrm>
            <a:off x="896112" y="4572000"/>
            <a:ext cx="457200" cy="457200"/>
          </a:xfrm>
          <a:prstGeom prst="ellipse">
            <a:avLst/>
          </a:prstGeom>
          <a:solidFill>
            <a:srgbClr val="FFFFFF"/>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26" name="s11r2#57" descr="Category icon"/>
          <p:cNvPicPr>
            <a:picLocks noChangeAspect="1"/>
          </p:cNvPicPr>
          <p:nvPr/>
        </p:nvPicPr>
        <p:blipFill>
          <a:blip r:embed="rId9"/>
          <a:stretch>
            <a:fillRect/>
          </a:stretch>
        </p:blipFill>
        <p:spPr>
          <a:xfrm>
            <a:off x="969264" y="4654296"/>
            <a:ext cx="310896" cy="256489"/>
          </a:xfrm>
          <a:prstGeom prst="rect">
            <a:avLst/>
          </a:prstGeom>
        </p:spPr>
      </p:pic>
      <p:sp>
        <p:nvSpPr>
          <p:cNvPr id="27" name="s11r2#58"/>
          <p:cNvSpPr txBox="1"/>
          <p:nvPr/>
        </p:nvSpPr>
        <p:spPr>
          <a:xfrm>
            <a:off x="1508760" y="4453128"/>
            <a:ext cx="3611880" cy="6949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Cash Back Food Delivery for DoorDash / Uber Eats</a:t>
            </a:r>
            <a:endParaRPr kumimoji="0" lang="en-US" sz="15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28" name="s11r2#59" descr="Included"/>
          <p:cNvPicPr>
            <a:picLocks noChangeAspect="1"/>
          </p:cNvPicPr>
          <p:nvPr/>
        </p:nvPicPr>
        <p:blipFill>
          <a:blip r:embed="rId7"/>
          <a:stretch>
            <a:fillRect/>
          </a:stretch>
        </p:blipFill>
        <p:spPr>
          <a:xfrm>
            <a:off x="8202168" y="4594860"/>
            <a:ext cx="411480" cy="411480"/>
          </a:xfrm>
          <a:prstGeom prst="rect">
            <a:avLst/>
          </a:prstGeom>
        </p:spPr>
      </p:pic>
      <p:sp>
        <p:nvSpPr>
          <p:cNvPr id="29" name="s11r2#60"/>
          <p:cNvSpPr txBox="1"/>
          <p:nvPr/>
        </p:nvSpPr>
        <p:spPr>
          <a:xfrm>
            <a:off x="8654796" y="4526280"/>
            <a:ext cx="457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F65A7"/>
                </a:solidFill>
                <a:effectLst/>
                <a:uLnTx/>
                <a:uFillTx/>
                <a:latin typeface="Poppins" pitchFamily="34" charset="0"/>
                <a:ea typeface="Poppins" pitchFamily="34" charset="-122"/>
                <a:cs typeface="Poppins" pitchFamily="34" charset="-120"/>
              </a:rPr>
              <a:t>*</a:t>
            </a:r>
            <a:endParaRPr kumimoji="0" lang="en-US" sz="12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30" name="s11r2#61" descr="Included"/>
          <p:cNvPicPr>
            <a:picLocks noChangeAspect="1"/>
          </p:cNvPicPr>
          <p:nvPr/>
        </p:nvPicPr>
        <p:blipFill>
          <a:blip r:embed="rId7"/>
          <a:stretch>
            <a:fillRect/>
          </a:stretch>
        </p:blipFill>
        <p:spPr>
          <a:xfrm>
            <a:off x="10277856" y="4594860"/>
            <a:ext cx="411480" cy="411480"/>
          </a:xfrm>
          <a:prstGeom prst="rect">
            <a:avLst/>
          </a:prstGeom>
        </p:spPr>
      </p:pic>
      <p:sp>
        <p:nvSpPr>
          <p:cNvPr id="31" name="s11r2#62"/>
          <p:cNvSpPr txBox="1"/>
          <p:nvPr/>
        </p:nvSpPr>
        <p:spPr>
          <a:xfrm>
            <a:off x="10730484" y="4526280"/>
            <a:ext cx="457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F65A7"/>
                </a:solidFill>
                <a:effectLst/>
                <a:uLnTx/>
                <a:uFillTx/>
                <a:latin typeface="Poppins" pitchFamily="34" charset="0"/>
                <a:ea typeface="Poppins" pitchFamily="34" charset="-122"/>
                <a:cs typeface="Poppins" pitchFamily="34" charset="-120"/>
              </a:rPr>
              <a:t>**</a:t>
            </a:r>
            <a:endParaRPr kumimoji="0" lang="en-US" sz="1200" b="0" i="0" u="none" strike="noStrike" kern="1200" cap="none" spc="0" normalizeH="0" baseline="0" noProof="0" dirty="0">
              <a:ln>
                <a:noFill/>
              </a:ln>
              <a:solidFill>
                <a:srgbClr val="000000"/>
              </a:solidFill>
              <a:effectLst/>
              <a:uLnTx/>
              <a:uFillTx/>
              <a:latin typeface="Poppins"/>
              <a:ea typeface="+mn-ea"/>
              <a:cs typeface="+mn-cs"/>
            </a:endParaRPr>
          </a:p>
        </p:txBody>
      </p:sp>
      <p:sp>
        <p:nvSpPr>
          <p:cNvPr id="32" name="s11r3#63"/>
          <p:cNvSpPr/>
          <p:nvPr/>
        </p:nvSpPr>
        <p:spPr>
          <a:xfrm>
            <a:off x="731520" y="5239512"/>
            <a:ext cx="10728655" cy="694944"/>
          </a:xfrm>
          <a:prstGeom prst="roundRect">
            <a:avLst>
              <a:gd name="adj" fmla="val 15789"/>
            </a:avLst>
          </a:prstGeom>
          <a:solidFill>
            <a:srgbClr val="FFFFFF"/>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sp>
        <p:nvSpPr>
          <p:cNvPr id="33" name="s11r3#64"/>
          <p:cNvSpPr/>
          <p:nvPr/>
        </p:nvSpPr>
        <p:spPr>
          <a:xfrm>
            <a:off x="896112" y="5358384"/>
            <a:ext cx="457200" cy="457200"/>
          </a:xfrm>
          <a:prstGeom prst="ellipse">
            <a:avLst/>
          </a:prstGeom>
          <a:solidFill>
            <a:srgbClr val="FFFFFF"/>
          </a:solidFill>
          <a:ln w="9525">
            <a:solidFill>
              <a:srgbClr val="DCE6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34" name="s11r3#65" descr="Category icon"/>
          <p:cNvPicPr>
            <a:picLocks noChangeAspect="1"/>
          </p:cNvPicPr>
          <p:nvPr/>
        </p:nvPicPr>
        <p:blipFill>
          <a:blip r:embed="rId10"/>
          <a:stretch>
            <a:fillRect/>
          </a:stretch>
        </p:blipFill>
        <p:spPr>
          <a:xfrm>
            <a:off x="969264" y="5440680"/>
            <a:ext cx="310896" cy="256489"/>
          </a:xfrm>
          <a:prstGeom prst="rect">
            <a:avLst/>
          </a:prstGeom>
        </p:spPr>
      </p:pic>
      <p:sp>
        <p:nvSpPr>
          <p:cNvPr id="35" name="s11r3#66"/>
          <p:cNvSpPr txBox="1"/>
          <p:nvPr/>
        </p:nvSpPr>
        <p:spPr>
          <a:xfrm>
            <a:off x="1508760" y="5239512"/>
            <a:ext cx="3611880" cy="6949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Cash Back Fuel</a:t>
            </a:r>
            <a:endParaRPr kumimoji="0" lang="en-US" sz="15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36" name="s11r3#67" descr="Included"/>
          <p:cNvPicPr>
            <a:picLocks noChangeAspect="1"/>
          </p:cNvPicPr>
          <p:nvPr/>
        </p:nvPicPr>
        <p:blipFill>
          <a:blip r:embed="rId7"/>
          <a:stretch>
            <a:fillRect/>
          </a:stretch>
        </p:blipFill>
        <p:spPr>
          <a:xfrm>
            <a:off x="10277856" y="5381244"/>
            <a:ext cx="411480" cy="411480"/>
          </a:xfrm>
          <a:prstGeom prst="rect">
            <a:avLst/>
          </a:prstGeom>
        </p:spPr>
      </p:pic>
      <p:sp>
        <p:nvSpPr>
          <p:cNvPr id="37" name="s11r3#68"/>
          <p:cNvSpPr txBox="1"/>
          <p:nvPr/>
        </p:nvSpPr>
        <p:spPr>
          <a:xfrm>
            <a:off x="10730484" y="5312664"/>
            <a:ext cx="457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F65A7"/>
                </a:solidFill>
                <a:effectLst/>
                <a:uLnTx/>
                <a:uFillTx/>
                <a:latin typeface="Poppins" pitchFamily="34" charset="0"/>
                <a:ea typeface="Poppins" pitchFamily="34" charset="-122"/>
                <a:cs typeface="Poppins" pitchFamily="34" charset="-120"/>
              </a:rPr>
              <a:t>***</a:t>
            </a:r>
            <a:endParaRPr kumimoji="0" lang="en-US" sz="1200" b="0" i="0" u="none" strike="noStrike" kern="1200" cap="none" spc="0" normalizeH="0" baseline="0" noProof="0" dirty="0">
              <a:ln>
                <a:noFill/>
              </a:ln>
              <a:solidFill>
                <a:srgbClr val="000000"/>
              </a:solidFill>
              <a:effectLst/>
              <a:uLnTx/>
              <a:uFillTx/>
              <a:latin typeface="Poppins"/>
              <a:ea typeface="+mn-ea"/>
              <a:cs typeface="+mn-cs"/>
            </a:endParaRPr>
          </a:p>
        </p:txBody>
      </p:sp>
      <p:sp>
        <p:nvSpPr>
          <p:cNvPr id="38" name="Text 20"/>
          <p:cNvSpPr txBox="1"/>
          <p:nvPr/>
        </p:nvSpPr>
        <p:spPr>
          <a:xfrm>
            <a:off x="731520" y="6053328"/>
            <a:ext cx="8686800" cy="320040"/>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A5D73"/>
                </a:solidFill>
                <a:effectLst/>
                <a:uLnTx/>
                <a:uFillTx/>
                <a:latin typeface="Poppins" pitchFamily="34" charset="0"/>
                <a:ea typeface="Poppins" pitchFamily="34" charset="-122"/>
                <a:cs typeface="Poppins" pitchFamily="34" charset="-120"/>
              </a:rPr>
              <a:t>*Maximum $8 per month     **Maximum $10 per month     ***Maximum $25 per month</a:t>
            </a:r>
            <a:endParaRPr kumimoji="0" lang="en-US" sz="10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39" name="LP Frame" descr="Decorative slide frame"/>
          <p:cNvPicPr>
            <a:picLocks noGrp="1" noSelect="1" noRot="1" noChangeAspect="1" noMove="1" noResize="1" noChangeArrowheads="1"/>
          </p:cNvPicPr>
          <p:nvPr/>
        </p:nvPicPr>
        <p:blipFill>
          <a:blip r:embed="rId11"/>
          <a:stretch>
            <a:fillRect/>
          </a:stretch>
        </p:blipFill>
        <p:spPr>
          <a:xfrm>
            <a:off x="0" y="0"/>
            <a:ext cx="12191695" cy="6858000"/>
          </a:xfrm>
          <a:prstGeom prst="rect">
            <a:avLst/>
          </a:prstGeom>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548640" y="246888"/>
            <a:ext cx="11094415" cy="292608"/>
          </a:xfrm>
          <a:prstGeom prst="rect">
            <a:avLst/>
          </a:prstGeom>
          <a:noFill/>
          <a:ln/>
        </p:spPr>
        <p:txBody>
          <a:bodyPr wrap="square" lIns="0" tIns="0" rIns="0" bIns="0" rtlCol="0" anchor="ctr"/>
          <a:lstStyle/>
          <a:p>
            <a:pPr marL="0" indent="0" algn="ctr">
              <a:buNone/>
            </a:pPr>
            <a:r>
              <a:rPr lang="en-US" sz="1200" b="1" kern="0" spc="500" dirty="0">
                <a:solidFill>
                  <a:srgbClr val="00AFF0"/>
                </a:solidFill>
                <a:latin typeface="Poppins" pitchFamily="34" charset="0"/>
                <a:ea typeface="Poppins" pitchFamily="34" charset="-122"/>
                <a:cs typeface="Poppins" pitchFamily="34" charset="-120"/>
              </a:rPr>
              <a:t>LOYALTY AND REWARDS</a:t>
            </a:r>
            <a:endParaRPr lang="en-US" sz="1200" dirty="0"/>
          </a:p>
        </p:txBody>
      </p:sp>
      <p:sp>
        <p:nvSpPr>
          <p:cNvPr id="3" name="Text 1"/>
          <p:cNvSpPr>
            <a:spLocks noGrp="1"/>
          </p:cNvSpPr>
          <p:nvPr>
            <p:ph type="title" idx="104" hasCustomPrompt="1"/>
          </p:nvPr>
        </p:nvSpPr>
        <p:spPr>
          <a:xfrm>
            <a:off x="548640" y="548640"/>
            <a:ext cx="11094415" cy="685800"/>
          </a:xfrm>
          <a:prstGeom prst="rect">
            <a:avLst/>
          </a:prstGeom>
          <a:noFill/>
          <a:ln/>
        </p:spPr>
        <p:txBody>
          <a:bodyPr wrap="square" lIns="0" tIns="0" rIns="0" bIns="0" rtlCol="0" anchor="ctr"/>
          <a:lstStyle/>
          <a:p>
            <a:pPr marL="0" indent="0" algn="ctr">
              <a:buNone/>
            </a:pPr>
            <a:r>
              <a:rPr lang="en-US" sz="3200" b="1" dirty="0">
                <a:solidFill>
                  <a:srgbClr val="FFFFFF"/>
                </a:solidFill>
                <a:latin typeface="Poppins" pitchFamily="34" charset="0"/>
                <a:ea typeface="Poppins" pitchFamily="34" charset="-122"/>
                <a:cs typeface="Poppins" pitchFamily="34" charset="-120"/>
              </a:rPr>
              <a:t>Cash Back App for </a:t>
            </a:r>
            <a:r>
              <a:rPr lang="en-US" sz="3200" b="1" dirty="0">
                <a:solidFill>
                  <a:srgbClr val="00AFF0"/>
                </a:solidFill>
                <a:latin typeface="Poppins" pitchFamily="34" charset="0"/>
                <a:ea typeface="Poppins" pitchFamily="34" charset="-122"/>
                <a:cs typeface="Poppins" pitchFamily="34" charset="-120"/>
              </a:rPr>
              <a:t>Everyday Spending</a:t>
            </a:r>
            <a:endParaRPr lang="en-US" sz="3200" dirty="0"/>
          </a:p>
        </p:txBody>
      </p:sp>
      <p:grpSp>
        <p:nvGrpSpPr>
          <p:cNvPr id="36" name="s12c0#grp"/>
          <p:cNvGrpSpPr/>
          <p:nvPr/>
        </p:nvGrpSpPr>
        <p:grpSpPr>
          <a:xfrm>
            <a:off x="731520" y="1783080"/>
            <a:ext cx="2468880" cy="1965960"/>
            <a:chOff x="731520" y="1783080"/>
            <a:chExt cx="2468880" cy="1965960"/>
          </a:xfrm>
        </p:grpSpPr>
        <p:sp>
          <p:nvSpPr>
            <p:cNvPr id="4" name="s12c0-part#69"/>
            <p:cNvSpPr/>
            <p:nvPr/>
          </p:nvSpPr>
          <p:spPr>
            <a:xfrm>
              <a:off x="731520" y="178308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5" name="s12c0-part#70" descr="Food &amp; Drink icon"/>
            <p:cNvPicPr>
              <a:picLocks noChangeAspect="1"/>
            </p:cNvPicPr>
            <p:nvPr/>
          </p:nvPicPr>
          <p:blipFill>
            <a:blip r:embed="rId3"/>
            <a:stretch>
              <a:fillRect/>
            </a:stretch>
          </p:blipFill>
          <p:spPr>
            <a:xfrm>
              <a:off x="1097280" y="2098766"/>
              <a:ext cx="1737360" cy="785949"/>
            </a:xfrm>
            <a:prstGeom prst="rect">
              <a:avLst/>
            </a:prstGeom>
          </p:spPr>
        </p:pic>
        <p:sp>
          <p:nvSpPr>
            <p:cNvPr id="6" name="s12c0-part#71"/>
            <p:cNvSpPr txBox="1"/>
            <p:nvPr/>
          </p:nvSpPr>
          <p:spPr>
            <a:xfrm>
              <a:off x="822960" y="306324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Food &amp; Drink</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35" name="s12c1#grp"/>
          <p:cNvGrpSpPr/>
          <p:nvPr/>
        </p:nvGrpSpPr>
        <p:grpSpPr>
          <a:xfrm>
            <a:off x="3483864" y="1783080"/>
            <a:ext cx="2468880" cy="1965960"/>
            <a:chOff x="3483864" y="1783080"/>
            <a:chExt cx="2468880" cy="1965960"/>
          </a:xfrm>
        </p:grpSpPr>
        <p:sp>
          <p:nvSpPr>
            <p:cNvPr id="7" name="s12c1-part#72"/>
            <p:cNvSpPr/>
            <p:nvPr/>
          </p:nvSpPr>
          <p:spPr>
            <a:xfrm>
              <a:off x="3483864" y="178308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8" name="s12c1-part#73" descr="Retail icon"/>
            <p:cNvPicPr>
              <a:picLocks noChangeAspect="1"/>
            </p:cNvPicPr>
            <p:nvPr/>
          </p:nvPicPr>
          <p:blipFill>
            <a:blip r:embed="rId4"/>
            <a:stretch>
              <a:fillRect/>
            </a:stretch>
          </p:blipFill>
          <p:spPr>
            <a:xfrm>
              <a:off x="4131196" y="2057400"/>
              <a:ext cx="1174216" cy="868680"/>
            </a:xfrm>
            <a:prstGeom prst="rect">
              <a:avLst/>
            </a:prstGeom>
          </p:spPr>
        </p:pic>
        <p:sp>
          <p:nvSpPr>
            <p:cNvPr id="9" name="s12c1-part#74"/>
            <p:cNvSpPr txBox="1"/>
            <p:nvPr/>
          </p:nvSpPr>
          <p:spPr>
            <a:xfrm>
              <a:off x="3575304" y="306324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Retail</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34" name="s12c2#grp"/>
          <p:cNvGrpSpPr/>
          <p:nvPr/>
        </p:nvGrpSpPr>
        <p:grpSpPr>
          <a:xfrm>
            <a:off x="6236208" y="1783080"/>
            <a:ext cx="2468880" cy="1965960"/>
            <a:chOff x="6236208" y="1783080"/>
            <a:chExt cx="2468880" cy="1965960"/>
          </a:xfrm>
        </p:grpSpPr>
        <p:sp>
          <p:nvSpPr>
            <p:cNvPr id="10" name="s12c2-part#75"/>
            <p:cNvSpPr/>
            <p:nvPr/>
          </p:nvSpPr>
          <p:spPr>
            <a:xfrm>
              <a:off x="6236208" y="178308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1" name="s12c2-part#76" descr="Health &amp; Beauty icon"/>
            <p:cNvPicPr>
              <a:picLocks noChangeAspect="1"/>
            </p:cNvPicPr>
            <p:nvPr/>
          </p:nvPicPr>
          <p:blipFill>
            <a:blip r:embed="rId5"/>
            <a:stretch>
              <a:fillRect/>
            </a:stretch>
          </p:blipFill>
          <p:spPr>
            <a:xfrm>
              <a:off x="6998157" y="2057400"/>
              <a:ext cx="944983" cy="868680"/>
            </a:xfrm>
            <a:prstGeom prst="rect">
              <a:avLst/>
            </a:prstGeom>
          </p:spPr>
        </p:pic>
        <p:sp>
          <p:nvSpPr>
            <p:cNvPr id="12" name="s12c2-part#77"/>
            <p:cNvSpPr txBox="1"/>
            <p:nvPr/>
          </p:nvSpPr>
          <p:spPr>
            <a:xfrm>
              <a:off x="6327648" y="306324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Health &amp; Beauty</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33" name="s12c3#grp"/>
          <p:cNvGrpSpPr/>
          <p:nvPr/>
        </p:nvGrpSpPr>
        <p:grpSpPr>
          <a:xfrm>
            <a:off x="8988552" y="1783080"/>
            <a:ext cx="2468880" cy="1965960"/>
            <a:chOff x="8988552" y="1783080"/>
            <a:chExt cx="2468880" cy="1965960"/>
          </a:xfrm>
        </p:grpSpPr>
        <p:sp>
          <p:nvSpPr>
            <p:cNvPr id="13" name="s12c3-part#78"/>
            <p:cNvSpPr/>
            <p:nvPr/>
          </p:nvSpPr>
          <p:spPr>
            <a:xfrm>
              <a:off x="8988552" y="178308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4" name="s12c3-part#79" descr="Home &amp; Garden icon"/>
            <p:cNvPicPr>
              <a:picLocks noChangeAspect="1"/>
            </p:cNvPicPr>
            <p:nvPr/>
          </p:nvPicPr>
          <p:blipFill>
            <a:blip r:embed="rId6"/>
            <a:stretch>
              <a:fillRect/>
            </a:stretch>
          </p:blipFill>
          <p:spPr>
            <a:xfrm>
              <a:off x="9555745" y="2057400"/>
              <a:ext cx="1334494" cy="868680"/>
            </a:xfrm>
            <a:prstGeom prst="rect">
              <a:avLst/>
            </a:prstGeom>
          </p:spPr>
        </p:pic>
        <p:sp>
          <p:nvSpPr>
            <p:cNvPr id="15" name="s12c3-part#80"/>
            <p:cNvSpPr txBox="1"/>
            <p:nvPr/>
          </p:nvSpPr>
          <p:spPr>
            <a:xfrm>
              <a:off x="9079992" y="306324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Home &amp; Garden</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32" name="s12c4#grp"/>
          <p:cNvGrpSpPr/>
          <p:nvPr/>
        </p:nvGrpSpPr>
        <p:grpSpPr>
          <a:xfrm>
            <a:off x="731520" y="3977640"/>
            <a:ext cx="2468880" cy="1965960"/>
            <a:chOff x="731520" y="3977640"/>
            <a:chExt cx="2468880" cy="1965960"/>
          </a:xfrm>
        </p:grpSpPr>
        <p:sp>
          <p:nvSpPr>
            <p:cNvPr id="16" name="s12c4-part#81"/>
            <p:cNvSpPr/>
            <p:nvPr/>
          </p:nvSpPr>
          <p:spPr>
            <a:xfrm>
              <a:off x="731520" y="397764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7" name="s12c4-part#82" descr="Automotive icon"/>
            <p:cNvPicPr>
              <a:picLocks noChangeAspect="1"/>
            </p:cNvPicPr>
            <p:nvPr/>
          </p:nvPicPr>
          <p:blipFill>
            <a:blip r:embed="rId7"/>
            <a:stretch>
              <a:fillRect/>
            </a:stretch>
          </p:blipFill>
          <p:spPr>
            <a:xfrm>
              <a:off x="1097280" y="4275651"/>
              <a:ext cx="1737360" cy="821297"/>
            </a:xfrm>
            <a:prstGeom prst="rect">
              <a:avLst/>
            </a:prstGeom>
          </p:spPr>
        </p:pic>
        <p:sp>
          <p:nvSpPr>
            <p:cNvPr id="18" name="s12c4-part#83"/>
            <p:cNvSpPr txBox="1"/>
            <p:nvPr/>
          </p:nvSpPr>
          <p:spPr>
            <a:xfrm>
              <a:off x="822960" y="525780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Automotive</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31" name="s12c5#grp"/>
          <p:cNvGrpSpPr/>
          <p:nvPr/>
        </p:nvGrpSpPr>
        <p:grpSpPr>
          <a:xfrm>
            <a:off x="3483864" y="3977640"/>
            <a:ext cx="2468880" cy="1965960"/>
            <a:chOff x="3483864" y="3977640"/>
            <a:chExt cx="2468880" cy="1965960"/>
          </a:xfrm>
        </p:grpSpPr>
        <p:sp>
          <p:nvSpPr>
            <p:cNvPr id="19" name="s12c5-part#84"/>
            <p:cNvSpPr/>
            <p:nvPr/>
          </p:nvSpPr>
          <p:spPr>
            <a:xfrm>
              <a:off x="3483864" y="397764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20" name="s12c5-part#85" descr="Children &amp; Family icon"/>
            <p:cNvPicPr>
              <a:picLocks noChangeAspect="1"/>
            </p:cNvPicPr>
            <p:nvPr/>
          </p:nvPicPr>
          <p:blipFill>
            <a:blip r:embed="rId8"/>
            <a:stretch>
              <a:fillRect/>
            </a:stretch>
          </p:blipFill>
          <p:spPr>
            <a:xfrm>
              <a:off x="3988878" y="4251960"/>
              <a:ext cx="1458852" cy="868680"/>
            </a:xfrm>
            <a:prstGeom prst="rect">
              <a:avLst/>
            </a:prstGeom>
          </p:spPr>
        </p:pic>
        <p:sp>
          <p:nvSpPr>
            <p:cNvPr id="21" name="s12c5-part#86"/>
            <p:cNvSpPr txBox="1"/>
            <p:nvPr/>
          </p:nvSpPr>
          <p:spPr>
            <a:xfrm>
              <a:off x="3575304" y="525780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Children &amp; Family</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30" name="s12c6#grp"/>
          <p:cNvGrpSpPr/>
          <p:nvPr/>
        </p:nvGrpSpPr>
        <p:grpSpPr>
          <a:xfrm>
            <a:off x="6236208" y="3977640"/>
            <a:ext cx="2468880" cy="1965960"/>
            <a:chOff x="6236208" y="3977640"/>
            <a:chExt cx="2468880" cy="1965960"/>
          </a:xfrm>
        </p:grpSpPr>
        <p:sp>
          <p:nvSpPr>
            <p:cNvPr id="22" name="s12c6-part#87"/>
            <p:cNvSpPr/>
            <p:nvPr/>
          </p:nvSpPr>
          <p:spPr>
            <a:xfrm>
              <a:off x="6236208" y="397764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23" name="s12c6-part#88" descr="Gift Cards icon"/>
            <p:cNvPicPr>
              <a:picLocks noChangeAspect="1"/>
            </p:cNvPicPr>
            <p:nvPr/>
          </p:nvPicPr>
          <p:blipFill>
            <a:blip r:embed="rId9"/>
            <a:stretch>
              <a:fillRect/>
            </a:stretch>
          </p:blipFill>
          <p:spPr>
            <a:xfrm>
              <a:off x="6769022" y="4251960"/>
              <a:ext cx="1403252" cy="868680"/>
            </a:xfrm>
            <a:prstGeom prst="rect">
              <a:avLst/>
            </a:prstGeom>
          </p:spPr>
        </p:pic>
        <p:sp>
          <p:nvSpPr>
            <p:cNvPr id="24" name="s12c6-part#89"/>
            <p:cNvSpPr txBox="1"/>
            <p:nvPr/>
          </p:nvSpPr>
          <p:spPr>
            <a:xfrm>
              <a:off x="6327648" y="525780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Gift Cards</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grpSp>
        <p:nvGrpSpPr>
          <p:cNvPr id="29" name="s12c7#grp"/>
          <p:cNvGrpSpPr/>
          <p:nvPr/>
        </p:nvGrpSpPr>
        <p:grpSpPr>
          <a:xfrm>
            <a:off x="8988552" y="3977640"/>
            <a:ext cx="2468880" cy="1965960"/>
            <a:chOff x="8988552" y="3977640"/>
            <a:chExt cx="2468880" cy="1965960"/>
          </a:xfrm>
        </p:grpSpPr>
        <p:sp>
          <p:nvSpPr>
            <p:cNvPr id="25" name="s12c7-part#90"/>
            <p:cNvSpPr/>
            <p:nvPr/>
          </p:nvSpPr>
          <p:spPr>
            <a:xfrm>
              <a:off x="8988552" y="3977640"/>
              <a:ext cx="2468880" cy="1965960"/>
            </a:xfrm>
            <a:prstGeom prst="roundRect">
              <a:avLst>
                <a:gd name="adj" fmla="val 9302"/>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26" name="s12c7-part#91" descr="Entertainment icon"/>
            <p:cNvPicPr>
              <a:picLocks noChangeAspect="1"/>
            </p:cNvPicPr>
            <p:nvPr/>
          </p:nvPicPr>
          <p:blipFill>
            <a:blip r:embed="rId10"/>
            <a:stretch>
              <a:fillRect/>
            </a:stretch>
          </p:blipFill>
          <p:spPr>
            <a:xfrm>
              <a:off x="9551739" y="4251960"/>
              <a:ext cx="1342505" cy="868680"/>
            </a:xfrm>
            <a:prstGeom prst="rect">
              <a:avLst/>
            </a:prstGeom>
          </p:spPr>
        </p:pic>
        <p:sp>
          <p:nvSpPr>
            <p:cNvPr id="27" name="s12c7-part#92"/>
            <p:cNvSpPr txBox="1"/>
            <p:nvPr/>
          </p:nvSpPr>
          <p:spPr>
            <a:xfrm>
              <a:off x="9079992" y="5257800"/>
              <a:ext cx="22860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74C"/>
                  </a:solidFill>
                  <a:effectLst/>
                  <a:uLnTx/>
                  <a:uFillTx/>
                  <a:latin typeface="Poppins" pitchFamily="34" charset="0"/>
                  <a:ea typeface="Poppins" pitchFamily="34" charset="-122"/>
                  <a:cs typeface="Poppins" pitchFamily="34" charset="-120"/>
                </a:rPr>
                <a:t>Entertainment</a:t>
              </a:r>
              <a:endParaRPr kumimoji="0" lang="en-US" sz="1700" b="0" i="0" u="none" strike="noStrike" kern="1200" cap="none" spc="0" normalizeH="0" baseline="0" noProof="0" dirty="0">
                <a:ln>
                  <a:noFill/>
                </a:ln>
                <a:solidFill>
                  <a:srgbClr val="000000"/>
                </a:solidFill>
                <a:effectLst/>
                <a:uLnTx/>
                <a:uFillTx/>
                <a:latin typeface="Poppins"/>
                <a:ea typeface="+mn-ea"/>
                <a:cs typeface="+mn-cs"/>
              </a:endParaRPr>
            </a:p>
          </p:txBody>
        </p:sp>
      </p:grpSp>
      <p:pic>
        <p:nvPicPr>
          <p:cNvPr id="28" name="LP Frame" descr="Decorative slide frame"/>
          <p:cNvPicPr>
            <a:picLocks noGrp="1" noSelect="1" noRot="1" noChangeAspect="1" noMove="1" noResize="1" noChangeArrowheads="1"/>
          </p:cNvPicPr>
          <p:nvPr/>
        </p:nvPicPr>
        <p:blipFill>
          <a:blip r:embed="rId11"/>
          <a:stretch>
            <a:fillRect/>
          </a:stretch>
        </p:blipFill>
        <p:spPr>
          <a:xfrm>
            <a:off x="0" y="0"/>
            <a:ext cx="12191695"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50"/>
                            </p:stCondLst>
                            <p:childTnLst>
                              <p:par>
                                <p:cTn id="5" presetID="1"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430"/>
                            </p:stCondLst>
                            <p:childTnLst>
                              <p:par>
                                <p:cTn id="8" presetID="1" presetClass="entr" presetSubtype="0" fill="hold" nodeType="afterEffect">
                                  <p:stCondLst>
                                    <p:cond delay="0"/>
                                  </p:stCondLst>
                                  <p:childTnLst>
                                    <p:set>
                                      <p:cBhvr>
                                        <p:cTn id="9" dur="1" fill="hold">
                                          <p:stCondLst>
                                            <p:cond delay="0"/>
                                          </p:stCondLst>
                                        </p:cTn>
                                        <p:tgtEl>
                                          <p:spTgt spid="34"/>
                                        </p:tgtEl>
                                        <p:attrNameLst>
                                          <p:attrName>style.visibility</p:attrName>
                                        </p:attrNameLst>
                                      </p:cBhvr>
                                      <p:to>
                                        <p:strVal val="visible"/>
                                      </p:to>
                                    </p:set>
                                  </p:childTnLst>
                                </p:cTn>
                              </p:par>
                            </p:childTnLst>
                          </p:cTn>
                        </p:par>
                        <p:par>
                          <p:cTn id="10" fill="hold">
                            <p:stCondLst>
                              <p:cond delay="610"/>
                            </p:stCondLst>
                            <p:childTnLst>
                              <p:par>
                                <p:cTn id="11" presetID="1"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par>
                          <p:cTn id="13" fill="hold">
                            <p:stCondLst>
                              <p:cond delay="790"/>
                            </p:stCondLst>
                            <p:childTnLst>
                              <p:par>
                                <p:cTn id="14" presetID="1" presetClass="entr" presetSubtype="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childTnLst>
                          </p:cTn>
                        </p:par>
                        <p:par>
                          <p:cTn id="16" fill="hold">
                            <p:stCondLst>
                              <p:cond delay="970"/>
                            </p:stCondLst>
                            <p:childTnLst>
                              <p:par>
                                <p:cTn id="17" presetID="1"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p:stCondLst>
                              <p:cond delay="1150"/>
                            </p:stCondLst>
                            <p:childTnLst>
                              <p:par>
                                <p:cTn id="20" presetID="1" presetClass="entr" presetSubtype="0"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1330"/>
                            </p:stCondLst>
                            <p:childTnLst>
                              <p:par>
                                <p:cTn id="23" presetID="1"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par>
                          <p:cTn id="25" fill="hold">
                            <p:stCondLst>
                              <p:cond delay="1510"/>
                            </p:stCondLst>
                            <p:childTnLst>
                              <p:par>
                                <p:cTn id="26" presetID="1"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3" hasCustomPrompt="1"/>
          </p:nvPr>
        </p:nvSpPr>
        <p:spPr>
          <a:xfrm>
            <a:off x="548640" y="246888"/>
            <a:ext cx="11094415" cy="292608"/>
          </a:xfrm>
          <a:prstGeom prst="rect">
            <a:avLst/>
          </a:prstGeom>
          <a:noFill/>
          <a:ln/>
        </p:spPr>
        <p:txBody>
          <a:bodyPr wrap="square" lIns="0" tIns="0" rIns="0" bIns="0" rtlCol="0" anchor="ctr"/>
          <a:lstStyle/>
          <a:p>
            <a:pPr marL="0" indent="0" algn="ctr">
              <a:buNone/>
            </a:pPr>
            <a:r>
              <a:rPr lang="en-US" sz="1200" b="1" kern="0" spc="500" dirty="0">
                <a:solidFill>
                  <a:srgbClr val="00AFF0"/>
                </a:solidFill>
                <a:latin typeface="Poppins" pitchFamily="34" charset="0"/>
                <a:ea typeface="Poppins" pitchFamily="34" charset="-122"/>
                <a:cs typeface="Poppins" pitchFamily="34" charset="-120"/>
              </a:rPr>
              <a:t>ONLINE SHOPPING</a:t>
            </a:r>
            <a:endParaRPr lang="en-US" sz="1200" dirty="0"/>
          </a:p>
        </p:txBody>
      </p:sp>
      <p:sp>
        <p:nvSpPr>
          <p:cNvPr id="3" name="Text 1"/>
          <p:cNvSpPr>
            <a:spLocks noGrp="1"/>
          </p:cNvSpPr>
          <p:nvPr>
            <p:ph type="title" idx="104" hasCustomPrompt="1"/>
          </p:nvPr>
        </p:nvSpPr>
        <p:spPr>
          <a:xfrm>
            <a:off x="548640" y="548640"/>
            <a:ext cx="11094415" cy="685800"/>
          </a:xfrm>
          <a:prstGeom prst="rect">
            <a:avLst/>
          </a:prstGeom>
          <a:noFill/>
          <a:ln/>
        </p:spPr>
        <p:txBody>
          <a:bodyPr wrap="square" lIns="0" tIns="0" rIns="0" bIns="0" rtlCol="0" anchor="ctr"/>
          <a:lstStyle/>
          <a:p>
            <a:pPr marL="0" indent="0" algn="ctr">
              <a:buNone/>
            </a:pPr>
            <a:r>
              <a:rPr lang="en-US" sz="3200" b="1" dirty="0">
                <a:solidFill>
                  <a:srgbClr val="FFFFFF"/>
                </a:solidFill>
                <a:latin typeface="Poppins" pitchFamily="34" charset="0"/>
                <a:ea typeface="Poppins" pitchFamily="34" charset="-122"/>
                <a:cs typeface="Poppins" pitchFamily="34" charset="-120"/>
              </a:rPr>
              <a:t>Thousands of </a:t>
            </a:r>
            <a:r>
              <a:rPr lang="en-US" sz="3200" b="1" dirty="0">
                <a:solidFill>
                  <a:srgbClr val="00AFF0"/>
                </a:solidFill>
                <a:latin typeface="Poppins" pitchFamily="34" charset="0"/>
                <a:ea typeface="Poppins" pitchFamily="34" charset="-122"/>
                <a:cs typeface="Poppins" pitchFamily="34" charset="-120"/>
              </a:rPr>
              <a:t>Retailers</a:t>
            </a:r>
            <a:endParaRPr lang="en-US" sz="3200" dirty="0"/>
          </a:p>
        </p:txBody>
      </p:sp>
      <p:pic>
        <p:nvPicPr>
          <p:cNvPr id="4" name="Image 0" descr="Shopper carrying bags while using a phone"/>
          <p:cNvPicPr>
            <a:picLocks noChangeAspect="1"/>
          </p:cNvPicPr>
          <p:nvPr/>
        </p:nvPicPr>
        <p:blipFill>
          <a:blip r:embed="rId3"/>
          <a:stretch>
            <a:fillRect/>
          </a:stretch>
        </p:blipFill>
        <p:spPr>
          <a:xfrm>
            <a:off x="731520" y="1737360"/>
            <a:ext cx="2194560" cy="4343400"/>
          </a:xfrm>
          <a:prstGeom prst="rect">
            <a:avLst/>
          </a:prstGeom>
        </p:spPr>
      </p:pic>
      <p:sp>
        <p:nvSpPr>
          <p:cNvPr id="5" name="Shape 2"/>
          <p:cNvSpPr/>
          <p:nvPr/>
        </p:nvSpPr>
        <p:spPr>
          <a:xfrm>
            <a:off x="3200400" y="1737360"/>
            <a:ext cx="2103120" cy="2057400"/>
          </a:xfrm>
          <a:prstGeom prst="roundRect">
            <a:avLst>
              <a:gd name="adj" fmla="val 8000"/>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6" name="Image 1" descr="Retailer cash back rates"/>
          <p:cNvPicPr>
            <a:picLocks noChangeAspect="1"/>
          </p:cNvPicPr>
          <p:nvPr/>
        </p:nvPicPr>
        <p:blipFill>
          <a:blip r:embed="rId4"/>
          <a:stretch>
            <a:fillRect/>
          </a:stretch>
        </p:blipFill>
        <p:spPr>
          <a:xfrm>
            <a:off x="3337560" y="2028454"/>
            <a:ext cx="1828800" cy="1475213"/>
          </a:xfrm>
          <a:prstGeom prst="rect">
            <a:avLst/>
          </a:prstGeom>
        </p:spPr>
      </p:pic>
      <p:sp>
        <p:nvSpPr>
          <p:cNvPr id="7" name="Shape 3"/>
          <p:cNvSpPr/>
          <p:nvPr/>
        </p:nvSpPr>
        <p:spPr>
          <a:xfrm>
            <a:off x="5532120" y="1737360"/>
            <a:ext cx="2103120" cy="2057400"/>
          </a:xfrm>
          <a:prstGeom prst="roundRect">
            <a:avLst>
              <a:gd name="adj" fmla="val 8000"/>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8" name="Image 2" descr="Retailer cash back rates"/>
          <p:cNvPicPr>
            <a:picLocks noChangeAspect="1"/>
          </p:cNvPicPr>
          <p:nvPr/>
        </p:nvPicPr>
        <p:blipFill>
          <a:blip r:embed="rId5"/>
          <a:stretch>
            <a:fillRect/>
          </a:stretch>
        </p:blipFill>
        <p:spPr>
          <a:xfrm>
            <a:off x="5669280" y="1952372"/>
            <a:ext cx="1828800" cy="1627376"/>
          </a:xfrm>
          <a:prstGeom prst="rect">
            <a:avLst/>
          </a:prstGeom>
        </p:spPr>
      </p:pic>
      <p:sp>
        <p:nvSpPr>
          <p:cNvPr id="9" name="Shape 4"/>
          <p:cNvSpPr/>
          <p:nvPr/>
        </p:nvSpPr>
        <p:spPr>
          <a:xfrm>
            <a:off x="3200400" y="4023360"/>
            <a:ext cx="4434840" cy="2057400"/>
          </a:xfrm>
          <a:prstGeom prst="roundRect">
            <a:avLst>
              <a:gd name="adj" fmla="val 8000"/>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0" name="Image 3" descr="Retailer cash back rates"/>
          <p:cNvPicPr>
            <a:picLocks noChangeAspect="1"/>
          </p:cNvPicPr>
          <p:nvPr/>
        </p:nvPicPr>
        <p:blipFill>
          <a:blip r:embed="rId6"/>
          <a:stretch>
            <a:fillRect/>
          </a:stretch>
        </p:blipFill>
        <p:spPr>
          <a:xfrm>
            <a:off x="3855033" y="4160520"/>
            <a:ext cx="3125573" cy="1783080"/>
          </a:xfrm>
          <a:prstGeom prst="rect">
            <a:avLst/>
          </a:prstGeom>
        </p:spPr>
      </p:pic>
      <p:sp>
        <p:nvSpPr>
          <p:cNvPr id="11" name="Shape 5"/>
          <p:cNvSpPr/>
          <p:nvPr/>
        </p:nvSpPr>
        <p:spPr>
          <a:xfrm>
            <a:off x="7891272" y="1737360"/>
            <a:ext cx="3566160" cy="4343400"/>
          </a:xfrm>
          <a:prstGeom prst="roundRect">
            <a:avLst>
              <a:gd name="adj" fmla="val 4615"/>
            </a:avLst>
          </a:prstGeom>
          <a:solidFill>
            <a:srgbClr val="FFFFFF"/>
          </a:solidFill>
          <a:ln w="12700">
            <a:solidFill>
              <a:srgbClr val="DCE6F2"/>
            </a:solidFill>
            <a:prstDash val="solid"/>
          </a:ln>
          <a:effectLst>
            <a:outerShdw blurRad="177800" dist="63500" dir="5400000" algn="bl" rotWithShape="0">
              <a:srgbClr val="00274C">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oppins"/>
              <a:ea typeface="+mn-ea"/>
              <a:cs typeface="+mn-cs"/>
            </a:endParaRPr>
          </a:p>
        </p:txBody>
      </p:sp>
      <p:pic>
        <p:nvPicPr>
          <p:cNvPr id="12" name="Image 4" descr="Retailer cash back rates"/>
          <p:cNvPicPr>
            <a:picLocks noChangeAspect="1"/>
          </p:cNvPicPr>
          <p:nvPr/>
        </p:nvPicPr>
        <p:blipFill>
          <a:blip r:embed="rId7"/>
          <a:stretch>
            <a:fillRect/>
          </a:stretch>
        </p:blipFill>
        <p:spPr>
          <a:xfrm>
            <a:off x="8028432" y="2399488"/>
            <a:ext cx="3291840" cy="3019143"/>
          </a:xfrm>
          <a:prstGeom prst="rect">
            <a:avLst/>
          </a:prstGeom>
        </p:spPr>
      </p:pic>
      <p:pic>
        <p:nvPicPr>
          <p:cNvPr id="13" name="LP Frame" descr="Decorative slide frame"/>
          <p:cNvPicPr>
            <a:picLocks noGrp="1" noSelect="1" noRot="1" noChangeAspect="1" noMove="1" noResize="1" noChangeArrowheads="1"/>
          </p:cNvPicPr>
          <p:nvPr/>
        </p:nvPicPr>
        <p:blipFill>
          <a:blip r:embed="rId8"/>
          <a:stretch>
            <a:fillRect/>
          </a:stretch>
        </p:blipFill>
        <p:spPr>
          <a:xfrm>
            <a:off x="0" y="0"/>
            <a:ext cx="12191695" cy="6858000"/>
          </a:xfrm>
          <a:prstGeom prst="rect">
            <a:avLst/>
          </a:prstGeom>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Picture 2" descr="A blue and grey color palette&#10;&#10;Description automatically generated">
            <a:extLst>
              <a:ext uri="{FF2B5EF4-FFF2-40B4-BE49-F238E27FC236}">
                <a16:creationId xmlns:a16="http://schemas.microsoft.com/office/drawing/2014/main" id="{4E6ED7BF-BF49-DB2A-0980-8492FCA1ADB9}"/>
              </a:ext>
            </a:extLst>
          </p:cNvPr>
          <p:cNvPicPr>
            <a:picLocks noChangeAspect="1"/>
          </p:cNvPicPr>
          <p:nvPr/>
        </p:nvPicPr>
        <p:blipFill>
          <a:blip r:embed="rId4"/>
          <a:stretch>
            <a:fillRect/>
          </a:stretch>
        </p:blipFill>
        <p:spPr>
          <a:xfrm rot="16200000">
            <a:off x="-2540291" y="3077238"/>
            <a:ext cx="3562350" cy="1104900"/>
          </a:xfrm>
          <a:prstGeom prst="rect">
            <a:avLst/>
          </a:prstGeom>
        </p:spPr>
      </p:pic>
      <p:pic>
        <p:nvPicPr>
          <p:cNvPr id="10" name="Picture 9" descr="A white letters on a black background&#10;&#10;Description automatically generated">
            <a:extLst>
              <a:ext uri="{FF2B5EF4-FFF2-40B4-BE49-F238E27FC236}">
                <a16:creationId xmlns:a16="http://schemas.microsoft.com/office/drawing/2014/main" id="{919F8E9D-CC4F-8FF0-4AAE-28192BD69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7486" y="1926893"/>
            <a:ext cx="7977027" cy="3004213"/>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8C139043-2440-3D49-4CD4-3634B517E9DC}"/>
              </a:ext>
            </a:extLst>
          </p:cNvPr>
          <p:cNvSpPr txBox="1"/>
          <p:nvPr/>
        </p:nvSpPr>
        <p:spPr>
          <a:xfrm>
            <a:off x="4987089" y="2971801"/>
            <a:ext cx="914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A5D73"/>
              </a:solidFill>
              <a:effectLst/>
              <a:uLnTx/>
              <a:uFillTx/>
              <a:latin typeface="Poppins"/>
              <a:ea typeface="+mn-ea"/>
              <a:cs typeface="+mn-cs"/>
              <a:sym typeface="Myriad Pro"/>
            </a:endParaRPr>
          </a:p>
        </p:txBody>
      </p:sp>
      <p:pic>
        <p:nvPicPr>
          <p:cNvPr id="9001" name="LP Kicker"/>
          <p:cNvPicPr>
            <a:picLocks noChangeAspect="1"/>
          </p:cNvPicPr>
          <p:nvPr/>
        </p:nvPicPr>
        <p:blipFill>
          <a:blip r:embed="rId6"/>
          <a:stretch>
            <a:fillRect/>
          </a:stretch>
        </p:blipFill>
        <p:spPr>
          <a:xfrm>
            <a:off x="3749039" y="4934102"/>
            <a:ext cx="4689043" cy="208483"/>
          </a:xfrm>
          <a:prstGeom prst="rect">
            <a:avLst/>
          </a:prstGeom>
        </p:spPr>
      </p:pic>
      <p:sp>
        <p:nvSpPr>
          <p:cNvPr id="9002"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9003" name="Progress Blue"/>
          <p:cNvSpPr/>
          <p:nvPr/>
        </p:nvSpPr>
        <p:spPr>
          <a:xfrm>
            <a:off x="0" y="6766560"/>
            <a:ext cx="468911"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1908428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23" name="Picture 22" descr="A blue and grey color palette&#10;&#10;Description automatically generated">
            <a:extLst>
              <a:ext uri="{FF2B5EF4-FFF2-40B4-BE49-F238E27FC236}">
                <a16:creationId xmlns:a16="http://schemas.microsoft.com/office/drawing/2014/main" id="{4EB9EA22-9AD8-B502-A790-A3DF27E37414}"/>
              </a:ext>
            </a:extLst>
          </p:cNvPr>
          <p:cNvPicPr>
            <a:picLocks noChangeAspect="1"/>
          </p:cNvPicPr>
          <p:nvPr/>
        </p:nvPicPr>
        <p:blipFill>
          <a:blip r:embed="rId4"/>
          <a:stretch>
            <a:fillRect/>
          </a:stretch>
        </p:blipFill>
        <p:spPr>
          <a:xfrm rot="16200000">
            <a:off x="-2451080" y="3077239"/>
            <a:ext cx="3562350" cy="1104900"/>
          </a:xfrm>
          <a:prstGeom prst="rect">
            <a:avLst/>
          </a:prstGeom>
        </p:spPr>
      </p:pic>
      <p:grpSp>
        <p:nvGrpSpPr>
          <p:cNvPr id="2" name="Rectangle 1"/>
          <p:cNvGrpSpPr/>
          <p:nvPr/>
        </p:nvGrpSpPr>
        <p:grpSpPr>
          <a:xfrm>
            <a:off x="946835" y="730250"/>
            <a:ext cx="10287000" cy="5397500"/>
            <a:chOff x="946835" y="730250"/>
            <a:chExt cx="10287000" cy="5397500"/>
          </a:xfrm>
        </p:grpSpPr>
        <p:sp>
          <p:nvSpPr>
            <p:cNvPr id="27" name="Rectangle 1">
              <a:extLst>
                <a:ext uri="{FF2B5EF4-FFF2-40B4-BE49-F238E27FC236}">
                  <a16:creationId xmlns:a16="http://schemas.microsoft.com/office/drawing/2014/main" id="{B4A55719-3945-1B31-26BA-525442F77D46}"/>
                </a:ext>
              </a:extLst>
            </p:cNvPr>
            <p:cNvSpPr/>
            <p:nvPr/>
          </p:nvSpPr>
          <p:spPr>
            <a:xfrm>
              <a:off x="946835" y="730250"/>
              <a:ext cx="10287000" cy="5397500"/>
            </a:xfrm>
            <a:prstGeom prst="roundRect">
              <a:avLst>
                <a:gd name="adj" fmla="val 5000"/>
              </a:avLst>
            </a:prstGeom>
            <a:solidFill>
              <a:schemeClr val="accent1">
                <a:alpha val="71860"/>
              </a:schemeClr>
            </a:solidFill>
            <a:ln w="38100" cap="flat">
              <a:solidFill>
                <a:srgbClr val="FFD7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82880" rIns="274320" rtlCol="0" anchor="ctr"/>
            <a:lstStyle/>
            <a:p>
              <a:pPr marL="127000" marR="0" lvl="0" indent="0" algn="just" defTabSz="228600" rtl="0" eaLnBrk="1" fontAlgn="auto" latinLnBrk="0" hangingPunct="0">
                <a:lnSpc>
                  <a:spcPct val="100000"/>
                </a:lnSpc>
                <a:spcBef>
                  <a:spcPts val="600"/>
                </a:spcBef>
                <a:spcAft>
                  <a:spcPts val="0"/>
                </a:spcAft>
                <a:buClrTx/>
                <a:buSzPct val="145000"/>
                <a:buFontTx/>
                <a:buNone/>
                <a:tabLst/>
                <a:defRPr sz="4950" spc="-165"/>
              </a:pPr>
              <a:endParaRPr/>
            </a:p>
          </p:txBody>
        </p:sp>
        <p:pic>
          <p:nvPicPr>
            <p:cNvPr id="26" name="Rectangle 1 text"/>
            <p:cNvPicPr>
              <a:picLocks noChangeAspect="1"/>
            </p:cNvPicPr>
            <p:nvPr/>
          </p:nvPicPr>
          <p:blipFill>
            <a:blip r:embed="rId5"/>
            <a:stretch>
              <a:fillRect/>
            </a:stretch>
          </p:blipFill>
          <p:spPr>
            <a:xfrm>
              <a:off x="1331366" y="1024128"/>
              <a:ext cx="9590227" cy="4908499"/>
            </a:xfrm>
            <a:prstGeom prst="rect">
              <a:avLst/>
            </a:prstGeom>
          </p:spPr>
        </p:pic>
      </p:grpSp>
      <p:pic>
        <p:nvPicPr>
          <p:cNvPr id="3" name="Picture 2" descr="A white letters on a black background&#10;&#10;Description automatically generated">
            <a:extLst>
              <a:ext uri="{FF2B5EF4-FFF2-40B4-BE49-F238E27FC236}">
                <a16:creationId xmlns:a16="http://schemas.microsoft.com/office/drawing/2014/main" id="{A5C6EE5C-712E-C1EF-A379-D346B9E91D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7486" y="1926893"/>
            <a:ext cx="7977027" cy="3004213"/>
          </a:xfrm>
          <a:prstGeom prst="rect">
            <a:avLst/>
          </a:prstGeom>
          <a:ln>
            <a:noFill/>
          </a:ln>
          <a:effectLst>
            <a:outerShdw blurRad="292100" dist="139700" dir="2700000" algn="tl" rotWithShape="0">
              <a:srgbClr val="333333">
                <a:alpha val="65000"/>
              </a:srgbClr>
            </a:outerShdw>
          </a:effectLst>
        </p:spPr>
      </p:pic>
      <p:sp>
        <p:nvSpPr>
          <p:cNvPr id="24"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25" name="Progress Blue"/>
          <p:cNvSpPr/>
          <p:nvPr/>
        </p:nvSpPr>
        <p:spPr>
          <a:xfrm>
            <a:off x="0" y="6766560"/>
            <a:ext cx="937822"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326207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par>
                                <p:cTn id="8" presetID="9" presetClass="exit" presetSubtype="0" fill="hold" nodeType="withEffect">
                                  <p:stCondLst>
                                    <p:cond delay="0"/>
                                  </p:stCondLst>
                                  <p:childTnLst>
                                    <p:animEffect transition="out" filter="dissolv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528B80CF-57B9-EFE9-CEFB-5671F2EB4A7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8301081-9FA9-6B18-B88B-E54BF5A01DD7}"/>
              </a:ext>
            </a:extLst>
          </p:cNvPr>
          <p:cNvPicPr>
            <a:picLocks noChangeAspect="1"/>
          </p:cNvPicPr>
          <p:nvPr/>
        </p:nvPicPr>
        <p:blipFill>
          <a:blip r:embed="rId4"/>
          <a:srcRect b="47701"/>
          <a:stretch>
            <a:fillRect/>
          </a:stretch>
        </p:blipFill>
        <p:spPr>
          <a:xfrm>
            <a:off x="0" y="351701"/>
            <a:ext cx="12195810" cy="751558"/>
          </a:xfrm>
          <a:prstGeom prst="rect">
            <a:avLst/>
          </a:prstGeom>
        </p:spPr>
      </p:pic>
      <p:pic>
        <p:nvPicPr>
          <p:cNvPr id="51" name="Title Subline"/>
          <p:cNvPicPr>
            <a:picLocks noChangeAspect="1"/>
          </p:cNvPicPr>
          <p:nvPr/>
        </p:nvPicPr>
        <p:blipFill>
          <a:blip r:embed="rId5"/>
          <a:stretch>
            <a:fillRect/>
          </a:stretch>
        </p:blipFill>
        <p:spPr>
          <a:xfrm>
            <a:off x="3642969" y="1203350"/>
            <a:ext cx="4893868" cy="270662"/>
          </a:xfrm>
          <a:prstGeom prst="rect">
            <a:avLst/>
          </a:prstGeom>
        </p:spPr>
      </p:pic>
      <p:grpSp>
        <p:nvGrpSpPr>
          <p:cNvPr id="10" name="Group 9">
            <a:extLst>
              <a:ext uri="{FF2B5EF4-FFF2-40B4-BE49-F238E27FC236}">
                <a16:creationId xmlns:a16="http://schemas.microsoft.com/office/drawing/2014/main" id="{2D20B164-7B02-EF68-778A-0A2D5293F1AA}"/>
              </a:ext>
            </a:extLst>
          </p:cNvPr>
          <p:cNvGrpSpPr>
            <a:grpSpLocks noChangeAspect="1"/>
          </p:cNvGrpSpPr>
          <p:nvPr/>
        </p:nvGrpSpPr>
        <p:grpSpPr>
          <a:xfrm>
            <a:off x="-125757" y="2313008"/>
            <a:ext cx="12443514" cy="4544992"/>
            <a:chOff x="6629401" y="5130800"/>
            <a:chExt cx="4728818" cy="1727200"/>
          </a:xfrm>
        </p:grpSpPr>
        <p:pic>
          <p:nvPicPr>
            <p:cNvPr id="8" name="Picture 7" descr="A group of men standing together&#10;&#10;Description automatically generated">
              <a:extLst>
                <a:ext uri="{FF2B5EF4-FFF2-40B4-BE49-F238E27FC236}">
                  <a16:creationId xmlns:a16="http://schemas.microsoft.com/office/drawing/2014/main" id="{D8F6BA94-031F-CF3A-4B50-54F5847D31B4}"/>
                </a:ext>
              </a:extLst>
            </p:cNvPr>
            <p:cNvPicPr>
              <a:picLocks noChangeAspect="1"/>
            </p:cNvPicPr>
            <p:nvPr/>
          </p:nvPicPr>
          <p:blipFill rotWithShape="1">
            <a:blip r:embed="rId6"/>
            <a:srcRect l="34347" t="8562" r="17556" b="58169"/>
            <a:stretch/>
          </p:blipFill>
          <p:spPr>
            <a:xfrm>
              <a:off x="7620001" y="5130800"/>
              <a:ext cx="3738218" cy="1727200"/>
            </a:xfrm>
            <a:prstGeom prst="rect">
              <a:avLst/>
            </a:prstGeom>
          </p:spPr>
        </p:pic>
        <p:pic>
          <p:nvPicPr>
            <p:cNvPr id="6" name="Picture 5" descr="A group of men standing together&#10;&#10;Description automatically generated">
              <a:extLst>
                <a:ext uri="{FF2B5EF4-FFF2-40B4-BE49-F238E27FC236}">
                  <a16:creationId xmlns:a16="http://schemas.microsoft.com/office/drawing/2014/main" id="{5F6C3D15-3280-B20F-772A-F6FFE2EC6046}"/>
                </a:ext>
              </a:extLst>
            </p:cNvPr>
            <p:cNvPicPr>
              <a:picLocks noChangeAspect="1"/>
            </p:cNvPicPr>
            <p:nvPr/>
          </p:nvPicPr>
          <p:blipFill rotWithShape="1">
            <a:blip r:embed="rId6"/>
            <a:srcRect l="15393" t="8562" r="65653" b="58169"/>
            <a:stretch/>
          </p:blipFill>
          <p:spPr>
            <a:xfrm>
              <a:off x="6629401" y="5130800"/>
              <a:ext cx="1473200" cy="1727200"/>
            </a:xfrm>
            <a:prstGeom prst="rect">
              <a:avLst/>
            </a:prstGeom>
          </p:spPr>
        </p:pic>
      </p:grpSp>
      <p:sp>
        <p:nvSpPr>
          <p:cNvPr id="44" name="Name Plate"/>
          <p:cNvSpPr/>
          <p:nvPr/>
        </p:nvSpPr>
        <p:spPr>
          <a:xfrm>
            <a:off x="610598" y="6037733"/>
            <a:ext cx="2514600" cy="475488"/>
          </a:xfrm>
          <a:prstGeom prst="roundRect">
            <a:avLst>
              <a:gd name="adj" fmla="val 23076"/>
            </a:avLst>
          </a:prstGeom>
          <a:solidFill>
            <a:srgbClr val="407EC9">
              <a:alpha val="25000"/>
            </a:srgbClr>
          </a:solidFill>
          <a:ln>
            <a:noFill/>
          </a:ln>
        </p:spPr>
        <p:txBody>
          <a:bodyPr/>
          <a:lstStyle/>
          <a:p>
            <a:endParaRPr lang="en-US"/>
          </a:p>
        </p:txBody>
      </p:sp>
      <p:sp>
        <p:nvSpPr>
          <p:cNvPr id="43" name="Name Plate Accent"/>
          <p:cNvSpPr/>
          <p:nvPr/>
        </p:nvSpPr>
        <p:spPr>
          <a:xfrm>
            <a:off x="610598" y="6037733"/>
            <a:ext cx="2514600" cy="109728"/>
          </a:xfrm>
          <a:custGeom>
            <a:avLst/>
            <a:gdLst/>
            <a:ahLst/>
            <a:cxnLst/>
            <a:rect l="0" t="0" r="r" b="b"/>
            <a:pathLst>
              <a:path w="2514600" h="109728" fill="none">
                <a:moveTo>
                  <a:pt x="0" y="109728"/>
                </a:moveTo>
                <a:arcTo wR="109728" hR="109728" stAng="10800000" swAng="5400000"/>
                <a:lnTo>
                  <a:pt x="2404872" y="0"/>
                </a:lnTo>
                <a:arcTo wR="109728" hR="109728" stAng="16200000" swAng="5400000"/>
              </a:path>
            </a:pathLst>
          </a:custGeom>
          <a:noFill/>
          <a:ln w="34925" cap="rnd">
            <a:solidFill>
              <a:srgbClr val="FFD700"/>
            </a:solidFill>
            <a:round/>
          </a:ln>
        </p:spPr>
        <p:txBody>
          <a:bodyPr/>
          <a:lstStyle/>
          <a:p>
            <a:endParaRPr lang="en-US"/>
          </a:p>
        </p:txBody>
      </p:sp>
      <p:pic>
        <p:nvPicPr>
          <p:cNvPr id="14" name="TextBox 13"/>
          <p:cNvPicPr>
            <a:picLocks noChangeAspect="1"/>
          </p:cNvPicPr>
          <p:nvPr/>
        </p:nvPicPr>
        <p:blipFill>
          <a:blip r:embed="rId7"/>
          <a:stretch>
            <a:fillRect/>
          </a:stretch>
        </p:blipFill>
        <p:spPr>
          <a:xfrm>
            <a:off x="727862" y="6155740"/>
            <a:ext cx="2286000" cy="285292"/>
          </a:xfrm>
          <a:prstGeom prst="rect">
            <a:avLst/>
          </a:prstGeom>
        </p:spPr>
      </p:pic>
      <p:sp>
        <p:nvSpPr>
          <p:cNvPr id="48" name="Name Plate"/>
          <p:cNvSpPr/>
          <p:nvPr/>
        </p:nvSpPr>
        <p:spPr>
          <a:xfrm>
            <a:off x="6723289" y="6037733"/>
            <a:ext cx="1790319" cy="475488"/>
          </a:xfrm>
          <a:prstGeom prst="roundRect">
            <a:avLst>
              <a:gd name="adj" fmla="val 23076"/>
            </a:avLst>
          </a:prstGeom>
          <a:solidFill>
            <a:srgbClr val="407EC9">
              <a:alpha val="25000"/>
            </a:srgbClr>
          </a:solidFill>
          <a:ln>
            <a:noFill/>
          </a:ln>
        </p:spPr>
        <p:txBody>
          <a:bodyPr/>
          <a:lstStyle/>
          <a:p>
            <a:endParaRPr lang="en-US"/>
          </a:p>
        </p:txBody>
      </p:sp>
      <p:sp>
        <p:nvSpPr>
          <p:cNvPr id="47" name="Name Plate Accent"/>
          <p:cNvSpPr/>
          <p:nvPr/>
        </p:nvSpPr>
        <p:spPr>
          <a:xfrm>
            <a:off x="6723289" y="6037733"/>
            <a:ext cx="1790319" cy="109728"/>
          </a:xfrm>
          <a:custGeom>
            <a:avLst/>
            <a:gdLst/>
            <a:ahLst/>
            <a:cxnLst/>
            <a:rect l="0" t="0" r="r" b="b"/>
            <a:pathLst>
              <a:path w="1790319" h="109728" fill="none">
                <a:moveTo>
                  <a:pt x="0" y="109728"/>
                </a:moveTo>
                <a:arcTo wR="109728" hR="109728" stAng="10800000" swAng="5400000"/>
                <a:lnTo>
                  <a:pt x="1680591" y="0"/>
                </a:lnTo>
                <a:arcTo wR="109728" hR="109728" stAng="16200000" swAng="5400000"/>
              </a:path>
            </a:pathLst>
          </a:custGeom>
          <a:noFill/>
          <a:ln w="34925" cap="rnd">
            <a:solidFill>
              <a:srgbClr val="FFD700"/>
            </a:solidFill>
            <a:round/>
          </a:ln>
        </p:spPr>
        <p:txBody>
          <a:bodyPr/>
          <a:lstStyle/>
          <a:p>
            <a:endParaRPr lang="en-US"/>
          </a:p>
        </p:txBody>
      </p:sp>
      <p:pic>
        <p:nvPicPr>
          <p:cNvPr id="15" name="TextBox 14"/>
          <p:cNvPicPr>
            <a:picLocks noChangeAspect="1"/>
          </p:cNvPicPr>
          <p:nvPr/>
        </p:nvPicPr>
        <p:blipFill>
          <a:blip r:embed="rId8"/>
          <a:stretch>
            <a:fillRect/>
          </a:stretch>
        </p:blipFill>
        <p:spPr>
          <a:xfrm>
            <a:off x="6828739" y="6141110"/>
            <a:ext cx="1583740" cy="296265"/>
          </a:xfrm>
          <a:prstGeom prst="rect">
            <a:avLst/>
          </a:prstGeom>
        </p:spPr>
      </p:pic>
      <p:sp>
        <p:nvSpPr>
          <p:cNvPr id="46" name="Name Plate"/>
          <p:cNvSpPr/>
          <p:nvPr/>
        </p:nvSpPr>
        <p:spPr>
          <a:xfrm>
            <a:off x="3684390" y="6037733"/>
            <a:ext cx="1828165" cy="475488"/>
          </a:xfrm>
          <a:prstGeom prst="roundRect">
            <a:avLst>
              <a:gd name="adj" fmla="val 23076"/>
            </a:avLst>
          </a:prstGeom>
          <a:solidFill>
            <a:srgbClr val="407EC9">
              <a:alpha val="25000"/>
            </a:srgbClr>
          </a:solidFill>
          <a:ln>
            <a:noFill/>
          </a:ln>
        </p:spPr>
        <p:txBody>
          <a:bodyPr/>
          <a:lstStyle/>
          <a:p>
            <a:endParaRPr lang="en-US"/>
          </a:p>
        </p:txBody>
      </p:sp>
      <p:sp>
        <p:nvSpPr>
          <p:cNvPr id="45" name="Name Plate Accent"/>
          <p:cNvSpPr/>
          <p:nvPr/>
        </p:nvSpPr>
        <p:spPr>
          <a:xfrm>
            <a:off x="3684390" y="6037733"/>
            <a:ext cx="1828165" cy="109728"/>
          </a:xfrm>
          <a:custGeom>
            <a:avLst/>
            <a:gdLst/>
            <a:ahLst/>
            <a:cxnLst/>
            <a:rect l="0" t="0" r="r" b="b"/>
            <a:pathLst>
              <a:path w="1828165" h="109728" fill="none">
                <a:moveTo>
                  <a:pt x="0" y="109728"/>
                </a:moveTo>
                <a:arcTo wR="109728" hR="109728" stAng="10800000" swAng="5400000"/>
                <a:lnTo>
                  <a:pt x="1718437" y="0"/>
                </a:lnTo>
                <a:arcTo wR="109728" hR="109728" stAng="16200000" swAng="5400000"/>
              </a:path>
            </a:pathLst>
          </a:custGeom>
          <a:noFill/>
          <a:ln w="34925" cap="rnd">
            <a:solidFill>
              <a:srgbClr val="FFD700"/>
            </a:solidFill>
            <a:round/>
          </a:ln>
        </p:spPr>
        <p:txBody>
          <a:bodyPr/>
          <a:lstStyle/>
          <a:p>
            <a:endParaRPr lang="en-US"/>
          </a:p>
        </p:txBody>
      </p:sp>
      <p:pic>
        <p:nvPicPr>
          <p:cNvPr id="16" name="TextBox 15"/>
          <p:cNvPicPr>
            <a:picLocks noChangeAspect="1"/>
          </p:cNvPicPr>
          <p:nvPr/>
        </p:nvPicPr>
        <p:blipFill>
          <a:blip r:embed="rId9"/>
          <a:stretch>
            <a:fillRect/>
          </a:stretch>
        </p:blipFill>
        <p:spPr>
          <a:xfrm>
            <a:off x="3796588" y="6141110"/>
            <a:ext cx="1602028" cy="296265"/>
          </a:xfrm>
          <a:prstGeom prst="rect">
            <a:avLst/>
          </a:prstGeom>
        </p:spPr>
      </p:pic>
      <p:sp>
        <p:nvSpPr>
          <p:cNvPr id="50" name="Name Plate"/>
          <p:cNvSpPr/>
          <p:nvPr/>
        </p:nvSpPr>
        <p:spPr>
          <a:xfrm>
            <a:off x="9051300" y="6037733"/>
            <a:ext cx="2767711" cy="475488"/>
          </a:xfrm>
          <a:prstGeom prst="roundRect">
            <a:avLst>
              <a:gd name="adj" fmla="val 23076"/>
            </a:avLst>
          </a:prstGeom>
          <a:solidFill>
            <a:srgbClr val="407EC9">
              <a:alpha val="25000"/>
            </a:srgbClr>
          </a:solidFill>
          <a:ln>
            <a:noFill/>
          </a:ln>
        </p:spPr>
        <p:txBody>
          <a:bodyPr/>
          <a:lstStyle/>
          <a:p>
            <a:endParaRPr lang="en-US"/>
          </a:p>
        </p:txBody>
      </p:sp>
      <p:sp>
        <p:nvSpPr>
          <p:cNvPr id="49" name="Name Plate Accent"/>
          <p:cNvSpPr/>
          <p:nvPr/>
        </p:nvSpPr>
        <p:spPr>
          <a:xfrm>
            <a:off x="9051300" y="6037733"/>
            <a:ext cx="2767711" cy="109728"/>
          </a:xfrm>
          <a:custGeom>
            <a:avLst/>
            <a:gdLst/>
            <a:ahLst/>
            <a:cxnLst/>
            <a:rect l="0" t="0" r="r" b="b"/>
            <a:pathLst>
              <a:path w="2767711" h="109728" fill="none">
                <a:moveTo>
                  <a:pt x="0" y="109728"/>
                </a:moveTo>
                <a:arcTo wR="109728" hR="109728" stAng="10800000" swAng="5400000"/>
                <a:lnTo>
                  <a:pt x="2657983" y="0"/>
                </a:lnTo>
                <a:arcTo wR="109728" hR="109728" stAng="16200000" swAng="5400000"/>
              </a:path>
            </a:pathLst>
          </a:custGeom>
          <a:noFill/>
          <a:ln w="34925" cap="rnd">
            <a:solidFill>
              <a:srgbClr val="FFD700"/>
            </a:solidFill>
            <a:round/>
          </a:ln>
        </p:spPr>
        <p:txBody>
          <a:bodyPr/>
          <a:lstStyle/>
          <a:p>
            <a:endParaRPr lang="en-US"/>
          </a:p>
        </p:txBody>
      </p:sp>
      <p:pic>
        <p:nvPicPr>
          <p:cNvPr id="17" name="TextBox 16"/>
          <p:cNvPicPr>
            <a:picLocks noChangeAspect="1"/>
          </p:cNvPicPr>
          <p:nvPr/>
        </p:nvPicPr>
        <p:blipFill>
          <a:blip r:embed="rId10"/>
          <a:stretch>
            <a:fillRect/>
          </a:stretch>
        </p:blipFill>
        <p:spPr>
          <a:xfrm>
            <a:off x="9158630" y="6141110"/>
            <a:ext cx="2556662" cy="230428"/>
          </a:xfrm>
          <a:prstGeom prst="rect">
            <a:avLst/>
          </a:prstGeom>
        </p:spPr>
      </p:pic>
      <p:pic>
        <p:nvPicPr>
          <p:cNvPr id="19" name="TextBox 18"/>
          <p:cNvPicPr>
            <a:picLocks noChangeAspect="1"/>
          </p:cNvPicPr>
          <p:nvPr/>
        </p:nvPicPr>
        <p:blipFill>
          <a:blip r:embed="rId11"/>
          <a:stretch>
            <a:fillRect/>
          </a:stretch>
        </p:blipFill>
        <p:spPr>
          <a:xfrm>
            <a:off x="4326940" y="2260396"/>
            <a:ext cx="3529584" cy="497433"/>
          </a:xfrm>
          <a:prstGeom prst="rect">
            <a:avLst/>
          </a:prstGeom>
        </p:spPr>
      </p:pic>
      <p:pic>
        <p:nvPicPr>
          <p:cNvPr id="20" name="Picture 19" descr="A white letters on a black background&#10;&#10;Description automatically generated">
            <a:extLst>
              <a:ext uri="{FF2B5EF4-FFF2-40B4-BE49-F238E27FC236}">
                <a16:creationId xmlns:a16="http://schemas.microsoft.com/office/drawing/2014/main" id="{7762CA89-DCE1-9557-D91B-AF6B8ECF3F6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48634" y="1619449"/>
            <a:ext cx="1290748" cy="486106"/>
          </a:xfrm>
          <a:prstGeom prst="rect">
            <a:avLst/>
          </a:prstGeom>
          <a:ln>
            <a:noFill/>
          </a:ln>
          <a:effectLst>
            <a:outerShdw blurRad="292100" dist="139700" dir="2700000" algn="tl" rotWithShape="0">
              <a:srgbClr val="333333">
                <a:alpha val="65000"/>
              </a:srgbClr>
            </a:outerShdw>
          </a:effectLst>
        </p:spPr>
      </p:pic>
      <p:grpSp>
        <p:nvGrpSpPr>
          <p:cNvPr id="2" name="Group 1">
            <a:extLst>
              <a:ext uri="{FF2B5EF4-FFF2-40B4-BE49-F238E27FC236}">
                <a16:creationId xmlns:a16="http://schemas.microsoft.com/office/drawing/2014/main" id="{C5FB5766-AFE3-4CD6-A5DB-23C376B3A2D3}"/>
              </a:ext>
            </a:extLst>
          </p:cNvPr>
          <p:cNvGrpSpPr/>
          <p:nvPr/>
        </p:nvGrpSpPr>
        <p:grpSpPr>
          <a:xfrm>
            <a:off x="0" y="5037183"/>
            <a:ext cx="12192000" cy="1820819"/>
            <a:chOff x="0" y="10074362"/>
            <a:chExt cx="24384000" cy="3641637"/>
          </a:xfrm>
        </p:grpSpPr>
        <p:sp>
          <p:nvSpPr>
            <p:cNvPr id="3" name="Rectangle 2">
              <a:extLst>
                <a:ext uri="{FF2B5EF4-FFF2-40B4-BE49-F238E27FC236}">
                  <a16:creationId xmlns:a16="http://schemas.microsoft.com/office/drawing/2014/main" id="{6CC6E82B-2A26-3B4C-0C94-70BFF8D119FC}"/>
                </a:ext>
              </a:extLst>
            </p:cNvPr>
            <p:cNvSpPr/>
            <p:nvPr/>
          </p:nvSpPr>
          <p:spPr>
            <a:xfrm>
              <a:off x="0" y="10074362"/>
              <a:ext cx="24384000" cy="3641637"/>
            </a:xfrm>
            <a:prstGeom prst="rect">
              <a:avLst/>
            </a:prstGeom>
            <a:solidFill>
              <a:schemeClr val="accent1">
                <a:alpha val="4038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srgbClr val="00274C"/>
                </a:buClr>
                <a:buSzTx/>
                <a:buFontTx/>
                <a:buNone/>
                <a:tabLst/>
                <a:defRPr/>
              </a:pPr>
              <a:endParaRPr kumimoji="0" lang="en-US" sz="700" b="0" i="0" u="none" strike="noStrike" kern="0" cap="none" spc="0" normalizeH="0" baseline="0" noProof="0" dirty="0">
                <a:ln>
                  <a:noFill/>
                </a:ln>
                <a:solidFill>
                  <a:srgbClr val="FFFFFF"/>
                </a:solidFill>
                <a:effectLst/>
                <a:uLnTx/>
                <a:uFillTx/>
                <a:latin typeface="Poppins"/>
                <a:ea typeface="+mn-ea"/>
                <a:cs typeface="+mn-cs"/>
                <a:sym typeface="Arial"/>
              </a:endParaRPr>
            </a:p>
          </p:txBody>
        </p:sp>
        <p:grpSp>
          <p:nvGrpSpPr>
            <p:cNvPr id="4" name="Group 3">
              <a:extLst>
                <a:ext uri="{FF2B5EF4-FFF2-40B4-BE49-F238E27FC236}">
                  <a16:creationId xmlns:a16="http://schemas.microsoft.com/office/drawing/2014/main" id="{5DFAC5BF-5645-3CA1-F7D0-05D85CD97408}"/>
                </a:ext>
              </a:extLst>
            </p:cNvPr>
            <p:cNvGrpSpPr/>
            <p:nvPr/>
          </p:nvGrpSpPr>
          <p:grpSpPr>
            <a:xfrm>
              <a:off x="2483112" y="10215119"/>
              <a:ext cx="18726263" cy="3227891"/>
              <a:chOff x="2611120" y="10215119"/>
              <a:chExt cx="18726263" cy="3227891"/>
            </a:xfrm>
          </p:grpSpPr>
          <p:grpSp>
            <p:nvGrpSpPr>
              <p:cNvPr id="11" name="Group 10">
                <a:extLst>
                  <a:ext uri="{FF2B5EF4-FFF2-40B4-BE49-F238E27FC236}">
                    <a16:creationId xmlns:a16="http://schemas.microsoft.com/office/drawing/2014/main" id="{9FF6DABE-8E09-E854-00FE-DB3DED97220C}"/>
                  </a:ext>
                </a:extLst>
              </p:cNvPr>
              <p:cNvGrpSpPr/>
              <p:nvPr/>
            </p:nvGrpSpPr>
            <p:grpSpPr>
              <a:xfrm>
                <a:off x="2611120" y="10215119"/>
                <a:ext cx="4463400" cy="3227891"/>
                <a:chOff x="1645920" y="10215119"/>
                <a:chExt cx="4463400" cy="3227891"/>
              </a:xfrm>
            </p:grpSpPr>
            <p:pic>
              <p:nvPicPr>
                <p:cNvPr id="27" name="Google Shape;75;p2" descr="Изображение">
                  <a:extLst>
                    <a:ext uri="{FF2B5EF4-FFF2-40B4-BE49-F238E27FC236}">
                      <a16:creationId xmlns:a16="http://schemas.microsoft.com/office/drawing/2014/main" id="{0F17CAF6-F439-541D-F282-4317BB012BF4}"/>
                    </a:ext>
                  </a:extLst>
                </p:cNvPr>
                <p:cNvPicPr preferRelativeResize="0"/>
                <p:nvPr/>
              </p:nvPicPr>
              <p:blipFill rotWithShape="1">
                <a:blip r:embed="rId13">
                  <a:alphaModFix/>
                </a:blip>
                <a:srcRect/>
                <a:stretch/>
              </p:blipFill>
              <p:spPr>
                <a:xfrm>
                  <a:off x="2864172" y="11415449"/>
                  <a:ext cx="2026898" cy="2027561"/>
                </a:xfrm>
                <a:prstGeom prst="rect">
                  <a:avLst/>
                </a:prstGeom>
                <a:noFill/>
                <a:ln>
                  <a:noFill/>
                </a:ln>
              </p:spPr>
            </p:pic>
            <p:pic>
              <p:nvPicPr>
                <p:cNvPr id="28" name="TextBox 27"/>
                <p:cNvPicPr>
                  <a:picLocks noChangeAspect="1"/>
                </p:cNvPicPr>
                <p:nvPr/>
              </p:nvPicPr>
              <p:blipFill>
                <a:blip r:embed="rId14"/>
                <a:stretch>
                  <a:fillRect/>
                </a:stretch>
              </p:blipFill>
              <p:spPr>
                <a:xfrm>
                  <a:off x="1306161" y="10365634"/>
                  <a:ext cx="5120640" cy="1089964"/>
                </a:xfrm>
                <a:prstGeom prst="rect">
                  <a:avLst/>
                </a:prstGeom>
              </p:spPr>
            </p:pic>
          </p:grpSp>
          <p:grpSp>
            <p:nvGrpSpPr>
              <p:cNvPr id="12" name="Group 11">
                <a:extLst>
                  <a:ext uri="{FF2B5EF4-FFF2-40B4-BE49-F238E27FC236}">
                    <a16:creationId xmlns:a16="http://schemas.microsoft.com/office/drawing/2014/main" id="{8A2F447F-C81E-BDA4-E32F-A4C975D96D36}"/>
                  </a:ext>
                </a:extLst>
              </p:cNvPr>
              <p:cNvGrpSpPr/>
              <p:nvPr/>
            </p:nvGrpSpPr>
            <p:grpSpPr>
              <a:xfrm>
                <a:off x="8261634" y="10215119"/>
                <a:ext cx="2543006" cy="3134425"/>
                <a:chOff x="7177952" y="10215119"/>
                <a:chExt cx="2543006" cy="3134425"/>
              </a:xfrm>
            </p:grpSpPr>
            <p:pic>
              <p:nvPicPr>
                <p:cNvPr id="25" name="Google Shape;67;p2" descr="Изображение">
                  <a:extLst>
                    <a:ext uri="{FF2B5EF4-FFF2-40B4-BE49-F238E27FC236}">
                      <a16:creationId xmlns:a16="http://schemas.microsoft.com/office/drawing/2014/main" id="{32D26D0D-F22A-1ADB-BA7C-258BC7C7B2EA}"/>
                    </a:ext>
                  </a:extLst>
                </p:cNvPr>
                <p:cNvPicPr preferRelativeResize="0"/>
                <p:nvPr/>
              </p:nvPicPr>
              <p:blipFill rotWithShape="1">
                <a:blip r:embed="rId15">
                  <a:alphaModFix/>
                  <a:duotone>
                    <a:schemeClr val="accent2">
                      <a:shade val="45000"/>
                      <a:satMod val="135000"/>
                    </a:schemeClr>
                    <a:prstClr val="white"/>
                  </a:duotone>
                </a:blip>
                <a:srcRect/>
                <a:stretch/>
              </p:blipFill>
              <p:spPr>
                <a:xfrm>
                  <a:off x="7668756" y="11508915"/>
                  <a:ext cx="1561394" cy="1840629"/>
                </a:xfrm>
                <a:prstGeom prst="rect">
                  <a:avLst/>
                </a:prstGeom>
                <a:noFill/>
                <a:ln>
                  <a:noFill/>
                </a:ln>
              </p:spPr>
            </p:pic>
            <p:pic>
              <p:nvPicPr>
                <p:cNvPr id="26" name="TextBox 25"/>
                <p:cNvPicPr>
                  <a:picLocks noChangeAspect="1"/>
                </p:cNvPicPr>
                <p:nvPr/>
              </p:nvPicPr>
              <p:blipFill>
                <a:blip r:embed="rId16"/>
                <a:stretch>
                  <a:fillRect/>
                </a:stretch>
              </p:blipFill>
              <p:spPr>
                <a:xfrm>
                  <a:off x="7076415" y="10365634"/>
                  <a:ext cx="2728569" cy="972921"/>
                </a:xfrm>
                <a:prstGeom prst="rect">
                  <a:avLst/>
                </a:prstGeom>
              </p:spPr>
            </p:pic>
          </p:grpSp>
          <p:grpSp>
            <p:nvGrpSpPr>
              <p:cNvPr id="13" name="Group 12">
                <a:extLst>
                  <a:ext uri="{FF2B5EF4-FFF2-40B4-BE49-F238E27FC236}">
                    <a16:creationId xmlns:a16="http://schemas.microsoft.com/office/drawing/2014/main" id="{C3A180A0-ECD8-8A78-CA2B-F4582EAE38AB}"/>
                  </a:ext>
                </a:extLst>
              </p:cNvPr>
              <p:cNvGrpSpPr/>
              <p:nvPr/>
            </p:nvGrpSpPr>
            <p:grpSpPr>
              <a:xfrm>
                <a:off x="13576146" y="10215119"/>
                <a:ext cx="4226158" cy="3125030"/>
                <a:chOff x="12184052" y="10215119"/>
                <a:chExt cx="4226158" cy="3125030"/>
              </a:xfrm>
            </p:grpSpPr>
            <p:pic>
              <p:nvPicPr>
                <p:cNvPr id="23" name="Google Shape;71;p2" descr="Изображение">
                  <a:extLst>
                    <a:ext uri="{FF2B5EF4-FFF2-40B4-BE49-F238E27FC236}">
                      <a16:creationId xmlns:a16="http://schemas.microsoft.com/office/drawing/2014/main" id="{2933B28B-1C2E-B7F5-B081-ECCB9D4408A4}"/>
                    </a:ext>
                  </a:extLst>
                </p:cNvPr>
                <p:cNvPicPr preferRelativeResize="0"/>
                <p:nvPr/>
              </p:nvPicPr>
              <p:blipFill rotWithShape="1">
                <a:blip r:embed="rId17">
                  <a:alphaModFix/>
                </a:blip>
                <a:srcRect/>
                <a:stretch/>
              </p:blipFill>
              <p:spPr>
                <a:xfrm>
                  <a:off x="13437144" y="11518313"/>
                  <a:ext cx="1850656" cy="1821836"/>
                </a:xfrm>
                <a:prstGeom prst="rect">
                  <a:avLst/>
                </a:prstGeom>
                <a:noFill/>
                <a:ln>
                  <a:noFill/>
                </a:ln>
              </p:spPr>
            </p:pic>
            <p:pic>
              <p:nvPicPr>
                <p:cNvPr id="24" name="TextBox 23"/>
                <p:cNvPicPr>
                  <a:picLocks noChangeAspect="1"/>
                </p:cNvPicPr>
                <p:nvPr/>
              </p:nvPicPr>
              <p:blipFill>
                <a:blip r:embed="rId18"/>
                <a:stretch>
                  <a:fillRect/>
                </a:stretch>
              </p:blipFill>
              <p:spPr>
                <a:xfrm>
                  <a:off x="11859382" y="10365634"/>
                  <a:ext cx="4857292" cy="1089964"/>
                </a:xfrm>
                <a:prstGeom prst="rect">
                  <a:avLst/>
                </a:prstGeom>
              </p:spPr>
            </p:pic>
          </p:grpSp>
          <p:grpSp>
            <p:nvGrpSpPr>
              <p:cNvPr id="18" name="Group 17">
                <a:extLst>
                  <a:ext uri="{FF2B5EF4-FFF2-40B4-BE49-F238E27FC236}">
                    <a16:creationId xmlns:a16="http://schemas.microsoft.com/office/drawing/2014/main" id="{FA54F4B1-F1CC-B9A4-A63E-590C6304C413}"/>
                  </a:ext>
                </a:extLst>
              </p:cNvPr>
              <p:cNvGrpSpPr/>
              <p:nvPr/>
            </p:nvGrpSpPr>
            <p:grpSpPr>
              <a:xfrm>
                <a:off x="19078543" y="10215119"/>
                <a:ext cx="2258840" cy="2751640"/>
                <a:chOff x="18113343" y="10215119"/>
                <a:chExt cx="2258840" cy="2751640"/>
              </a:xfrm>
            </p:grpSpPr>
            <p:pic>
              <p:nvPicPr>
                <p:cNvPr id="21" name="Google Shape;70;p2" descr="Изображение">
                  <a:extLst>
                    <a:ext uri="{FF2B5EF4-FFF2-40B4-BE49-F238E27FC236}">
                      <a16:creationId xmlns:a16="http://schemas.microsoft.com/office/drawing/2014/main" id="{EAE37FBE-8B83-1164-5D74-BD5A12F1BCAF}"/>
                    </a:ext>
                  </a:extLst>
                </p:cNvPr>
                <p:cNvPicPr preferRelativeResize="0"/>
                <p:nvPr/>
              </p:nvPicPr>
              <p:blipFill rotWithShape="1">
                <a:blip r:embed="rId19">
                  <a:alphaModFix/>
                </a:blip>
                <a:srcRect/>
                <a:stretch/>
              </p:blipFill>
              <p:spPr>
                <a:xfrm>
                  <a:off x="18113343" y="11891703"/>
                  <a:ext cx="2258840" cy="1075056"/>
                </a:xfrm>
                <a:prstGeom prst="rect">
                  <a:avLst/>
                </a:prstGeom>
                <a:noFill/>
                <a:ln>
                  <a:noFill/>
                </a:ln>
              </p:spPr>
            </p:pic>
            <p:pic>
              <p:nvPicPr>
                <p:cNvPr id="22" name="TextBox 21"/>
                <p:cNvPicPr>
                  <a:picLocks noChangeAspect="1"/>
                </p:cNvPicPr>
                <p:nvPr/>
              </p:nvPicPr>
              <p:blipFill>
                <a:blip r:embed="rId20"/>
                <a:stretch>
                  <a:fillRect/>
                </a:stretch>
              </p:blipFill>
              <p:spPr>
                <a:xfrm>
                  <a:off x="18335947" y="10365634"/>
                  <a:ext cx="1806854" cy="972921"/>
                </a:xfrm>
                <a:prstGeom prst="rect">
                  <a:avLst/>
                </a:prstGeom>
              </p:spPr>
            </p:pic>
          </p:grpSp>
        </p:grpSp>
      </p:grpSp>
      <p:grpSp>
        <p:nvGrpSpPr>
          <p:cNvPr id="9" name="Group 8">
            <a:extLst>
              <a:ext uri="{FF2B5EF4-FFF2-40B4-BE49-F238E27FC236}">
                <a16:creationId xmlns:a16="http://schemas.microsoft.com/office/drawing/2014/main" id="{BE7F4705-534D-EC3F-0F14-BF399D7728E3}"/>
              </a:ext>
            </a:extLst>
          </p:cNvPr>
          <p:cNvGrpSpPr/>
          <p:nvPr/>
        </p:nvGrpSpPr>
        <p:grpSpPr>
          <a:xfrm>
            <a:off x="0" y="5038344"/>
            <a:ext cx="12192000" cy="1819656"/>
            <a:chOff x="-266754" y="10057771"/>
            <a:chExt cx="24384000" cy="3639312"/>
          </a:xfrm>
        </p:grpSpPr>
        <p:sp>
          <p:nvSpPr>
            <p:cNvPr id="36" name="Rectangle 35">
              <a:extLst>
                <a:ext uri="{FF2B5EF4-FFF2-40B4-BE49-F238E27FC236}">
                  <a16:creationId xmlns:a16="http://schemas.microsoft.com/office/drawing/2014/main" id="{D19262B9-3251-5B1E-D20D-149BD02B7D3D}"/>
                </a:ext>
              </a:extLst>
            </p:cNvPr>
            <p:cNvSpPr/>
            <p:nvPr/>
          </p:nvSpPr>
          <p:spPr>
            <a:xfrm>
              <a:off x="-266754" y="10057771"/>
              <a:ext cx="24384000" cy="363931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srgbClr val="00274C"/>
                </a:buClr>
                <a:buSzTx/>
                <a:buFontTx/>
                <a:buNone/>
                <a:tabLst/>
                <a:defRPr/>
              </a:pPr>
              <a:endParaRPr kumimoji="0" lang="en-US" sz="700" b="0" i="0" u="none" strike="noStrike" kern="0" cap="none" spc="0" normalizeH="0" baseline="0" noProof="0">
                <a:ln>
                  <a:noFill/>
                </a:ln>
                <a:solidFill>
                  <a:srgbClr val="FFFFFF"/>
                </a:solidFill>
                <a:effectLst/>
                <a:uLnTx/>
                <a:uFillTx/>
                <a:latin typeface="Poppins"/>
                <a:ea typeface="+mn-ea"/>
                <a:cs typeface="+mn-cs"/>
                <a:sym typeface="Arial"/>
              </a:endParaRPr>
            </a:p>
          </p:txBody>
        </p:sp>
        <p:pic>
          <p:nvPicPr>
            <p:cNvPr id="37" name="Picture 36">
              <a:extLst>
                <a:ext uri="{FF2B5EF4-FFF2-40B4-BE49-F238E27FC236}">
                  <a16:creationId xmlns:a16="http://schemas.microsoft.com/office/drawing/2014/main" id="{9C847C24-450F-15B5-70E2-DDAFF53A6A8D}"/>
                </a:ext>
              </a:extLst>
            </p:cNvPr>
            <p:cNvPicPr>
              <a:picLocks noChangeAspect="1"/>
            </p:cNvPicPr>
            <p:nvPr/>
          </p:nvPicPr>
          <p:blipFill>
            <a:blip r:embed="rId21"/>
            <a:srcRect/>
            <a:stretch/>
          </p:blipFill>
          <p:spPr>
            <a:xfrm>
              <a:off x="13071530" y="10696863"/>
              <a:ext cx="4881004" cy="2361136"/>
            </a:xfrm>
            <a:prstGeom prst="rect">
              <a:avLst/>
            </a:prstGeom>
            <a:effectLst>
              <a:outerShdw blurRad="50800" dist="38100" dir="2700000" algn="tl" rotWithShape="0">
                <a:prstClr val="black">
                  <a:alpha val="40000"/>
                </a:prstClr>
              </a:outerShdw>
            </a:effectLst>
          </p:spPr>
        </p:pic>
        <p:pic>
          <p:nvPicPr>
            <p:cNvPr id="40" name="Picture 39">
              <a:extLst>
                <a:ext uri="{FF2B5EF4-FFF2-40B4-BE49-F238E27FC236}">
                  <a16:creationId xmlns:a16="http://schemas.microsoft.com/office/drawing/2014/main" id="{ED386F20-24A8-0F71-2EBA-2AF97B70875D}"/>
                </a:ext>
              </a:extLst>
            </p:cNvPr>
            <p:cNvPicPr>
              <a:picLocks noChangeAspect="1"/>
            </p:cNvPicPr>
            <p:nvPr/>
          </p:nvPicPr>
          <p:blipFill>
            <a:blip r:embed="rId22"/>
            <a:srcRect/>
            <a:stretch/>
          </p:blipFill>
          <p:spPr>
            <a:xfrm>
              <a:off x="5266774" y="10895687"/>
              <a:ext cx="4929618" cy="1963490"/>
            </a:xfrm>
            <a:prstGeom prst="rect">
              <a:avLst/>
            </a:prstGeom>
            <a:effectLst>
              <a:outerShdw blurRad="50800" dist="38100" dir="2700000" algn="tl" rotWithShape="0">
                <a:prstClr val="black">
                  <a:alpha val="40000"/>
                </a:prstClr>
              </a:outerShdw>
            </a:effectLst>
          </p:spPr>
        </p:pic>
      </p:grpSp>
      <p:grpSp>
        <p:nvGrpSpPr>
          <p:cNvPr id="29" name="Group 28">
            <a:extLst>
              <a:ext uri="{FF2B5EF4-FFF2-40B4-BE49-F238E27FC236}">
                <a16:creationId xmlns:a16="http://schemas.microsoft.com/office/drawing/2014/main" id="{A3C77E92-1DFC-356D-CB6D-413B31BF6BBC}"/>
              </a:ext>
            </a:extLst>
          </p:cNvPr>
          <p:cNvGrpSpPr/>
          <p:nvPr/>
        </p:nvGrpSpPr>
        <p:grpSpPr>
          <a:xfrm>
            <a:off x="0" y="5038346"/>
            <a:ext cx="12192000" cy="1819656"/>
            <a:chOff x="0" y="10821725"/>
            <a:chExt cx="24384000" cy="3639312"/>
          </a:xfrm>
        </p:grpSpPr>
        <p:sp>
          <p:nvSpPr>
            <p:cNvPr id="30" name="Rectangle 29">
              <a:extLst>
                <a:ext uri="{FF2B5EF4-FFF2-40B4-BE49-F238E27FC236}">
                  <a16:creationId xmlns:a16="http://schemas.microsoft.com/office/drawing/2014/main" id="{F8000A88-425D-3499-C928-50C81F9BB08A}"/>
                </a:ext>
              </a:extLst>
            </p:cNvPr>
            <p:cNvSpPr/>
            <p:nvPr/>
          </p:nvSpPr>
          <p:spPr>
            <a:xfrm>
              <a:off x="0" y="10821725"/>
              <a:ext cx="24384000" cy="363931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srgbClr val="00274C"/>
                </a:buClr>
                <a:buSzTx/>
                <a:buFontTx/>
                <a:buNone/>
                <a:tabLst/>
                <a:defRPr/>
              </a:pPr>
              <a:endParaRPr kumimoji="0" lang="en-US" sz="700" b="0" i="0" u="none" strike="noStrike" kern="0" cap="none" spc="0" normalizeH="0" baseline="0" noProof="0" dirty="0">
                <a:ln>
                  <a:noFill/>
                </a:ln>
                <a:solidFill>
                  <a:srgbClr val="FFFFFF"/>
                </a:solidFill>
                <a:effectLst/>
                <a:uLnTx/>
                <a:uFillTx/>
                <a:latin typeface="Poppins"/>
                <a:ea typeface="+mn-ea"/>
                <a:cs typeface="+mn-cs"/>
                <a:sym typeface="Arial"/>
              </a:endParaRPr>
            </a:p>
          </p:txBody>
        </p:sp>
        <p:pic>
          <p:nvPicPr>
            <p:cNvPr id="31" name="Picture 30">
              <a:extLst>
                <a:ext uri="{FF2B5EF4-FFF2-40B4-BE49-F238E27FC236}">
                  <a16:creationId xmlns:a16="http://schemas.microsoft.com/office/drawing/2014/main" id="{7D66044F-B594-FC92-659F-DCDBDF16ACC3}"/>
                </a:ext>
              </a:extLst>
            </p:cNvPr>
            <p:cNvPicPr>
              <a:picLocks noChangeAspect="1"/>
            </p:cNvPicPr>
            <p:nvPr/>
          </p:nvPicPr>
          <p:blipFill>
            <a:blip r:embed="rId23"/>
            <a:srcRect/>
            <a:stretch/>
          </p:blipFill>
          <p:spPr>
            <a:xfrm>
              <a:off x="14547116" y="11783725"/>
              <a:ext cx="2103120" cy="1715310"/>
            </a:xfrm>
            <a:prstGeom prst="rect">
              <a:avLst/>
            </a:prstGeom>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391AD6EF-1938-3E40-BC96-7C86C0212DD9}"/>
                </a:ext>
              </a:extLst>
            </p:cNvPr>
            <p:cNvPicPr>
              <a:picLocks noChangeAspect="1"/>
            </p:cNvPicPr>
            <p:nvPr/>
          </p:nvPicPr>
          <p:blipFill>
            <a:blip r:embed="rId24"/>
            <a:srcRect/>
            <a:stretch/>
          </p:blipFill>
          <p:spPr>
            <a:xfrm>
              <a:off x="1823444" y="11592513"/>
              <a:ext cx="2479144" cy="2097738"/>
            </a:xfrm>
            <a:prstGeom prst="rect">
              <a:avLst/>
            </a:prstGeom>
            <a:effectLst>
              <a:outerShdw blurRad="50800" dist="38100" dir="2700000" algn="tl" rotWithShape="0">
                <a:prstClr val="black">
                  <a:alpha val="40000"/>
                </a:prstClr>
              </a:outerShdw>
            </a:effectLst>
          </p:spPr>
        </p:pic>
        <p:pic>
          <p:nvPicPr>
            <p:cNvPr id="33" name="Picture 32">
              <a:extLst>
                <a:ext uri="{FF2B5EF4-FFF2-40B4-BE49-F238E27FC236}">
                  <a16:creationId xmlns:a16="http://schemas.microsoft.com/office/drawing/2014/main" id="{FEEF4623-F69A-3FC9-088F-8079AFA06622}"/>
                </a:ext>
              </a:extLst>
            </p:cNvPr>
            <p:cNvPicPr>
              <a:picLocks noChangeAspect="1"/>
            </p:cNvPicPr>
            <p:nvPr/>
          </p:nvPicPr>
          <p:blipFill>
            <a:blip r:embed="rId25"/>
            <a:srcRect/>
            <a:stretch/>
          </p:blipFill>
          <p:spPr>
            <a:xfrm>
              <a:off x="9868932" y="11612681"/>
              <a:ext cx="2958450" cy="2057400"/>
            </a:xfrm>
            <a:prstGeom prst="rect">
              <a:avLst/>
            </a:prstGeom>
            <a:effectLst>
              <a:outerShdw blurRad="50800" dist="38100" dir="2700000" algn="tl" rotWithShape="0">
                <a:prstClr val="black">
                  <a:alpha val="40000"/>
                </a:prstClr>
              </a:outerShdw>
            </a:effectLst>
          </p:spPr>
        </p:pic>
        <p:pic>
          <p:nvPicPr>
            <p:cNvPr id="34" name="Picture 33">
              <a:extLst>
                <a:ext uri="{FF2B5EF4-FFF2-40B4-BE49-F238E27FC236}">
                  <a16:creationId xmlns:a16="http://schemas.microsoft.com/office/drawing/2014/main" id="{8A871904-BE9B-C6B6-24DF-6B55DB201367}"/>
                </a:ext>
              </a:extLst>
            </p:cNvPr>
            <p:cNvPicPr>
              <a:picLocks noChangeAspect="1"/>
            </p:cNvPicPr>
            <p:nvPr/>
          </p:nvPicPr>
          <p:blipFill>
            <a:blip r:embed="rId26"/>
            <a:srcRect/>
            <a:stretch/>
          </p:blipFill>
          <p:spPr>
            <a:xfrm>
              <a:off x="6088918" y="11589821"/>
              <a:ext cx="2017436" cy="2103120"/>
            </a:xfrm>
            <a:prstGeom prst="rect">
              <a:avLst/>
            </a:prstGeom>
            <a:effectLst>
              <a:outerShdw blurRad="50800" dist="38100" dir="2700000" algn="tl" rotWithShape="0">
                <a:prstClr val="black">
                  <a:alpha val="40000"/>
                </a:prstClr>
              </a:outerShdw>
            </a:effectLst>
          </p:spPr>
        </p:pic>
        <p:pic>
          <p:nvPicPr>
            <p:cNvPr id="35" name="Picture 34">
              <a:extLst>
                <a:ext uri="{FF2B5EF4-FFF2-40B4-BE49-F238E27FC236}">
                  <a16:creationId xmlns:a16="http://schemas.microsoft.com/office/drawing/2014/main" id="{A10292D4-D418-BE56-9547-C4F1757D4EC8}"/>
                </a:ext>
              </a:extLst>
            </p:cNvPr>
            <p:cNvPicPr>
              <a:picLocks noChangeAspect="1"/>
            </p:cNvPicPr>
            <p:nvPr/>
          </p:nvPicPr>
          <p:blipFill rotWithShape="1">
            <a:blip r:embed="rId27"/>
            <a:srcRect t="27099" b="24633"/>
            <a:stretch>
              <a:fillRect/>
            </a:stretch>
          </p:blipFill>
          <p:spPr>
            <a:xfrm>
              <a:off x="18369716" y="11589823"/>
              <a:ext cx="4591884" cy="2216380"/>
            </a:xfrm>
            <a:prstGeom prst="rect">
              <a:avLst/>
            </a:prstGeom>
            <a:effectLst>
              <a:outerShdw blurRad="50800" dist="38100" dir="2700000" algn="tl" rotWithShape="0">
                <a:prstClr val="black">
                  <a:alpha val="40000"/>
                </a:prstClr>
              </a:outerShdw>
            </a:effectLst>
          </p:spPr>
        </p:pic>
      </p:grpSp>
      <p:sp>
        <p:nvSpPr>
          <p:cNvPr id="41"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42" name="Progress Blue"/>
          <p:cNvSpPr/>
          <p:nvPr/>
        </p:nvSpPr>
        <p:spPr>
          <a:xfrm>
            <a:off x="0" y="6766560"/>
            <a:ext cx="1406734"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02277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44"/>
                                        </p:tgtEl>
                                      </p:cBhvr>
                                    </p:animEffect>
                                    <p:set>
                                      <p:cBhvr>
                                        <p:cTn id="10" dur="1" fill="hold">
                                          <p:stCondLst>
                                            <p:cond delay="499"/>
                                          </p:stCondLst>
                                        </p:cTn>
                                        <p:tgtEl>
                                          <p:spTgt spid="44"/>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43"/>
                                        </p:tgtEl>
                                      </p:cBhvr>
                                    </p:animEffect>
                                    <p:set>
                                      <p:cBhvr>
                                        <p:cTn id="13" dur="1" fill="hold">
                                          <p:stCondLst>
                                            <p:cond delay="499"/>
                                          </p:stCondLst>
                                        </p:cTn>
                                        <p:tgtEl>
                                          <p:spTgt spid="43"/>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6"/>
                                        </p:tgtEl>
                                      </p:cBhvr>
                                    </p:animEffect>
                                    <p:set>
                                      <p:cBhvr>
                                        <p:cTn id="16" dur="1" fill="hold">
                                          <p:stCondLst>
                                            <p:cond delay="499"/>
                                          </p:stCondLst>
                                        </p:cTn>
                                        <p:tgtEl>
                                          <p:spTgt spid="16"/>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500"/>
                                        <p:tgtEl>
                                          <p:spTgt spid="46"/>
                                        </p:tgtEl>
                                      </p:cBhvr>
                                    </p:animEffect>
                                    <p:set>
                                      <p:cBhvr>
                                        <p:cTn id="19" dur="1" fill="hold">
                                          <p:stCondLst>
                                            <p:cond delay="499"/>
                                          </p:stCondLst>
                                        </p:cTn>
                                        <p:tgtEl>
                                          <p:spTgt spid="46"/>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500"/>
                                        <p:tgtEl>
                                          <p:spTgt spid="48"/>
                                        </p:tgtEl>
                                      </p:cBhvr>
                                    </p:animEffect>
                                    <p:set>
                                      <p:cBhvr>
                                        <p:cTn id="28" dur="1" fill="hold">
                                          <p:stCondLst>
                                            <p:cond delay="499"/>
                                          </p:stCondLst>
                                        </p:cTn>
                                        <p:tgtEl>
                                          <p:spTgt spid="48"/>
                                        </p:tgtEl>
                                        <p:attrNameLst>
                                          <p:attrName>style.visibility</p:attrName>
                                        </p:attrNameLst>
                                      </p:cBhvr>
                                      <p:to>
                                        <p:strVal val="hidden"/>
                                      </p:to>
                                    </p:set>
                                  </p:childTnLst>
                                </p:cTn>
                              </p:par>
                              <p:par>
                                <p:cTn id="29" presetID="9" presetClass="exit" presetSubtype="0" fill="hold" nodeType="withEffect">
                                  <p:stCondLst>
                                    <p:cond delay="0"/>
                                  </p:stCondLst>
                                  <p:childTnLst>
                                    <p:animEffect transition="out" filter="dissolve">
                                      <p:cBhvr>
                                        <p:cTn id="30" dur="500"/>
                                        <p:tgtEl>
                                          <p:spTgt spid="47"/>
                                        </p:tgtEl>
                                      </p:cBhvr>
                                    </p:animEffect>
                                    <p:set>
                                      <p:cBhvr>
                                        <p:cTn id="31" dur="1" fill="hold">
                                          <p:stCondLst>
                                            <p:cond delay="499"/>
                                          </p:stCondLst>
                                        </p:cTn>
                                        <p:tgtEl>
                                          <p:spTgt spid="47"/>
                                        </p:tgtEl>
                                        <p:attrNameLst>
                                          <p:attrName>style.visibility</p:attrName>
                                        </p:attrNameLst>
                                      </p:cBhvr>
                                      <p:to>
                                        <p:strVal val="hidden"/>
                                      </p:to>
                                    </p:set>
                                  </p:childTnLst>
                                </p:cTn>
                              </p:par>
                              <p:par>
                                <p:cTn id="32" presetID="9" presetClass="exit" presetSubtype="0" fill="hold" nodeType="withEffect">
                                  <p:stCondLst>
                                    <p:cond delay="0"/>
                                  </p:stCondLst>
                                  <p:childTnLst>
                                    <p:animEffect transition="out" filter="dissolve">
                                      <p:cBhvr>
                                        <p:cTn id="33" dur="500"/>
                                        <p:tgtEl>
                                          <p:spTgt spid="17"/>
                                        </p:tgtEl>
                                      </p:cBhvr>
                                    </p:animEffect>
                                    <p:set>
                                      <p:cBhvr>
                                        <p:cTn id="34" dur="1" fill="hold">
                                          <p:stCondLst>
                                            <p:cond delay="499"/>
                                          </p:stCondLst>
                                        </p:cTn>
                                        <p:tgtEl>
                                          <p:spTgt spid="17"/>
                                        </p:tgtEl>
                                        <p:attrNameLst>
                                          <p:attrName>style.visibility</p:attrName>
                                        </p:attrNameLst>
                                      </p:cBhvr>
                                      <p:to>
                                        <p:strVal val="hidden"/>
                                      </p:to>
                                    </p:set>
                                  </p:childTnLst>
                                </p:cTn>
                              </p:par>
                              <p:par>
                                <p:cTn id="35" presetID="9" presetClass="exit" presetSubtype="0" fill="hold" nodeType="withEffect">
                                  <p:stCondLst>
                                    <p:cond delay="0"/>
                                  </p:stCondLst>
                                  <p:childTnLst>
                                    <p:animEffect transition="out" filter="dissolve">
                                      <p:cBhvr>
                                        <p:cTn id="36" dur="500"/>
                                        <p:tgtEl>
                                          <p:spTgt spid="50"/>
                                        </p:tgtEl>
                                      </p:cBhvr>
                                    </p:animEffect>
                                    <p:set>
                                      <p:cBhvr>
                                        <p:cTn id="37" dur="1" fill="hold">
                                          <p:stCondLst>
                                            <p:cond delay="499"/>
                                          </p:stCondLst>
                                        </p:cTn>
                                        <p:tgtEl>
                                          <p:spTgt spid="50"/>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49"/>
                                        </p:tgtEl>
                                      </p:cBhvr>
                                    </p:animEffect>
                                    <p:set>
                                      <p:cBhvr>
                                        <p:cTn id="40" dur="1" fill="hold">
                                          <p:stCondLst>
                                            <p:cond delay="499"/>
                                          </p:stCondLst>
                                        </p:cTn>
                                        <p:tgtEl>
                                          <p:spTgt spid="49"/>
                                        </p:tgtEl>
                                        <p:attrNameLst>
                                          <p:attrName>style.visibility</p:attrName>
                                        </p:attrNameLst>
                                      </p:cBhvr>
                                      <p:to>
                                        <p:strVal val="hidden"/>
                                      </p:to>
                                    </p:set>
                                  </p:childTnLst>
                                </p:cTn>
                              </p:par>
                              <p:par>
                                <p:cTn id="41" presetID="22" presetClass="entr" presetSubtype="8"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xit" presetSubtype="8" fill="hold" nodeType="clickEffect">
                                  <p:stCondLst>
                                    <p:cond delay="0"/>
                                  </p:stCondLst>
                                  <p:childTnLst>
                                    <p:animEffect transition="out" filter="wipe(left)">
                                      <p:cBhvr>
                                        <p:cTn id="47" dur="500"/>
                                        <p:tgtEl>
                                          <p:spTgt spid="2"/>
                                        </p:tgtEl>
                                      </p:cBhvr>
                                    </p:animEffect>
                                    <p:set>
                                      <p:cBhvr>
                                        <p:cTn id="48" dur="1" fill="hold">
                                          <p:stCondLst>
                                            <p:cond delay="499"/>
                                          </p:stCondLst>
                                        </p:cTn>
                                        <p:tgtEl>
                                          <p:spTgt spid="2"/>
                                        </p:tgtEl>
                                        <p:attrNameLst>
                                          <p:attrName>style.visibility</p:attrName>
                                        </p:attrNameLst>
                                      </p:cBhvr>
                                      <p:to>
                                        <p:strVal val="hidden"/>
                                      </p:to>
                                    </p:set>
                                  </p:childTnLst>
                                </p:cTn>
                              </p:par>
                              <p:par>
                                <p:cTn id="49" presetID="22" presetClass="entr" presetSubtype="8"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xit" presetSubtype="8" fill="hold" nodeType="clickEffect">
                                  <p:stCondLst>
                                    <p:cond delay="0"/>
                                  </p:stCondLst>
                                  <p:childTnLst>
                                    <p:animEffect transition="out" filter="wipe(left)">
                                      <p:cBhvr>
                                        <p:cTn id="55" dur="500"/>
                                        <p:tgtEl>
                                          <p:spTgt spid="29"/>
                                        </p:tgtEl>
                                      </p:cBhvr>
                                    </p:animEffect>
                                    <p:set>
                                      <p:cBhvr>
                                        <p:cTn id="56" dur="1" fill="hold">
                                          <p:stCondLst>
                                            <p:cond delay="499"/>
                                          </p:stCondLst>
                                        </p:cTn>
                                        <p:tgtEl>
                                          <p:spTgt spid="29"/>
                                        </p:tgtEl>
                                        <p:attrNameLst>
                                          <p:attrName>style.visibility</p:attrName>
                                        </p:attrNameLst>
                                      </p:cBhvr>
                                      <p:to>
                                        <p:strVal val="hidden"/>
                                      </p:to>
                                    </p:set>
                                  </p:childTnLst>
                                </p:cTn>
                              </p:par>
                              <p:par>
                                <p:cTn id="57" presetID="22" presetClass="entr" presetSubtype="8"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CE65B719-3680-E696-52F2-425346A81CCE}"/>
            </a:ext>
          </a:extLst>
        </p:cNvPr>
        <p:cNvGrpSpPr/>
        <p:nvPr/>
      </p:nvGrpSpPr>
      <p:grpSpPr>
        <a:xfrm>
          <a:off x="0" y="0"/>
          <a:ext cx="0" cy="0"/>
          <a:chOff x="0" y="0"/>
          <a:chExt cx="0" cy="0"/>
        </a:xfrm>
      </p:grpSpPr>
      <p:pic>
        <p:nvPicPr>
          <p:cNvPr id="10" name="TextBox 9"/>
          <p:cNvPicPr>
            <a:picLocks noChangeAspect="1"/>
          </p:cNvPicPr>
          <p:nvPr/>
        </p:nvPicPr>
        <p:blipFill>
          <a:blip r:embed="rId4"/>
          <a:stretch>
            <a:fillRect/>
          </a:stretch>
        </p:blipFill>
        <p:spPr>
          <a:xfrm>
            <a:off x="1024128" y="303580"/>
            <a:ext cx="10135209" cy="786384"/>
          </a:xfrm>
          <a:prstGeom prst="rect">
            <a:avLst/>
          </a:prstGeom>
        </p:spPr>
      </p:pic>
      <p:pic>
        <p:nvPicPr>
          <p:cNvPr id="23" name="Picture 22" descr="A blue and grey color palette&#10;&#10;Description automatically generated">
            <a:extLst>
              <a:ext uri="{FF2B5EF4-FFF2-40B4-BE49-F238E27FC236}">
                <a16:creationId xmlns:a16="http://schemas.microsoft.com/office/drawing/2014/main" id="{16FA32E0-2EB1-FBA3-BD08-61BFCC229EDF}"/>
              </a:ext>
            </a:extLst>
          </p:cNvPr>
          <p:cNvPicPr>
            <a:picLocks noChangeAspect="1"/>
          </p:cNvPicPr>
          <p:nvPr/>
        </p:nvPicPr>
        <p:blipFill>
          <a:blip r:embed="rId5"/>
          <a:stretch>
            <a:fillRect/>
          </a:stretch>
        </p:blipFill>
        <p:spPr>
          <a:xfrm rot="16200000">
            <a:off x="-2451080" y="3077239"/>
            <a:ext cx="3562350" cy="1104900"/>
          </a:xfrm>
          <a:prstGeom prst="rect">
            <a:avLst/>
          </a:prstGeom>
        </p:spPr>
      </p:pic>
      <p:grpSp>
        <p:nvGrpSpPr>
          <p:cNvPr id="26" name="Long Distance Tile"/>
          <p:cNvGrpSpPr/>
          <p:nvPr/>
        </p:nvGrpSpPr>
        <p:grpSpPr>
          <a:xfrm>
            <a:off x="502920" y="1417320"/>
            <a:ext cx="3840480" cy="4937760"/>
            <a:chOff x="502920" y="1417320"/>
            <a:chExt cx="3840480" cy="4937760"/>
          </a:xfrm>
        </p:grpSpPr>
        <p:sp>
          <p:nvSpPr>
            <p:cNvPr id="265" name="26 Top Accent"/>
            <p:cNvSpPr/>
            <p:nvPr/>
          </p:nvSpPr>
          <p:spPr>
            <a:xfrm>
              <a:off x="502920" y="1335024"/>
              <a:ext cx="3840480" cy="548640"/>
            </a:xfrm>
            <a:prstGeom prst="roundRect">
              <a:avLst>
                <a:gd name="adj" fmla="val 45000"/>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pic>
          <p:nvPicPr>
            <p:cNvPr id="261" name="Long Distance Photo"/>
            <p:cNvPicPr>
              <a:picLocks noChangeAspect="1"/>
            </p:cNvPicPr>
            <p:nvPr/>
          </p:nvPicPr>
          <p:blipFill rotWithShape="1">
            <a:blip r:embed="rId6"/>
            <a:srcRect l="18366" r="29966"/>
            <a:stretch>
              <a:fillRect/>
            </a:stretch>
          </p:blipFill>
          <p:spPr>
            <a:xfrm>
              <a:off x="502920" y="1417320"/>
              <a:ext cx="3840480" cy="4937760"/>
            </a:xfrm>
            <a:prstGeom prst="roundRect">
              <a:avLst>
                <a:gd name="adj" fmla="val 6000"/>
              </a:avLst>
            </a:prstGeom>
            <a:ln w="12700">
              <a:solidFill>
                <a:srgbClr val="DCE6F2"/>
              </a:solidFill>
            </a:ln>
            <a:effectLst>
              <a:outerShdw blurRad="228600" dist="76200" dir="5400000" algn="t" rotWithShape="0">
                <a:srgbClr val="000000">
                  <a:alpha val="45000"/>
                </a:srgbClr>
              </a:outerShdw>
            </a:effectLst>
          </p:spPr>
        </p:pic>
        <p:grpSp>
          <p:nvGrpSpPr>
            <p:cNvPr id="262" name="Long Distance Label"/>
            <p:cNvGrpSpPr/>
            <p:nvPr/>
          </p:nvGrpSpPr>
          <p:grpSpPr>
            <a:xfrm>
              <a:off x="667512" y="5678424"/>
              <a:ext cx="1998516" cy="512064"/>
              <a:chOff x="667512" y="5678424"/>
              <a:chExt cx="1998516" cy="512064"/>
            </a:xfrm>
          </p:grpSpPr>
          <p:sp>
            <p:nvSpPr>
              <p:cNvPr id="4102" name="Long Distance Label"/>
              <p:cNvSpPr/>
              <p:nvPr/>
            </p:nvSpPr>
            <p:spPr>
              <a:xfrm>
                <a:off x="667512" y="5678424"/>
                <a:ext cx="1998516" cy="512064"/>
              </a:xfrm>
              <a:prstGeom prst="roundRect">
                <a:avLst>
                  <a:gd name="adj" fmla="val 50000"/>
                </a:avLst>
              </a:prstGeom>
              <a:solidFill>
                <a:srgbClr val="FFFFFF"/>
              </a:solidFill>
              <a:ln w="19050">
                <a:solidFill>
                  <a:srgbClr val="00274C"/>
                </a:solidFill>
              </a:ln>
              <a:effectLst>
                <a:outerShdw blurRad="152400" dist="57150" dir="5400000" algn="t" rotWithShape="0">
                  <a:srgbClr val="000000">
                    <a:alpha val="55000"/>
                  </a:srgbClr>
                </a:outerShdw>
              </a:effectLst>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274C"/>
                  </a:solidFill>
                  <a:effectLst/>
                  <a:uLnTx/>
                  <a:uFillTx/>
                  <a:latin typeface="Poppins"/>
                  <a:ea typeface="+mn-ea"/>
                  <a:cs typeface="+mn-cs"/>
                </a:endParaRPr>
              </a:p>
            </p:txBody>
          </p:sp>
          <p:pic>
            <p:nvPicPr>
              <p:cNvPr id="4101" name="Long Distance Label text"/>
              <p:cNvPicPr>
                <a:picLocks noChangeAspect="1"/>
              </p:cNvPicPr>
              <p:nvPr/>
            </p:nvPicPr>
            <p:blipFill>
              <a:blip r:embed="rId7"/>
              <a:stretch>
                <a:fillRect/>
              </a:stretch>
            </p:blipFill>
            <p:spPr>
              <a:xfrm>
                <a:off x="877824" y="5837529"/>
                <a:ext cx="1576425" cy="248716"/>
              </a:xfrm>
              <a:prstGeom prst="rect">
                <a:avLst/>
              </a:prstGeom>
            </p:spPr>
          </p:pic>
        </p:grpSp>
      </p:grpSp>
      <p:grpSp>
        <p:nvGrpSpPr>
          <p:cNvPr id="25" name="Energy Tile"/>
          <p:cNvGrpSpPr/>
          <p:nvPr/>
        </p:nvGrpSpPr>
        <p:grpSpPr>
          <a:xfrm>
            <a:off x="4526280" y="1417320"/>
            <a:ext cx="3383280" cy="2286000"/>
            <a:chOff x="4526280" y="1417320"/>
            <a:chExt cx="3383280" cy="2286000"/>
          </a:xfrm>
        </p:grpSpPr>
        <p:sp>
          <p:nvSpPr>
            <p:cNvPr id="255" name="25 Top Accent"/>
            <p:cNvSpPr/>
            <p:nvPr/>
          </p:nvSpPr>
          <p:spPr>
            <a:xfrm>
              <a:off x="4526280" y="1335024"/>
              <a:ext cx="3383280" cy="548640"/>
            </a:xfrm>
            <a:prstGeom prst="roundRect">
              <a:avLst>
                <a:gd name="adj" fmla="val 45000"/>
              </a:avLst>
            </a:prstGeom>
            <a:solidFill>
              <a:srgbClr val="78BE2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pic>
          <p:nvPicPr>
            <p:cNvPr id="251" name="Energy Photo"/>
            <p:cNvPicPr>
              <a:picLocks noChangeAspect="1"/>
            </p:cNvPicPr>
            <p:nvPr/>
          </p:nvPicPr>
          <p:blipFill rotWithShape="1">
            <a:blip r:embed="rId8"/>
            <a:srcRect l="1678" r="1678"/>
            <a:stretch>
              <a:fillRect/>
            </a:stretch>
          </p:blipFill>
          <p:spPr>
            <a:xfrm>
              <a:off x="4526280" y="1417320"/>
              <a:ext cx="3383280" cy="2286000"/>
            </a:xfrm>
            <a:prstGeom prst="roundRect">
              <a:avLst>
                <a:gd name="adj" fmla="val 6000"/>
              </a:avLst>
            </a:prstGeom>
            <a:ln w="12700">
              <a:solidFill>
                <a:srgbClr val="DCE6F2"/>
              </a:solidFill>
            </a:ln>
            <a:effectLst>
              <a:outerShdw blurRad="228600" dist="76200" dir="5400000" algn="t" rotWithShape="0">
                <a:srgbClr val="000000">
                  <a:alpha val="45000"/>
                </a:srgbClr>
              </a:outerShdw>
            </a:effectLst>
          </p:spPr>
        </p:pic>
        <p:grpSp>
          <p:nvGrpSpPr>
            <p:cNvPr id="252" name="Energy Label"/>
            <p:cNvGrpSpPr/>
            <p:nvPr/>
          </p:nvGrpSpPr>
          <p:grpSpPr>
            <a:xfrm>
              <a:off x="4690872" y="3026664"/>
              <a:ext cx="1194117" cy="512064"/>
              <a:chOff x="4690872" y="3026664"/>
              <a:chExt cx="1194117" cy="512064"/>
            </a:xfrm>
          </p:grpSpPr>
          <p:sp>
            <p:nvSpPr>
              <p:cNvPr id="4104" name="Energy Label"/>
              <p:cNvSpPr/>
              <p:nvPr/>
            </p:nvSpPr>
            <p:spPr>
              <a:xfrm>
                <a:off x="4690872" y="3026664"/>
                <a:ext cx="1194117" cy="512064"/>
              </a:xfrm>
              <a:prstGeom prst="roundRect">
                <a:avLst>
                  <a:gd name="adj" fmla="val 50000"/>
                </a:avLst>
              </a:prstGeom>
              <a:solidFill>
                <a:srgbClr val="78BE20"/>
              </a:solidFill>
              <a:ln w="19050">
                <a:solidFill>
                  <a:srgbClr val="00274C"/>
                </a:solidFill>
              </a:ln>
              <a:effectLst>
                <a:outerShdw blurRad="152400" dist="57150" dir="5400000" algn="t" rotWithShape="0">
                  <a:srgbClr val="000000">
                    <a:alpha val="55000"/>
                  </a:srgbClr>
                </a:outerShdw>
              </a:effectLst>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274C"/>
                  </a:solidFill>
                  <a:effectLst/>
                  <a:uLnTx/>
                  <a:uFillTx/>
                  <a:latin typeface="Poppins"/>
                  <a:ea typeface="+mn-ea"/>
                  <a:cs typeface="+mn-cs"/>
                </a:endParaRPr>
              </a:p>
            </p:txBody>
          </p:sp>
          <p:pic>
            <p:nvPicPr>
              <p:cNvPr id="4103" name="Energy Label text"/>
              <p:cNvPicPr>
                <a:picLocks noChangeAspect="1"/>
              </p:cNvPicPr>
              <p:nvPr/>
            </p:nvPicPr>
            <p:blipFill>
              <a:blip r:embed="rId9"/>
              <a:stretch>
                <a:fillRect/>
              </a:stretch>
            </p:blipFill>
            <p:spPr>
              <a:xfrm>
                <a:off x="4901184" y="3204057"/>
                <a:ext cx="782726" cy="230428"/>
              </a:xfrm>
              <a:prstGeom prst="rect">
                <a:avLst/>
              </a:prstGeom>
            </p:spPr>
          </p:pic>
        </p:grpSp>
      </p:grpSp>
      <p:grpSp>
        <p:nvGrpSpPr>
          <p:cNvPr id="27" name="Mobile Phone Service Tile"/>
          <p:cNvGrpSpPr/>
          <p:nvPr/>
        </p:nvGrpSpPr>
        <p:grpSpPr>
          <a:xfrm>
            <a:off x="4526280" y="3886200"/>
            <a:ext cx="3383280" cy="2468880"/>
            <a:chOff x="4526280" y="3886200"/>
            <a:chExt cx="3383280" cy="2468880"/>
          </a:xfrm>
        </p:grpSpPr>
        <p:sp>
          <p:nvSpPr>
            <p:cNvPr id="275" name="27 Top Accent"/>
            <p:cNvSpPr/>
            <p:nvPr/>
          </p:nvSpPr>
          <p:spPr>
            <a:xfrm>
              <a:off x="4526280" y="3803904"/>
              <a:ext cx="3383280" cy="548640"/>
            </a:xfrm>
            <a:prstGeom prst="roundRect">
              <a:avLst>
                <a:gd name="adj" fmla="val 45000"/>
              </a:avLst>
            </a:prstGeom>
            <a:solidFill>
              <a:srgbClr val="FFD70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pic>
          <p:nvPicPr>
            <p:cNvPr id="271" name="Mobile Phone Service Photo"/>
            <p:cNvPicPr>
              <a:picLocks noChangeAspect="1"/>
            </p:cNvPicPr>
            <p:nvPr/>
          </p:nvPicPr>
          <p:blipFill rotWithShape="1">
            <a:blip r:embed="rId10"/>
            <a:srcRect l="4298" r="4298"/>
            <a:stretch>
              <a:fillRect/>
            </a:stretch>
          </p:blipFill>
          <p:spPr>
            <a:xfrm>
              <a:off x="4526280" y="3886200"/>
              <a:ext cx="3383280" cy="2468880"/>
            </a:xfrm>
            <a:prstGeom prst="roundRect">
              <a:avLst>
                <a:gd name="adj" fmla="val 6000"/>
              </a:avLst>
            </a:prstGeom>
            <a:ln w="12700">
              <a:solidFill>
                <a:srgbClr val="DCE6F2"/>
              </a:solidFill>
            </a:ln>
            <a:effectLst>
              <a:outerShdw blurRad="228600" dist="76200" dir="5400000" algn="t" rotWithShape="0">
                <a:srgbClr val="000000">
                  <a:alpha val="45000"/>
                </a:srgbClr>
              </a:outerShdw>
            </a:effectLst>
          </p:spPr>
        </p:pic>
        <p:grpSp>
          <p:nvGrpSpPr>
            <p:cNvPr id="272" name="Mobile Phone Service Label"/>
            <p:cNvGrpSpPr/>
            <p:nvPr/>
          </p:nvGrpSpPr>
          <p:grpSpPr>
            <a:xfrm>
              <a:off x="4690872" y="5678424"/>
              <a:ext cx="2799144" cy="512064"/>
              <a:chOff x="4690872" y="5678424"/>
              <a:chExt cx="2799144" cy="512064"/>
            </a:xfrm>
          </p:grpSpPr>
          <p:sp>
            <p:nvSpPr>
              <p:cNvPr id="4106" name="Mobile Phone Service Label"/>
              <p:cNvSpPr/>
              <p:nvPr/>
            </p:nvSpPr>
            <p:spPr>
              <a:xfrm>
                <a:off x="4690872" y="5678424"/>
                <a:ext cx="2799144" cy="512064"/>
              </a:xfrm>
              <a:prstGeom prst="roundRect">
                <a:avLst>
                  <a:gd name="adj" fmla="val 50000"/>
                </a:avLst>
              </a:prstGeom>
              <a:solidFill>
                <a:srgbClr val="FFD700"/>
              </a:solidFill>
              <a:ln w="19050">
                <a:solidFill>
                  <a:srgbClr val="00274C"/>
                </a:solidFill>
              </a:ln>
              <a:effectLst>
                <a:outerShdw blurRad="152400" dist="57150" dir="5400000" algn="t" rotWithShape="0">
                  <a:srgbClr val="000000">
                    <a:alpha val="55000"/>
                  </a:srgbClr>
                </a:outerShdw>
              </a:effectLst>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274C"/>
                  </a:solidFill>
                  <a:effectLst/>
                  <a:uLnTx/>
                  <a:uFillTx/>
                  <a:latin typeface="Poppins"/>
                  <a:ea typeface="+mn-ea"/>
                  <a:cs typeface="+mn-cs"/>
                </a:endParaRPr>
              </a:p>
            </p:txBody>
          </p:sp>
          <p:pic>
            <p:nvPicPr>
              <p:cNvPr id="4105" name="Mobile Phone Service Label text"/>
              <p:cNvPicPr>
                <a:picLocks noChangeAspect="1"/>
              </p:cNvPicPr>
              <p:nvPr/>
            </p:nvPicPr>
            <p:blipFill>
              <a:blip r:embed="rId11"/>
              <a:stretch>
                <a:fillRect/>
              </a:stretch>
            </p:blipFill>
            <p:spPr>
              <a:xfrm>
                <a:off x="4904841" y="5837529"/>
                <a:ext cx="2370124" cy="193852"/>
              </a:xfrm>
              <a:prstGeom prst="rect">
                <a:avLst/>
              </a:prstGeom>
            </p:spPr>
          </p:pic>
        </p:grpSp>
      </p:grpSp>
      <p:sp>
        <p:nvSpPr>
          <p:cNvPr id="56" name="Fintech Top Accent"/>
          <p:cNvSpPr/>
          <p:nvPr/>
        </p:nvSpPr>
        <p:spPr>
          <a:xfrm>
            <a:off x="8092440" y="1335024"/>
            <a:ext cx="3657600" cy="548640"/>
          </a:xfrm>
          <a:prstGeom prst="roundRect">
            <a:avLst>
              <a:gd name="adj" fmla="val 45000"/>
            </a:avLst>
          </a:prstGeom>
          <a:solidFill>
            <a:srgbClr val="56BCF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sp>
        <p:nvSpPr>
          <p:cNvPr id="55" name="Fintech Panel"/>
          <p:cNvSpPr/>
          <p:nvPr/>
        </p:nvSpPr>
        <p:spPr>
          <a:xfrm>
            <a:off x="8092440" y="1417320"/>
            <a:ext cx="3657600" cy="4937760"/>
          </a:xfrm>
          <a:prstGeom prst="roundRect">
            <a:avLst>
              <a:gd name="adj" fmla="val 6000"/>
            </a:avLst>
          </a:prstGeom>
          <a:gradFill rotWithShape="1">
            <a:gsLst>
              <a:gs pos="0">
                <a:srgbClr val="56BCF6"/>
              </a:gs>
              <a:gs pos="45000">
                <a:srgbClr val="1C4E8C"/>
              </a:gs>
              <a:gs pos="100000">
                <a:srgbClr val="00274C"/>
              </a:gs>
            </a:gsLst>
            <a:path path="circle">
              <a:fillToRect l="50000" t="45000" r="50000" b="55000"/>
            </a:path>
          </a:gradFill>
          <a:ln w="63500">
            <a:solidFill>
              <a:srgbClr val="56BCF6"/>
            </a:solidFill>
          </a:ln>
          <a:effectLst>
            <a:outerShdw blurRad="228600" dist="76200" dir="5400000" algn="t" rotWithShape="0">
              <a:srgbClr val="000000">
                <a:alpha val="4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pic>
        <p:nvPicPr>
          <p:cNvPr id="41" name="Fintech Phone" descr="Phone showing the DingoBlu banking app"/>
          <p:cNvPicPr>
            <a:picLocks noChangeAspect="1"/>
          </p:cNvPicPr>
          <p:nvPr/>
        </p:nvPicPr>
        <p:blipFill>
          <a:blip r:embed="rId12"/>
          <a:stretch>
            <a:fillRect/>
          </a:stretch>
        </p:blipFill>
        <p:spPr>
          <a:xfrm>
            <a:off x="8792840" y="1554480"/>
            <a:ext cx="2256799" cy="4297680"/>
          </a:xfrm>
          <a:prstGeom prst="rect">
            <a:avLst/>
          </a:prstGeom>
          <a:effectLst>
            <a:glow rad="152400">
              <a:srgbClr val="56BCF6">
                <a:alpha val="55000"/>
              </a:srgbClr>
            </a:glow>
            <a:outerShdw blurRad="381000" dist="152400" dir="5400000" algn="t" rotWithShape="0">
              <a:srgbClr val="000000">
                <a:alpha val="45000"/>
              </a:srgbClr>
            </a:outerShdw>
          </a:effectLst>
        </p:spPr>
      </p:pic>
      <p:grpSp>
        <p:nvGrpSpPr>
          <p:cNvPr id="54" name="Financial Technology Label"/>
          <p:cNvGrpSpPr/>
          <p:nvPr/>
        </p:nvGrpSpPr>
        <p:grpSpPr>
          <a:xfrm>
            <a:off x="8510666" y="5678424"/>
            <a:ext cx="2821146" cy="512064"/>
            <a:chOff x="8510666" y="5678424"/>
            <a:chExt cx="2821146" cy="512064"/>
          </a:xfrm>
        </p:grpSpPr>
        <p:sp>
          <p:nvSpPr>
            <p:cNvPr id="4108" name="Financial Technology Label"/>
            <p:cNvSpPr/>
            <p:nvPr/>
          </p:nvSpPr>
          <p:spPr>
            <a:xfrm>
              <a:off x="8510666" y="5678424"/>
              <a:ext cx="2821146" cy="512064"/>
            </a:xfrm>
            <a:prstGeom prst="roundRect">
              <a:avLst>
                <a:gd name="adj" fmla="val 50000"/>
              </a:avLst>
            </a:prstGeom>
            <a:solidFill>
              <a:srgbClr val="56BCF6"/>
            </a:solidFill>
            <a:ln w="19050">
              <a:solidFill>
                <a:srgbClr val="00274C"/>
              </a:solidFill>
            </a:ln>
            <a:effectLst>
              <a:outerShdw blurRad="152400" dist="57150" dir="5400000" algn="t" rotWithShape="0">
                <a:srgbClr val="000000">
                  <a:alpha val="55000"/>
                </a:srgbClr>
              </a:outerShdw>
            </a:effectLst>
          </p:spPr>
          <p:txBody>
            <a:bodyPr wrap="non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274C"/>
                </a:solidFill>
                <a:effectLst/>
                <a:uLnTx/>
                <a:uFillTx/>
                <a:latin typeface="Poppins"/>
                <a:ea typeface="+mn-ea"/>
                <a:cs typeface="+mn-cs"/>
              </a:endParaRPr>
            </a:p>
          </p:txBody>
        </p:sp>
        <p:pic>
          <p:nvPicPr>
            <p:cNvPr id="4107" name="Financial Technology Label text"/>
            <p:cNvPicPr>
              <a:picLocks noChangeAspect="1"/>
            </p:cNvPicPr>
            <p:nvPr/>
          </p:nvPicPr>
          <p:blipFill>
            <a:blip r:embed="rId13"/>
            <a:stretch>
              <a:fillRect/>
            </a:stretch>
          </p:blipFill>
          <p:spPr>
            <a:xfrm>
              <a:off x="8723376" y="5837529"/>
              <a:ext cx="2399385" cy="248716"/>
            </a:xfrm>
            <a:prstGeom prst="rect">
              <a:avLst/>
            </a:prstGeom>
          </p:spPr>
        </p:pic>
      </p:grpSp>
      <p:sp>
        <p:nvSpPr>
          <p:cNvPr id="4099" name="Progress Gold"/>
          <p:cNvSpPr/>
          <p:nvPr/>
        </p:nvSpPr>
        <p:spPr>
          <a:xfrm>
            <a:off x="0" y="6766560"/>
            <a:ext cx="12191695" cy="91440"/>
          </a:xfrm>
          <a:prstGeom prst="rect">
            <a:avLst/>
          </a:prstGeom>
          <a:solidFill>
            <a:srgbClr val="FFD70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sp>
        <p:nvSpPr>
          <p:cNvPr id="4100" name="Progress Blue"/>
          <p:cNvSpPr/>
          <p:nvPr/>
        </p:nvSpPr>
        <p:spPr>
          <a:xfrm>
            <a:off x="0" y="6766560"/>
            <a:ext cx="1875645" cy="91440"/>
          </a:xfrm>
          <a:prstGeom prst="rect">
            <a:avLst/>
          </a:prstGeom>
          <a:solidFill>
            <a:srgbClr val="2F65A7"/>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74C"/>
              </a:solidFill>
              <a:effectLst/>
              <a:uLnTx/>
              <a:uFillTx/>
              <a:latin typeface="Poppins"/>
              <a:ea typeface="+mn-ea"/>
              <a:cs typeface="+mn-cs"/>
            </a:endParaRPr>
          </a:p>
        </p:txBody>
      </p:sp>
    </p:spTree>
    <p:extLst>
      <p:ext uri="{BB962C8B-B14F-4D97-AF65-F5344CB8AC3E}">
        <p14:creationId xmlns:p14="http://schemas.microsoft.com/office/powerpoint/2010/main" val="57837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50"/>
                                        <p:tgtEl>
                                          <p:spTgt spid="26"/>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250"/>
                                        <p:tgtEl>
                                          <p:spTgt spid="25"/>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5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400" fill="hold"/>
                                        <p:tgtEl>
                                          <p:spTgt spid="55"/>
                                        </p:tgtEl>
                                        <p:attrNameLst>
                                          <p:attrName>ppt_x</p:attrName>
                                        </p:attrNameLst>
                                      </p:cBhvr>
                                      <p:tavLst>
                                        <p:tav tm="0">
                                          <p:val>
                                            <p:strVal val="1+#ppt_w/2"/>
                                          </p:val>
                                        </p:tav>
                                        <p:tav tm="100000">
                                          <p:val>
                                            <p:strVal val="#ppt_x"/>
                                          </p:val>
                                        </p:tav>
                                      </p:tavLst>
                                    </p:anim>
                                    <p:anim calcmode="lin" valueType="num">
                                      <p:cBhvr additive="base">
                                        <p:cTn id="21" dur="400" fill="hold"/>
                                        <p:tgtEl>
                                          <p:spTgt spid="5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400" fill="hold"/>
                                        <p:tgtEl>
                                          <p:spTgt spid="56"/>
                                        </p:tgtEl>
                                        <p:attrNameLst>
                                          <p:attrName>ppt_x</p:attrName>
                                        </p:attrNameLst>
                                      </p:cBhvr>
                                      <p:tavLst>
                                        <p:tav tm="0">
                                          <p:val>
                                            <p:strVal val="1+#ppt_w/2"/>
                                          </p:val>
                                        </p:tav>
                                        <p:tav tm="100000">
                                          <p:val>
                                            <p:strVal val="#ppt_x"/>
                                          </p:val>
                                        </p:tav>
                                      </p:tavLst>
                                    </p:anim>
                                    <p:anim calcmode="lin" valueType="num">
                                      <p:cBhvr additive="base">
                                        <p:cTn id="25" dur="4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400" fill="hold"/>
                                        <p:tgtEl>
                                          <p:spTgt spid="41"/>
                                        </p:tgtEl>
                                        <p:attrNameLst>
                                          <p:attrName>ppt_x</p:attrName>
                                        </p:attrNameLst>
                                      </p:cBhvr>
                                      <p:tavLst>
                                        <p:tav tm="0">
                                          <p:val>
                                            <p:strVal val="1+#ppt_w/2"/>
                                          </p:val>
                                        </p:tav>
                                        <p:tav tm="100000">
                                          <p:val>
                                            <p:strVal val="#ppt_x"/>
                                          </p:val>
                                        </p:tav>
                                      </p:tavLst>
                                    </p:anim>
                                    <p:anim calcmode="lin" valueType="num">
                                      <p:cBhvr additive="base">
                                        <p:cTn id="29" dur="400" fill="hold"/>
                                        <p:tgtEl>
                                          <p:spTgt spid="41"/>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400" fill="hold"/>
                                        <p:tgtEl>
                                          <p:spTgt spid="54"/>
                                        </p:tgtEl>
                                        <p:attrNameLst>
                                          <p:attrName>ppt_x</p:attrName>
                                        </p:attrNameLst>
                                      </p:cBhvr>
                                      <p:tavLst>
                                        <p:tav tm="0">
                                          <p:val>
                                            <p:strVal val="1+#ppt_w/2"/>
                                          </p:val>
                                        </p:tav>
                                        <p:tav tm="100000">
                                          <p:val>
                                            <p:strVal val="#ppt_x"/>
                                          </p:val>
                                        </p:tav>
                                      </p:tavLst>
                                    </p:anim>
                                    <p:anim calcmode="lin" valueType="num">
                                      <p:cBhvr additive="base">
                                        <p:cTn id="33" dur="4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7C0AF511-B603-7366-318B-8780D0C1D1A9}"/>
            </a:ext>
          </a:extLst>
        </p:cNvPr>
        <p:cNvGrpSpPr/>
        <p:nvPr/>
      </p:nvGrpSpPr>
      <p:grpSpPr>
        <a:xfrm>
          <a:off x="0" y="0"/>
          <a:ext cx="0" cy="0"/>
          <a:chOff x="0" y="0"/>
          <a:chExt cx="0" cy="0"/>
        </a:xfrm>
      </p:grpSpPr>
      <p:pic>
        <p:nvPicPr>
          <p:cNvPr id="26" name="Dict Eyebrow"/>
          <p:cNvPicPr>
            <a:picLocks noChangeAspect="1"/>
          </p:cNvPicPr>
          <p:nvPr/>
        </p:nvPicPr>
        <p:blipFill>
          <a:blip r:embed="rId4"/>
          <a:stretch>
            <a:fillRect/>
          </a:stretch>
        </p:blipFill>
        <p:spPr>
          <a:xfrm>
            <a:off x="910742" y="508406"/>
            <a:ext cx="1583740" cy="153619"/>
          </a:xfrm>
          <a:prstGeom prst="rect">
            <a:avLst/>
          </a:prstGeom>
        </p:spPr>
      </p:pic>
      <p:pic>
        <p:nvPicPr>
          <p:cNvPr id="10" name="TextBox 9"/>
          <p:cNvPicPr>
            <a:picLocks noChangeAspect="1"/>
          </p:cNvPicPr>
          <p:nvPr/>
        </p:nvPicPr>
        <p:blipFill>
          <a:blip r:embed="rId5"/>
          <a:stretch>
            <a:fillRect/>
          </a:stretch>
        </p:blipFill>
        <p:spPr>
          <a:xfrm>
            <a:off x="943660" y="852220"/>
            <a:ext cx="6298387" cy="640080"/>
          </a:xfrm>
          <a:prstGeom prst="rect">
            <a:avLst/>
          </a:prstGeom>
        </p:spPr>
      </p:pic>
      <p:pic>
        <p:nvPicPr>
          <p:cNvPr id="27" name="Dict Pronunciation"/>
          <p:cNvPicPr>
            <a:picLocks noChangeAspect="1"/>
          </p:cNvPicPr>
          <p:nvPr/>
        </p:nvPicPr>
        <p:blipFill>
          <a:blip r:embed="rId6"/>
          <a:stretch>
            <a:fillRect/>
          </a:stretch>
        </p:blipFill>
        <p:spPr>
          <a:xfrm>
            <a:off x="903427" y="1722729"/>
            <a:ext cx="6466636" cy="329184"/>
          </a:xfrm>
          <a:prstGeom prst="rect">
            <a:avLst/>
          </a:prstGeom>
        </p:spPr>
      </p:pic>
      <p:cxnSp>
        <p:nvCxnSpPr>
          <p:cNvPr id="28" name="Dict Rule"/>
          <p:cNvCxnSpPr/>
          <p:nvPr/>
        </p:nvCxnSpPr>
        <p:spPr>
          <a:xfrm>
            <a:off x="914400" y="2304288"/>
            <a:ext cx="10360152" cy="0"/>
          </a:xfrm>
          <a:prstGeom prst="line">
            <a:avLst/>
          </a:prstGeom>
          <a:ln w="9525">
            <a:solidFill>
              <a:srgbClr val="FFFFFF">
                <a:alpha val="28000"/>
              </a:srgbClr>
            </a:solidFill>
          </a:ln>
        </p:spPr>
      </p:cxnSp>
      <p:pic>
        <p:nvPicPr>
          <p:cNvPr id="23" name="Picture 22" descr="A blue and grey color palette&#10;&#10;Description automatically generated">
            <a:extLst>
              <a:ext uri="{FF2B5EF4-FFF2-40B4-BE49-F238E27FC236}">
                <a16:creationId xmlns:a16="http://schemas.microsoft.com/office/drawing/2014/main" id="{291E84FE-34CC-8247-3943-09DBE22CCF2E}"/>
              </a:ext>
            </a:extLst>
          </p:cNvPr>
          <p:cNvPicPr>
            <a:picLocks noChangeAspect="1"/>
          </p:cNvPicPr>
          <p:nvPr/>
        </p:nvPicPr>
        <p:blipFill>
          <a:blip r:embed="rId7"/>
          <a:stretch>
            <a:fillRect/>
          </a:stretch>
        </p:blipFill>
        <p:spPr>
          <a:xfrm rot="16200000">
            <a:off x="-2451080" y="3077239"/>
            <a:ext cx="3562350" cy="1104900"/>
          </a:xfrm>
          <a:prstGeom prst="rect">
            <a:avLst/>
          </a:prstGeom>
        </p:spPr>
      </p:pic>
      <p:pic>
        <p:nvPicPr>
          <p:cNvPr id="4" name="TextBox 3"/>
          <p:cNvPicPr>
            <a:picLocks noChangeAspect="1"/>
          </p:cNvPicPr>
          <p:nvPr/>
        </p:nvPicPr>
        <p:blipFill>
          <a:blip r:embed="rId8"/>
          <a:stretch>
            <a:fillRect/>
          </a:stretch>
        </p:blipFill>
        <p:spPr>
          <a:xfrm>
            <a:off x="1316736" y="2955340"/>
            <a:ext cx="9257385" cy="1148486"/>
          </a:xfrm>
          <a:prstGeom prst="rect">
            <a:avLst/>
          </a:prstGeom>
        </p:spPr>
      </p:pic>
      <p:pic>
        <p:nvPicPr>
          <p:cNvPr id="11" name="TextBox 10"/>
          <p:cNvPicPr>
            <a:picLocks noChangeAspect="1"/>
          </p:cNvPicPr>
          <p:nvPr/>
        </p:nvPicPr>
        <p:blipFill>
          <a:blip r:embed="rId9"/>
          <a:stretch>
            <a:fillRect/>
          </a:stretch>
        </p:blipFill>
        <p:spPr>
          <a:xfrm>
            <a:off x="1316736" y="3236976"/>
            <a:ext cx="9257385" cy="866851"/>
          </a:xfrm>
          <a:prstGeom prst="rect">
            <a:avLst/>
          </a:prstGeom>
        </p:spPr>
      </p:pic>
      <p:sp>
        <p:nvSpPr>
          <p:cNvPr id="2" name="Rectangle 1">
            <a:extLst>
              <a:ext uri="{FF2B5EF4-FFF2-40B4-BE49-F238E27FC236}">
                <a16:creationId xmlns:a16="http://schemas.microsoft.com/office/drawing/2014/main" id="{018DB307-F16D-52A0-B022-CB77C1E12337}"/>
              </a:ext>
            </a:extLst>
          </p:cNvPr>
          <p:cNvSpPr/>
          <p:nvPr/>
        </p:nvSpPr>
        <p:spPr>
          <a:xfrm>
            <a:off x="914400" y="2560320"/>
            <a:ext cx="10360152" cy="1874520"/>
          </a:xfrm>
          <a:prstGeom prst="roundRect">
            <a:avLst>
              <a:gd name="adj" fmla="val 12000"/>
            </a:avLst>
          </a:prstGeom>
          <a:solidFill>
            <a:srgbClr val="FFFFFF">
              <a:alpha val="7000"/>
            </a:srgbClr>
          </a:solidFill>
          <a:ln w="28575">
            <a:solidFill>
              <a:srgbClr val="FFD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Dict Example"/>
          <p:cNvPicPr>
            <a:picLocks noChangeAspect="1"/>
          </p:cNvPicPr>
          <p:nvPr/>
        </p:nvPicPr>
        <p:blipFill>
          <a:blip r:embed="rId10"/>
          <a:stretch>
            <a:fillRect/>
          </a:stretch>
        </p:blipFill>
        <p:spPr>
          <a:xfrm>
            <a:off x="907084" y="4681728"/>
            <a:ext cx="9732873" cy="907084"/>
          </a:xfrm>
          <a:prstGeom prst="rect">
            <a:avLst/>
          </a:prstGeom>
        </p:spPr>
      </p:pic>
      <p:pic>
        <p:nvPicPr>
          <p:cNvPr id="30" name="Disclaimer"/>
          <p:cNvPicPr>
            <a:picLocks noChangeAspect="1"/>
          </p:cNvPicPr>
          <p:nvPr/>
        </p:nvPicPr>
        <p:blipFill>
          <a:blip r:embed="rId11"/>
          <a:stretch>
            <a:fillRect/>
          </a:stretch>
        </p:blipFill>
        <p:spPr>
          <a:xfrm>
            <a:off x="1119225" y="6280099"/>
            <a:ext cx="9966960" cy="274320"/>
          </a:xfrm>
          <a:prstGeom prst="rect">
            <a:avLst/>
          </a:prstGeom>
        </p:spPr>
      </p:pic>
      <p:sp>
        <p:nvSpPr>
          <p:cNvPr id="24"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25" name="Progress Blue"/>
          <p:cNvSpPr/>
          <p:nvPr/>
        </p:nvSpPr>
        <p:spPr>
          <a:xfrm>
            <a:off x="0" y="6766560"/>
            <a:ext cx="2344556"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40765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21" presetClass="entr" presetSubtype="1" fill="hold" grpId="0" nodeType="after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childTnLst>
                          </p:cTn>
                        </p:par>
                        <p:par>
                          <p:cTn id="11" fill="hold">
                            <p:stCondLst>
                              <p:cond delay="3000"/>
                            </p:stCondLst>
                            <p:childTnLst>
                              <p:par>
                                <p:cTn id="12" presetID="26" presetClass="emph" presetSubtype="0" repeatCount="2000" fill="hold" grpId="1" nodeType="after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7BFD6638-4DF1-EC59-0B63-16C8555C5B7E}"/>
            </a:ext>
          </a:extLst>
        </p:cNvPr>
        <p:cNvGrpSpPr/>
        <p:nvPr/>
      </p:nvGrpSpPr>
      <p:grpSpPr>
        <a:xfrm>
          <a:off x="0" y="0"/>
          <a:ext cx="0" cy="0"/>
          <a:chOff x="0" y="0"/>
          <a:chExt cx="0" cy="0"/>
        </a:xfrm>
      </p:grpSpPr>
      <p:pic>
        <p:nvPicPr>
          <p:cNvPr id="10" name="TextBox 9"/>
          <p:cNvPicPr>
            <a:picLocks noChangeAspect="1"/>
          </p:cNvPicPr>
          <p:nvPr/>
        </p:nvPicPr>
        <p:blipFill>
          <a:blip r:embed="rId4"/>
          <a:stretch>
            <a:fillRect/>
          </a:stretch>
        </p:blipFill>
        <p:spPr>
          <a:xfrm>
            <a:off x="468172" y="343814"/>
            <a:ext cx="11228832" cy="449884"/>
          </a:xfrm>
          <a:prstGeom prst="rect">
            <a:avLst/>
          </a:prstGeom>
        </p:spPr>
      </p:pic>
      <p:pic>
        <p:nvPicPr>
          <p:cNvPr id="23" name="Picture 22" descr="A blue and grey color palette&#10;&#10;Description automatically generated">
            <a:extLst>
              <a:ext uri="{FF2B5EF4-FFF2-40B4-BE49-F238E27FC236}">
                <a16:creationId xmlns:a16="http://schemas.microsoft.com/office/drawing/2014/main" id="{257D960F-DCD8-A5CA-ECD8-71E14E4136C1}"/>
              </a:ext>
            </a:extLst>
          </p:cNvPr>
          <p:cNvPicPr>
            <a:picLocks noChangeAspect="1"/>
          </p:cNvPicPr>
          <p:nvPr/>
        </p:nvPicPr>
        <p:blipFill>
          <a:blip r:embed="rId5"/>
          <a:stretch>
            <a:fillRect/>
          </a:stretch>
        </p:blipFill>
        <p:spPr>
          <a:xfrm rot="16200000">
            <a:off x="-2451080" y="3297375"/>
            <a:ext cx="3562350" cy="1104900"/>
          </a:xfrm>
          <a:prstGeom prst="rect">
            <a:avLst/>
          </a:prstGeom>
        </p:spPr>
      </p:pic>
      <p:grpSp>
        <p:nvGrpSpPr>
          <p:cNvPr id="6" name="Group 5">
            <a:extLst>
              <a:ext uri="{FF2B5EF4-FFF2-40B4-BE49-F238E27FC236}">
                <a16:creationId xmlns:a16="http://schemas.microsoft.com/office/drawing/2014/main" id="{3C7ED1D8-0654-48D6-ABC6-2078874C3E3E}"/>
              </a:ext>
            </a:extLst>
          </p:cNvPr>
          <p:cNvGrpSpPr/>
          <p:nvPr/>
        </p:nvGrpSpPr>
        <p:grpSpPr>
          <a:xfrm>
            <a:off x="1134413" y="1115568"/>
            <a:ext cx="10158394" cy="5029200"/>
            <a:chOff x="565821" y="1167450"/>
            <a:chExt cx="11322463" cy="5605505"/>
          </a:xfrm>
        </p:grpSpPr>
        <p:sp>
          <p:nvSpPr>
            <p:cNvPr id="4" name="Oval 3">
              <a:extLst>
                <a:ext uri="{FF2B5EF4-FFF2-40B4-BE49-F238E27FC236}">
                  <a16:creationId xmlns:a16="http://schemas.microsoft.com/office/drawing/2014/main" id="{3D2946D5-5A2A-F04E-1D46-0ED837DBF88B}"/>
                </a:ext>
              </a:extLst>
            </p:cNvPr>
            <p:cNvSpPr/>
            <p:nvPr/>
          </p:nvSpPr>
          <p:spPr>
            <a:xfrm>
              <a:off x="565821" y="1523893"/>
              <a:ext cx="11060360" cy="4529677"/>
            </a:xfrm>
            <a:prstGeom prst="ellipse">
              <a:avLst/>
            </a:prstGeom>
            <a:noFill/>
            <a:ln w="38100">
              <a:solidFill>
                <a:srgbClr val="78BE2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55" name="Graphic 54" descr="Internet with solid fill">
              <a:extLst>
                <a:ext uri="{FF2B5EF4-FFF2-40B4-BE49-F238E27FC236}">
                  <a16:creationId xmlns:a16="http://schemas.microsoft.com/office/drawing/2014/main" id="{1AAFB806-A913-DC3A-1D72-C09921683D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53210" y="5160601"/>
              <a:ext cx="1096469" cy="1096469"/>
            </a:xfrm>
            <a:prstGeom prst="rect">
              <a:avLst/>
            </a:prstGeom>
            <a:effectLst>
              <a:outerShdw blurRad="50800" dist="38100" dir="2700000" algn="tl" rotWithShape="0">
                <a:prstClr val="black">
                  <a:alpha val="40000"/>
                </a:prstClr>
              </a:outerShdw>
            </a:effectLst>
          </p:spPr>
        </p:pic>
        <p:pic>
          <p:nvPicPr>
            <p:cNvPr id="57" name="Graphic 56" descr="Television with solid fill">
              <a:extLst>
                <a:ext uri="{FF2B5EF4-FFF2-40B4-BE49-F238E27FC236}">
                  <a16:creationId xmlns:a16="http://schemas.microsoft.com/office/drawing/2014/main" id="{9E11175E-451A-BF28-E46C-F24DCCAC1A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16302" y="2136382"/>
              <a:ext cx="862138" cy="862138"/>
            </a:xfrm>
            <a:prstGeom prst="rect">
              <a:avLst/>
            </a:prstGeom>
            <a:effectLst>
              <a:outerShdw blurRad="50800" dist="38100" dir="2700000" algn="tl" rotWithShape="0">
                <a:prstClr val="black">
                  <a:alpha val="40000"/>
                </a:prstClr>
              </a:outerShdw>
            </a:effectLst>
          </p:spPr>
        </p:pic>
        <p:pic>
          <p:nvPicPr>
            <p:cNvPr id="59" name="Graphic 58" descr="Electric Tower with solid fill">
              <a:extLst>
                <a:ext uri="{FF2B5EF4-FFF2-40B4-BE49-F238E27FC236}">
                  <a16:creationId xmlns:a16="http://schemas.microsoft.com/office/drawing/2014/main" id="{F60B38B8-B42B-C603-8D47-E7129BAFCE4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6957" y="4513265"/>
              <a:ext cx="700956" cy="700956"/>
            </a:xfrm>
            <a:prstGeom prst="rect">
              <a:avLst/>
            </a:prstGeom>
            <a:effectLst>
              <a:outerShdw blurRad="50800" dist="38100" dir="2700000" algn="tl" rotWithShape="0">
                <a:prstClr val="black">
                  <a:alpha val="40000"/>
                </a:prstClr>
              </a:outerShdw>
            </a:effectLst>
          </p:spPr>
        </p:pic>
        <p:pic>
          <p:nvPicPr>
            <p:cNvPr id="61" name="Graphic 60" descr="Heart with pulse with solid fill">
              <a:extLst>
                <a:ext uri="{FF2B5EF4-FFF2-40B4-BE49-F238E27FC236}">
                  <a16:creationId xmlns:a16="http://schemas.microsoft.com/office/drawing/2014/main" id="{7D626527-FBCB-91AC-8E32-8723BED94FB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36286" y="1167450"/>
              <a:ext cx="1026786" cy="1026786"/>
            </a:xfrm>
            <a:prstGeom prst="rect">
              <a:avLst/>
            </a:prstGeom>
            <a:effectLst>
              <a:outerShdw blurRad="50800" dist="38100" dir="2700000" algn="tl" rotWithShape="0">
                <a:prstClr val="black">
                  <a:alpha val="40000"/>
                </a:prstClr>
              </a:outerShdw>
            </a:effectLst>
          </p:spPr>
        </p:pic>
        <p:pic>
          <p:nvPicPr>
            <p:cNvPr id="63" name="Graphic 62" descr="Lock with solid fill">
              <a:extLst>
                <a:ext uri="{FF2B5EF4-FFF2-40B4-BE49-F238E27FC236}">
                  <a16:creationId xmlns:a16="http://schemas.microsoft.com/office/drawing/2014/main" id="{ECA60733-8A6E-E53B-9624-63455A596C1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425956" y="4438824"/>
              <a:ext cx="862138" cy="862138"/>
            </a:xfrm>
            <a:prstGeom prst="rect">
              <a:avLst/>
            </a:prstGeom>
            <a:effectLst>
              <a:outerShdw blurRad="50800" dist="38100" dir="2700000" algn="tl" rotWithShape="0">
                <a:prstClr val="black">
                  <a:alpha val="40000"/>
                </a:prstClr>
              </a:outerShdw>
            </a:effectLst>
          </p:spPr>
        </p:pic>
        <p:pic>
          <p:nvPicPr>
            <p:cNvPr id="4097" name="Graphic 4096" descr="Credit card with solid fill">
              <a:extLst>
                <a:ext uri="{FF2B5EF4-FFF2-40B4-BE49-F238E27FC236}">
                  <a16:creationId xmlns:a16="http://schemas.microsoft.com/office/drawing/2014/main" id="{7D7D686D-45BE-BB0F-F061-F0E4BAAA7C5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436510" y="5219085"/>
              <a:ext cx="903467" cy="903467"/>
            </a:xfrm>
            <a:prstGeom prst="rect">
              <a:avLst/>
            </a:prstGeom>
            <a:effectLst>
              <a:outerShdw blurRad="50800" dist="38100" dir="2700000" algn="tl" rotWithShape="0">
                <a:prstClr val="black">
                  <a:alpha val="40000"/>
                </a:prstClr>
              </a:outerShdw>
            </a:effectLst>
          </p:spPr>
        </p:pic>
        <p:pic>
          <p:nvPicPr>
            <p:cNvPr id="4100" name="Graphic 4099" descr="Shield Tick with solid fill">
              <a:extLst>
                <a:ext uri="{FF2B5EF4-FFF2-40B4-BE49-F238E27FC236}">
                  <a16:creationId xmlns:a16="http://schemas.microsoft.com/office/drawing/2014/main" id="{09EF2AAC-390C-B837-9D74-D6C2D32A777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464252" y="1200036"/>
              <a:ext cx="868614" cy="868614"/>
            </a:xfrm>
            <a:prstGeom prst="rect">
              <a:avLst/>
            </a:prstGeom>
            <a:effectLst>
              <a:outerShdw blurRad="50800" dist="38100" dir="2700000" algn="tl" rotWithShape="0">
                <a:prstClr val="black">
                  <a:alpha val="40000"/>
                </a:prstClr>
              </a:outerShdw>
            </a:effectLst>
          </p:spPr>
        </p:pic>
        <p:pic>
          <p:nvPicPr>
            <p:cNvPr id="4104" name="Graphic 4103" descr="Smart Phone with solid fill">
              <a:extLst>
                <a:ext uri="{FF2B5EF4-FFF2-40B4-BE49-F238E27FC236}">
                  <a16:creationId xmlns:a16="http://schemas.microsoft.com/office/drawing/2014/main" id="{A0B7FCD3-848F-8BE2-BEE7-060DD2455BD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74716" y="2154197"/>
              <a:ext cx="771052" cy="771052"/>
            </a:xfrm>
            <a:prstGeom prst="rect">
              <a:avLst/>
            </a:prstGeom>
            <a:effectLst>
              <a:outerShdw blurRad="50800" dist="38100" dir="2700000" algn="tl" rotWithShape="0">
                <a:prstClr val="black">
                  <a:alpha val="40000"/>
                </a:prstClr>
              </a:outerShdw>
            </a:effectLst>
          </p:spPr>
        </p:pic>
        <p:pic>
          <p:nvPicPr>
            <p:cNvPr id="9" name="TextBox 8"/>
            <p:cNvPicPr>
              <a:picLocks noChangeAspect="1"/>
            </p:cNvPicPr>
            <p:nvPr/>
          </p:nvPicPr>
          <p:blipFill>
            <a:blip r:embed="rId14"/>
            <a:stretch>
              <a:fillRect/>
            </a:stretch>
          </p:blipFill>
          <p:spPr>
            <a:xfrm>
              <a:off x="638581" y="5443940"/>
              <a:ext cx="945801" cy="277217"/>
            </a:xfrm>
            <a:prstGeom prst="rect">
              <a:avLst/>
            </a:prstGeom>
          </p:spPr>
        </p:pic>
        <p:pic>
          <p:nvPicPr>
            <p:cNvPr id="11" name="TextBox 10"/>
            <p:cNvPicPr>
              <a:picLocks noChangeAspect="1"/>
            </p:cNvPicPr>
            <p:nvPr/>
          </p:nvPicPr>
          <p:blipFill>
            <a:blip r:embed="rId15"/>
            <a:stretch>
              <a:fillRect/>
            </a:stretch>
          </p:blipFill>
          <p:spPr>
            <a:xfrm>
              <a:off x="1001410" y="3193585"/>
              <a:ext cx="896880" cy="236450"/>
            </a:xfrm>
            <a:prstGeom prst="rect">
              <a:avLst/>
            </a:prstGeom>
          </p:spPr>
        </p:pic>
        <p:pic>
          <p:nvPicPr>
            <p:cNvPr id="12" name="TextBox 11"/>
            <p:cNvPicPr>
              <a:picLocks noChangeAspect="1"/>
            </p:cNvPicPr>
            <p:nvPr/>
          </p:nvPicPr>
          <p:blipFill>
            <a:blip r:embed="rId16"/>
            <a:stretch>
              <a:fillRect/>
            </a:stretch>
          </p:blipFill>
          <p:spPr>
            <a:xfrm>
              <a:off x="2925627" y="2268167"/>
              <a:ext cx="2229971" cy="289447"/>
            </a:xfrm>
            <a:prstGeom prst="rect">
              <a:avLst/>
            </a:prstGeom>
          </p:spPr>
        </p:pic>
        <p:pic>
          <p:nvPicPr>
            <p:cNvPr id="13" name="TextBox 12"/>
            <p:cNvPicPr>
              <a:picLocks noChangeAspect="1"/>
            </p:cNvPicPr>
            <p:nvPr/>
          </p:nvPicPr>
          <p:blipFill>
            <a:blip r:embed="rId17"/>
            <a:stretch>
              <a:fillRect/>
            </a:stretch>
          </p:blipFill>
          <p:spPr>
            <a:xfrm>
              <a:off x="6704757" y="2251860"/>
              <a:ext cx="2421578" cy="236450"/>
            </a:xfrm>
            <a:prstGeom prst="rect">
              <a:avLst/>
            </a:prstGeom>
          </p:spPr>
        </p:pic>
        <p:pic>
          <p:nvPicPr>
            <p:cNvPr id="14" name="TextBox 13"/>
            <p:cNvPicPr>
              <a:picLocks noChangeAspect="1"/>
            </p:cNvPicPr>
            <p:nvPr/>
          </p:nvPicPr>
          <p:blipFill>
            <a:blip r:embed="rId18"/>
            <a:stretch>
              <a:fillRect/>
            </a:stretch>
          </p:blipFill>
          <p:spPr>
            <a:xfrm>
              <a:off x="10002832" y="3193585"/>
              <a:ext cx="1324937" cy="236450"/>
            </a:xfrm>
            <a:prstGeom prst="rect">
              <a:avLst/>
            </a:prstGeom>
          </p:spPr>
        </p:pic>
        <p:pic>
          <p:nvPicPr>
            <p:cNvPr id="15" name="TextBox 14"/>
            <p:cNvPicPr>
              <a:picLocks noChangeAspect="1"/>
            </p:cNvPicPr>
            <p:nvPr/>
          </p:nvPicPr>
          <p:blipFill>
            <a:blip r:embed="rId19"/>
            <a:stretch>
              <a:fillRect/>
            </a:stretch>
          </p:blipFill>
          <p:spPr>
            <a:xfrm>
              <a:off x="10080290" y="5362406"/>
              <a:ext cx="1960907" cy="542205"/>
            </a:xfrm>
            <a:prstGeom prst="rect">
              <a:avLst/>
            </a:prstGeom>
          </p:spPr>
        </p:pic>
        <p:pic>
          <p:nvPicPr>
            <p:cNvPr id="16" name="TextBox 15"/>
            <p:cNvPicPr>
              <a:picLocks noChangeAspect="1"/>
            </p:cNvPicPr>
            <p:nvPr/>
          </p:nvPicPr>
          <p:blipFill>
            <a:blip r:embed="rId20"/>
            <a:stretch>
              <a:fillRect/>
            </a:stretch>
          </p:blipFill>
          <p:spPr>
            <a:xfrm>
              <a:off x="8123459" y="6116601"/>
              <a:ext cx="1541004" cy="578895"/>
            </a:xfrm>
            <a:prstGeom prst="rect">
              <a:avLst/>
            </a:prstGeom>
          </p:spPr>
        </p:pic>
        <p:pic>
          <p:nvPicPr>
            <p:cNvPr id="18" name="TextBox 17"/>
            <p:cNvPicPr>
              <a:picLocks noChangeAspect="1"/>
            </p:cNvPicPr>
            <p:nvPr/>
          </p:nvPicPr>
          <p:blipFill>
            <a:blip r:embed="rId21"/>
            <a:stretch>
              <a:fillRect/>
            </a:stretch>
          </p:blipFill>
          <p:spPr>
            <a:xfrm>
              <a:off x="4328022" y="6353051"/>
              <a:ext cx="3448914" cy="313908"/>
            </a:xfrm>
            <a:prstGeom prst="rect">
              <a:avLst/>
            </a:prstGeom>
          </p:spPr>
        </p:pic>
        <p:pic>
          <p:nvPicPr>
            <p:cNvPr id="20" name="TextBox 19"/>
            <p:cNvPicPr>
              <a:picLocks noChangeAspect="1"/>
            </p:cNvPicPr>
            <p:nvPr/>
          </p:nvPicPr>
          <p:blipFill>
            <a:blip r:embed="rId22"/>
            <a:stretch>
              <a:fillRect/>
            </a:stretch>
          </p:blipFill>
          <p:spPr>
            <a:xfrm>
              <a:off x="2958241" y="6210366"/>
              <a:ext cx="1080333" cy="207913"/>
            </a:xfrm>
            <a:prstGeom prst="rect">
              <a:avLst/>
            </a:prstGeom>
          </p:spPr>
        </p:pic>
        <p:pic>
          <p:nvPicPr>
            <p:cNvPr id="3" name="Graphic 2" descr="Bank with solid fill">
              <a:extLst>
                <a:ext uri="{FF2B5EF4-FFF2-40B4-BE49-F238E27FC236}">
                  <a16:creationId xmlns:a16="http://schemas.microsoft.com/office/drawing/2014/main" id="{39AD1B61-0E9D-4DCB-73C3-4932A1982595}"/>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5549629" y="5361188"/>
              <a:ext cx="1014516" cy="1014516"/>
            </a:xfrm>
            <a:prstGeom prst="rect">
              <a:avLst/>
            </a:prstGeom>
          </p:spPr>
        </p:pic>
      </p:grpSp>
      <p:pic>
        <p:nvPicPr>
          <p:cNvPr id="21" name="Picture 20">
            <a:extLst>
              <a:ext uri="{FF2B5EF4-FFF2-40B4-BE49-F238E27FC236}">
                <a16:creationId xmlns:a16="http://schemas.microsoft.com/office/drawing/2014/main" id="{C3DB82D0-54F7-0DDA-4D56-727CCF4AD02D}"/>
              </a:ext>
            </a:extLst>
          </p:cNvPr>
          <p:cNvPicPr>
            <a:picLocks noChangeAspect="1"/>
          </p:cNvPicPr>
          <p:nvPr/>
        </p:nvPicPr>
        <p:blipFill>
          <a:blip r:embed="rId24"/>
          <a:stretch>
            <a:fillRect/>
          </a:stretch>
        </p:blipFill>
        <p:spPr>
          <a:xfrm>
            <a:off x="4997673" y="2371634"/>
            <a:ext cx="2196717" cy="2148210"/>
          </a:xfrm>
          <a:prstGeom prst="rect">
            <a:avLst/>
          </a:prstGeom>
        </p:spPr>
      </p:pic>
      <p:sp>
        <p:nvSpPr>
          <p:cNvPr id="4105"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4106" name="Progress Blue"/>
          <p:cNvSpPr/>
          <p:nvPr/>
        </p:nvSpPr>
        <p:spPr>
          <a:xfrm>
            <a:off x="0" y="6766560"/>
            <a:ext cx="2813468" cy="91440"/>
          </a:xfrm>
          <a:prstGeom prst="rect">
            <a:avLst/>
          </a:prstGeom>
          <a:solidFill>
            <a:srgbClr val="2F65A7"/>
          </a:solidFill>
          <a:ln>
            <a:noFill/>
          </a:ln>
        </p:spPr>
        <p:txBody>
          <a:bodyPr/>
          <a:lstStyle/>
          <a:p>
            <a:endParaRPr lang="en-US"/>
          </a:p>
        </p:txBody>
      </p:sp>
      <p:pic>
        <p:nvPicPr>
          <p:cNvPr id="4107" name="Disclaimer"/>
          <p:cNvPicPr>
            <a:picLocks noChangeAspect="1"/>
          </p:cNvPicPr>
          <p:nvPr/>
        </p:nvPicPr>
        <p:blipFill>
          <a:blip r:embed="rId25"/>
          <a:stretch>
            <a:fillRect/>
          </a:stretch>
        </p:blipFill>
        <p:spPr>
          <a:xfrm>
            <a:off x="1316736" y="6280099"/>
            <a:ext cx="9568281" cy="274320"/>
          </a:xfrm>
          <a:prstGeom prst="rect">
            <a:avLst/>
          </a:prstGeom>
        </p:spPr>
      </p:pic>
    </p:spTree>
    <p:extLst>
      <p:ext uri="{BB962C8B-B14F-4D97-AF65-F5344CB8AC3E}">
        <p14:creationId xmlns:p14="http://schemas.microsoft.com/office/powerpoint/2010/main" val="138859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CB6733EC-B3C4-713D-2EFC-BA2CAC57C241}"/>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D8E46ED9-3F33-A74E-EFEC-16DACBBDEDFB}"/>
              </a:ext>
            </a:extLst>
          </p:cNvPr>
          <p:cNvGrpSpPr/>
          <p:nvPr/>
        </p:nvGrpSpPr>
        <p:grpSpPr>
          <a:xfrm>
            <a:off x="995233" y="1303267"/>
            <a:ext cx="10443335" cy="4841501"/>
            <a:chOff x="565821" y="1523893"/>
            <a:chExt cx="11322463" cy="5249062"/>
          </a:xfrm>
        </p:grpSpPr>
        <p:sp>
          <p:nvSpPr>
            <p:cNvPr id="4" name="Oval 3">
              <a:extLst>
                <a:ext uri="{FF2B5EF4-FFF2-40B4-BE49-F238E27FC236}">
                  <a16:creationId xmlns:a16="http://schemas.microsoft.com/office/drawing/2014/main" id="{33756615-041B-D0DB-25EA-930D1BD92636}"/>
                </a:ext>
              </a:extLst>
            </p:cNvPr>
            <p:cNvSpPr/>
            <p:nvPr/>
          </p:nvSpPr>
          <p:spPr>
            <a:xfrm>
              <a:off x="716717" y="1667111"/>
              <a:ext cx="10758584" cy="4406087"/>
            </a:xfrm>
            <a:prstGeom prst="ellipse">
              <a:avLst/>
            </a:prstGeom>
            <a:noFill/>
            <a:ln w="38100">
              <a:solidFill>
                <a:srgbClr val="78BE2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9" name="TextBox 8"/>
            <p:cNvPicPr>
              <a:picLocks noChangeAspect="1"/>
            </p:cNvPicPr>
            <p:nvPr/>
          </p:nvPicPr>
          <p:blipFill>
            <a:blip r:embed="rId4"/>
            <a:stretch>
              <a:fillRect/>
            </a:stretch>
          </p:blipFill>
          <p:spPr>
            <a:xfrm>
              <a:off x="787492" y="5480202"/>
              <a:ext cx="919995" cy="269653"/>
            </a:xfrm>
            <a:prstGeom prst="rect">
              <a:avLst/>
            </a:prstGeom>
          </p:spPr>
        </p:pic>
        <p:pic>
          <p:nvPicPr>
            <p:cNvPr id="11" name="TextBox 10"/>
            <p:cNvPicPr>
              <a:picLocks noChangeAspect="1"/>
            </p:cNvPicPr>
            <p:nvPr/>
          </p:nvPicPr>
          <p:blipFill>
            <a:blip r:embed="rId5"/>
            <a:stretch>
              <a:fillRect/>
            </a:stretch>
          </p:blipFill>
          <p:spPr>
            <a:xfrm>
              <a:off x="1140421" y="3291246"/>
              <a:ext cx="872409" cy="229998"/>
            </a:xfrm>
            <a:prstGeom prst="rect">
              <a:avLst/>
            </a:prstGeom>
          </p:spPr>
        </p:pic>
        <p:pic>
          <p:nvPicPr>
            <p:cNvPr id="12" name="TextBox 11"/>
            <p:cNvPicPr>
              <a:picLocks noChangeAspect="1"/>
            </p:cNvPicPr>
            <p:nvPr/>
          </p:nvPicPr>
          <p:blipFill>
            <a:blip r:embed="rId6"/>
            <a:stretch>
              <a:fillRect/>
            </a:stretch>
          </p:blipFill>
          <p:spPr>
            <a:xfrm>
              <a:off x="3012137" y="2391078"/>
              <a:ext cx="2169128" cy="281550"/>
            </a:xfrm>
            <a:prstGeom prst="rect">
              <a:avLst/>
            </a:prstGeom>
          </p:spPr>
        </p:pic>
        <p:pic>
          <p:nvPicPr>
            <p:cNvPr id="13" name="TextBox 12"/>
            <p:cNvPicPr>
              <a:picLocks noChangeAspect="1"/>
            </p:cNvPicPr>
            <p:nvPr/>
          </p:nvPicPr>
          <p:blipFill>
            <a:blip r:embed="rId7"/>
            <a:stretch>
              <a:fillRect/>
            </a:stretch>
          </p:blipFill>
          <p:spPr>
            <a:xfrm>
              <a:off x="6688155" y="2375216"/>
              <a:ext cx="2355506" cy="229998"/>
            </a:xfrm>
            <a:prstGeom prst="rect">
              <a:avLst/>
            </a:prstGeom>
          </p:spPr>
        </p:pic>
        <p:pic>
          <p:nvPicPr>
            <p:cNvPr id="14" name="TextBox 13"/>
            <p:cNvPicPr>
              <a:picLocks noChangeAspect="1"/>
            </p:cNvPicPr>
            <p:nvPr/>
          </p:nvPicPr>
          <p:blipFill>
            <a:blip r:embed="rId8"/>
            <a:stretch>
              <a:fillRect/>
            </a:stretch>
          </p:blipFill>
          <p:spPr>
            <a:xfrm>
              <a:off x="9896244" y="3291246"/>
              <a:ext cx="1288787" cy="229998"/>
            </a:xfrm>
            <a:prstGeom prst="rect">
              <a:avLst/>
            </a:prstGeom>
          </p:spPr>
        </p:pic>
        <p:pic>
          <p:nvPicPr>
            <p:cNvPr id="15" name="TextBox 14"/>
            <p:cNvPicPr>
              <a:picLocks noChangeAspect="1"/>
            </p:cNvPicPr>
            <p:nvPr/>
          </p:nvPicPr>
          <p:blipFill>
            <a:blip r:embed="rId9"/>
            <a:stretch>
              <a:fillRect/>
            </a:stretch>
          </p:blipFill>
          <p:spPr>
            <a:xfrm>
              <a:off x="9971589" y="5400892"/>
              <a:ext cx="1907405" cy="527411"/>
            </a:xfrm>
            <a:prstGeom prst="rect">
              <a:avLst/>
            </a:prstGeom>
          </p:spPr>
        </p:pic>
        <p:pic>
          <p:nvPicPr>
            <p:cNvPr id="16" name="TextBox 15"/>
            <p:cNvPicPr>
              <a:picLocks noChangeAspect="1"/>
            </p:cNvPicPr>
            <p:nvPr/>
          </p:nvPicPr>
          <p:blipFill>
            <a:blip r:embed="rId10"/>
            <a:stretch>
              <a:fillRect/>
            </a:stretch>
          </p:blipFill>
          <p:spPr>
            <a:xfrm>
              <a:off x="8068149" y="6134509"/>
              <a:ext cx="1498958" cy="563100"/>
            </a:xfrm>
            <a:prstGeom prst="rect">
              <a:avLst/>
            </a:prstGeom>
          </p:spPr>
        </p:pic>
        <p:pic>
          <p:nvPicPr>
            <p:cNvPr id="18" name="TextBox 17"/>
            <p:cNvPicPr>
              <a:picLocks noChangeAspect="1"/>
            </p:cNvPicPr>
            <p:nvPr/>
          </p:nvPicPr>
          <p:blipFill>
            <a:blip r:embed="rId11"/>
            <a:stretch>
              <a:fillRect/>
            </a:stretch>
          </p:blipFill>
          <p:spPr>
            <a:xfrm>
              <a:off x="4376269" y="6364508"/>
              <a:ext cx="3354812" cy="305343"/>
            </a:xfrm>
            <a:prstGeom prst="rect">
              <a:avLst/>
            </a:prstGeom>
          </p:spPr>
        </p:pic>
        <p:pic>
          <p:nvPicPr>
            <p:cNvPr id="20" name="TextBox 19"/>
            <p:cNvPicPr>
              <a:picLocks noChangeAspect="1"/>
            </p:cNvPicPr>
            <p:nvPr/>
          </p:nvPicPr>
          <p:blipFill>
            <a:blip r:embed="rId12"/>
            <a:stretch>
              <a:fillRect/>
            </a:stretch>
          </p:blipFill>
          <p:spPr>
            <a:xfrm>
              <a:off x="3043861" y="6225716"/>
              <a:ext cx="1050857" cy="202240"/>
            </a:xfrm>
            <a:prstGeom prst="rect">
              <a:avLst/>
            </a:prstGeom>
          </p:spPr>
        </p:pic>
      </p:grpSp>
      <p:pic>
        <p:nvPicPr>
          <p:cNvPr id="10" name="TextBox 9"/>
          <p:cNvPicPr>
            <a:picLocks noChangeAspect="1"/>
          </p:cNvPicPr>
          <p:nvPr/>
        </p:nvPicPr>
        <p:blipFill>
          <a:blip r:embed="rId13"/>
          <a:stretch>
            <a:fillRect/>
          </a:stretch>
        </p:blipFill>
        <p:spPr>
          <a:xfrm>
            <a:off x="468172" y="343814"/>
            <a:ext cx="11228832" cy="449884"/>
          </a:xfrm>
          <a:prstGeom prst="rect">
            <a:avLst/>
          </a:prstGeom>
        </p:spPr>
      </p:pic>
      <p:pic>
        <p:nvPicPr>
          <p:cNvPr id="23" name="Picture 22" descr="A blue and grey color palette&#10;&#10;Description automatically generated">
            <a:extLst>
              <a:ext uri="{FF2B5EF4-FFF2-40B4-BE49-F238E27FC236}">
                <a16:creationId xmlns:a16="http://schemas.microsoft.com/office/drawing/2014/main" id="{348355E9-CA32-314B-FD0C-60868ED2C1ED}"/>
              </a:ext>
            </a:extLst>
          </p:cNvPr>
          <p:cNvPicPr>
            <a:picLocks noChangeAspect="1"/>
          </p:cNvPicPr>
          <p:nvPr/>
        </p:nvPicPr>
        <p:blipFill>
          <a:blip r:embed="rId14"/>
          <a:stretch>
            <a:fillRect/>
          </a:stretch>
        </p:blipFill>
        <p:spPr>
          <a:xfrm rot="16200000">
            <a:off x="-2451080" y="3297375"/>
            <a:ext cx="3562350" cy="1104900"/>
          </a:xfrm>
          <a:prstGeom prst="rect">
            <a:avLst/>
          </a:prstGeom>
        </p:spPr>
      </p:pic>
      <p:pic>
        <p:nvPicPr>
          <p:cNvPr id="2" name="Picture 1">
            <a:extLst>
              <a:ext uri="{FF2B5EF4-FFF2-40B4-BE49-F238E27FC236}">
                <a16:creationId xmlns:a16="http://schemas.microsoft.com/office/drawing/2014/main" id="{BAE9EE92-A636-E1D9-9845-CC0AEE092A0E}"/>
              </a:ext>
            </a:extLst>
          </p:cNvPr>
          <p:cNvPicPr>
            <a:picLocks noChangeAspect="1"/>
          </p:cNvPicPr>
          <p:nvPr/>
        </p:nvPicPr>
        <p:blipFill>
          <a:blip r:embed="rId15"/>
          <a:stretch>
            <a:fillRect/>
          </a:stretch>
        </p:blipFill>
        <p:spPr>
          <a:xfrm>
            <a:off x="3253438" y="1252787"/>
            <a:ext cx="1919712" cy="509363"/>
          </a:xfrm>
          <a:prstGeom prst="rect">
            <a:avLst/>
          </a:prstGeom>
        </p:spPr>
      </p:pic>
      <p:pic>
        <p:nvPicPr>
          <p:cNvPr id="7" name="Picture 6">
            <a:extLst>
              <a:ext uri="{FF2B5EF4-FFF2-40B4-BE49-F238E27FC236}">
                <a16:creationId xmlns:a16="http://schemas.microsoft.com/office/drawing/2014/main" id="{721F9E41-53CB-2D8C-061F-0152A2640B94}"/>
              </a:ext>
            </a:extLst>
          </p:cNvPr>
          <p:cNvPicPr>
            <a:picLocks noChangeAspect="1"/>
          </p:cNvPicPr>
          <p:nvPr/>
        </p:nvPicPr>
        <p:blipFill>
          <a:blip r:embed="rId16"/>
          <a:stretch>
            <a:fillRect/>
          </a:stretch>
        </p:blipFill>
        <p:spPr>
          <a:xfrm>
            <a:off x="6766049" y="1303343"/>
            <a:ext cx="1882889" cy="433110"/>
          </a:xfrm>
          <a:prstGeom prst="rect">
            <a:avLst/>
          </a:prstGeom>
        </p:spPr>
      </p:pic>
      <p:pic>
        <p:nvPicPr>
          <p:cNvPr id="22" name="Picture 21">
            <a:extLst>
              <a:ext uri="{FF2B5EF4-FFF2-40B4-BE49-F238E27FC236}">
                <a16:creationId xmlns:a16="http://schemas.microsoft.com/office/drawing/2014/main" id="{0C928F36-9B6E-E53F-DC0C-B725A848743F}"/>
              </a:ext>
            </a:extLst>
          </p:cNvPr>
          <p:cNvPicPr>
            <a:picLocks noChangeAspect="1"/>
          </p:cNvPicPr>
          <p:nvPr/>
        </p:nvPicPr>
        <p:blipFill>
          <a:blip r:embed="rId17"/>
          <a:stretch>
            <a:fillRect/>
          </a:stretch>
        </p:blipFill>
        <p:spPr>
          <a:xfrm>
            <a:off x="1000660" y="4312772"/>
            <a:ext cx="1526468" cy="433517"/>
          </a:xfrm>
          <a:prstGeom prst="rect">
            <a:avLst/>
          </a:prstGeom>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30AF436A-067A-7FE0-2FEA-D9C1A09BA2B1}"/>
              </a:ext>
            </a:extLst>
          </p:cNvPr>
          <p:cNvPicPr>
            <a:picLocks noChangeAspect="1"/>
          </p:cNvPicPr>
          <p:nvPr/>
        </p:nvPicPr>
        <p:blipFill>
          <a:blip r:embed="rId18"/>
          <a:stretch>
            <a:fillRect/>
          </a:stretch>
        </p:blipFill>
        <p:spPr>
          <a:xfrm>
            <a:off x="7907813" y="4919676"/>
            <a:ext cx="1386777" cy="456575"/>
          </a:xfrm>
          <a:prstGeom prst="rect">
            <a:avLst/>
          </a:prstGeom>
        </p:spPr>
      </p:pic>
      <p:pic>
        <p:nvPicPr>
          <p:cNvPr id="26" name="Picture 25">
            <a:extLst>
              <a:ext uri="{FF2B5EF4-FFF2-40B4-BE49-F238E27FC236}">
                <a16:creationId xmlns:a16="http://schemas.microsoft.com/office/drawing/2014/main" id="{C5B15D63-FE2D-0806-767E-DB79092A0C60}"/>
              </a:ext>
            </a:extLst>
          </p:cNvPr>
          <p:cNvPicPr>
            <a:picLocks noChangeAspect="1"/>
          </p:cNvPicPr>
          <p:nvPr/>
        </p:nvPicPr>
        <p:blipFill>
          <a:blip r:embed="rId19"/>
          <a:stretch>
            <a:fillRect/>
          </a:stretch>
        </p:blipFill>
        <p:spPr>
          <a:xfrm>
            <a:off x="9522644" y="4211332"/>
            <a:ext cx="1689857" cy="422464"/>
          </a:xfrm>
          <a:prstGeom prst="rect">
            <a:avLst/>
          </a:prstGeom>
        </p:spPr>
      </p:pic>
      <p:pic>
        <p:nvPicPr>
          <p:cNvPr id="27" name="Picture 26" descr="A purple logo with black background&#10;&#10;Description automatically generated">
            <a:extLst>
              <a:ext uri="{FF2B5EF4-FFF2-40B4-BE49-F238E27FC236}">
                <a16:creationId xmlns:a16="http://schemas.microsoft.com/office/drawing/2014/main" id="{2BC2E52F-63A0-2053-0AE1-A6D4B890E678}"/>
              </a:ext>
            </a:extLst>
          </p:cNvPr>
          <p:cNvPicPr>
            <a:picLocks noChangeAspect="1"/>
          </p:cNvPicPr>
          <p:nvPr/>
        </p:nvPicPr>
        <p:blipFill>
          <a:blip r:embed="rId20"/>
          <a:stretch>
            <a:fillRect/>
          </a:stretch>
        </p:blipFill>
        <p:spPr>
          <a:xfrm>
            <a:off x="1301464" y="2083239"/>
            <a:ext cx="1243933" cy="773500"/>
          </a:xfrm>
          <a:prstGeom prst="rect">
            <a:avLst/>
          </a:prstGeom>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3DA36858-6E5C-7DD5-4FA1-063D89AB9714}"/>
              </a:ext>
            </a:extLst>
          </p:cNvPr>
          <p:cNvPicPr>
            <a:picLocks noChangeAspect="1"/>
          </p:cNvPicPr>
          <p:nvPr/>
        </p:nvPicPr>
        <p:blipFill>
          <a:blip r:embed="rId21"/>
          <a:srcRect/>
          <a:stretch/>
        </p:blipFill>
        <p:spPr>
          <a:xfrm>
            <a:off x="4925176" y="5078646"/>
            <a:ext cx="2368219" cy="633474"/>
          </a:xfrm>
          <a:prstGeom prst="rect">
            <a:avLst/>
          </a:prstGeom>
        </p:spPr>
      </p:pic>
      <p:pic>
        <p:nvPicPr>
          <p:cNvPr id="30" name="Picture 29">
            <a:extLst>
              <a:ext uri="{FF2B5EF4-FFF2-40B4-BE49-F238E27FC236}">
                <a16:creationId xmlns:a16="http://schemas.microsoft.com/office/drawing/2014/main" id="{10C876AD-BD13-944F-5E44-BBB889F1748D}"/>
              </a:ext>
            </a:extLst>
          </p:cNvPr>
          <p:cNvPicPr>
            <a:picLocks noChangeAspect="1"/>
          </p:cNvPicPr>
          <p:nvPr/>
        </p:nvPicPr>
        <p:blipFill>
          <a:blip r:embed="rId22"/>
          <a:stretch>
            <a:fillRect/>
          </a:stretch>
        </p:blipFill>
        <p:spPr>
          <a:xfrm>
            <a:off x="9373614" y="2367603"/>
            <a:ext cx="1642099" cy="301052"/>
          </a:xfrm>
          <a:prstGeom prst="rect">
            <a:avLst/>
          </a:prstGeom>
        </p:spPr>
      </p:pic>
      <p:pic>
        <p:nvPicPr>
          <p:cNvPr id="5" name="Picture 4">
            <a:extLst>
              <a:ext uri="{FF2B5EF4-FFF2-40B4-BE49-F238E27FC236}">
                <a16:creationId xmlns:a16="http://schemas.microsoft.com/office/drawing/2014/main" id="{AEA4581D-64C8-9204-AE31-29A44B66578A}"/>
              </a:ext>
            </a:extLst>
          </p:cNvPr>
          <p:cNvPicPr>
            <a:picLocks noChangeAspect="1"/>
          </p:cNvPicPr>
          <p:nvPr/>
        </p:nvPicPr>
        <p:blipFill>
          <a:blip r:embed="rId23"/>
          <a:stretch>
            <a:fillRect/>
          </a:stretch>
        </p:blipFill>
        <p:spPr>
          <a:xfrm>
            <a:off x="4997673" y="2371634"/>
            <a:ext cx="2196717" cy="2148210"/>
          </a:xfrm>
          <a:prstGeom prst="rect">
            <a:avLst/>
          </a:prstGeom>
        </p:spPr>
      </p:pic>
      <p:pic>
        <p:nvPicPr>
          <p:cNvPr id="17" name="Picture 16">
            <a:extLst>
              <a:ext uri="{FF2B5EF4-FFF2-40B4-BE49-F238E27FC236}">
                <a16:creationId xmlns:a16="http://schemas.microsoft.com/office/drawing/2014/main" id="{031CDE06-AFF6-8E43-9CE9-214200829259}"/>
              </a:ext>
            </a:extLst>
          </p:cNvPr>
          <p:cNvPicPr>
            <a:picLocks noChangeAspect="1"/>
          </p:cNvPicPr>
          <p:nvPr/>
        </p:nvPicPr>
        <p:blipFill>
          <a:blip r:embed="rId24"/>
          <a:stretch>
            <a:fillRect/>
          </a:stretch>
        </p:blipFill>
        <p:spPr>
          <a:xfrm>
            <a:off x="2960775" y="4761453"/>
            <a:ext cx="1662016" cy="692506"/>
          </a:xfrm>
          <a:prstGeom prst="rect">
            <a:avLst/>
          </a:prstGeom>
        </p:spPr>
      </p:pic>
      <p:sp>
        <p:nvSpPr>
          <p:cNvPr id="31"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32" name="Progress Blue"/>
          <p:cNvSpPr/>
          <p:nvPr/>
        </p:nvSpPr>
        <p:spPr>
          <a:xfrm>
            <a:off x="0" y="6766560"/>
            <a:ext cx="3282379" cy="91440"/>
          </a:xfrm>
          <a:prstGeom prst="rect">
            <a:avLst/>
          </a:prstGeom>
          <a:solidFill>
            <a:srgbClr val="2F65A7"/>
          </a:solidFill>
          <a:ln>
            <a:noFill/>
          </a:ln>
        </p:spPr>
        <p:txBody>
          <a:bodyPr/>
          <a:lstStyle/>
          <a:p>
            <a:endParaRPr lang="en-US"/>
          </a:p>
        </p:txBody>
      </p:sp>
      <p:pic>
        <p:nvPicPr>
          <p:cNvPr id="33" name="Disclaimer"/>
          <p:cNvPicPr>
            <a:picLocks noChangeAspect="1"/>
          </p:cNvPicPr>
          <p:nvPr/>
        </p:nvPicPr>
        <p:blipFill>
          <a:blip r:embed="rId25"/>
          <a:stretch>
            <a:fillRect/>
          </a:stretch>
        </p:blipFill>
        <p:spPr>
          <a:xfrm>
            <a:off x="1316736" y="6280099"/>
            <a:ext cx="9568281" cy="274320"/>
          </a:xfrm>
          <a:prstGeom prst="rect">
            <a:avLst/>
          </a:prstGeom>
        </p:spPr>
      </p:pic>
    </p:spTree>
    <p:extLst>
      <p:ext uri="{BB962C8B-B14F-4D97-AF65-F5344CB8AC3E}">
        <p14:creationId xmlns:p14="http://schemas.microsoft.com/office/powerpoint/2010/main" val="261174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82"/>
        <p:cNvGrpSpPr/>
        <p:nvPr/>
      </p:nvGrpSpPr>
      <p:grpSpPr>
        <a:xfrm>
          <a:off x="0" y="0"/>
          <a:ext cx="0" cy="0"/>
          <a:chOff x="0" y="0"/>
          <a:chExt cx="0" cy="0"/>
        </a:xfrm>
      </p:grpSpPr>
      <p:sp>
        <p:nvSpPr>
          <p:cNvPr id="43" name="Header Band"/>
          <p:cNvSpPr/>
          <p:nvPr/>
        </p:nvSpPr>
        <p:spPr>
          <a:xfrm>
            <a:off x="0" y="0"/>
            <a:ext cx="12191695" cy="2103120"/>
          </a:xfrm>
          <a:prstGeom prst="rect">
            <a:avLst/>
          </a:prstGeom>
          <a:solidFill>
            <a:srgbClr val="002855"/>
          </a:solidFill>
          <a:ln>
            <a:noFill/>
          </a:ln>
        </p:spPr>
        <p:txBody>
          <a:bodyPr/>
          <a:lstStyle/>
          <a:p>
            <a:endParaRPr lang="en-US"/>
          </a:p>
        </p:txBody>
      </p:sp>
      <p:sp>
        <p:nvSpPr>
          <p:cNvPr id="46" name="Model Card"/>
          <p:cNvSpPr/>
          <p:nvPr/>
        </p:nvSpPr>
        <p:spPr>
          <a:xfrm>
            <a:off x="8476488" y="2286000"/>
            <a:ext cx="3218688" cy="4206240"/>
          </a:xfrm>
          <a:prstGeom prst="roundRect">
            <a:avLst>
              <a:gd name="adj" fmla="val 7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45" name="Model Card"/>
          <p:cNvSpPr/>
          <p:nvPr/>
        </p:nvSpPr>
        <p:spPr>
          <a:xfrm>
            <a:off x="4498848" y="2286000"/>
            <a:ext cx="3218688" cy="4206240"/>
          </a:xfrm>
          <a:prstGeom prst="roundRect">
            <a:avLst>
              <a:gd name="adj" fmla="val 7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44" name="Model Card"/>
          <p:cNvSpPr/>
          <p:nvPr/>
        </p:nvSpPr>
        <p:spPr>
          <a:xfrm>
            <a:off x="566928" y="2286000"/>
            <a:ext cx="3218688" cy="4206240"/>
          </a:xfrm>
          <a:prstGeom prst="roundRect">
            <a:avLst>
              <a:gd name="adj" fmla="val 7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pic>
        <p:nvPicPr>
          <p:cNvPr id="20" name="Graphic 19" descr="Arrow: Straight with solid fill">
            <a:extLst>
              <a:ext uri="{FF2B5EF4-FFF2-40B4-BE49-F238E27FC236}">
                <a16:creationId xmlns:a16="http://schemas.microsoft.com/office/drawing/2014/main" id="{428078AC-E66F-D658-5DE1-1A23F19BFB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3482735" y="3056338"/>
            <a:ext cx="1246439" cy="1246439"/>
          </a:xfrm>
          <a:prstGeom prst="rect">
            <a:avLst/>
          </a:prstGeom>
          <a:effectLst>
            <a:outerShdw blurRad="50800" dist="38100" dir="2700000" algn="tl" rotWithShape="0">
              <a:prstClr val="black">
                <a:alpha val="40000"/>
              </a:prstClr>
            </a:outerShdw>
          </a:effectLst>
        </p:spPr>
      </p:pic>
      <p:pic>
        <p:nvPicPr>
          <p:cNvPr id="21" name="Graphic 20" descr="Arrow: Straight with solid fill">
            <a:extLst>
              <a:ext uri="{FF2B5EF4-FFF2-40B4-BE49-F238E27FC236}">
                <a16:creationId xmlns:a16="http://schemas.microsoft.com/office/drawing/2014/main" id="{E2D30B7A-8AE3-BD7D-5C8D-D62E1A5BE0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7450107" y="3098659"/>
            <a:ext cx="1246439" cy="1246439"/>
          </a:xfrm>
          <a:prstGeom prst="rect">
            <a:avLst/>
          </a:prstGeom>
          <a:effectLst>
            <a:outerShdw blurRad="50800" dist="38100" dir="2700000" algn="tl" rotWithShape="0">
              <a:prstClr val="black">
                <a:alpha val="40000"/>
              </a:prstClr>
            </a:outerShdw>
          </a:effectLst>
        </p:spPr>
      </p:pic>
      <p:pic>
        <p:nvPicPr>
          <p:cNvPr id="5" name="Google Shape;84;p3"/>
          <p:cNvPicPr>
            <a:picLocks noChangeAspect="1"/>
          </p:cNvPicPr>
          <p:nvPr/>
        </p:nvPicPr>
        <p:blipFill>
          <a:blip r:embed="rId5"/>
          <a:stretch>
            <a:fillRect/>
          </a:stretch>
        </p:blipFill>
        <p:spPr>
          <a:xfrm>
            <a:off x="2454249" y="1126540"/>
            <a:ext cx="7362748" cy="654710"/>
          </a:xfrm>
          <a:prstGeom prst="rect">
            <a:avLst/>
          </a:prstGeom>
        </p:spPr>
      </p:pic>
      <p:pic>
        <p:nvPicPr>
          <p:cNvPr id="29" name="Picture 28" descr="A blue letter c on a black background&#10;&#10;Description automatically generated">
            <a:extLst>
              <a:ext uri="{FF2B5EF4-FFF2-40B4-BE49-F238E27FC236}">
                <a16:creationId xmlns:a16="http://schemas.microsoft.com/office/drawing/2014/main" id="{2F3F329A-43A9-4B1E-85E1-BECDF54342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5318" y="386793"/>
            <a:ext cx="2141365" cy="596860"/>
          </a:xfrm>
          <a:prstGeom prst="rect">
            <a:avLst/>
          </a:prstGeom>
        </p:spPr>
      </p:pic>
      <p:pic>
        <p:nvPicPr>
          <p:cNvPr id="30" name="TextBox 29"/>
          <p:cNvPicPr>
            <a:picLocks noChangeAspect="1"/>
          </p:cNvPicPr>
          <p:nvPr/>
        </p:nvPicPr>
        <p:blipFill>
          <a:blip r:embed="rId7"/>
          <a:stretch>
            <a:fillRect/>
          </a:stretch>
        </p:blipFill>
        <p:spPr>
          <a:xfrm>
            <a:off x="4659782" y="5555894"/>
            <a:ext cx="2907792" cy="555955"/>
          </a:xfrm>
          <a:prstGeom prst="rect">
            <a:avLst/>
          </a:prstGeom>
        </p:spPr>
      </p:pic>
      <p:pic>
        <p:nvPicPr>
          <p:cNvPr id="31" name="TextBox 30"/>
          <p:cNvPicPr>
            <a:picLocks noChangeAspect="1"/>
          </p:cNvPicPr>
          <p:nvPr/>
        </p:nvPicPr>
        <p:blipFill>
          <a:blip r:embed="rId8"/>
          <a:stretch>
            <a:fillRect/>
          </a:stretch>
        </p:blipFill>
        <p:spPr>
          <a:xfrm>
            <a:off x="8887968" y="5566867"/>
            <a:ext cx="2399385" cy="555955"/>
          </a:xfrm>
          <a:prstGeom prst="rect">
            <a:avLst/>
          </a:prstGeom>
        </p:spPr>
      </p:pic>
      <p:pic>
        <p:nvPicPr>
          <p:cNvPr id="33" name="Graphic 32" descr="Arrow: Counter-clockwise curve with solid fill">
            <a:extLst>
              <a:ext uri="{FF2B5EF4-FFF2-40B4-BE49-F238E27FC236}">
                <a16:creationId xmlns:a16="http://schemas.microsoft.com/office/drawing/2014/main" id="{03244DDD-71BF-3FF7-5ACF-7807E7AA91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8042986">
            <a:off x="1660623" y="3981030"/>
            <a:ext cx="2567157" cy="2567157"/>
          </a:xfrm>
          <a:prstGeom prst="rect">
            <a:avLst/>
          </a:prstGeom>
          <a:effectLst>
            <a:outerShdw blurRad="50800" dist="38100" dir="2700000" algn="tl" rotWithShape="0">
              <a:prstClr val="black">
                <a:alpha val="40000"/>
              </a:prstClr>
            </a:outerShdw>
          </a:effectLst>
        </p:spPr>
      </p:pic>
      <p:pic>
        <p:nvPicPr>
          <p:cNvPr id="14" name="Google Shape;84;p3"/>
          <p:cNvPicPr>
            <a:picLocks noChangeAspect="1"/>
          </p:cNvPicPr>
          <p:nvPr/>
        </p:nvPicPr>
        <p:blipFill>
          <a:blip r:embed="rId10"/>
          <a:stretch>
            <a:fillRect/>
          </a:stretch>
        </p:blipFill>
        <p:spPr>
          <a:xfrm>
            <a:off x="3193084" y="376732"/>
            <a:ext cx="5800953" cy="654710"/>
          </a:xfrm>
          <a:prstGeom prst="rect">
            <a:avLst/>
          </a:prstGeom>
        </p:spPr>
      </p:pic>
      <p:grpSp>
        <p:nvGrpSpPr>
          <p:cNvPr id="38" name="Group 37">
            <a:extLst>
              <a:ext uri="{FF2B5EF4-FFF2-40B4-BE49-F238E27FC236}">
                <a16:creationId xmlns:a16="http://schemas.microsoft.com/office/drawing/2014/main" id="{02E480F3-5D83-8E10-FA33-56EDD1367110}"/>
              </a:ext>
            </a:extLst>
          </p:cNvPr>
          <p:cNvGrpSpPr/>
          <p:nvPr/>
        </p:nvGrpSpPr>
        <p:grpSpPr>
          <a:xfrm>
            <a:off x="777621" y="2362473"/>
            <a:ext cx="2783797" cy="2783797"/>
            <a:chOff x="719900" y="2458613"/>
            <a:chExt cx="2783797" cy="2783797"/>
          </a:xfrm>
        </p:grpSpPr>
        <p:pic>
          <p:nvPicPr>
            <p:cNvPr id="28" name="Picture 27" descr="A blue circle with white text&#10;&#10;Description automatically generated">
              <a:extLst>
                <a:ext uri="{FF2B5EF4-FFF2-40B4-BE49-F238E27FC236}">
                  <a16:creationId xmlns:a16="http://schemas.microsoft.com/office/drawing/2014/main" id="{7C2471DB-98AD-A534-3144-DC856AC7DEF5}"/>
                </a:ext>
              </a:extLst>
            </p:cNvPr>
            <p:cNvPicPr>
              <a:picLocks noChangeAspect="1"/>
            </p:cNvPicPr>
            <p:nvPr/>
          </p:nvPicPr>
          <p:blipFill>
            <a:blip r:embed="rId11"/>
            <a:stretch>
              <a:fillRect/>
            </a:stretch>
          </p:blipFill>
          <p:spPr>
            <a:xfrm>
              <a:off x="721910" y="2462634"/>
              <a:ext cx="2779776" cy="2779776"/>
            </a:xfrm>
            <a:prstGeom prst="rect">
              <a:avLst/>
            </a:prstGeom>
          </p:spPr>
        </p:pic>
        <p:sp>
          <p:nvSpPr>
            <p:cNvPr id="35" name="Oval 34">
              <a:extLst>
                <a:ext uri="{FF2B5EF4-FFF2-40B4-BE49-F238E27FC236}">
                  <a16:creationId xmlns:a16="http://schemas.microsoft.com/office/drawing/2014/main" id="{79DE7C27-D0D7-40CD-D189-3B4FD006158F}"/>
                </a:ext>
              </a:extLst>
            </p:cNvPr>
            <p:cNvSpPr/>
            <p:nvPr/>
          </p:nvSpPr>
          <p:spPr>
            <a:xfrm>
              <a:off x="719900" y="2458613"/>
              <a:ext cx="2783797" cy="2783797"/>
            </a:xfrm>
            <a:prstGeom prst="ellipse">
              <a:avLst/>
            </a:prstGeom>
            <a:noFill/>
            <a:ln w="57150">
              <a:gradFill flip="none" rotWithShape="1">
                <a:gsLst>
                  <a:gs pos="0">
                    <a:srgbClr val="FFD700"/>
                  </a:gs>
                  <a:gs pos="100000">
                    <a:srgbClr val="C9A227"/>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0" name="Picture 39" descr="Hands holding a house with icons around it&#10;&#10;Description automatically generated">
            <a:extLst>
              <a:ext uri="{FF2B5EF4-FFF2-40B4-BE49-F238E27FC236}">
                <a16:creationId xmlns:a16="http://schemas.microsoft.com/office/drawing/2014/main" id="{42EC5FE5-3A1A-1380-F070-B5A4FE058AD0}"/>
              </a:ext>
            </a:extLst>
          </p:cNvPr>
          <p:cNvPicPr>
            <a:picLocks noChangeAspect="1"/>
          </p:cNvPicPr>
          <p:nvPr/>
        </p:nvPicPr>
        <p:blipFill>
          <a:blip r:embed="rId12"/>
          <a:stretch>
            <a:fillRect/>
          </a:stretch>
        </p:blipFill>
        <p:spPr>
          <a:xfrm>
            <a:off x="745434" y="2340275"/>
            <a:ext cx="2855408" cy="2855408"/>
          </a:xfrm>
          <a:prstGeom prst="rect">
            <a:avLst/>
          </a:prstGeom>
        </p:spPr>
      </p:pic>
      <p:pic>
        <p:nvPicPr>
          <p:cNvPr id="6" name="Picture 5" descr="A collage of images of people and a group of objects&#10;&#10;Description automatically generated">
            <a:extLst>
              <a:ext uri="{FF2B5EF4-FFF2-40B4-BE49-F238E27FC236}">
                <a16:creationId xmlns:a16="http://schemas.microsoft.com/office/drawing/2014/main" id="{B8C67574-1A76-0CF7-3D61-02B27DA992F6}"/>
              </a:ext>
            </a:extLst>
          </p:cNvPr>
          <p:cNvPicPr>
            <a:picLocks noChangeAspect="1"/>
          </p:cNvPicPr>
          <p:nvPr/>
        </p:nvPicPr>
        <p:blipFill>
          <a:blip r:embed="rId13"/>
          <a:stretch>
            <a:fillRect/>
          </a:stretch>
        </p:blipFill>
        <p:spPr>
          <a:xfrm>
            <a:off x="4678193" y="2367358"/>
            <a:ext cx="2852928" cy="2852928"/>
          </a:xfrm>
          <a:prstGeom prst="rect">
            <a:avLst/>
          </a:prstGeom>
        </p:spPr>
      </p:pic>
      <p:grpSp>
        <p:nvGrpSpPr>
          <p:cNvPr id="37" name="Group 36">
            <a:extLst>
              <a:ext uri="{FF2B5EF4-FFF2-40B4-BE49-F238E27FC236}">
                <a16:creationId xmlns:a16="http://schemas.microsoft.com/office/drawing/2014/main" id="{E2C37102-2914-E7CF-A338-52B9A3EFB292}"/>
              </a:ext>
            </a:extLst>
          </p:cNvPr>
          <p:cNvGrpSpPr/>
          <p:nvPr/>
        </p:nvGrpSpPr>
        <p:grpSpPr>
          <a:xfrm>
            <a:off x="4701606" y="2391771"/>
            <a:ext cx="2783797" cy="2783797"/>
            <a:chOff x="4792914" y="2523025"/>
            <a:chExt cx="2783797" cy="2783797"/>
          </a:xfrm>
        </p:grpSpPr>
        <p:pic>
          <p:nvPicPr>
            <p:cNvPr id="34" name="Picture 33" descr="A person smiling at the camera&#10;&#10;Description automatically generated">
              <a:extLst>
                <a:ext uri="{FF2B5EF4-FFF2-40B4-BE49-F238E27FC236}">
                  <a16:creationId xmlns:a16="http://schemas.microsoft.com/office/drawing/2014/main" id="{B5B91EE9-07AB-C445-4090-EDFDF11BB661}"/>
                </a:ext>
              </a:extLst>
            </p:cNvPr>
            <p:cNvPicPr>
              <a:picLocks noChangeAspect="1"/>
            </p:cNvPicPr>
            <p:nvPr/>
          </p:nvPicPr>
          <p:blipFill>
            <a:blip r:embed="rId14"/>
            <a:stretch>
              <a:fillRect/>
            </a:stretch>
          </p:blipFill>
          <p:spPr>
            <a:xfrm>
              <a:off x="4794924" y="2525035"/>
              <a:ext cx="2779776" cy="2779776"/>
            </a:xfrm>
            <a:prstGeom prst="rect">
              <a:avLst/>
            </a:prstGeom>
          </p:spPr>
        </p:pic>
        <p:sp>
          <p:nvSpPr>
            <p:cNvPr id="36" name="Oval 35">
              <a:extLst>
                <a:ext uri="{FF2B5EF4-FFF2-40B4-BE49-F238E27FC236}">
                  <a16:creationId xmlns:a16="http://schemas.microsoft.com/office/drawing/2014/main" id="{7BF4196A-39FD-F3DA-6536-D124DAC09BB7}"/>
                </a:ext>
              </a:extLst>
            </p:cNvPr>
            <p:cNvSpPr/>
            <p:nvPr/>
          </p:nvSpPr>
          <p:spPr>
            <a:xfrm>
              <a:off x="4792914" y="2523025"/>
              <a:ext cx="2783797" cy="2783797"/>
            </a:xfrm>
            <a:prstGeom prst="ellipse">
              <a:avLst/>
            </a:prstGeom>
            <a:noFill/>
            <a:ln w="57150">
              <a:gradFill flip="none" rotWithShape="1">
                <a:gsLst>
                  <a:gs pos="0">
                    <a:srgbClr val="FFD700"/>
                  </a:gs>
                  <a:gs pos="100000">
                    <a:srgbClr val="C9A227"/>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TextBox 6"/>
          <p:cNvPicPr>
            <a:picLocks noChangeAspect="1"/>
          </p:cNvPicPr>
          <p:nvPr/>
        </p:nvPicPr>
        <p:blipFill>
          <a:blip r:embed="rId15"/>
          <a:stretch>
            <a:fillRect/>
          </a:stretch>
        </p:blipFill>
        <p:spPr>
          <a:xfrm>
            <a:off x="932688" y="5577840"/>
            <a:ext cx="2483510" cy="559612"/>
          </a:xfrm>
          <a:prstGeom prst="rect">
            <a:avLst/>
          </a:prstGeom>
        </p:spPr>
      </p:pic>
      <p:pic>
        <p:nvPicPr>
          <p:cNvPr id="8" name="TextBox 7"/>
          <p:cNvPicPr>
            <a:picLocks noChangeAspect="1"/>
          </p:cNvPicPr>
          <p:nvPr/>
        </p:nvPicPr>
        <p:blipFill>
          <a:blip r:embed="rId16"/>
          <a:stretch>
            <a:fillRect/>
          </a:stretch>
        </p:blipFill>
        <p:spPr>
          <a:xfrm>
            <a:off x="4868265" y="5559552"/>
            <a:ext cx="2468880" cy="662025"/>
          </a:xfrm>
          <a:prstGeom prst="rect">
            <a:avLst/>
          </a:prstGeom>
        </p:spPr>
      </p:pic>
      <p:pic>
        <p:nvPicPr>
          <p:cNvPr id="12" name="Picture 11" descr="A group of people holding phones and tablets&#10;&#10;Description automatically generated">
            <a:extLst>
              <a:ext uri="{FF2B5EF4-FFF2-40B4-BE49-F238E27FC236}">
                <a16:creationId xmlns:a16="http://schemas.microsoft.com/office/drawing/2014/main" id="{853CE58C-14D2-4704-A1E0-516FD2B79D22}"/>
              </a:ext>
            </a:extLst>
          </p:cNvPr>
          <p:cNvPicPr>
            <a:picLocks noChangeAspect="1"/>
          </p:cNvPicPr>
          <p:nvPr/>
        </p:nvPicPr>
        <p:blipFill>
          <a:blip r:embed="rId17"/>
          <a:stretch>
            <a:fillRect/>
          </a:stretch>
        </p:blipFill>
        <p:spPr>
          <a:xfrm>
            <a:off x="8657930" y="2390348"/>
            <a:ext cx="2852928" cy="2852928"/>
          </a:xfrm>
          <a:prstGeom prst="rect">
            <a:avLst/>
          </a:prstGeom>
        </p:spPr>
      </p:pic>
      <p:sp>
        <p:nvSpPr>
          <p:cNvPr id="41"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42" name="Progress Blue"/>
          <p:cNvSpPr/>
          <p:nvPr/>
        </p:nvSpPr>
        <p:spPr>
          <a:xfrm>
            <a:off x="0" y="6766560"/>
            <a:ext cx="4689113"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09159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750"/>
                                        <p:tgtEl>
                                          <p:spTgt spid="20"/>
                                        </p:tgtEl>
                                      </p:cBhvr>
                                    </p:animEffect>
                                  </p:childTnLst>
                                </p:cTn>
                              </p:par>
                            </p:childTnLst>
                          </p:cTn>
                        </p:par>
                        <p:par>
                          <p:cTn id="15" fill="hold">
                            <p:stCondLst>
                              <p:cond delay="1250"/>
                            </p:stCondLst>
                            <p:childTnLst>
                              <p:par>
                                <p:cTn id="16" presetID="9"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childTnLst>
                          </p:cTn>
                        </p:par>
                        <p:par>
                          <p:cTn id="22" fill="hold">
                            <p:stCondLst>
                              <p:cond delay="1750"/>
                            </p:stCondLst>
                            <p:childTnLst>
                              <p:par>
                                <p:cTn id="23" presetID="22" presetClass="entr" presetSubtype="8"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750"/>
                                        <p:tgtEl>
                                          <p:spTgt spid="21"/>
                                        </p:tgtEl>
                                      </p:cBhvr>
                                    </p:animEffect>
                                  </p:childTnLst>
                                </p:cTn>
                              </p:par>
                            </p:childTnLst>
                          </p:cTn>
                        </p:par>
                        <p:par>
                          <p:cTn id="26" fill="hold">
                            <p:stCondLst>
                              <p:cond delay="2500"/>
                            </p:stCondLst>
                            <p:childTnLst>
                              <p:par>
                                <p:cTn id="27" presetID="9"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4"/>
                                        </p:tgtEl>
                                        <p:attrNameLst>
                                          <p:attrName>style.visibility</p:attrName>
                                        </p:attrNameLst>
                                      </p:cBhvr>
                                      <p:to>
                                        <p:strVal val="hidden"/>
                                      </p:to>
                                    </p:set>
                                  </p:childTnLst>
                                </p:cTn>
                              </p:par>
                              <p:par>
                                <p:cTn id="34" presetID="9"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dissolve">
                                      <p:cBhvr>
                                        <p:cTn id="36" dur="500"/>
                                        <p:tgtEl>
                                          <p:spTgt spid="29"/>
                                        </p:tgtEl>
                                      </p:cBhvr>
                                    </p:animEffect>
                                  </p:childTnLst>
                                </p:cTn>
                              </p:par>
                            </p:childTnLst>
                          </p:cTn>
                        </p:par>
                        <p:par>
                          <p:cTn id="37" fill="hold">
                            <p:stCondLst>
                              <p:cond delay="500"/>
                            </p:stCondLst>
                            <p:childTnLst>
                              <p:par>
                                <p:cTn id="38" presetID="9" presetClass="exit" presetSubtype="0" fill="hold" nodeType="afterEffect">
                                  <p:stCondLst>
                                    <p:cond delay="0"/>
                                  </p:stCondLst>
                                  <p:childTnLst>
                                    <p:animEffect transition="out" filter="dissolve">
                                      <p:cBhvr>
                                        <p:cTn id="39" dur="500"/>
                                        <p:tgtEl>
                                          <p:spTgt spid="40"/>
                                        </p:tgtEl>
                                      </p:cBhvr>
                                    </p:animEffect>
                                    <p:set>
                                      <p:cBhvr>
                                        <p:cTn id="40" dur="1" fill="hold">
                                          <p:stCondLst>
                                            <p:cond delay="499"/>
                                          </p:stCondLst>
                                        </p:cTn>
                                        <p:tgtEl>
                                          <p:spTgt spid="40"/>
                                        </p:tgtEl>
                                        <p:attrNameLst>
                                          <p:attrName>style.visibility</p:attrName>
                                        </p:attrNameLst>
                                      </p:cBhvr>
                                      <p:to>
                                        <p:strVal val="hidden"/>
                                      </p:to>
                                    </p:set>
                                  </p:childTnLst>
                                </p:cTn>
                              </p:par>
                            </p:childTnLst>
                          </p:cTn>
                        </p:par>
                        <p:par>
                          <p:cTn id="41" fill="hold">
                            <p:stCondLst>
                              <p:cond delay="1000"/>
                            </p:stCondLst>
                            <p:childTnLst>
                              <p:par>
                                <p:cTn id="42" presetID="9"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dissolve">
                                      <p:cBhvr>
                                        <p:cTn id="44" dur="500"/>
                                        <p:tgtEl>
                                          <p:spTgt spid="38"/>
                                        </p:tgtEl>
                                      </p:cBhvr>
                                    </p:animEffect>
                                  </p:childTnLst>
                                </p:cTn>
                              </p:par>
                              <p:par>
                                <p:cTn id="45" presetID="9" presetClass="exit" presetSubtype="0" fill="hold" nodeType="withEffect">
                                  <p:stCondLst>
                                    <p:cond delay="0"/>
                                  </p:stCondLst>
                                  <p:childTnLst>
                                    <p:animEffect transition="out" filter="dissolv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9" presetClass="exit" presetSubtype="0" fill="hold" nodeType="withEffect">
                                  <p:stCondLst>
                                    <p:cond delay="0"/>
                                  </p:stCondLst>
                                  <p:childTnLst>
                                    <p:animEffect transition="out" filter="dissolve">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childTnLst>
                          </p:cTn>
                        </p:par>
                        <p:par>
                          <p:cTn id="51" fill="hold">
                            <p:stCondLst>
                              <p:cond delay="1500"/>
                            </p:stCondLst>
                            <p:childTnLst>
                              <p:par>
                                <p:cTn id="52" presetID="22" presetClass="entr" presetSubtype="8"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childTnLst>
                          </p:cTn>
                        </p:par>
                        <p:par>
                          <p:cTn id="55" fill="hold">
                            <p:stCondLst>
                              <p:cond delay="2000"/>
                            </p:stCondLst>
                            <p:childTnLst>
                              <p:par>
                                <p:cTn id="56" presetID="9" presetClass="entr" presetSubtype="0"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dissolve">
                                      <p:cBhvr>
                                        <p:cTn id="58" dur="500"/>
                                        <p:tgtEl>
                                          <p:spTgt spid="37"/>
                                        </p:tgtEl>
                                      </p:cBhvr>
                                    </p:animEffect>
                                  </p:childTnLst>
                                </p:cTn>
                              </p:par>
                              <p:par>
                                <p:cTn id="59" presetID="9"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dissolve">
                                      <p:cBhvr>
                                        <p:cTn id="61" dur="500"/>
                                        <p:tgtEl>
                                          <p:spTgt spid="30"/>
                                        </p:tgtEl>
                                      </p:cBhvr>
                                    </p:animEffect>
                                  </p:childTnLst>
                                </p:cTn>
                              </p:par>
                              <p:par>
                                <p:cTn id="62" presetID="9" presetClass="exit" presetSubtype="0" fill="hold" nodeType="withEffect">
                                  <p:stCondLst>
                                    <p:cond delay="0"/>
                                  </p:stCondLst>
                                  <p:childTnLst>
                                    <p:animEffect transition="out" filter="dissolve">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childTnLst>
                          </p:cTn>
                        </p:par>
                        <p:par>
                          <p:cTn id="65" fill="hold">
                            <p:stCondLst>
                              <p:cond delay="2500"/>
                            </p:stCondLst>
                            <p:childTnLst>
                              <p:par>
                                <p:cTn id="66" presetID="9" presetClass="entr" presetSubtype="0"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dissolve">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4"/>
          <a:stretch>
            <a:fillRect/>
          </a:stretch>
        </p:blipFill>
        <p:spPr>
          <a:xfrm rot="16200000">
            <a:off x="-3155845" y="-356"/>
            <a:ext cx="3562350" cy="1104900"/>
          </a:xfrm>
          <a:prstGeom prst="rect">
            <a:avLst/>
          </a:prstGeom>
        </p:spPr>
      </p:pic>
      <p:sp>
        <p:nvSpPr>
          <p:cNvPr id="6" name="Hero Panel"/>
          <p:cNvSpPr/>
          <p:nvPr/>
        </p:nvSpPr>
        <p:spPr>
          <a:xfrm>
            <a:off x="548640" y="411480"/>
            <a:ext cx="11091672" cy="2651760"/>
          </a:xfrm>
          <a:prstGeom prst="roundRect">
            <a:avLst>
              <a:gd name="adj" fmla="val 9000"/>
            </a:avLst>
          </a:prstGeom>
          <a:solidFill>
            <a:srgbClr val="00274C"/>
          </a:solidFill>
          <a:ln>
            <a:noFill/>
          </a:ln>
        </p:spPr>
        <p:txBody>
          <a:bodyPr/>
          <a:lstStyle/>
          <a:p>
            <a:endParaRPr lang="en-US"/>
          </a:p>
        </p:txBody>
      </p:sp>
      <p:sp>
        <p:nvSpPr>
          <p:cNvPr id="7" name="Hero Ring"/>
          <p:cNvSpPr/>
          <p:nvPr/>
        </p:nvSpPr>
        <p:spPr>
          <a:xfrm>
            <a:off x="10058400" y="1005840"/>
            <a:ext cx="1417320" cy="1417320"/>
          </a:xfrm>
          <a:prstGeom prst="donut">
            <a:avLst>
              <a:gd name="adj" fmla="val 17000"/>
            </a:avLst>
          </a:prstGeom>
          <a:solidFill>
            <a:srgbClr val="2F65A7">
              <a:alpha val="45000"/>
            </a:srgbClr>
          </a:solidFill>
          <a:ln>
            <a:noFill/>
          </a:ln>
        </p:spPr>
        <p:txBody>
          <a:bodyPr/>
          <a:lstStyle/>
          <a:p>
            <a:endParaRPr lang="en-US"/>
          </a:p>
        </p:txBody>
      </p:sp>
      <p:pic>
        <p:nvPicPr>
          <p:cNvPr id="8" name="Big 4" descr="4"/>
          <p:cNvPicPr>
            <a:picLocks noChangeAspect="1"/>
          </p:cNvPicPr>
          <p:nvPr/>
        </p:nvPicPr>
        <p:blipFill>
          <a:blip r:embed="rId5"/>
          <a:stretch>
            <a:fillRect/>
          </a:stretch>
        </p:blipFill>
        <p:spPr>
          <a:xfrm>
            <a:off x="2618898" y="913685"/>
            <a:ext cx="1345882" cy="1647348"/>
          </a:xfrm>
          <a:prstGeom prst="rect">
            <a:avLst/>
          </a:prstGeom>
        </p:spPr>
      </p:pic>
      <p:pic>
        <p:nvPicPr>
          <p:cNvPr id="9" name="Hero Title"/>
          <p:cNvPicPr>
            <a:picLocks noChangeAspect="1"/>
          </p:cNvPicPr>
          <p:nvPr/>
        </p:nvPicPr>
        <p:blipFill>
          <a:blip r:embed="rId6"/>
          <a:stretch>
            <a:fillRect/>
          </a:stretch>
        </p:blipFill>
        <p:spPr>
          <a:xfrm>
            <a:off x="4531766" y="1433779"/>
            <a:ext cx="4934102" cy="764438"/>
          </a:xfrm>
          <a:prstGeom prst="rect">
            <a:avLst/>
          </a:prstGeom>
        </p:spPr>
      </p:pic>
      <p:sp>
        <p:nvSpPr>
          <p:cNvPr id="10" name="Way 1 Card"/>
          <p:cNvSpPr/>
          <p:nvPr/>
        </p:nvSpPr>
        <p:spPr>
          <a:xfrm>
            <a:off x="548640" y="3383280"/>
            <a:ext cx="2601468" cy="29718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sp>
        <p:nvSpPr>
          <p:cNvPr id="11" name="Way 1 Badge"/>
          <p:cNvSpPr/>
          <p:nvPr/>
        </p:nvSpPr>
        <p:spPr>
          <a:xfrm>
            <a:off x="822959" y="3657600"/>
            <a:ext cx="658368" cy="658368"/>
          </a:xfrm>
          <a:prstGeom prst="ellipse">
            <a:avLst/>
          </a:prstGeom>
          <a:solidFill>
            <a:srgbClr val="407EC9"/>
          </a:solidFill>
          <a:ln>
            <a:noFill/>
          </a:ln>
        </p:spPr>
        <p:txBody>
          <a:bodyPr wrap="square" lIns="0" tIns="0" rIns="0" bIns="0" rtlCol="0" anchor="ctr">
            <a:noAutofit/>
          </a:bodyPr>
          <a:lstStyle/>
          <a:p>
            <a:pPr algn="ctr">
              <a:spcBef>
                <a:spcPts val="0"/>
              </a:spcBef>
              <a:buNone/>
            </a:pPr>
            <a:endParaRPr/>
          </a:p>
        </p:txBody>
      </p:sp>
      <p:pic>
        <p:nvPicPr>
          <p:cNvPr id="28" name="Way 1 Number" descr="1"/>
          <p:cNvPicPr>
            <a:picLocks noChangeAspect="1"/>
          </p:cNvPicPr>
          <p:nvPr/>
        </p:nvPicPr>
        <p:blipFill>
          <a:blip r:embed="rId7"/>
          <a:stretch>
            <a:fillRect/>
          </a:stretch>
        </p:blipFill>
        <p:spPr>
          <a:xfrm>
            <a:off x="1110042" y="3875532"/>
            <a:ext cx="84200" cy="222504"/>
          </a:xfrm>
          <a:prstGeom prst="rect">
            <a:avLst/>
          </a:prstGeom>
        </p:spPr>
      </p:pic>
      <p:pic>
        <p:nvPicPr>
          <p:cNvPr id="12" name="Way 1 Title"/>
          <p:cNvPicPr>
            <a:picLocks noChangeAspect="1"/>
          </p:cNvPicPr>
          <p:nvPr/>
        </p:nvPicPr>
        <p:blipFill>
          <a:blip r:embed="rId8"/>
          <a:stretch>
            <a:fillRect/>
          </a:stretch>
        </p:blipFill>
        <p:spPr>
          <a:xfrm>
            <a:off x="815644" y="4480560"/>
            <a:ext cx="1514246" cy="566928"/>
          </a:xfrm>
          <a:prstGeom prst="rect">
            <a:avLst/>
          </a:prstGeom>
        </p:spPr>
      </p:pic>
      <p:pic>
        <p:nvPicPr>
          <p:cNvPr id="13" name="Way 1 Detail"/>
          <p:cNvPicPr>
            <a:picLocks noChangeAspect="1"/>
          </p:cNvPicPr>
          <p:nvPr/>
        </p:nvPicPr>
        <p:blipFill>
          <a:blip r:embed="rId9"/>
          <a:stretch>
            <a:fillRect/>
          </a:stretch>
        </p:blipFill>
        <p:spPr>
          <a:xfrm>
            <a:off x="815644" y="5329123"/>
            <a:ext cx="2011680" cy="786384"/>
          </a:xfrm>
          <a:prstGeom prst="rect">
            <a:avLst/>
          </a:prstGeom>
        </p:spPr>
      </p:pic>
      <p:sp>
        <p:nvSpPr>
          <p:cNvPr id="14" name="Way 2 Card"/>
          <p:cNvSpPr/>
          <p:nvPr/>
        </p:nvSpPr>
        <p:spPr>
          <a:xfrm>
            <a:off x="3378708" y="3383280"/>
            <a:ext cx="2601468" cy="29718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sp>
        <p:nvSpPr>
          <p:cNvPr id="15" name="Way 2 Badge"/>
          <p:cNvSpPr/>
          <p:nvPr/>
        </p:nvSpPr>
        <p:spPr>
          <a:xfrm>
            <a:off x="3653028" y="3657600"/>
            <a:ext cx="658368" cy="658368"/>
          </a:xfrm>
          <a:prstGeom prst="ellipse">
            <a:avLst/>
          </a:prstGeom>
          <a:solidFill>
            <a:srgbClr val="FF671F"/>
          </a:solidFill>
          <a:ln>
            <a:noFill/>
          </a:ln>
        </p:spPr>
        <p:txBody>
          <a:bodyPr wrap="square" lIns="0" tIns="0" rIns="0" bIns="0" rtlCol="0" anchor="ctr">
            <a:noAutofit/>
          </a:bodyPr>
          <a:lstStyle/>
          <a:p>
            <a:pPr algn="ctr">
              <a:spcBef>
                <a:spcPts val="0"/>
              </a:spcBef>
              <a:buNone/>
            </a:pPr>
            <a:endParaRPr/>
          </a:p>
        </p:txBody>
      </p:sp>
      <p:pic>
        <p:nvPicPr>
          <p:cNvPr id="29" name="Way 2 Number" descr="2"/>
          <p:cNvPicPr>
            <a:picLocks noChangeAspect="1"/>
          </p:cNvPicPr>
          <p:nvPr/>
        </p:nvPicPr>
        <p:blipFill>
          <a:blip r:embed="rId10"/>
          <a:stretch>
            <a:fillRect/>
          </a:stretch>
        </p:blipFill>
        <p:spPr>
          <a:xfrm>
            <a:off x="3905440" y="3874579"/>
            <a:ext cx="153543" cy="224408"/>
          </a:xfrm>
          <a:prstGeom prst="rect">
            <a:avLst/>
          </a:prstGeom>
        </p:spPr>
      </p:pic>
      <p:pic>
        <p:nvPicPr>
          <p:cNvPr id="16" name="Way 2 Title"/>
          <p:cNvPicPr>
            <a:picLocks noChangeAspect="1"/>
          </p:cNvPicPr>
          <p:nvPr/>
        </p:nvPicPr>
        <p:blipFill>
          <a:blip r:embed="rId11"/>
          <a:stretch>
            <a:fillRect/>
          </a:stretch>
        </p:blipFill>
        <p:spPr>
          <a:xfrm>
            <a:off x="3653942" y="4469587"/>
            <a:ext cx="1291132" cy="577900"/>
          </a:xfrm>
          <a:prstGeom prst="rect">
            <a:avLst/>
          </a:prstGeom>
        </p:spPr>
      </p:pic>
      <p:pic>
        <p:nvPicPr>
          <p:cNvPr id="17" name="Way 2 Detail"/>
          <p:cNvPicPr>
            <a:picLocks noChangeAspect="1"/>
          </p:cNvPicPr>
          <p:nvPr/>
        </p:nvPicPr>
        <p:blipFill>
          <a:blip r:embed="rId12"/>
          <a:stretch>
            <a:fillRect/>
          </a:stretch>
        </p:blipFill>
        <p:spPr>
          <a:xfrm>
            <a:off x="3639312" y="5325465"/>
            <a:ext cx="1627632" cy="735177"/>
          </a:xfrm>
          <a:prstGeom prst="rect">
            <a:avLst/>
          </a:prstGeom>
        </p:spPr>
      </p:pic>
      <p:sp>
        <p:nvSpPr>
          <p:cNvPr id="18" name="Way 3 Card"/>
          <p:cNvSpPr/>
          <p:nvPr/>
        </p:nvSpPr>
        <p:spPr>
          <a:xfrm>
            <a:off x="6208776" y="3383280"/>
            <a:ext cx="2601468" cy="29718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sp>
        <p:nvSpPr>
          <p:cNvPr id="19" name="Way 3 Badge"/>
          <p:cNvSpPr/>
          <p:nvPr/>
        </p:nvSpPr>
        <p:spPr>
          <a:xfrm>
            <a:off x="6483096" y="3657600"/>
            <a:ext cx="658368" cy="658368"/>
          </a:xfrm>
          <a:prstGeom prst="ellipse">
            <a:avLst/>
          </a:prstGeom>
          <a:solidFill>
            <a:srgbClr val="78BE20"/>
          </a:solidFill>
          <a:ln>
            <a:noFill/>
          </a:ln>
        </p:spPr>
        <p:txBody>
          <a:bodyPr wrap="square" lIns="0" tIns="0" rIns="0" bIns="0" rtlCol="0" anchor="ctr">
            <a:noAutofit/>
          </a:bodyPr>
          <a:lstStyle/>
          <a:p>
            <a:pPr algn="ctr">
              <a:spcBef>
                <a:spcPts val="0"/>
              </a:spcBef>
              <a:buNone/>
            </a:pPr>
            <a:endParaRPr/>
          </a:p>
        </p:txBody>
      </p:sp>
      <p:pic>
        <p:nvPicPr>
          <p:cNvPr id="30" name="Way 3 Number" descr="3"/>
          <p:cNvPicPr>
            <a:picLocks noChangeAspect="1"/>
          </p:cNvPicPr>
          <p:nvPr/>
        </p:nvPicPr>
        <p:blipFill>
          <a:blip r:embed="rId13"/>
          <a:stretch>
            <a:fillRect/>
          </a:stretch>
        </p:blipFill>
        <p:spPr>
          <a:xfrm>
            <a:off x="6734746" y="3872103"/>
            <a:ext cx="155067" cy="229361"/>
          </a:xfrm>
          <a:prstGeom prst="rect">
            <a:avLst/>
          </a:prstGeom>
        </p:spPr>
      </p:pic>
      <p:pic>
        <p:nvPicPr>
          <p:cNvPr id="20" name="Way 3 Title"/>
          <p:cNvPicPr>
            <a:picLocks noChangeAspect="1"/>
          </p:cNvPicPr>
          <p:nvPr/>
        </p:nvPicPr>
        <p:blipFill>
          <a:blip r:embed="rId14"/>
          <a:stretch>
            <a:fillRect/>
          </a:stretch>
        </p:blipFill>
        <p:spPr>
          <a:xfrm>
            <a:off x="6473952" y="4480560"/>
            <a:ext cx="1287475" cy="566928"/>
          </a:xfrm>
          <a:prstGeom prst="rect">
            <a:avLst/>
          </a:prstGeom>
        </p:spPr>
      </p:pic>
      <p:pic>
        <p:nvPicPr>
          <p:cNvPr id="21" name="Way 3 Detail"/>
          <p:cNvPicPr>
            <a:picLocks noChangeAspect="1"/>
          </p:cNvPicPr>
          <p:nvPr/>
        </p:nvPicPr>
        <p:blipFill>
          <a:blip r:embed="rId15"/>
          <a:stretch>
            <a:fillRect/>
          </a:stretch>
        </p:blipFill>
        <p:spPr>
          <a:xfrm>
            <a:off x="6473952" y="5329123"/>
            <a:ext cx="1898294" cy="731520"/>
          </a:xfrm>
          <a:prstGeom prst="rect">
            <a:avLst/>
          </a:prstGeom>
        </p:spPr>
      </p:pic>
      <p:sp>
        <p:nvSpPr>
          <p:cNvPr id="22" name="Way 4 Card"/>
          <p:cNvSpPr/>
          <p:nvPr/>
        </p:nvSpPr>
        <p:spPr>
          <a:xfrm>
            <a:off x="9038844" y="3383280"/>
            <a:ext cx="2601468" cy="29718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sp>
        <p:nvSpPr>
          <p:cNvPr id="23" name="Way 4 Badge"/>
          <p:cNvSpPr/>
          <p:nvPr/>
        </p:nvSpPr>
        <p:spPr>
          <a:xfrm>
            <a:off x="9313164" y="3657600"/>
            <a:ext cx="658368" cy="658368"/>
          </a:xfrm>
          <a:prstGeom prst="ellipse">
            <a:avLst/>
          </a:prstGeom>
          <a:solidFill>
            <a:srgbClr val="64CCC9"/>
          </a:solidFill>
          <a:ln>
            <a:noFill/>
          </a:ln>
        </p:spPr>
        <p:txBody>
          <a:bodyPr wrap="square" lIns="0" tIns="0" rIns="0" bIns="0" rtlCol="0" anchor="ctr">
            <a:noAutofit/>
          </a:bodyPr>
          <a:lstStyle/>
          <a:p>
            <a:pPr algn="ctr">
              <a:spcBef>
                <a:spcPts val="0"/>
              </a:spcBef>
              <a:buNone/>
            </a:pPr>
            <a:endParaRPr/>
          </a:p>
        </p:txBody>
      </p:sp>
      <p:pic>
        <p:nvPicPr>
          <p:cNvPr id="31" name="Way 4 Number" descr="4"/>
          <p:cNvPicPr>
            <a:picLocks noChangeAspect="1"/>
          </p:cNvPicPr>
          <p:nvPr/>
        </p:nvPicPr>
        <p:blipFill>
          <a:blip r:embed="rId16"/>
          <a:stretch>
            <a:fillRect/>
          </a:stretch>
        </p:blipFill>
        <p:spPr>
          <a:xfrm>
            <a:off x="9552622" y="3877056"/>
            <a:ext cx="179450" cy="219456"/>
          </a:xfrm>
          <a:prstGeom prst="rect">
            <a:avLst/>
          </a:prstGeom>
        </p:spPr>
      </p:pic>
      <p:pic>
        <p:nvPicPr>
          <p:cNvPr id="24" name="Way 4 Title"/>
          <p:cNvPicPr>
            <a:picLocks noChangeAspect="1"/>
          </p:cNvPicPr>
          <p:nvPr/>
        </p:nvPicPr>
        <p:blipFill>
          <a:blip r:embed="rId17"/>
          <a:stretch>
            <a:fillRect/>
          </a:stretch>
        </p:blipFill>
        <p:spPr>
          <a:xfrm>
            <a:off x="9304934" y="4480560"/>
            <a:ext cx="1298448" cy="566928"/>
          </a:xfrm>
          <a:prstGeom prst="rect">
            <a:avLst/>
          </a:prstGeom>
        </p:spPr>
      </p:pic>
      <p:pic>
        <p:nvPicPr>
          <p:cNvPr id="25" name="Way 4 Detail"/>
          <p:cNvPicPr>
            <a:picLocks noChangeAspect="1"/>
          </p:cNvPicPr>
          <p:nvPr/>
        </p:nvPicPr>
        <p:blipFill>
          <a:blip r:embed="rId18"/>
          <a:stretch>
            <a:fillRect/>
          </a:stretch>
        </p:blipFill>
        <p:spPr>
          <a:xfrm>
            <a:off x="9304934" y="5325465"/>
            <a:ext cx="2044598" cy="464515"/>
          </a:xfrm>
          <a:prstGeom prst="rect">
            <a:avLst/>
          </a:prstGeom>
        </p:spPr>
      </p:pic>
      <p:pic>
        <p:nvPicPr>
          <p:cNvPr id="32" name="Comp Plan Disclaimer"/>
          <p:cNvPicPr>
            <a:picLocks noChangeAspect="1"/>
          </p:cNvPicPr>
          <p:nvPr/>
        </p:nvPicPr>
        <p:blipFill>
          <a:blip r:embed="rId19"/>
          <a:stretch>
            <a:fillRect/>
          </a:stretch>
        </p:blipFill>
        <p:spPr>
          <a:xfrm>
            <a:off x="4443984" y="6506870"/>
            <a:ext cx="3317443" cy="142646"/>
          </a:xfrm>
          <a:prstGeom prst="rect">
            <a:avLst/>
          </a:prstGeom>
        </p:spPr>
      </p:pic>
      <p:sp>
        <p:nvSpPr>
          <p:cNvPr id="26"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27" name="Progress Blue"/>
          <p:cNvSpPr/>
          <p:nvPr/>
        </p:nvSpPr>
        <p:spPr>
          <a:xfrm>
            <a:off x="0" y="6766560"/>
            <a:ext cx="5158024"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94409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sp>
        <p:nvSpPr>
          <p:cNvPr id="9005" name="Header Band"/>
          <p:cNvSpPr/>
          <p:nvPr/>
        </p:nvSpPr>
        <p:spPr>
          <a:xfrm>
            <a:off x="0" y="0"/>
            <a:ext cx="12191695" cy="1463040"/>
          </a:xfrm>
          <a:prstGeom prst="rect">
            <a:avLst/>
          </a:prstGeom>
          <a:solidFill>
            <a:srgbClr val="002855"/>
          </a:solidFill>
          <a:ln>
            <a:noFill/>
          </a:ln>
        </p:spPr>
        <p:txBody>
          <a:bodyPr/>
          <a:lstStyle/>
          <a:p>
            <a:endParaRPr lang="en-US"/>
          </a:p>
        </p:txBody>
      </p:sp>
      <p:pic>
        <p:nvPicPr>
          <p:cNvPr id="4" name="TextBox 3"/>
          <p:cNvPicPr>
            <a:picLocks noChangeAspect="1"/>
          </p:cNvPicPr>
          <p:nvPr/>
        </p:nvPicPr>
        <p:blipFill>
          <a:blip r:embed="rId4"/>
          <a:stretch>
            <a:fillRect/>
          </a:stretch>
        </p:blipFill>
        <p:spPr>
          <a:xfrm>
            <a:off x="424281" y="552297"/>
            <a:ext cx="11334902" cy="486460"/>
          </a:xfrm>
          <a:prstGeom prst="rect">
            <a:avLst/>
          </a:prstGeom>
        </p:spPr>
      </p:pic>
      <p:sp>
        <p:nvSpPr>
          <p:cNvPr id="9007" name="Top Accent"/>
          <p:cNvSpPr/>
          <p:nvPr/>
        </p:nvSpPr>
        <p:spPr>
          <a:xfrm>
            <a:off x="1813753" y="1781595"/>
            <a:ext cx="3000294" cy="411480"/>
          </a:xfrm>
          <a:prstGeom prst="roundRect">
            <a:avLst>
              <a:gd name="adj" fmla="val 34662"/>
            </a:avLst>
          </a:prstGeom>
          <a:solidFill>
            <a:srgbClr val="FF671F"/>
          </a:solidFill>
          <a:ln>
            <a:noFill/>
          </a:ln>
        </p:spPr>
        <p:txBody>
          <a:bodyPr/>
          <a:lstStyle/>
          <a:p>
            <a:endParaRPr lang="en-US"/>
          </a:p>
        </p:txBody>
      </p:sp>
      <p:sp>
        <p:nvSpPr>
          <p:cNvPr id="109" name="Rounded Rectangle 108">
            <a:extLst>
              <a:ext uri="{FF2B5EF4-FFF2-40B4-BE49-F238E27FC236}">
                <a16:creationId xmlns:a16="http://schemas.microsoft.com/office/drawing/2014/main" id="{C4D62FE3-ABBA-6EC9-8F56-F26C202704D3}"/>
              </a:ext>
            </a:extLst>
          </p:cNvPr>
          <p:cNvSpPr/>
          <p:nvPr/>
        </p:nvSpPr>
        <p:spPr>
          <a:xfrm>
            <a:off x="1813753" y="1850175"/>
            <a:ext cx="3000294" cy="1584753"/>
          </a:xfrm>
          <a:prstGeom prst="roundRect">
            <a:avLst>
              <a:gd name="adj" fmla="val 9000"/>
            </a:avLst>
          </a:prstGeom>
          <a:solidFill>
            <a:srgbClr val="FFFFFF"/>
          </a:solidFill>
          <a:ln w="9525">
            <a:solidFill>
              <a:srgbClr val="E1E8F1"/>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9008" name="Top Accent"/>
          <p:cNvSpPr/>
          <p:nvPr/>
        </p:nvSpPr>
        <p:spPr>
          <a:xfrm>
            <a:off x="7198957" y="1781594"/>
            <a:ext cx="3000294" cy="411480"/>
          </a:xfrm>
          <a:prstGeom prst="roundRect">
            <a:avLst>
              <a:gd name="adj" fmla="val 34662"/>
            </a:avLst>
          </a:prstGeom>
          <a:solidFill>
            <a:srgbClr val="FF671F"/>
          </a:solidFill>
          <a:ln>
            <a:noFill/>
          </a:ln>
        </p:spPr>
        <p:txBody>
          <a:bodyPr/>
          <a:lstStyle/>
          <a:p>
            <a:endParaRPr lang="en-US"/>
          </a:p>
        </p:txBody>
      </p:sp>
      <p:sp>
        <p:nvSpPr>
          <p:cNvPr id="110" name="Rounded Rectangle 109">
            <a:extLst>
              <a:ext uri="{FF2B5EF4-FFF2-40B4-BE49-F238E27FC236}">
                <a16:creationId xmlns:a16="http://schemas.microsoft.com/office/drawing/2014/main" id="{7DB05ED8-E7D3-6A94-8072-C332DAAD454D}"/>
              </a:ext>
            </a:extLst>
          </p:cNvPr>
          <p:cNvSpPr/>
          <p:nvPr/>
        </p:nvSpPr>
        <p:spPr>
          <a:xfrm>
            <a:off x="7198957" y="1850174"/>
            <a:ext cx="3000294" cy="1584753"/>
          </a:xfrm>
          <a:prstGeom prst="roundRect">
            <a:avLst>
              <a:gd name="adj" fmla="val 9000"/>
            </a:avLst>
          </a:prstGeom>
          <a:solidFill>
            <a:srgbClr val="FFFFFF"/>
          </a:solidFill>
          <a:ln w="9525">
            <a:solidFill>
              <a:srgbClr val="E1E8F1"/>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5"/>
          <a:stretch>
            <a:fillRect/>
          </a:stretch>
        </p:blipFill>
        <p:spPr>
          <a:xfrm rot="16200000">
            <a:off x="-3155845" y="-356"/>
            <a:ext cx="3562350" cy="1104900"/>
          </a:xfrm>
          <a:prstGeom prst="rect">
            <a:avLst/>
          </a:prstGeom>
        </p:spPr>
      </p:pic>
      <p:pic>
        <p:nvPicPr>
          <p:cNvPr id="12" name="TextBox 11"/>
          <p:cNvPicPr>
            <a:picLocks noChangeAspect="1"/>
          </p:cNvPicPr>
          <p:nvPr/>
        </p:nvPicPr>
        <p:blipFill>
          <a:blip r:embed="rId6"/>
          <a:stretch>
            <a:fillRect/>
          </a:stretch>
        </p:blipFill>
        <p:spPr>
          <a:xfrm>
            <a:off x="2699308" y="6495897"/>
            <a:ext cx="6755587" cy="142646"/>
          </a:xfrm>
          <a:prstGeom prst="rect">
            <a:avLst/>
          </a:prstGeom>
        </p:spPr>
      </p:pic>
      <p:pic>
        <p:nvPicPr>
          <p:cNvPr id="21" name="TextBox 20"/>
          <p:cNvPicPr>
            <a:picLocks noChangeAspect="1"/>
          </p:cNvPicPr>
          <p:nvPr/>
        </p:nvPicPr>
        <p:blipFill>
          <a:blip r:embed="rId7"/>
          <a:stretch>
            <a:fillRect/>
          </a:stretch>
        </p:blipFill>
        <p:spPr>
          <a:xfrm>
            <a:off x="3013862" y="1082649"/>
            <a:ext cx="6155740" cy="259689"/>
          </a:xfrm>
          <a:prstGeom prst="rect">
            <a:avLst/>
          </a:prstGeom>
        </p:spPr>
      </p:pic>
      <p:grpSp>
        <p:nvGrpSpPr>
          <p:cNvPr id="24" name="Group 23">
            <a:extLst>
              <a:ext uri="{FF2B5EF4-FFF2-40B4-BE49-F238E27FC236}">
                <a16:creationId xmlns:a16="http://schemas.microsoft.com/office/drawing/2014/main" id="{1E84D877-812B-3DED-DF03-96FC4C29A04C}"/>
              </a:ext>
            </a:extLst>
          </p:cNvPr>
          <p:cNvGrpSpPr/>
          <p:nvPr/>
        </p:nvGrpSpPr>
        <p:grpSpPr>
          <a:xfrm>
            <a:off x="0" y="3602747"/>
            <a:ext cx="12191695" cy="2157971"/>
            <a:chOff x="0" y="3602747"/>
            <a:chExt cx="12191695" cy="2157971"/>
          </a:xfrm>
        </p:grpSpPr>
        <p:sp>
          <p:nvSpPr>
            <p:cNvPr id="9009" name="Winding Road"/>
            <p:cNvSpPr/>
            <p:nvPr/>
          </p:nvSpPr>
          <p:spPr>
            <a:xfrm>
              <a:off x="0" y="3602748"/>
              <a:ext cx="12191695" cy="2157972"/>
            </a:xfrm>
            <a:custGeom>
              <a:avLst/>
              <a:gdLst/>
              <a:ahLst/>
              <a:cxnLst/>
              <a:rect l="0" t="0" r="r" b="b"/>
              <a:pathLst>
                <a:path w="12191695" h="2157971">
                  <a:moveTo>
                    <a:pt x="0" y="205928"/>
                  </a:moveTo>
                  <a:lnTo>
                    <a:pt x="76198" y="217457"/>
                  </a:lnTo>
                  <a:lnTo>
                    <a:pt x="152396" y="228845"/>
                  </a:lnTo>
                  <a:lnTo>
                    <a:pt x="228594" y="240046"/>
                  </a:lnTo>
                  <a:lnTo>
                    <a:pt x="304792" y="251014"/>
                  </a:lnTo>
                  <a:lnTo>
                    <a:pt x="380990" y="261704"/>
                  </a:lnTo>
                  <a:lnTo>
                    <a:pt x="457188" y="272072"/>
                  </a:lnTo>
                  <a:lnTo>
                    <a:pt x="533386" y="282077"/>
                  </a:lnTo>
                  <a:lnTo>
                    <a:pt x="609584" y="291678"/>
                  </a:lnTo>
                  <a:lnTo>
                    <a:pt x="685782" y="300836"/>
                  </a:lnTo>
                  <a:lnTo>
                    <a:pt x="761980" y="309512"/>
                  </a:lnTo>
                  <a:lnTo>
                    <a:pt x="838179" y="317672"/>
                  </a:lnTo>
                  <a:lnTo>
                    <a:pt x="914377" y="325283"/>
                  </a:lnTo>
                  <a:lnTo>
                    <a:pt x="990575" y="332314"/>
                  </a:lnTo>
                  <a:lnTo>
                    <a:pt x="1066773" y="338735"/>
                  </a:lnTo>
                  <a:lnTo>
                    <a:pt x="1142971" y="344521"/>
                  </a:lnTo>
                  <a:lnTo>
                    <a:pt x="1219169" y="349649"/>
                  </a:lnTo>
                  <a:lnTo>
                    <a:pt x="1295367" y="354096"/>
                  </a:lnTo>
                  <a:lnTo>
                    <a:pt x="1371565" y="357846"/>
                  </a:lnTo>
                  <a:lnTo>
                    <a:pt x="1447763" y="360882"/>
                  </a:lnTo>
                  <a:lnTo>
                    <a:pt x="1523961" y="363193"/>
                  </a:lnTo>
                  <a:lnTo>
                    <a:pt x="1600159" y="364769"/>
                  </a:lnTo>
                  <a:lnTo>
                    <a:pt x="1676358" y="365604"/>
                  </a:lnTo>
                  <a:lnTo>
                    <a:pt x="1752556" y="365694"/>
                  </a:lnTo>
                  <a:lnTo>
                    <a:pt x="1828754" y="365039"/>
                  </a:lnTo>
                  <a:lnTo>
                    <a:pt x="1904952" y="363641"/>
                  </a:lnTo>
                  <a:lnTo>
                    <a:pt x="1981150" y="361506"/>
                  </a:lnTo>
                  <a:lnTo>
                    <a:pt x="2057348" y="358644"/>
                  </a:lnTo>
                  <a:lnTo>
                    <a:pt x="2133546" y="355065"/>
                  </a:lnTo>
                  <a:lnTo>
                    <a:pt x="2209744" y="350784"/>
                  </a:lnTo>
                  <a:lnTo>
                    <a:pt x="2285942" y="345819"/>
                  </a:lnTo>
                  <a:lnTo>
                    <a:pt x="2362140" y="340190"/>
                  </a:lnTo>
                  <a:lnTo>
                    <a:pt x="2438339" y="333919"/>
                  </a:lnTo>
                  <a:lnTo>
                    <a:pt x="2514537" y="327033"/>
                  </a:lnTo>
                  <a:lnTo>
                    <a:pt x="2590735" y="319559"/>
                  </a:lnTo>
                  <a:lnTo>
                    <a:pt x="2666933" y="311528"/>
                  </a:lnTo>
                  <a:lnTo>
                    <a:pt x="2743131" y="302973"/>
                  </a:lnTo>
                  <a:lnTo>
                    <a:pt x="2819329" y="293928"/>
                  </a:lnTo>
                  <a:lnTo>
                    <a:pt x="2895527" y="284431"/>
                  </a:lnTo>
                  <a:lnTo>
                    <a:pt x="2971725" y="274520"/>
                  </a:lnTo>
                  <a:lnTo>
                    <a:pt x="3047923" y="264235"/>
                  </a:lnTo>
                  <a:lnTo>
                    <a:pt x="3124121" y="253618"/>
                  </a:lnTo>
                  <a:lnTo>
                    <a:pt x="3200319" y="242714"/>
                  </a:lnTo>
                  <a:lnTo>
                    <a:pt x="3276518" y="231565"/>
                  </a:lnTo>
                  <a:lnTo>
                    <a:pt x="3352716" y="220218"/>
                  </a:lnTo>
                  <a:lnTo>
                    <a:pt x="3428914" y="208718"/>
                  </a:lnTo>
                  <a:lnTo>
                    <a:pt x="3505112" y="197113"/>
                  </a:lnTo>
                  <a:lnTo>
                    <a:pt x="3581310" y="185450"/>
                  </a:lnTo>
                  <a:lnTo>
                    <a:pt x="3657508" y="173777"/>
                  </a:lnTo>
                  <a:lnTo>
                    <a:pt x="3733706" y="162141"/>
                  </a:lnTo>
                  <a:lnTo>
                    <a:pt x="3809904" y="150589"/>
                  </a:lnTo>
                  <a:lnTo>
                    <a:pt x="3886102" y="139168"/>
                  </a:lnTo>
                  <a:lnTo>
                    <a:pt x="3962300" y="127926"/>
                  </a:lnTo>
                  <a:lnTo>
                    <a:pt x="4038499" y="116908"/>
                  </a:lnTo>
                  <a:lnTo>
                    <a:pt x="4114697" y="106158"/>
                  </a:lnTo>
                  <a:lnTo>
                    <a:pt x="4190895" y="95722"/>
                  </a:lnTo>
                  <a:lnTo>
                    <a:pt x="4267093" y="85640"/>
                  </a:lnTo>
                  <a:lnTo>
                    <a:pt x="4343291" y="75955"/>
                  </a:lnTo>
                  <a:lnTo>
                    <a:pt x="4419489" y="66705"/>
                  </a:lnTo>
                  <a:lnTo>
                    <a:pt x="4495687" y="57929"/>
                  </a:lnTo>
                  <a:lnTo>
                    <a:pt x="4571885" y="49662"/>
                  </a:lnTo>
                  <a:lnTo>
                    <a:pt x="4648083" y="41938"/>
                  </a:lnTo>
                  <a:lnTo>
                    <a:pt x="4724281" y="34788"/>
                  </a:lnTo>
                  <a:lnTo>
                    <a:pt x="4800479" y="28242"/>
                  </a:lnTo>
                  <a:lnTo>
                    <a:pt x="4876678" y="22326"/>
                  </a:lnTo>
                  <a:lnTo>
                    <a:pt x="4952876" y="17064"/>
                  </a:lnTo>
                  <a:lnTo>
                    <a:pt x="5029074" y="12478"/>
                  </a:lnTo>
                  <a:lnTo>
                    <a:pt x="5105272" y="8587"/>
                  </a:lnTo>
                  <a:lnTo>
                    <a:pt x="5181470" y="5406"/>
                  </a:lnTo>
                  <a:lnTo>
                    <a:pt x="5257668" y="2948"/>
                  </a:lnTo>
                  <a:lnTo>
                    <a:pt x="5333866" y="1224"/>
                  </a:lnTo>
                  <a:lnTo>
                    <a:pt x="5410064" y="239"/>
                  </a:lnTo>
                  <a:lnTo>
                    <a:pt x="5486262" y="0"/>
                  </a:lnTo>
                  <a:lnTo>
                    <a:pt x="5562460" y="505"/>
                  </a:lnTo>
                  <a:lnTo>
                    <a:pt x="5638659" y="1754"/>
                  </a:lnTo>
                  <a:lnTo>
                    <a:pt x="5714857" y="3740"/>
                  </a:lnTo>
                  <a:lnTo>
                    <a:pt x="5791055" y="6457"/>
                  </a:lnTo>
                  <a:lnTo>
                    <a:pt x="5867253" y="9893"/>
                  </a:lnTo>
                  <a:lnTo>
                    <a:pt x="5943451" y="14034"/>
                  </a:lnTo>
                  <a:lnTo>
                    <a:pt x="6019649" y="18863"/>
                  </a:lnTo>
                  <a:lnTo>
                    <a:pt x="6095847" y="24361"/>
                  </a:lnTo>
                  <a:lnTo>
                    <a:pt x="6172045" y="30504"/>
                  </a:lnTo>
                  <a:lnTo>
                    <a:pt x="6248243" y="37269"/>
                  </a:lnTo>
                  <a:lnTo>
                    <a:pt x="6324441" y="44626"/>
                  </a:lnTo>
                  <a:lnTo>
                    <a:pt x="6400639" y="52548"/>
                  </a:lnTo>
                  <a:lnTo>
                    <a:pt x="6476838" y="61000"/>
                  </a:lnTo>
                  <a:lnTo>
                    <a:pt x="6553036" y="69949"/>
                  </a:lnTo>
                  <a:lnTo>
                    <a:pt x="6629234" y="79359"/>
                  </a:lnTo>
                  <a:lnTo>
                    <a:pt x="6705432" y="89190"/>
                  </a:lnTo>
                  <a:lnTo>
                    <a:pt x="6781630" y="99403"/>
                  </a:lnTo>
                  <a:lnTo>
                    <a:pt x="6857828" y="109956"/>
                  </a:lnTo>
                  <a:lnTo>
                    <a:pt x="6934026" y="120806"/>
                  </a:lnTo>
                  <a:lnTo>
                    <a:pt x="7010224" y="131910"/>
                  </a:lnTo>
                  <a:lnTo>
                    <a:pt x="7086422" y="143221"/>
                  </a:lnTo>
                  <a:lnTo>
                    <a:pt x="7162620" y="154693"/>
                  </a:lnTo>
                  <a:lnTo>
                    <a:pt x="7238819" y="166281"/>
                  </a:lnTo>
                  <a:lnTo>
                    <a:pt x="7315017" y="177936"/>
                  </a:lnTo>
                  <a:lnTo>
                    <a:pt x="7391215" y="189611"/>
                  </a:lnTo>
                  <a:lnTo>
                    <a:pt x="7467413" y="201258"/>
                  </a:lnTo>
                  <a:lnTo>
                    <a:pt x="7543611" y="212831"/>
                  </a:lnTo>
                  <a:lnTo>
                    <a:pt x="7619809" y="224282"/>
                  </a:lnTo>
                  <a:lnTo>
                    <a:pt x="7696007" y="235563"/>
                  </a:lnTo>
                  <a:lnTo>
                    <a:pt x="7772205" y="246630"/>
                  </a:lnTo>
                  <a:lnTo>
                    <a:pt x="7848403" y="257438"/>
                  </a:lnTo>
                  <a:lnTo>
                    <a:pt x="7924601" y="267941"/>
                  </a:lnTo>
                  <a:lnTo>
                    <a:pt x="8000799" y="278097"/>
                  </a:lnTo>
                  <a:lnTo>
                    <a:pt x="8076998" y="287865"/>
                  </a:lnTo>
                  <a:lnTo>
                    <a:pt x="8153196" y="297206"/>
                  </a:lnTo>
                  <a:lnTo>
                    <a:pt x="8229394" y="306080"/>
                  </a:lnTo>
                  <a:lnTo>
                    <a:pt x="8305592" y="314452"/>
                  </a:lnTo>
                  <a:lnTo>
                    <a:pt x="8381790" y="322288"/>
                  </a:lnTo>
                  <a:lnTo>
                    <a:pt x="8457988" y="329556"/>
                  </a:lnTo>
                  <a:lnTo>
                    <a:pt x="8534186" y="336226"/>
                  </a:lnTo>
                  <a:lnTo>
                    <a:pt x="8610384" y="342271"/>
                  </a:lnTo>
                  <a:lnTo>
                    <a:pt x="8686582" y="347666"/>
                  </a:lnTo>
                  <a:lnTo>
                    <a:pt x="8762780" y="352389"/>
                  </a:lnTo>
                  <a:lnTo>
                    <a:pt x="8838979" y="356422"/>
                  </a:lnTo>
                  <a:lnTo>
                    <a:pt x="8915177" y="359747"/>
                  </a:lnTo>
                  <a:lnTo>
                    <a:pt x="8991375" y="362351"/>
                  </a:lnTo>
                  <a:lnTo>
                    <a:pt x="9067573" y="364224"/>
                  </a:lnTo>
                  <a:lnTo>
                    <a:pt x="9143771" y="365358"/>
                  </a:lnTo>
                  <a:lnTo>
                    <a:pt x="9219969" y="365747"/>
                  </a:lnTo>
                  <a:lnTo>
                    <a:pt x="9296167" y="365392"/>
                  </a:lnTo>
                  <a:lnTo>
                    <a:pt x="9372365" y="364293"/>
                  </a:lnTo>
                  <a:lnTo>
                    <a:pt x="9448563" y="362454"/>
                  </a:lnTo>
                  <a:lnTo>
                    <a:pt x="9524761" y="359883"/>
                  </a:lnTo>
                  <a:lnTo>
                    <a:pt x="9600959" y="356591"/>
                  </a:lnTo>
                  <a:lnTo>
                    <a:pt x="9677158" y="352590"/>
                  </a:lnTo>
                  <a:lnTo>
                    <a:pt x="9753356" y="347898"/>
                  </a:lnTo>
                  <a:lnTo>
                    <a:pt x="9829554" y="342534"/>
                  </a:lnTo>
                  <a:lnTo>
                    <a:pt x="9905752" y="336518"/>
                  </a:lnTo>
                  <a:lnTo>
                    <a:pt x="9981950" y="329877"/>
                  </a:lnTo>
                  <a:lnTo>
                    <a:pt x="10058148" y="322636"/>
                  </a:lnTo>
                  <a:lnTo>
                    <a:pt x="10134346" y="314825"/>
                  </a:lnTo>
                  <a:lnTo>
                    <a:pt x="10210544" y="306477"/>
                  </a:lnTo>
                  <a:lnTo>
                    <a:pt x="10286742" y="297625"/>
                  </a:lnTo>
                  <a:lnTo>
                    <a:pt x="10362940" y="288305"/>
                  </a:lnTo>
                  <a:lnTo>
                    <a:pt x="10439139" y="278556"/>
                  </a:lnTo>
                  <a:lnTo>
                    <a:pt x="10515337" y="268416"/>
                  </a:lnTo>
                  <a:lnTo>
                    <a:pt x="10591535" y="257928"/>
                  </a:lnTo>
                  <a:lnTo>
                    <a:pt x="10667733" y="247134"/>
                  </a:lnTo>
                  <a:lnTo>
                    <a:pt x="10743931" y="236078"/>
                  </a:lnTo>
                  <a:lnTo>
                    <a:pt x="10820129" y="224805"/>
                  </a:lnTo>
                  <a:lnTo>
                    <a:pt x="10896327" y="213361"/>
                  </a:lnTo>
                  <a:lnTo>
                    <a:pt x="10972525" y="201793"/>
                  </a:lnTo>
                  <a:lnTo>
                    <a:pt x="11048723" y="190148"/>
                  </a:lnTo>
                  <a:lnTo>
                    <a:pt x="11124921" y="178473"/>
                  </a:lnTo>
                  <a:lnTo>
                    <a:pt x="11201119" y="166816"/>
                  </a:lnTo>
                  <a:lnTo>
                    <a:pt x="11277318" y="155225"/>
                  </a:lnTo>
                  <a:lnTo>
                    <a:pt x="11353516" y="143746"/>
                  </a:lnTo>
                  <a:lnTo>
                    <a:pt x="11429714" y="132426"/>
                  </a:lnTo>
                  <a:lnTo>
                    <a:pt x="11505912" y="121312"/>
                  </a:lnTo>
                  <a:lnTo>
                    <a:pt x="11582110" y="110450"/>
                  </a:lnTo>
                  <a:lnTo>
                    <a:pt x="11658308" y="99882"/>
                  </a:lnTo>
                  <a:lnTo>
                    <a:pt x="11734506" y="89652"/>
                  </a:lnTo>
                  <a:lnTo>
                    <a:pt x="11810704" y="79802"/>
                  </a:lnTo>
                  <a:lnTo>
                    <a:pt x="11886902" y="70373"/>
                  </a:lnTo>
                  <a:lnTo>
                    <a:pt x="11963100" y="61402"/>
                  </a:lnTo>
                  <a:lnTo>
                    <a:pt x="12039299" y="52926"/>
                  </a:lnTo>
                  <a:lnTo>
                    <a:pt x="12115497" y="44979"/>
                  </a:lnTo>
                  <a:lnTo>
                    <a:pt x="12191695" y="37595"/>
                  </a:lnTo>
                  <a:lnTo>
                    <a:pt x="12191695" y="1829819"/>
                  </a:lnTo>
                  <a:lnTo>
                    <a:pt x="12115497" y="1837203"/>
                  </a:lnTo>
                  <a:lnTo>
                    <a:pt x="12039299" y="1845150"/>
                  </a:lnTo>
                  <a:lnTo>
                    <a:pt x="11963100" y="1853626"/>
                  </a:lnTo>
                  <a:lnTo>
                    <a:pt x="11886902" y="1862597"/>
                  </a:lnTo>
                  <a:lnTo>
                    <a:pt x="11810704" y="1872026"/>
                  </a:lnTo>
                  <a:lnTo>
                    <a:pt x="11734506" y="1881876"/>
                  </a:lnTo>
                  <a:lnTo>
                    <a:pt x="11658308" y="1892106"/>
                  </a:lnTo>
                  <a:lnTo>
                    <a:pt x="11582110" y="1902674"/>
                  </a:lnTo>
                  <a:lnTo>
                    <a:pt x="11505912" y="1913536"/>
                  </a:lnTo>
                  <a:lnTo>
                    <a:pt x="11429714" y="1924650"/>
                  </a:lnTo>
                  <a:lnTo>
                    <a:pt x="11353516" y="1935970"/>
                  </a:lnTo>
                  <a:lnTo>
                    <a:pt x="11277318" y="1947449"/>
                  </a:lnTo>
                  <a:lnTo>
                    <a:pt x="11201119" y="1959040"/>
                  </a:lnTo>
                  <a:lnTo>
                    <a:pt x="11124921" y="1970697"/>
                  </a:lnTo>
                  <a:lnTo>
                    <a:pt x="11048723" y="1982372"/>
                  </a:lnTo>
                  <a:lnTo>
                    <a:pt x="10972525" y="1994017"/>
                  </a:lnTo>
                  <a:lnTo>
                    <a:pt x="10896327" y="2005585"/>
                  </a:lnTo>
                  <a:lnTo>
                    <a:pt x="10820129" y="2017029"/>
                  </a:lnTo>
                  <a:lnTo>
                    <a:pt x="10743931" y="2028302"/>
                  </a:lnTo>
                  <a:lnTo>
                    <a:pt x="10667733" y="2039358"/>
                  </a:lnTo>
                  <a:lnTo>
                    <a:pt x="10591535" y="2050152"/>
                  </a:lnTo>
                  <a:lnTo>
                    <a:pt x="10515337" y="2060640"/>
                  </a:lnTo>
                  <a:lnTo>
                    <a:pt x="10439139" y="2070780"/>
                  </a:lnTo>
                  <a:lnTo>
                    <a:pt x="10362940" y="2080529"/>
                  </a:lnTo>
                  <a:lnTo>
                    <a:pt x="10286742" y="2089849"/>
                  </a:lnTo>
                  <a:lnTo>
                    <a:pt x="10210544" y="2098701"/>
                  </a:lnTo>
                  <a:lnTo>
                    <a:pt x="10134346" y="2107049"/>
                  </a:lnTo>
                  <a:lnTo>
                    <a:pt x="10058148" y="2114860"/>
                  </a:lnTo>
                  <a:lnTo>
                    <a:pt x="9981950" y="2122101"/>
                  </a:lnTo>
                  <a:lnTo>
                    <a:pt x="9905752" y="2128742"/>
                  </a:lnTo>
                  <a:lnTo>
                    <a:pt x="9829554" y="2134758"/>
                  </a:lnTo>
                  <a:lnTo>
                    <a:pt x="9753356" y="2140122"/>
                  </a:lnTo>
                  <a:lnTo>
                    <a:pt x="9677158" y="2144814"/>
                  </a:lnTo>
                  <a:lnTo>
                    <a:pt x="9600959" y="2148815"/>
                  </a:lnTo>
                  <a:lnTo>
                    <a:pt x="9524761" y="2152107"/>
                  </a:lnTo>
                  <a:lnTo>
                    <a:pt x="9448563" y="2154678"/>
                  </a:lnTo>
                  <a:lnTo>
                    <a:pt x="9372365" y="2156517"/>
                  </a:lnTo>
                  <a:lnTo>
                    <a:pt x="9296167" y="2157616"/>
                  </a:lnTo>
                  <a:lnTo>
                    <a:pt x="9219969" y="2157971"/>
                  </a:lnTo>
                  <a:lnTo>
                    <a:pt x="9143771" y="2157582"/>
                  </a:lnTo>
                  <a:lnTo>
                    <a:pt x="9067573" y="2156448"/>
                  </a:lnTo>
                  <a:lnTo>
                    <a:pt x="8991375" y="2154575"/>
                  </a:lnTo>
                  <a:lnTo>
                    <a:pt x="8915177" y="2151971"/>
                  </a:lnTo>
                  <a:lnTo>
                    <a:pt x="8838979" y="2148646"/>
                  </a:lnTo>
                  <a:lnTo>
                    <a:pt x="8762780" y="2144613"/>
                  </a:lnTo>
                  <a:lnTo>
                    <a:pt x="8686582" y="2139890"/>
                  </a:lnTo>
                  <a:lnTo>
                    <a:pt x="8610384" y="2134495"/>
                  </a:lnTo>
                  <a:lnTo>
                    <a:pt x="8534186" y="2128450"/>
                  </a:lnTo>
                  <a:lnTo>
                    <a:pt x="8457988" y="2121780"/>
                  </a:lnTo>
                  <a:lnTo>
                    <a:pt x="8381790" y="2114512"/>
                  </a:lnTo>
                  <a:lnTo>
                    <a:pt x="8305592" y="2106676"/>
                  </a:lnTo>
                  <a:lnTo>
                    <a:pt x="8229394" y="2098304"/>
                  </a:lnTo>
                  <a:lnTo>
                    <a:pt x="8153196" y="2089430"/>
                  </a:lnTo>
                  <a:lnTo>
                    <a:pt x="8076998" y="2080089"/>
                  </a:lnTo>
                  <a:lnTo>
                    <a:pt x="8000799" y="2070321"/>
                  </a:lnTo>
                  <a:lnTo>
                    <a:pt x="7924601" y="2060165"/>
                  </a:lnTo>
                  <a:lnTo>
                    <a:pt x="7848403" y="2049662"/>
                  </a:lnTo>
                  <a:lnTo>
                    <a:pt x="7772205" y="2038854"/>
                  </a:lnTo>
                  <a:lnTo>
                    <a:pt x="7696007" y="2027787"/>
                  </a:lnTo>
                  <a:lnTo>
                    <a:pt x="7619809" y="2016506"/>
                  </a:lnTo>
                  <a:lnTo>
                    <a:pt x="7543611" y="2005055"/>
                  </a:lnTo>
                  <a:lnTo>
                    <a:pt x="7467413" y="1993482"/>
                  </a:lnTo>
                  <a:lnTo>
                    <a:pt x="7391215" y="1981835"/>
                  </a:lnTo>
                  <a:lnTo>
                    <a:pt x="7315017" y="1970160"/>
                  </a:lnTo>
                  <a:lnTo>
                    <a:pt x="7238819" y="1958505"/>
                  </a:lnTo>
                  <a:lnTo>
                    <a:pt x="7162620" y="1946917"/>
                  </a:lnTo>
                  <a:lnTo>
                    <a:pt x="7086422" y="1935445"/>
                  </a:lnTo>
                  <a:lnTo>
                    <a:pt x="7010224" y="1924134"/>
                  </a:lnTo>
                  <a:lnTo>
                    <a:pt x="6934026" y="1913030"/>
                  </a:lnTo>
                  <a:lnTo>
                    <a:pt x="6857828" y="1902180"/>
                  </a:lnTo>
                  <a:lnTo>
                    <a:pt x="6781630" y="1891627"/>
                  </a:lnTo>
                  <a:lnTo>
                    <a:pt x="6705432" y="1881414"/>
                  </a:lnTo>
                  <a:lnTo>
                    <a:pt x="6629234" y="1871583"/>
                  </a:lnTo>
                  <a:lnTo>
                    <a:pt x="6553036" y="1862173"/>
                  </a:lnTo>
                  <a:lnTo>
                    <a:pt x="6476838" y="1853224"/>
                  </a:lnTo>
                  <a:lnTo>
                    <a:pt x="6400639" y="1844772"/>
                  </a:lnTo>
                  <a:lnTo>
                    <a:pt x="6324441" y="1836850"/>
                  </a:lnTo>
                  <a:lnTo>
                    <a:pt x="6248243" y="1829493"/>
                  </a:lnTo>
                  <a:lnTo>
                    <a:pt x="6172045" y="1822728"/>
                  </a:lnTo>
                  <a:lnTo>
                    <a:pt x="6095847" y="1816585"/>
                  </a:lnTo>
                  <a:lnTo>
                    <a:pt x="6019649" y="1811087"/>
                  </a:lnTo>
                  <a:lnTo>
                    <a:pt x="5943451" y="1806258"/>
                  </a:lnTo>
                  <a:lnTo>
                    <a:pt x="5867253" y="1802117"/>
                  </a:lnTo>
                  <a:lnTo>
                    <a:pt x="5791055" y="1798681"/>
                  </a:lnTo>
                  <a:lnTo>
                    <a:pt x="5714857" y="1795964"/>
                  </a:lnTo>
                  <a:lnTo>
                    <a:pt x="5638659" y="1793978"/>
                  </a:lnTo>
                  <a:lnTo>
                    <a:pt x="5562460" y="1792729"/>
                  </a:lnTo>
                  <a:lnTo>
                    <a:pt x="5486262" y="1792224"/>
                  </a:lnTo>
                  <a:lnTo>
                    <a:pt x="5410064" y="1792463"/>
                  </a:lnTo>
                  <a:lnTo>
                    <a:pt x="5333866" y="1793448"/>
                  </a:lnTo>
                  <a:lnTo>
                    <a:pt x="5257668" y="1795172"/>
                  </a:lnTo>
                  <a:lnTo>
                    <a:pt x="5181470" y="1797630"/>
                  </a:lnTo>
                  <a:lnTo>
                    <a:pt x="5105272" y="1800811"/>
                  </a:lnTo>
                  <a:lnTo>
                    <a:pt x="5029074" y="1804702"/>
                  </a:lnTo>
                  <a:lnTo>
                    <a:pt x="4952876" y="1809288"/>
                  </a:lnTo>
                  <a:lnTo>
                    <a:pt x="4876678" y="1814550"/>
                  </a:lnTo>
                  <a:lnTo>
                    <a:pt x="4800479" y="1820466"/>
                  </a:lnTo>
                  <a:lnTo>
                    <a:pt x="4724281" y="1827012"/>
                  </a:lnTo>
                  <a:lnTo>
                    <a:pt x="4648083" y="1834162"/>
                  </a:lnTo>
                  <a:lnTo>
                    <a:pt x="4571885" y="1841886"/>
                  </a:lnTo>
                  <a:lnTo>
                    <a:pt x="4495687" y="1850153"/>
                  </a:lnTo>
                  <a:lnTo>
                    <a:pt x="4419489" y="1858929"/>
                  </a:lnTo>
                  <a:lnTo>
                    <a:pt x="4343291" y="1868179"/>
                  </a:lnTo>
                  <a:lnTo>
                    <a:pt x="4267093" y="1877864"/>
                  </a:lnTo>
                  <a:lnTo>
                    <a:pt x="4190895" y="1887946"/>
                  </a:lnTo>
                  <a:lnTo>
                    <a:pt x="4114697" y="1898382"/>
                  </a:lnTo>
                  <a:lnTo>
                    <a:pt x="4038499" y="1909132"/>
                  </a:lnTo>
                  <a:lnTo>
                    <a:pt x="3962300" y="1920150"/>
                  </a:lnTo>
                  <a:lnTo>
                    <a:pt x="3886102" y="1931392"/>
                  </a:lnTo>
                  <a:lnTo>
                    <a:pt x="3809904" y="1942813"/>
                  </a:lnTo>
                  <a:lnTo>
                    <a:pt x="3733706" y="1954365"/>
                  </a:lnTo>
                  <a:lnTo>
                    <a:pt x="3657508" y="1966001"/>
                  </a:lnTo>
                  <a:lnTo>
                    <a:pt x="3581310" y="1977674"/>
                  </a:lnTo>
                  <a:lnTo>
                    <a:pt x="3505112" y="1989337"/>
                  </a:lnTo>
                  <a:lnTo>
                    <a:pt x="3428914" y="2000942"/>
                  </a:lnTo>
                  <a:lnTo>
                    <a:pt x="3352716" y="2012442"/>
                  </a:lnTo>
                  <a:lnTo>
                    <a:pt x="3276518" y="2023789"/>
                  </a:lnTo>
                  <a:lnTo>
                    <a:pt x="3200319" y="2034938"/>
                  </a:lnTo>
                  <a:lnTo>
                    <a:pt x="3124121" y="2045842"/>
                  </a:lnTo>
                  <a:lnTo>
                    <a:pt x="3047923" y="2056459"/>
                  </a:lnTo>
                  <a:lnTo>
                    <a:pt x="2971725" y="2066744"/>
                  </a:lnTo>
                  <a:lnTo>
                    <a:pt x="2895527" y="2076655"/>
                  </a:lnTo>
                  <a:lnTo>
                    <a:pt x="2819329" y="2086152"/>
                  </a:lnTo>
                  <a:lnTo>
                    <a:pt x="2743131" y="2095197"/>
                  </a:lnTo>
                  <a:lnTo>
                    <a:pt x="2666933" y="2103752"/>
                  </a:lnTo>
                  <a:lnTo>
                    <a:pt x="2590735" y="2111783"/>
                  </a:lnTo>
                  <a:lnTo>
                    <a:pt x="2514537" y="2119257"/>
                  </a:lnTo>
                  <a:lnTo>
                    <a:pt x="2438339" y="2126143"/>
                  </a:lnTo>
                  <a:lnTo>
                    <a:pt x="2362140" y="2132414"/>
                  </a:lnTo>
                  <a:lnTo>
                    <a:pt x="2285942" y="2138043"/>
                  </a:lnTo>
                  <a:lnTo>
                    <a:pt x="2209744" y="2143008"/>
                  </a:lnTo>
                  <a:lnTo>
                    <a:pt x="2133546" y="2147289"/>
                  </a:lnTo>
                  <a:lnTo>
                    <a:pt x="2057348" y="2150868"/>
                  </a:lnTo>
                  <a:lnTo>
                    <a:pt x="1981150" y="2153730"/>
                  </a:lnTo>
                  <a:lnTo>
                    <a:pt x="1904952" y="2155865"/>
                  </a:lnTo>
                  <a:lnTo>
                    <a:pt x="1828754" y="2157263"/>
                  </a:lnTo>
                  <a:lnTo>
                    <a:pt x="1752556" y="2157918"/>
                  </a:lnTo>
                  <a:lnTo>
                    <a:pt x="1676358" y="2157828"/>
                  </a:lnTo>
                  <a:lnTo>
                    <a:pt x="1600159" y="2156993"/>
                  </a:lnTo>
                  <a:lnTo>
                    <a:pt x="1523961" y="2155417"/>
                  </a:lnTo>
                  <a:lnTo>
                    <a:pt x="1447763" y="2153106"/>
                  </a:lnTo>
                  <a:lnTo>
                    <a:pt x="1371565" y="2150070"/>
                  </a:lnTo>
                  <a:lnTo>
                    <a:pt x="1295367" y="2146320"/>
                  </a:lnTo>
                  <a:lnTo>
                    <a:pt x="1219169" y="2141873"/>
                  </a:lnTo>
                  <a:lnTo>
                    <a:pt x="1142971" y="2136745"/>
                  </a:lnTo>
                  <a:lnTo>
                    <a:pt x="1066773" y="2130959"/>
                  </a:lnTo>
                  <a:lnTo>
                    <a:pt x="990575" y="2124538"/>
                  </a:lnTo>
                  <a:lnTo>
                    <a:pt x="914377" y="2117507"/>
                  </a:lnTo>
                  <a:lnTo>
                    <a:pt x="838179" y="2109896"/>
                  </a:lnTo>
                  <a:lnTo>
                    <a:pt x="761980" y="2101736"/>
                  </a:lnTo>
                  <a:lnTo>
                    <a:pt x="685782" y="2093060"/>
                  </a:lnTo>
                  <a:lnTo>
                    <a:pt x="609584" y="2083902"/>
                  </a:lnTo>
                  <a:lnTo>
                    <a:pt x="533386" y="2074301"/>
                  </a:lnTo>
                  <a:lnTo>
                    <a:pt x="457188" y="2064296"/>
                  </a:lnTo>
                  <a:lnTo>
                    <a:pt x="380990" y="2053928"/>
                  </a:lnTo>
                  <a:lnTo>
                    <a:pt x="304792" y="2043238"/>
                  </a:lnTo>
                  <a:lnTo>
                    <a:pt x="228594" y="2032270"/>
                  </a:lnTo>
                  <a:lnTo>
                    <a:pt x="152396" y="2021069"/>
                  </a:lnTo>
                  <a:lnTo>
                    <a:pt x="76198" y="2009681"/>
                  </a:lnTo>
                  <a:lnTo>
                    <a:pt x="0" y="1998152"/>
                  </a:lnTo>
                  <a:close/>
                </a:path>
              </a:pathLst>
            </a:custGeom>
            <a:blipFill dpi="0" rotWithShape="1">
              <a:blip r:embed="rId8"/>
              <a:srcRect/>
              <a:stretch>
                <a:fillRect/>
              </a:stretch>
            </a:blipFill>
            <a:ln>
              <a:noFill/>
            </a:ln>
            <a:effectLst>
              <a:outerShdw blurRad="190500" dist="63500" dir="5400000" algn="t" rotWithShape="0">
                <a:srgbClr val="00274C">
                  <a:alpha val="18000"/>
                </a:srgbClr>
              </a:outerShdw>
            </a:effectLst>
          </p:spPr>
          <p:txBody>
            <a:bodyPr/>
            <a:lstStyle/>
            <a:p>
              <a:endParaRPr lang="en-US"/>
            </a:p>
          </p:txBody>
        </p:sp>
      </p:grpSp>
      <p:grpSp>
        <p:nvGrpSpPr>
          <p:cNvPr id="112" name="Group 111">
            <a:extLst>
              <a:ext uri="{FF2B5EF4-FFF2-40B4-BE49-F238E27FC236}">
                <a16:creationId xmlns:a16="http://schemas.microsoft.com/office/drawing/2014/main" id="{BF1D0F80-80F9-79F6-0219-49BAC11F938C}"/>
              </a:ext>
            </a:extLst>
          </p:cNvPr>
          <p:cNvGrpSpPr/>
          <p:nvPr/>
        </p:nvGrpSpPr>
        <p:grpSpPr>
          <a:xfrm>
            <a:off x="2362415" y="4020308"/>
            <a:ext cx="1371017" cy="1485575"/>
            <a:chOff x="2427504" y="3566421"/>
            <a:chExt cx="1371017" cy="1485575"/>
          </a:xfrm>
        </p:grpSpPr>
        <p:pic>
          <p:nvPicPr>
            <p:cNvPr id="64" name="TextBox 63"/>
            <p:cNvPicPr>
              <a:picLocks noChangeAspect="1"/>
            </p:cNvPicPr>
            <p:nvPr/>
          </p:nvPicPr>
          <p:blipFill>
            <a:blip r:embed="rId9"/>
            <a:stretch>
              <a:fillRect/>
            </a:stretch>
          </p:blipFill>
          <p:spPr>
            <a:xfrm>
              <a:off x="2384007" y="3690173"/>
              <a:ext cx="1455724" cy="716889"/>
            </a:xfrm>
            <a:prstGeom prst="rect">
              <a:avLst/>
            </a:prstGeom>
          </p:spPr>
        </p:pic>
        <p:pic>
          <p:nvPicPr>
            <p:cNvPr id="86" name="TextBox 85"/>
            <p:cNvPicPr>
              <a:picLocks noChangeAspect="1"/>
            </p:cNvPicPr>
            <p:nvPr/>
          </p:nvPicPr>
          <p:blipFill>
            <a:blip r:embed="rId10"/>
            <a:stretch>
              <a:fillRect/>
            </a:stretch>
          </p:blipFill>
          <p:spPr>
            <a:xfrm>
              <a:off x="2574202" y="4582628"/>
              <a:ext cx="1064361" cy="380390"/>
            </a:xfrm>
            <a:prstGeom prst="rect">
              <a:avLst/>
            </a:prstGeom>
          </p:spPr>
        </p:pic>
      </p:grpSp>
      <p:grpSp>
        <p:nvGrpSpPr>
          <p:cNvPr id="113" name="Group 112">
            <a:extLst>
              <a:ext uri="{FF2B5EF4-FFF2-40B4-BE49-F238E27FC236}">
                <a16:creationId xmlns:a16="http://schemas.microsoft.com/office/drawing/2014/main" id="{EDBE0626-E3BB-939D-143C-1035E8BE69BD}"/>
              </a:ext>
            </a:extLst>
          </p:cNvPr>
          <p:cNvGrpSpPr/>
          <p:nvPr/>
        </p:nvGrpSpPr>
        <p:grpSpPr>
          <a:xfrm>
            <a:off x="4394364" y="3765879"/>
            <a:ext cx="1371017" cy="1485575"/>
            <a:chOff x="4086268" y="3566421"/>
            <a:chExt cx="1371017" cy="1485575"/>
          </a:xfrm>
        </p:grpSpPr>
        <p:pic>
          <p:nvPicPr>
            <p:cNvPr id="81" name="TextBox 80"/>
            <p:cNvPicPr>
              <a:picLocks noChangeAspect="1"/>
            </p:cNvPicPr>
            <p:nvPr/>
          </p:nvPicPr>
          <p:blipFill>
            <a:blip r:embed="rId11"/>
            <a:stretch>
              <a:fillRect/>
            </a:stretch>
          </p:blipFill>
          <p:spPr>
            <a:xfrm>
              <a:off x="4044448" y="3692228"/>
              <a:ext cx="1452067" cy="713232"/>
            </a:xfrm>
            <a:prstGeom prst="rect">
              <a:avLst/>
            </a:prstGeom>
          </p:spPr>
        </p:pic>
        <p:pic>
          <p:nvPicPr>
            <p:cNvPr id="87" name="TextBox 86"/>
            <p:cNvPicPr>
              <a:picLocks noChangeAspect="1"/>
            </p:cNvPicPr>
            <p:nvPr/>
          </p:nvPicPr>
          <p:blipFill>
            <a:blip r:embed="rId12"/>
            <a:stretch>
              <a:fillRect/>
            </a:stretch>
          </p:blipFill>
          <p:spPr>
            <a:xfrm>
              <a:off x="4234643" y="4584682"/>
              <a:ext cx="1060704" cy="380390"/>
            </a:xfrm>
            <a:prstGeom prst="rect">
              <a:avLst/>
            </a:prstGeom>
          </p:spPr>
        </p:pic>
      </p:grpSp>
      <p:grpSp>
        <p:nvGrpSpPr>
          <p:cNvPr id="114" name="Group 113">
            <a:extLst>
              <a:ext uri="{FF2B5EF4-FFF2-40B4-BE49-F238E27FC236}">
                <a16:creationId xmlns:a16="http://schemas.microsoft.com/office/drawing/2014/main" id="{CD4056E7-4CD7-6DC6-45F9-00FAAC979A9D}"/>
              </a:ext>
            </a:extLst>
          </p:cNvPr>
          <p:cNvGrpSpPr/>
          <p:nvPr/>
        </p:nvGrpSpPr>
        <p:grpSpPr>
          <a:xfrm>
            <a:off x="6426314" y="3903102"/>
            <a:ext cx="1371017" cy="1485575"/>
            <a:chOff x="5745032" y="3586725"/>
            <a:chExt cx="1371017" cy="1485575"/>
          </a:xfrm>
        </p:grpSpPr>
        <p:pic>
          <p:nvPicPr>
            <p:cNvPr id="82" name="TextBox 81"/>
            <p:cNvPicPr>
              <a:picLocks noChangeAspect="1"/>
            </p:cNvPicPr>
            <p:nvPr/>
          </p:nvPicPr>
          <p:blipFill>
            <a:blip r:embed="rId9"/>
            <a:stretch>
              <a:fillRect/>
            </a:stretch>
          </p:blipFill>
          <p:spPr>
            <a:xfrm>
              <a:off x="5701230" y="3710640"/>
              <a:ext cx="1455724" cy="716889"/>
            </a:xfrm>
            <a:prstGeom prst="rect">
              <a:avLst/>
            </a:prstGeom>
          </p:spPr>
        </p:pic>
        <p:pic>
          <p:nvPicPr>
            <p:cNvPr id="88" name="TextBox 87"/>
            <p:cNvPicPr>
              <a:picLocks noChangeAspect="1"/>
            </p:cNvPicPr>
            <p:nvPr/>
          </p:nvPicPr>
          <p:blipFill>
            <a:blip r:embed="rId10"/>
            <a:stretch>
              <a:fillRect/>
            </a:stretch>
          </p:blipFill>
          <p:spPr>
            <a:xfrm>
              <a:off x="5891425" y="4603095"/>
              <a:ext cx="1064361" cy="380390"/>
            </a:xfrm>
            <a:prstGeom prst="rect">
              <a:avLst/>
            </a:prstGeom>
          </p:spPr>
        </p:pic>
      </p:grpSp>
      <p:grpSp>
        <p:nvGrpSpPr>
          <p:cNvPr id="115" name="Group 114">
            <a:extLst>
              <a:ext uri="{FF2B5EF4-FFF2-40B4-BE49-F238E27FC236}">
                <a16:creationId xmlns:a16="http://schemas.microsoft.com/office/drawing/2014/main" id="{2D9A2F58-EE02-87F4-CEEB-E78C34576B8C}"/>
              </a:ext>
            </a:extLst>
          </p:cNvPr>
          <p:cNvGrpSpPr/>
          <p:nvPr/>
        </p:nvGrpSpPr>
        <p:grpSpPr>
          <a:xfrm>
            <a:off x="8458263" y="4121430"/>
            <a:ext cx="1371017" cy="1485575"/>
            <a:chOff x="7403796" y="3586725"/>
            <a:chExt cx="1371017" cy="1485575"/>
          </a:xfrm>
        </p:grpSpPr>
        <p:pic>
          <p:nvPicPr>
            <p:cNvPr id="83" name="TextBox 82"/>
            <p:cNvPicPr>
              <a:picLocks noChangeAspect="1"/>
            </p:cNvPicPr>
            <p:nvPr/>
          </p:nvPicPr>
          <p:blipFill>
            <a:blip r:embed="rId13"/>
            <a:stretch>
              <a:fillRect/>
            </a:stretch>
          </p:blipFill>
          <p:spPr>
            <a:xfrm>
              <a:off x="7361670" y="3711768"/>
              <a:ext cx="1452067" cy="713232"/>
            </a:xfrm>
            <a:prstGeom prst="rect">
              <a:avLst/>
            </a:prstGeom>
          </p:spPr>
        </p:pic>
        <p:pic>
          <p:nvPicPr>
            <p:cNvPr id="89" name="TextBox 88"/>
            <p:cNvPicPr>
              <a:picLocks noChangeAspect="1"/>
            </p:cNvPicPr>
            <p:nvPr/>
          </p:nvPicPr>
          <p:blipFill>
            <a:blip r:embed="rId12"/>
            <a:stretch>
              <a:fillRect/>
            </a:stretch>
          </p:blipFill>
          <p:spPr>
            <a:xfrm>
              <a:off x="7551865" y="4604223"/>
              <a:ext cx="1060704" cy="380390"/>
            </a:xfrm>
            <a:prstGeom prst="rect">
              <a:avLst/>
            </a:prstGeom>
          </p:spPr>
        </p:pic>
      </p:grpSp>
      <p:grpSp>
        <p:nvGrpSpPr>
          <p:cNvPr id="116" name="Group 115">
            <a:extLst>
              <a:ext uri="{FF2B5EF4-FFF2-40B4-BE49-F238E27FC236}">
                <a16:creationId xmlns:a16="http://schemas.microsoft.com/office/drawing/2014/main" id="{52725EC9-8D0D-4D61-24CC-BF6D8BD401D6}"/>
              </a:ext>
            </a:extLst>
          </p:cNvPr>
          <p:cNvGrpSpPr/>
          <p:nvPr/>
        </p:nvGrpSpPr>
        <p:grpSpPr>
          <a:xfrm>
            <a:off x="10490212" y="3926770"/>
            <a:ext cx="1371017" cy="1485575"/>
            <a:chOff x="9062561" y="3586724"/>
            <a:chExt cx="1371017" cy="1485575"/>
          </a:xfrm>
        </p:grpSpPr>
        <p:pic>
          <p:nvPicPr>
            <p:cNvPr id="84" name="TextBox 83"/>
            <p:cNvPicPr>
              <a:picLocks noChangeAspect="1"/>
            </p:cNvPicPr>
            <p:nvPr/>
          </p:nvPicPr>
          <p:blipFill>
            <a:blip r:embed="rId14"/>
            <a:stretch>
              <a:fillRect/>
            </a:stretch>
          </p:blipFill>
          <p:spPr>
            <a:xfrm>
              <a:off x="9018454" y="3712574"/>
              <a:ext cx="1455724" cy="713232"/>
            </a:xfrm>
            <a:prstGeom prst="rect">
              <a:avLst/>
            </a:prstGeom>
          </p:spPr>
        </p:pic>
        <p:pic>
          <p:nvPicPr>
            <p:cNvPr id="90" name="TextBox 89"/>
            <p:cNvPicPr>
              <a:picLocks noChangeAspect="1"/>
            </p:cNvPicPr>
            <p:nvPr/>
          </p:nvPicPr>
          <p:blipFill>
            <a:blip r:embed="rId15"/>
            <a:stretch>
              <a:fillRect/>
            </a:stretch>
          </p:blipFill>
          <p:spPr>
            <a:xfrm>
              <a:off x="9208649" y="4605029"/>
              <a:ext cx="1064361" cy="380390"/>
            </a:xfrm>
            <a:prstGeom prst="rect">
              <a:avLst/>
            </a:prstGeom>
          </p:spPr>
        </p:pic>
      </p:grpSp>
      <p:pic>
        <p:nvPicPr>
          <p:cNvPr id="92" name="TextBox 91"/>
          <p:cNvPicPr>
            <a:picLocks noChangeAspect="1"/>
          </p:cNvPicPr>
          <p:nvPr/>
        </p:nvPicPr>
        <p:blipFill>
          <a:blip r:embed="rId16"/>
          <a:stretch>
            <a:fillRect/>
          </a:stretch>
        </p:blipFill>
        <p:spPr>
          <a:xfrm>
            <a:off x="7757769" y="2684678"/>
            <a:ext cx="1788566" cy="651052"/>
          </a:xfrm>
          <a:prstGeom prst="rect">
            <a:avLst/>
          </a:prstGeom>
        </p:spPr>
      </p:pic>
      <p:pic>
        <p:nvPicPr>
          <p:cNvPr id="93" name="TextBox 92"/>
          <p:cNvPicPr>
            <a:picLocks noChangeAspect="1"/>
          </p:cNvPicPr>
          <p:nvPr/>
        </p:nvPicPr>
        <p:blipFill>
          <a:blip r:embed="rId17"/>
          <a:stretch>
            <a:fillRect/>
          </a:stretch>
        </p:blipFill>
        <p:spPr>
          <a:xfrm>
            <a:off x="7783372" y="2684678"/>
            <a:ext cx="1737360" cy="651052"/>
          </a:xfrm>
          <a:prstGeom prst="rect">
            <a:avLst/>
          </a:prstGeom>
        </p:spPr>
      </p:pic>
      <p:pic>
        <p:nvPicPr>
          <p:cNvPr id="94" name="TextBox 93"/>
          <p:cNvPicPr>
            <a:picLocks noChangeAspect="1"/>
          </p:cNvPicPr>
          <p:nvPr/>
        </p:nvPicPr>
        <p:blipFill>
          <a:blip r:embed="rId18"/>
          <a:stretch>
            <a:fillRect/>
          </a:stretch>
        </p:blipFill>
        <p:spPr>
          <a:xfrm>
            <a:off x="7604150" y="2684678"/>
            <a:ext cx="2095804" cy="683971"/>
          </a:xfrm>
          <a:prstGeom prst="rect">
            <a:avLst/>
          </a:prstGeom>
        </p:spPr>
      </p:pic>
      <p:pic>
        <p:nvPicPr>
          <p:cNvPr id="95" name="TextBox 94"/>
          <p:cNvPicPr>
            <a:picLocks noChangeAspect="1"/>
          </p:cNvPicPr>
          <p:nvPr/>
        </p:nvPicPr>
        <p:blipFill>
          <a:blip r:embed="rId19"/>
          <a:stretch>
            <a:fillRect/>
          </a:stretch>
        </p:blipFill>
        <p:spPr>
          <a:xfrm>
            <a:off x="7505395" y="2684678"/>
            <a:ext cx="2293315" cy="683971"/>
          </a:xfrm>
          <a:prstGeom prst="rect">
            <a:avLst/>
          </a:prstGeom>
        </p:spPr>
      </p:pic>
      <p:pic>
        <p:nvPicPr>
          <p:cNvPr id="96" name="TextBox 95"/>
          <p:cNvPicPr>
            <a:picLocks noChangeAspect="1"/>
          </p:cNvPicPr>
          <p:nvPr/>
        </p:nvPicPr>
        <p:blipFill>
          <a:blip r:embed="rId20"/>
          <a:stretch>
            <a:fillRect/>
          </a:stretch>
        </p:blipFill>
        <p:spPr>
          <a:xfrm>
            <a:off x="7520025" y="2684678"/>
            <a:ext cx="2267712" cy="683971"/>
          </a:xfrm>
          <a:prstGeom prst="rect">
            <a:avLst/>
          </a:prstGeom>
        </p:spPr>
      </p:pic>
      <p:pic>
        <p:nvPicPr>
          <p:cNvPr id="97" name="TextBox 96"/>
          <p:cNvPicPr>
            <a:picLocks noChangeAspect="1"/>
          </p:cNvPicPr>
          <p:nvPr/>
        </p:nvPicPr>
        <p:blipFill>
          <a:blip r:embed="rId21"/>
          <a:stretch>
            <a:fillRect/>
          </a:stretch>
        </p:blipFill>
        <p:spPr>
          <a:xfrm>
            <a:off x="7454188" y="2684678"/>
            <a:ext cx="2399385" cy="683971"/>
          </a:xfrm>
          <a:prstGeom prst="rect">
            <a:avLst/>
          </a:prstGeom>
        </p:spPr>
      </p:pic>
      <p:pic>
        <p:nvPicPr>
          <p:cNvPr id="98" name="TextBox 97"/>
          <p:cNvPicPr>
            <a:picLocks noChangeAspect="1"/>
          </p:cNvPicPr>
          <p:nvPr/>
        </p:nvPicPr>
        <p:blipFill>
          <a:blip r:embed="rId22"/>
          <a:stretch>
            <a:fillRect/>
          </a:stretch>
        </p:blipFill>
        <p:spPr>
          <a:xfrm>
            <a:off x="3112617" y="2717596"/>
            <a:ext cx="384048" cy="563270"/>
          </a:xfrm>
          <a:prstGeom prst="rect">
            <a:avLst/>
          </a:prstGeom>
        </p:spPr>
      </p:pic>
      <p:pic>
        <p:nvPicPr>
          <p:cNvPr id="99" name="TextBox 98"/>
          <p:cNvPicPr>
            <a:picLocks noChangeAspect="1"/>
          </p:cNvPicPr>
          <p:nvPr/>
        </p:nvPicPr>
        <p:blipFill>
          <a:blip r:embed="rId23"/>
          <a:stretch>
            <a:fillRect/>
          </a:stretch>
        </p:blipFill>
        <p:spPr>
          <a:xfrm>
            <a:off x="3116275" y="2721254"/>
            <a:ext cx="395020" cy="555955"/>
          </a:xfrm>
          <a:prstGeom prst="rect">
            <a:avLst/>
          </a:prstGeom>
        </p:spPr>
      </p:pic>
      <p:pic>
        <p:nvPicPr>
          <p:cNvPr id="100" name="TextBox 99"/>
          <p:cNvPicPr>
            <a:picLocks noChangeAspect="1"/>
          </p:cNvPicPr>
          <p:nvPr/>
        </p:nvPicPr>
        <p:blipFill>
          <a:blip r:embed="rId24"/>
          <a:stretch>
            <a:fillRect/>
          </a:stretch>
        </p:blipFill>
        <p:spPr>
          <a:xfrm>
            <a:off x="3116275" y="2717596"/>
            <a:ext cx="391363" cy="559612"/>
          </a:xfrm>
          <a:prstGeom prst="rect">
            <a:avLst/>
          </a:prstGeom>
        </p:spPr>
      </p:pic>
      <p:pic>
        <p:nvPicPr>
          <p:cNvPr id="101" name="TextBox 100"/>
          <p:cNvPicPr>
            <a:picLocks noChangeAspect="1"/>
          </p:cNvPicPr>
          <p:nvPr/>
        </p:nvPicPr>
        <p:blipFill>
          <a:blip r:embed="rId25"/>
          <a:stretch>
            <a:fillRect/>
          </a:stretch>
        </p:blipFill>
        <p:spPr>
          <a:xfrm>
            <a:off x="2980944" y="2717596"/>
            <a:ext cx="658368" cy="555955"/>
          </a:xfrm>
          <a:prstGeom prst="rect">
            <a:avLst/>
          </a:prstGeom>
        </p:spPr>
      </p:pic>
      <p:pic>
        <p:nvPicPr>
          <p:cNvPr id="102" name="TextBox 101"/>
          <p:cNvPicPr>
            <a:picLocks noChangeAspect="1"/>
          </p:cNvPicPr>
          <p:nvPr/>
        </p:nvPicPr>
        <p:blipFill>
          <a:blip r:embed="rId26"/>
          <a:stretch>
            <a:fillRect/>
          </a:stretch>
        </p:blipFill>
        <p:spPr>
          <a:xfrm>
            <a:off x="2955340" y="2728569"/>
            <a:ext cx="694944" cy="544982"/>
          </a:xfrm>
          <a:prstGeom prst="rect">
            <a:avLst/>
          </a:prstGeom>
        </p:spPr>
      </p:pic>
      <p:pic>
        <p:nvPicPr>
          <p:cNvPr id="103" name="TextBox 102"/>
          <p:cNvPicPr>
            <a:picLocks noChangeAspect="1"/>
          </p:cNvPicPr>
          <p:nvPr/>
        </p:nvPicPr>
        <p:blipFill>
          <a:blip r:embed="rId27"/>
          <a:stretch>
            <a:fillRect/>
          </a:stretch>
        </p:blipFill>
        <p:spPr>
          <a:xfrm>
            <a:off x="2955340" y="2721254"/>
            <a:ext cx="694944" cy="563270"/>
          </a:xfrm>
          <a:prstGeom prst="rect">
            <a:avLst/>
          </a:prstGeom>
        </p:spPr>
      </p:pic>
      <p:grpSp>
        <p:nvGrpSpPr>
          <p:cNvPr id="108" name="Group 107">
            <a:extLst>
              <a:ext uri="{FF2B5EF4-FFF2-40B4-BE49-F238E27FC236}">
                <a16:creationId xmlns:a16="http://schemas.microsoft.com/office/drawing/2014/main" id="{07C04E96-A146-2461-8CD2-A78EE9A757A1}"/>
              </a:ext>
            </a:extLst>
          </p:cNvPr>
          <p:cNvGrpSpPr/>
          <p:nvPr/>
        </p:nvGrpSpPr>
        <p:grpSpPr>
          <a:xfrm>
            <a:off x="2059656" y="1961611"/>
            <a:ext cx="2508488" cy="584775"/>
            <a:chOff x="1997463" y="1636802"/>
            <a:chExt cx="2508488" cy="584775"/>
          </a:xfrm>
        </p:grpSpPr>
        <p:sp>
          <p:nvSpPr>
            <p:cNvPr id="105" name="Rounded Rectangle 104">
              <a:extLst>
                <a:ext uri="{FF2B5EF4-FFF2-40B4-BE49-F238E27FC236}">
                  <a16:creationId xmlns:a16="http://schemas.microsoft.com/office/drawing/2014/main" id="{58D32149-6DF4-C214-F814-2701920B6986}"/>
                </a:ext>
              </a:extLst>
            </p:cNvPr>
            <p:cNvSpPr/>
            <p:nvPr/>
          </p:nvSpPr>
          <p:spPr>
            <a:xfrm>
              <a:off x="1997463" y="1636802"/>
              <a:ext cx="2508488" cy="569146"/>
            </a:xfrm>
            <a:prstGeom prst="roundRect">
              <a:avLst>
                <a:gd name="adj" fmla="val 50000"/>
              </a:avLst>
            </a:prstGeom>
            <a:solidFill>
              <a:srgbClr val="0028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25" name="TextBox 24"/>
            <p:cNvPicPr>
              <a:picLocks noChangeAspect="1"/>
            </p:cNvPicPr>
            <p:nvPr/>
          </p:nvPicPr>
          <p:blipFill>
            <a:blip r:embed="rId28"/>
            <a:stretch>
              <a:fillRect/>
            </a:stretch>
          </p:blipFill>
          <p:spPr>
            <a:xfrm>
              <a:off x="2450578" y="1760022"/>
              <a:ext cx="1594713" cy="321868"/>
            </a:xfrm>
            <a:prstGeom prst="rect">
              <a:avLst/>
            </a:prstGeom>
          </p:spPr>
        </p:pic>
      </p:grpSp>
      <p:grpSp>
        <p:nvGrpSpPr>
          <p:cNvPr id="107" name="Group 106">
            <a:extLst>
              <a:ext uri="{FF2B5EF4-FFF2-40B4-BE49-F238E27FC236}">
                <a16:creationId xmlns:a16="http://schemas.microsoft.com/office/drawing/2014/main" id="{357E8D5E-D55B-5B81-5724-2EEBAE81CE6B}"/>
              </a:ext>
            </a:extLst>
          </p:cNvPr>
          <p:cNvGrpSpPr/>
          <p:nvPr/>
        </p:nvGrpSpPr>
        <p:grpSpPr>
          <a:xfrm>
            <a:off x="7444860" y="1961650"/>
            <a:ext cx="2508488" cy="584775"/>
            <a:chOff x="7475639" y="1652369"/>
            <a:chExt cx="2508488" cy="584775"/>
          </a:xfrm>
        </p:grpSpPr>
        <p:sp>
          <p:nvSpPr>
            <p:cNvPr id="106" name="Rounded Rectangle 105">
              <a:extLst>
                <a:ext uri="{FF2B5EF4-FFF2-40B4-BE49-F238E27FC236}">
                  <a16:creationId xmlns:a16="http://schemas.microsoft.com/office/drawing/2014/main" id="{E4CC8956-F4D5-2FF9-2C1B-0D33ACB6ED9E}"/>
                </a:ext>
              </a:extLst>
            </p:cNvPr>
            <p:cNvSpPr/>
            <p:nvPr/>
          </p:nvSpPr>
          <p:spPr>
            <a:xfrm>
              <a:off x="7475639" y="1660183"/>
              <a:ext cx="2508488" cy="569146"/>
            </a:xfrm>
            <a:prstGeom prst="roundRect">
              <a:avLst>
                <a:gd name="adj" fmla="val 50000"/>
              </a:avLst>
            </a:prstGeom>
            <a:solidFill>
              <a:srgbClr val="0028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27" name="TextBox 26"/>
            <p:cNvPicPr>
              <a:picLocks noChangeAspect="1"/>
            </p:cNvPicPr>
            <p:nvPr/>
          </p:nvPicPr>
          <p:blipFill>
            <a:blip r:embed="rId29"/>
            <a:stretch>
              <a:fillRect/>
            </a:stretch>
          </p:blipFill>
          <p:spPr>
            <a:xfrm>
              <a:off x="7653217" y="1819442"/>
              <a:ext cx="2143353" cy="270662"/>
            </a:xfrm>
            <a:prstGeom prst="rect">
              <a:avLst/>
            </a:prstGeom>
          </p:spPr>
        </p:pic>
      </p:grpSp>
      <p:grpSp>
        <p:nvGrpSpPr>
          <p:cNvPr id="111" name="Group 110">
            <a:extLst>
              <a:ext uri="{FF2B5EF4-FFF2-40B4-BE49-F238E27FC236}">
                <a16:creationId xmlns:a16="http://schemas.microsoft.com/office/drawing/2014/main" id="{203622D0-1999-6370-C557-2B2E867BBA76}"/>
              </a:ext>
            </a:extLst>
          </p:cNvPr>
          <p:cNvGrpSpPr/>
          <p:nvPr/>
        </p:nvGrpSpPr>
        <p:grpSpPr>
          <a:xfrm>
            <a:off x="330466" y="4090596"/>
            <a:ext cx="1371017" cy="1485575"/>
            <a:chOff x="768740" y="3566422"/>
            <a:chExt cx="1371017" cy="1485575"/>
          </a:xfrm>
        </p:grpSpPr>
        <p:pic>
          <p:nvPicPr>
            <p:cNvPr id="62" name="TextBox 61"/>
            <p:cNvPicPr>
              <a:picLocks noChangeAspect="1"/>
            </p:cNvPicPr>
            <p:nvPr/>
          </p:nvPicPr>
          <p:blipFill>
            <a:blip r:embed="rId30"/>
            <a:stretch>
              <a:fillRect/>
            </a:stretch>
          </p:blipFill>
          <p:spPr>
            <a:xfrm>
              <a:off x="727224" y="3689381"/>
              <a:ext cx="1452067" cy="716889"/>
            </a:xfrm>
            <a:prstGeom prst="rect">
              <a:avLst/>
            </a:prstGeom>
          </p:spPr>
        </p:pic>
        <p:pic>
          <p:nvPicPr>
            <p:cNvPr id="85" name="TextBox 84"/>
            <p:cNvPicPr>
              <a:picLocks noChangeAspect="1"/>
            </p:cNvPicPr>
            <p:nvPr/>
          </p:nvPicPr>
          <p:blipFill>
            <a:blip r:embed="rId31"/>
            <a:stretch>
              <a:fillRect/>
            </a:stretch>
          </p:blipFill>
          <p:spPr>
            <a:xfrm>
              <a:off x="928392" y="4585493"/>
              <a:ext cx="1035100" cy="380390"/>
            </a:xfrm>
            <a:prstGeom prst="rect">
              <a:avLst/>
            </a:prstGeom>
          </p:spPr>
        </p:pic>
      </p:grpSp>
      <p:pic>
        <p:nvPicPr>
          <p:cNvPr id="3" name="TextBox 2"/>
          <p:cNvPicPr>
            <a:picLocks noChangeAspect="1"/>
          </p:cNvPicPr>
          <p:nvPr/>
        </p:nvPicPr>
        <p:blipFill>
          <a:blip r:embed="rId32"/>
          <a:stretch>
            <a:fillRect/>
          </a:stretch>
        </p:blipFill>
        <p:spPr>
          <a:xfrm>
            <a:off x="4663440" y="6174028"/>
            <a:ext cx="2878531" cy="164592"/>
          </a:xfrm>
          <a:prstGeom prst="rect">
            <a:avLst/>
          </a:prstGeom>
        </p:spPr>
      </p:pic>
      <p:pic>
        <p:nvPicPr>
          <p:cNvPr id="9010" name="Comp Plan Disclaimer"/>
          <p:cNvPicPr>
            <a:picLocks noChangeAspect="1"/>
          </p:cNvPicPr>
          <p:nvPr/>
        </p:nvPicPr>
        <p:blipFill>
          <a:blip r:embed="rId33"/>
          <a:stretch>
            <a:fillRect/>
          </a:stretch>
        </p:blipFill>
        <p:spPr>
          <a:xfrm>
            <a:off x="4443984" y="6345936"/>
            <a:ext cx="3317443" cy="142646"/>
          </a:xfrm>
          <a:prstGeom prst="rect">
            <a:avLst/>
          </a:prstGeom>
        </p:spPr>
      </p:pic>
      <p:sp>
        <p:nvSpPr>
          <p:cNvPr id="9003"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9004" name="Progress Blue"/>
          <p:cNvSpPr/>
          <p:nvPr/>
        </p:nvSpPr>
        <p:spPr>
          <a:xfrm>
            <a:off x="0" y="6766560"/>
            <a:ext cx="5626936" cy="91440"/>
          </a:xfrm>
          <a:prstGeom prst="rect">
            <a:avLst/>
          </a:prstGeom>
          <a:solidFill>
            <a:srgbClr val="2F65A7"/>
          </a:solidFill>
          <a:ln>
            <a:noFill/>
          </a:ln>
        </p:spPr>
        <p:txBody>
          <a:bodyPr/>
          <a:lstStyle/>
          <a:p>
            <a:endParaRPr lang="en-US"/>
          </a:p>
        </p:txBody>
      </p:sp>
      <p:pic>
        <p:nvPicPr>
          <p:cNvPr id="9006" name="Kicker"/>
          <p:cNvPicPr>
            <a:picLocks noChangeAspect="1"/>
          </p:cNvPicPr>
          <p:nvPr/>
        </p:nvPicPr>
        <p:blipFill>
          <a:blip r:embed="rId34"/>
          <a:stretch>
            <a:fillRect/>
          </a:stretch>
        </p:blipFill>
        <p:spPr>
          <a:xfrm>
            <a:off x="4495190" y="256032"/>
            <a:ext cx="3193084" cy="157276"/>
          </a:xfrm>
          <a:prstGeom prst="rect">
            <a:avLst/>
          </a:prstGeom>
        </p:spPr>
      </p:pic>
    </p:spTree>
    <p:extLst>
      <p:ext uri="{BB962C8B-B14F-4D97-AF65-F5344CB8AC3E}">
        <p14:creationId xmlns:p14="http://schemas.microsoft.com/office/powerpoint/2010/main" val="67230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2"/>
                                        </p:tgtEl>
                                        <p:attrNameLst>
                                          <p:attrName>style.visibility</p:attrName>
                                        </p:attrNameLst>
                                      </p:cBhvr>
                                      <p:to>
                                        <p:strVal val="visible"/>
                                      </p:to>
                                    </p:set>
                                    <p:animEffect transition="in" filter="fade">
                                      <p:cBhvr>
                                        <p:cTn id="18" dur="500"/>
                                        <p:tgtEl>
                                          <p:spTgt spid="112"/>
                                        </p:tgtEl>
                                      </p:cBhvr>
                                    </p:animEffect>
                                  </p:childTnLst>
                                </p:cTn>
                              </p:par>
                              <p:par>
                                <p:cTn id="19" presetID="10" presetClass="exit" presetSubtype="0" fill="hold" nodeType="withEffect">
                                  <p:stCondLst>
                                    <p:cond delay="0"/>
                                  </p:stCondLst>
                                  <p:childTnLst>
                                    <p:animEffect transition="out" filter="fade">
                                      <p:cBhvr>
                                        <p:cTn id="20" dur="500"/>
                                        <p:tgtEl>
                                          <p:spTgt spid="98"/>
                                        </p:tgtEl>
                                      </p:cBhvr>
                                    </p:animEffect>
                                    <p:set>
                                      <p:cBhvr>
                                        <p:cTn id="21" dur="1" fill="hold">
                                          <p:stCondLst>
                                            <p:cond delay="499"/>
                                          </p:stCondLst>
                                        </p:cTn>
                                        <p:tgtEl>
                                          <p:spTgt spid="98"/>
                                        </p:tgtEl>
                                        <p:attrNameLst>
                                          <p:attrName>style.visibility</p:attrName>
                                        </p:attrNameLst>
                                      </p:cBhvr>
                                      <p:to>
                                        <p:strVal val="hidden"/>
                                      </p:to>
                                    </p:set>
                                  </p:childTnLst>
                                </p:cTn>
                              </p:par>
                              <p:par>
                                <p:cTn id="22" presetID="45" presetClass="exit" presetSubtype="0" fill="hold" nodeType="withEffect">
                                  <p:stCondLst>
                                    <p:cond delay="0"/>
                                  </p:stCondLst>
                                  <p:childTnLst>
                                    <p:animEffect transition="out" filter="fade">
                                      <p:cBhvr>
                                        <p:cTn id="23" dur="500"/>
                                        <p:tgtEl>
                                          <p:spTgt spid="92"/>
                                        </p:tgtEl>
                                      </p:cBhvr>
                                    </p:animEffect>
                                    <p:anim calcmode="lin" valueType="num">
                                      <p:cBhvr>
                                        <p:cTn id="24" dur="500"/>
                                        <p:tgtEl>
                                          <p:spTgt spid="9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5" dur="500"/>
                                        <p:tgtEl>
                                          <p:spTgt spid="92"/>
                                        </p:tgtEl>
                                        <p:attrNameLst>
                                          <p:attrName>ppt_h</p:attrName>
                                        </p:attrNameLst>
                                      </p:cBhvr>
                                      <p:tavLst>
                                        <p:tav tm="0">
                                          <p:val>
                                            <p:strVal val="ppt_h"/>
                                          </p:val>
                                        </p:tav>
                                        <p:tav tm="100000">
                                          <p:val>
                                            <p:strVal val="ppt_h"/>
                                          </p:val>
                                        </p:tav>
                                      </p:tavLst>
                                    </p:anim>
                                    <p:set>
                                      <p:cBhvr>
                                        <p:cTn id="26" dur="1" fill="hold">
                                          <p:stCondLst>
                                            <p:cond delay="499"/>
                                          </p:stCondLst>
                                        </p:cTn>
                                        <p:tgtEl>
                                          <p:spTgt spid="92"/>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fade">
                                      <p:cBhvr>
                                        <p:cTn id="29" dur="500"/>
                                        <p:tgtEl>
                                          <p:spTgt spid="99"/>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93"/>
                                        </p:tgtEl>
                                        <p:attrNameLst>
                                          <p:attrName>style.visibility</p:attrName>
                                        </p:attrNameLst>
                                      </p:cBhvr>
                                      <p:to>
                                        <p:strVal val="visible"/>
                                      </p:to>
                                    </p:set>
                                    <p:animEffect transition="in" filter="fade">
                                      <p:cBhvr>
                                        <p:cTn id="33" dur="500"/>
                                        <p:tgtEl>
                                          <p:spTgt spid="9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3"/>
                                        </p:tgtEl>
                                        <p:attrNameLst>
                                          <p:attrName>style.visibility</p:attrName>
                                        </p:attrNameLst>
                                      </p:cBhvr>
                                      <p:to>
                                        <p:strVal val="visible"/>
                                      </p:to>
                                    </p:set>
                                    <p:animEffect transition="in" filter="fade">
                                      <p:cBhvr>
                                        <p:cTn id="38" dur="500"/>
                                        <p:tgtEl>
                                          <p:spTgt spid="113"/>
                                        </p:tgtEl>
                                      </p:cBhvr>
                                    </p:animEffect>
                                  </p:childTnLst>
                                </p:cTn>
                              </p:par>
                              <p:par>
                                <p:cTn id="39" presetID="10" presetClass="exit" presetSubtype="0" fill="hold" nodeType="withEffect">
                                  <p:stCondLst>
                                    <p:cond delay="0"/>
                                  </p:stCondLst>
                                  <p:childTnLst>
                                    <p:animEffect transition="out" filter="fade">
                                      <p:cBhvr>
                                        <p:cTn id="40" dur="500"/>
                                        <p:tgtEl>
                                          <p:spTgt spid="99"/>
                                        </p:tgtEl>
                                      </p:cBhvr>
                                    </p:animEffect>
                                    <p:set>
                                      <p:cBhvr>
                                        <p:cTn id="41" dur="1" fill="hold">
                                          <p:stCondLst>
                                            <p:cond delay="499"/>
                                          </p:stCondLst>
                                        </p:cTn>
                                        <p:tgtEl>
                                          <p:spTgt spid="99"/>
                                        </p:tgtEl>
                                        <p:attrNameLst>
                                          <p:attrName>style.visibility</p:attrName>
                                        </p:attrNameLst>
                                      </p:cBhvr>
                                      <p:to>
                                        <p:strVal val="hidden"/>
                                      </p:to>
                                    </p:set>
                                  </p:childTnLst>
                                </p:cTn>
                              </p:par>
                              <p:par>
                                <p:cTn id="42" presetID="45" presetClass="exit" presetSubtype="0" fill="hold" nodeType="withEffect">
                                  <p:stCondLst>
                                    <p:cond delay="0"/>
                                  </p:stCondLst>
                                  <p:childTnLst>
                                    <p:animEffect transition="out" filter="fade">
                                      <p:cBhvr>
                                        <p:cTn id="43" dur="500"/>
                                        <p:tgtEl>
                                          <p:spTgt spid="93"/>
                                        </p:tgtEl>
                                      </p:cBhvr>
                                    </p:animEffect>
                                    <p:anim calcmode="lin" valueType="num">
                                      <p:cBhvr>
                                        <p:cTn id="44" dur="500"/>
                                        <p:tgtEl>
                                          <p:spTgt spid="9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5" dur="500"/>
                                        <p:tgtEl>
                                          <p:spTgt spid="93"/>
                                        </p:tgtEl>
                                        <p:attrNameLst>
                                          <p:attrName>ppt_h</p:attrName>
                                        </p:attrNameLst>
                                      </p:cBhvr>
                                      <p:tavLst>
                                        <p:tav tm="0">
                                          <p:val>
                                            <p:strVal val="ppt_h"/>
                                          </p:val>
                                        </p:tav>
                                        <p:tav tm="100000">
                                          <p:val>
                                            <p:strVal val="ppt_h"/>
                                          </p:val>
                                        </p:tav>
                                      </p:tavLst>
                                    </p:anim>
                                    <p:set>
                                      <p:cBhvr>
                                        <p:cTn id="46" dur="1" fill="hold">
                                          <p:stCondLst>
                                            <p:cond delay="499"/>
                                          </p:stCondLst>
                                        </p:cTn>
                                        <p:tgtEl>
                                          <p:spTgt spid="93"/>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100"/>
                                        </p:tgtEl>
                                        <p:attrNameLst>
                                          <p:attrName>style.visibility</p:attrName>
                                        </p:attrNameLst>
                                      </p:cBhvr>
                                      <p:to>
                                        <p:strVal val="visible"/>
                                      </p:to>
                                    </p:set>
                                    <p:animEffect transition="in" filter="fade">
                                      <p:cBhvr>
                                        <p:cTn id="49" dur="500"/>
                                        <p:tgtEl>
                                          <p:spTgt spid="100"/>
                                        </p:tgtEl>
                                      </p:cBhvr>
                                    </p:animEffec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fade">
                                      <p:cBhvr>
                                        <p:cTn id="58" dur="500"/>
                                        <p:tgtEl>
                                          <p:spTgt spid="114"/>
                                        </p:tgtEl>
                                      </p:cBhvr>
                                    </p:animEffect>
                                  </p:childTnLst>
                                </p:cTn>
                              </p:par>
                              <p:par>
                                <p:cTn id="59" presetID="10" presetClass="exit" presetSubtype="0" fill="hold" nodeType="withEffect">
                                  <p:stCondLst>
                                    <p:cond delay="0"/>
                                  </p:stCondLst>
                                  <p:childTnLst>
                                    <p:animEffect transition="out" filter="fade">
                                      <p:cBhvr>
                                        <p:cTn id="60" dur="500"/>
                                        <p:tgtEl>
                                          <p:spTgt spid="100"/>
                                        </p:tgtEl>
                                      </p:cBhvr>
                                    </p:animEffect>
                                    <p:set>
                                      <p:cBhvr>
                                        <p:cTn id="61" dur="1" fill="hold">
                                          <p:stCondLst>
                                            <p:cond delay="499"/>
                                          </p:stCondLst>
                                        </p:cTn>
                                        <p:tgtEl>
                                          <p:spTgt spid="100"/>
                                        </p:tgtEl>
                                        <p:attrNameLst>
                                          <p:attrName>style.visibility</p:attrName>
                                        </p:attrNameLst>
                                      </p:cBhvr>
                                      <p:to>
                                        <p:strVal val="hidden"/>
                                      </p:to>
                                    </p:set>
                                  </p:childTnLst>
                                </p:cTn>
                              </p:par>
                              <p:par>
                                <p:cTn id="62" presetID="45" presetClass="exit" presetSubtype="0" fill="hold" nodeType="withEffect">
                                  <p:stCondLst>
                                    <p:cond delay="0"/>
                                  </p:stCondLst>
                                  <p:childTnLst>
                                    <p:animEffect transition="out" filter="fade">
                                      <p:cBhvr>
                                        <p:cTn id="63" dur="500"/>
                                        <p:tgtEl>
                                          <p:spTgt spid="94"/>
                                        </p:tgtEl>
                                      </p:cBhvr>
                                    </p:animEffect>
                                    <p:anim calcmode="lin" valueType="num">
                                      <p:cBhvr>
                                        <p:cTn id="64" dur="500"/>
                                        <p:tgtEl>
                                          <p:spTgt spid="9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5" dur="500"/>
                                        <p:tgtEl>
                                          <p:spTgt spid="94"/>
                                        </p:tgtEl>
                                        <p:attrNameLst>
                                          <p:attrName>ppt_h</p:attrName>
                                        </p:attrNameLst>
                                      </p:cBhvr>
                                      <p:tavLst>
                                        <p:tav tm="0">
                                          <p:val>
                                            <p:strVal val="ppt_h"/>
                                          </p:val>
                                        </p:tav>
                                        <p:tav tm="100000">
                                          <p:val>
                                            <p:strVal val="ppt_h"/>
                                          </p:val>
                                        </p:tav>
                                      </p:tavLst>
                                    </p:anim>
                                    <p:set>
                                      <p:cBhvr>
                                        <p:cTn id="66" dur="1" fill="hold">
                                          <p:stCondLst>
                                            <p:cond delay="499"/>
                                          </p:stCondLst>
                                        </p:cTn>
                                        <p:tgtEl>
                                          <p:spTgt spid="94"/>
                                        </p:tgtEl>
                                        <p:attrNameLst>
                                          <p:attrName>style.visibility</p:attrName>
                                        </p:attrNameLst>
                                      </p:cBhvr>
                                      <p:to>
                                        <p:strVal val="hidden"/>
                                      </p:to>
                                    </p:set>
                                  </p:childTnLst>
                                </p:cTn>
                              </p:par>
                              <p:par>
                                <p:cTn id="67" presetID="10" presetClass="entr" presetSubtype="0" fill="hold" nodeType="withEffect">
                                  <p:stCondLst>
                                    <p:cond delay="0"/>
                                  </p:stCondLst>
                                  <p:childTnLst>
                                    <p:set>
                                      <p:cBhvr>
                                        <p:cTn id="68" dur="1" fill="hold">
                                          <p:stCondLst>
                                            <p:cond delay="0"/>
                                          </p:stCondLst>
                                        </p:cTn>
                                        <p:tgtEl>
                                          <p:spTgt spid="101"/>
                                        </p:tgtEl>
                                        <p:attrNameLst>
                                          <p:attrName>style.visibility</p:attrName>
                                        </p:attrNameLst>
                                      </p:cBhvr>
                                      <p:to>
                                        <p:strVal val="visible"/>
                                      </p:to>
                                    </p:set>
                                    <p:animEffect transition="in" filter="fade">
                                      <p:cBhvr>
                                        <p:cTn id="69" dur="500"/>
                                        <p:tgtEl>
                                          <p:spTgt spid="101"/>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500"/>
                                        <p:tgtEl>
                                          <p:spTgt spid="9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fade">
                                      <p:cBhvr>
                                        <p:cTn id="78" dur="500"/>
                                        <p:tgtEl>
                                          <p:spTgt spid="115"/>
                                        </p:tgtEl>
                                      </p:cBhvr>
                                    </p:animEffect>
                                  </p:childTnLst>
                                </p:cTn>
                              </p:par>
                              <p:par>
                                <p:cTn id="79" presetID="10" presetClass="exit" presetSubtype="0" fill="hold" nodeType="withEffect">
                                  <p:stCondLst>
                                    <p:cond delay="0"/>
                                  </p:stCondLst>
                                  <p:childTnLst>
                                    <p:animEffect transition="out" filter="fade">
                                      <p:cBhvr>
                                        <p:cTn id="80" dur="500"/>
                                        <p:tgtEl>
                                          <p:spTgt spid="101"/>
                                        </p:tgtEl>
                                      </p:cBhvr>
                                    </p:animEffect>
                                    <p:set>
                                      <p:cBhvr>
                                        <p:cTn id="81" dur="1" fill="hold">
                                          <p:stCondLst>
                                            <p:cond delay="499"/>
                                          </p:stCondLst>
                                        </p:cTn>
                                        <p:tgtEl>
                                          <p:spTgt spid="101"/>
                                        </p:tgtEl>
                                        <p:attrNameLst>
                                          <p:attrName>style.visibility</p:attrName>
                                        </p:attrNameLst>
                                      </p:cBhvr>
                                      <p:to>
                                        <p:strVal val="hidden"/>
                                      </p:to>
                                    </p:set>
                                  </p:childTnLst>
                                </p:cTn>
                              </p:par>
                              <p:par>
                                <p:cTn id="82" presetID="45" presetClass="exit" presetSubtype="0" fill="hold" nodeType="withEffect">
                                  <p:stCondLst>
                                    <p:cond delay="0"/>
                                  </p:stCondLst>
                                  <p:childTnLst>
                                    <p:animEffect transition="out" filter="fade">
                                      <p:cBhvr>
                                        <p:cTn id="83" dur="500"/>
                                        <p:tgtEl>
                                          <p:spTgt spid="95"/>
                                        </p:tgtEl>
                                      </p:cBhvr>
                                    </p:animEffect>
                                    <p:anim calcmode="lin" valueType="num">
                                      <p:cBhvr>
                                        <p:cTn id="84" dur="500"/>
                                        <p:tgtEl>
                                          <p:spTgt spid="9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5" dur="500"/>
                                        <p:tgtEl>
                                          <p:spTgt spid="95"/>
                                        </p:tgtEl>
                                        <p:attrNameLst>
                                          <p:attrName>ppt_h</p:attrName>
                                        </p:attrNameLst>
                                      </p:cBhvr>
                                      <p:tavLst>
                                        <p:tav tm="0">
                                          <p:val>
                                            <p:strVal val="ppt_h"/>
                                          </p:val>
                                        </p:tav>
                                        <p:tav tm="100000">
                                          <p:val>
                                            <p:strVal val="ppt_h"/>
                                          </p:val>
                                        </p:tav>
                                      </p:tavLst>
                                    </p:anim>
                                    <p:set>
                                      <p:cBhvr>
                                        <p:cTn id="86" dur="1" fill="hold">
                                          <p:stCondLst>
                                            <p:cond delay="499"/>
                                          </p:stCondLst>
                                        </p:cTn>
                                        <p:tgtEl>
                                          <p:spTgt spid="95"/>
                                        </p:tgtEl>
                                        <p:attrNameLst>
                                          <p:attrName>style.visibility</p:attrName>
                                        </p:attrNameLst>
                                      </p:cBhvr>
                                      <p:to>
                                        <p:strVal val="hidden"/>
                                      </p:to>
                                    </p:set>
                                  </p:childTnLst>
                                </p:cTn>
                              </p:par>
                              <p:par>
                                <p:cTn id="87" presetID="10" presetClass="entr" presetSubtype="0" fill="hold" nodeType="withEffect">
                                  <p:stCondLst>
                                    <p:cond delay="0"/>
                                  </p:stCondLst>
                                  <p:childTnLst>
                                    <p:set>
                                      <p:cBhvr>
                                        <p:cTn id="88" dur="1" fill="hold">
                                          <p:stCondLst>
                                            <p:cond delay="0"/>
                                          </p:stCondLst>
                                        </p:cTn>
                                        <p:tgtEl>
                                          <p:spTgt spid="102"/>
                                        </p:tgtEl>
                                        <p:attrNameLst>
                                          <p:attrName>style.visibility</p:attrName>
                                        </p:attrNameLst>
                                      </p:cBhvr>
                                      <p:to>
                                        <p:strVal val="visible"/>
                                      </p:to>
                                    </p:set>
                                    <p:animEffect transition="in" filter="fade">
                                      <p:cBhvr>
                                        <p:cTn id="89" dur="500"/>
                                        <p:tgtEl>
                                          <p:spTgt spid="102"/>
                                        </p:tgtEl>
                                      </p:cBhvr>
                                    </p:animEffect>
                                  </p:childTnLst>
                                </p:cTn>
                              </p:par>
                            </p:childTnLst>
                          </p:cTn>
                        </p:par>
                        <p:par>
                          <p:cTn id="90" fill="hold">
                            <p:stCondLst>
                              <p:cond delay="500"/>
                            </p:stCondLst>
                            <p:childTnLst>
                              <p:par>
                                <p:cTn id="91" presetID="10" presetClass="entr" presetSubtype="0" fill="hold" nodeType="after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500"/>
                                        <p:tgtEl>
                                          <p:spTgt spid="96"/>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116"/>
                                        </p:tgtEl>
                                        <p:attrNameLst>
                                          <p:attrName>style.visibility</p:attrName>
                                        </p:attrNameLst>
                                      </p:cBhvr>
                                      <p:to>
                                        <p:strVal val="visible"/>
                                      </p:to>
                                    </p:set>
                                    <p:animEffect transition="in" filter="fade">
                                      <p:cBhvr>
                                        <p:cTn id="98" dur="500"/>
                                        <p:tgtEl>
                                          <p:spTgt spid="116"/>
                                        </p:tgtEl>
                                      </p:cBhvr>
                                    </p:animEffect>
                                  </p:childTnLst>
                                </p:cTn>
                              </p:par>
                              <p:par>
                                <p:cTn id="99" presetID="10" presetClass="exit" presetSubtype="0" fill="hold" nodeType="withEffect">
                                  <p:stCondLst>
                                    <p:cond delay="0"/>
                                  </p:stCondLst>
                                  <p:childTnLst>
                                    <p:animEffect transition="out" filter="fade">
                                      <p:cBhvr>
                                        <p:cTn id="100" dur="500"/>
                                        <p:tgtEl>
                                          <p:spTgt spid="102"/>
                                        </p:tgtEl>
                                      </p:cBhvr>
                                    </p:animEffect>
                                    <p:set>
                                      <p:cBhvr>
                                        <p:cTn id="101" dur="1" fill="hold">
                                          <p:stCondLst>
                                            <p:cond delay="499"/>
                                          </p:stCondLst>
                                        </p:cTn>
                                        <p:tgtEl>
                                          <p:spTgt spid="102"/>
                                        </p:tgtEl>
                                        <p:attrNameLst>
                                          <p:attrName>style.visibility</p:attrName>
                                        </p:attrNameLst>
                                      </p:cBhvr>
                                      <p:to>
                                        <p:strVal val="hidden"/>
                                      </p:to>
                                    </p:set>
                                  </p:childTnLst>
                                </p:cTn>
                              </p:par>
                              <p:par>
                                <p:cTn id="102" presetID="45" presetClass="exit" presetSubtype="0" fill="hold" nodeType="withEffect">
                                  <p:stCondLst>
                                    <p:cond delay="0"/>
                                  </p:stCondLst>
                                  <p:childTnLst>
                                    <p:animEffect transition="out" filter="fade">
                                      <p:cBhvr>
                                        <p:cTn id="103" dur="500"/>
                                        <p:tgtEl>
                                          <p:spTgt spid="96"/>
                                        </p:tgtEl>
                                      </p:cBhvr>
                                    </p:animEffect>
                                    <p:anim calcmode="lin" valueType="num">
                                      <p:cBhvr>
                                        <p:cTn id="104" dur="500"/>
                                        <p:tgtEl>
                                          <p:spTgt spid="9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5" dur="500"/>
                                        <p:tgtEl>
                                          <p:spTgt spid="96"/>
                                        </p:tgtEl>
                                        <p:attrNameLst>
                                          <p:attrName>ppt_h</p:attrName>
                                        </p:attrNameLst>
                                      </p:cBhvr>
                                      <p:tavLst>
                                        <p:tav tm="0">
                                          <p:val>
                                            <p:strVal val="ppt_h"/>
                                          </p:val>
                                        </p:tav>
                                        <p:tav tm="100000">
                                          <p:val>
                                            <p:strVal val="ppt_h"/>
                                          </p:val>
                                        </p:tav>
                                      </p:tavLst>
                                    </p:anim>
                                    <p:set>
                                      <p:cBhvr>
                                        <p:cTn id="106" dur="1" fill="hold">
                                          <p:stCondLst>
                                            <p:cond delay="499"/>
                                          </p:stCondLst>
                                        </p:cTn>
                                        <p:tgtEl>
                                          <p:spTgt spid="96"/>
                                        </p:tgtEl>
                                        <p:attrNameLst>
                                          <p:attrName>style.visibility</p:attrName>
                                        </p:attrNameLst>
                                      </p:cBhvr>
                                      <p:to>
                                        <p:strVal val="hidden"/>
                                      </p:to>
                                    </p:set>
                                  </p:childTnLst>
                                </p:cTn>
                              </p:par>
                              <p:par>
                                <p:cTn id="107" presetID="10" presetClass="entr" presetSubtype="0" fill="hold" nodeType="withEffect">
                                  <p:stCondLst>
                                    <p:cond delay="0"/>
                                  </p:stCondLst>
                                  <p:childTnLst>
                                    <p:set>
                                      <p:cBhvr>
                                        <p:cTn id="108" dur="1" fill="hold">
                                          <p:stCondLst>
                                            <p:cond delay="0"/>
                                          </p:stCondLst>
                                        </p:cTn>
                                        <p:tgtEl>
                                          <p:spTgt spid="103"/>
                                        </p:tgtEl>
                                        <p:attrNameLst>
                                          <p:attrName>style.visibility</p:attrName>
                                        </p:attrNameLst>
                                      </p:cBhvr>
                                      <p:to>
                                        <p:strVal val="visible"/>
                                      </p:to>
                                    </p:set>
                                    <p:animEffect transition="in" filter="fade">
                                      <p:cBhvr>
                                        <p:cTn id="109" dur="500"/>
                                        <p:tgtEl>
                                          <p:spTgt spid="103"/>
                                        </p:tgtEl>
                                      </p:cBhvr>
                                    </p:animEffect>
                                  </p:childTnLst>
                                </p:cTn>
                              </p:par>
                            </p:childTnLst>
                          </p:cTn>
                        </p:par>
                        <p:par>
                          <p:cTn id="110" fill="hold">
                            <p:stCondLst>
                              <p:cond delay="500"/>
                            </p:stCondLst>
                            <p:childTnLst>
                              <p:par>
                                <p:cTn id="111" presetID="10" presetClass="entr" presetSubtype="0" fill="hold" nodeType="afterEffect">
                                  <p:stCondLst>
                                    <p:cond delay="0"/>
                                  </p:stCondLst>
                                  <p:childTnLst>
                                    <p:set>
                                      <p:cBhvr>
                                        <p:cTn id="112" dur="1" fill="hold">
                                          <p:stCondLst>
                                            <p:cond delay="0"/>
                                          </p:stCondLst>
                                        </p:cTn>
                                        <p:tgtEl>
                                          <p:spTgt spid="97"/>
                                        </p:tgtEl>
                                        <p:attrNameLst>
                                          <p:attrName>style.visibility</p:attrName>
                                        </p:attrNameLst>
                                      </p:cBhvr>
                                      <p:to>
                                        <p:strVal val="visible"/>
                                      </p:to>
                                    </p:set>
                                    <p:animEffect transition="in" filter="fade">
                                      <p:cBhvr>
                                        <p:cTn id="113"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sp>
        <p:nvSpPr>
          <p:cNvPr id="9007" name="Logo Card"/>
          <p:cNvSpPr/>
          <p:nvPr/>
        </p:nvSpPr>
        <p:spPr>
          <a:xfrm>
            <a:off x="4160520" y="1783080"/>
            <a:ext cx="7635240" cy="4434840"/>
          </a:xfrm>
          <a:prstGeom prst="roundRect">
            <a:avLst>
              <a:gd name="adj" fmla="val 7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9005" name="Header Band"/>
          <p:cNvSpPr/>
          <p:nvPr/>
        </p:nvSpPr>
        <p:spPr>
          <a:xfrm>
            <a:off x="0" y="0"/>
            <a:ext cx="12191695" cy="1463040"/>
          </a:xfrm>
          <a:prstGeom prst="rect">
            <a:avLst/>
          </a:prstGeom>
          <a:solidFill>
            <a:srgbClr val="002855"/>
          </a:solidFill>
          <a:ln>
            <a:noFill/>
          </a:ln>
        </p:spPr>
        <p:txBody>
          <a:bodyPr/>
          <a:lstStyle/>
          <a:p>
            <a:endParaRPr lang="en-US"/>
          </a:p>
        </p:txBody>
      </p:sp>
      <p:pic>
        <p:nvPicPr>
          <p:cNvPr id="4" name="TextBox 3"/>
          <p:cNvPicPr>
            <a:picLocks noChangeAspect="1"/>
          </p:cNvPicPr>
          <p:nvPr/>
        </p:nvPicPr>
        <p:blipFill>
          <a:blip r:embed="rId4"/>
          <a:stretch>
            <a:fillRect/>
          </a:stretch>
        </p:blipFill>
        <p:spPr>
          <a:xfrm>
            <a:off x="541324" y="566928"/>
            <a:ext cx="11097158" cy="446227"/>
          </a:xfrm>
          <a:prstGeom prst="rect">
            <a:avLst/>
          </a:prstGeom>
        </p:spPr>
      </p:pic>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5"/>
          <a:stretch>
            <a:fillRect/>
          </a:stretch>
        </p:blipFill>
        <p:spPr>
          <a:xfrm rot="16200000">
            <a:off x="-3155845" y="-356"/>
            <a:ext cx="3562350" cy="1104900"/>
          </a:xfrm>
          <a:prstGeom prst="rect">
            <a:avLst/>
          </a:prstGeom>
        </p:spPr>
      </p:pic>
      <p:pic>
        <p:nvPicPr>
          <p:cNvPr id="21" name="TextBox 20"/>
          <p:cNvPicPr>
            <a:picLocks noChangeAspect="1"/>
          </p:cNvPicPr>
          <p:nvPr/>
        </p:nvPicPr>
        <p:blipFill>
          <a:blip r:embed="rId6"/>
          <a:stretch>
            <a:fillRect/>
          </a:stretch>
        </p:blipFill>
        <p:spPr>
          <a:xfrm>
            <a:off x="3350361" y="1082649"/>
            <a:ext cx="5486400" cy="201168"/>
          </a:xfrm>
          <a:prstGeom prst="rect">
            <a:avLst/>
          </a:prstGeom>
        </p:spPr>
      </p:pic>
      <p:sp>
        <p:nvSpPr>
          <p:cNvPr id="2" name="Up Arrow 1">
            <a:extLst>
              <a:ext uri="{FF2B5EF4-FFF2-40B4-BE49-F238E27FC236}">
                <a16:creationId xmlns:a16="http://schemas.microsoft.com/office/drawing/2014/main" id="{C615475A-531A-ECFE-6CB2-E8B15D2B6C91}"/>
              </a:ext>
            </a:extLst>
          </p:cNvPr>
          <p:cNvSpPr/>
          <p:nvPr/>
        </p:nvSpPr>
        <p:spPr>
          <a:xfrm>
            <a:off x="1209223" y="3751360"/>
            <a:ext cx="2286000" cy="4021040"/>
          </a:xfrm>
          <a:prstGeom prst="upArrow">
            <a:avLst>
              <a:gd name="adj1" fmla="val 67647"/>
              <a:gd name="adj2" fmla="val 50000"/>
            </a:avLst>
          </a:prstGeom>
          <a:solidFill>
            <a:srgbClr val="78BE2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6" name="Rectangle 5">
            <a:extLst>
              <a:ext uri="{FF2B5EF4-FFF2-40B4-BE49-F238E27FC236}">
                <a16:creationId xmlns:a16="http://schemas.microsoft.com/office/drawing/2014/main" id="{068F6B7C-1E87-CD69-DACE-01BD997747F7}"/>
              </a:ext>
            </a:extLst>
          </p:cNvPr>
          <p:cNvSpPr/>
          <p:nvPr/>
        </p:nvSpPr>
        <p:spPr>
          <a:xfrm>
            <a:off x="0" y="5652951"/>
            <a:ext cx="4069080" cy="1190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12" name="TextBox 11"/>
          <p:cNvPicPr>
            <a:picLocks noChangeAspect="1"/>
          </p:cNvPicPr>
          <p:nvPr/>
        </p:nvPicPr>
        <p:blipFill>
          <a:blip r:embed="rId7"/>
          <a:stretch>
            <a:fillRect/>
          </a:stretch>
        </p:blipFill>
        <p:spPr>
          <a:xfrm>
            <a:off x="4429353" y="6437376"/>
            <a:ext cx="3313785" cy="142646"/>
          </a:xfrm>
          <a:prstGeom prst="rect">
            <a:avLst/>
          </a:prstGeom>
        </p:spPr>
      </p:pic>
      <p:pic>
        <p:nvPicPr>
          <p:cNvPr id="7" name="TextBox 6"/>
          <p:cNvPicPr>
            <a:picLocks noChangeAspect="1"/>
          </p:cNvPicPr>
          <p:nvPr/>
        </p:nvPicPr>
        <p:blipFill>
          <a:blip r:embed="rId8"/>
          <a:stretch>
            <a:fillRect/>
          </a:stretch>
        </p:blipFill>
        <p:spPr>
          <a:xfrm>
            <a:off x="1982419" y="4970678"/>
            <a:ext cx="738835" cy="409651"/>
          </a:xfrm>
          <a:prstGeom prst="rect">
            <a:avLst/>
          </a:prstGeom>
        </p:spPr>
      </p:pic>
      <p:pic>
        <p:nvPicPr>
          <p:cNvPr id="8" name="TextBox 7"/>
          <p:cNvPicPr>
            <a:picLocks noChangeAspect="1"/>
          </p:cNvPicPr>
          <p:nvPr/>
        </p:nvPicPr>
        <p:blipFill>
          <a:blip r:embed="rId9"/>
          <a:stretch>
            <a:fillRect/>
          </a:stretch>
        </p:blipFill>
        <p:spPr>
          <a:xfrm>
            <a:off x="1276502" y="2348179"/>
            <a:ext cx="2289657" cy="870508"/>
          </a:xfrm>
          <a:prstGeom prst="rect">
            <a:avLst/>
          </a:prstGeom>
        </p:spPr>
      </p:pic>
      <p:pic>
        <p:nvPicPr>
          <p:cNvPr id="10" name="Picture 9" descr="A blue and black logo&#10;&#10;Description automatically generated">
            <a:extLst>
              <a:ext uri="{FF2B5EF4-FFF2-40B4-BE49-F238E27FC236}">
                <a16:creationId xmlns:a16="http://schemas.microsoft.com/office/drawing/2014/main" id="{3A45390A-ACC1-91CB-7CFC-63381C3C7205}"/>
              </a:ext>
            </a:extLst>
          </p:cNvPr>
          <p:cNvPicPr>
            <a:picLocks noChangeAspect="1"/>
          </p:cNvPicPr>
          <p:nvPr/>
        </p:nvPicPr>
        <p:blipFill>
          <a:blip r:embed="rId10"/>
          <a:stretch>
            <a:fillRect/>
          </a:stretch>
        </p:blipFill>
        <p:spPr>
          <a:xfrm>
            <a:off x="7690183" y="5711222"/>
            <a:ext cx="1517972" cy="278157"/>
          </a:xfrm>
          <a:prstGeom prst="rect">
            <a:avLst/>
          </a:prstGeom>
        </p:spPr>
      </p:pic>
      <p:pic>
        <p:nvPicPr>
          <p:cNvPr id="11" name="Picture 10" descr="A purple logo with black background&#10;&#10;Description automatically generated">
            <a:extLst>
              <a:ext uri="{FF2B5EF4-FFF2-40B4-BE49-F238E27FC236}">
                <a16:creationId xmlns:a16="http://schemas.microsoft.com/office/drawing/2014/main" id="{B4E688DA-C90E-6599-6293-1E457FEC42C8}"/>
              </a:ext>
            </a:extLst>
          </p:cNvPr>
          <p:cNvPicPr>
            <a:picLocks noChangeAspect="1"/>
          </p:cNvPicPr>
          <p:nvPr/>
        </p:nvPicPr>
        <p:blipFill>
          <a:blip r:embed="rId11"/>
          <a:stretch>
            <a:fillRect/>
          </a:stretch>
        </p:blipFill>
        <p:spPr>
          <a:xfrm rot="21185880">
            <a:off x="6458695" y="2870614"/>
            <a:ext cx="1108105" cy="689040"/>
          </a:xfrm>
          <a:prstGeom prst="rect">
            <a:avLst/>
          </a:prstGeom>
        </p:spPr>
      </p:pic>
      <p:pic>
        <p:nvPicPr>
          <p:cNvPr id="14" name="Picture 13" descr="DingoBlu Financial">
            <a:extLst>
              <a:ext uri="{FF2B5EF4-FFF2-40B4-BE49-F238E27FC236}">
                <a16:creationId xmlns:a16="http://schemas.microsoft.com/office/drawing/2014/main" id="{0FB7BB4D-D6D8-26EA-C5AA-A1B2CDAC1822}"/>
              </a:ext>
            </a:extLst>
          </p:cNvPr>
          <p:cNvPicPr>
            <a:picLocks noChangeAspect="1"/>
          </p:cNvPicPr>
          <p:nvPr/>
        </p:nvPicPr>
        <p:blipFill>
          <a:blip r:embed="rId12"/>
          <a:stretch>
            <a:fillRect/>
          </a:stretch>
        </p:blipFill>
        <p:spPr>
          <a:xfrm>
            <a:off x="4598517" y="4972390"/>
            <a:ext cx="1488186" cy="397203"/>
          </a:xfrm>
          <a:prstGeom prst="rect">
            <a:avLst/>
          </a:prstGeom>
        </p:spPr>
      </p:pic>
      <p:pic>
        <p:nvPicPr>
          <p:cNvPr id="15" name="Picture 14" descr="A blue and black logo&#10;&#10;Description automatically generated">
            <a:extLst>
              <a:ext uri="{FF2B5EF4-FFF2-40B4-BE49-F238E27FC236}">
                <a16:creationId xmlns:a16="http://schemas.microsoft.com/office/drawing/2014/main" id="{FC51837C-05FB-1026-7883-46F2D8775CFE}"/>
              </a:ext>
            </a:extLst>
          </p:cNvPr>
          <p:cNvPicPr>
            <a:picLocks noChangeAspect="1"/>
          </p:cNvPicPr>
          <p:nvPr/>
        </p:nvPicPr>
        <p:blipFill>
          <a:blip r:embed="rId13"/>
          <a:stretch>
            <a:fillRect/>
          </a:stretch>
        </p:blipFill>
        <p:spPr>
          <a:xfrm>
            <a:off x="8146661" y="2884489"/>
            <a:ext cx="1654247" cy="435067"/>
          </a:xfrm>
          <a:prstGeom prst="rect">
            <a:avLst/>
          </a:prstGeom>
        </p:spPr>
      </p:pic>
      <p:pic>
        <p:nvPicPr>
          <p:cNvPr id="18" name="Picture 17" descr="A logo with a black background&#10;&#10;Description automatically generated">
            <a:extLst>
              <a:ext uri="{FF2B5EF4-FFF2-40B4-BE49-F238E27FC236}">
                <a16:creationId xmlns:a16="http://schemas.microsoft.com/office/drawing/2014/main" id="{04C3BA1B-FA74-6DA3-DAF4-2B99D69A8587}"/>
              </a:ext>
            </a:extLst>
          </p:cNvPr>
          <p:cNvPicPr>
            <a:picLocks noChangeAspect="1"/>
          </p:cNvPicPr>
          <p:nvPr/>
        </p:nvPicPr>
        <p:blipFill>
          <a:blip r:embed="rId14"/>
          <a:stretch>
            <a:fillRect/>
          </a:stretch>
        </p:blipFill>
        <p:spPr>
          <a:xfrm rot="258075">
            <a:off x="9938552" y="5035055"/>
            <a:ext cx="1635701" cy="722752"/>
          </a:xfrm>
          <a:prstGeom prst="rect">
            <a:avLst/>
          </a:prstGeom>
        </p:spPr>
      </p:pic>
      <p:pic>
        <p:nvPicPr>
          <p:cNvPr id="28" name="Picture 27" descr="A close-up of a logo&#10;&#10;Description automatically generated">
            <a:extLst>
              <a:ext uri="{FF2B5EF4-FFF2-40B4-BE49-F238E27FC236}">
                <a16:creationId xmlns:a16="http://schemas.microsoft.com/office/drawing/2014/main" id="{4434BFA5-D6E4-ADDB-F8C4-C8BA2E612ED3}"/>
              </a:ext>
            </a:extLst>
          </p:cNvPr>
          <p:cNvPicPr>
            <a:picLocks noChangeAspect="1"/>
          </p:cNvPicPr>
          <p:nvPr/>
        </p:nvPicPr>
        <p:blipFill>
          <a:blip r:embed="rId15"/>
          <a:stretch>
            <a:fillRect/>
          </a:stretch>
        </p:blipFill>
        <p:spPr>
          <a:xfrm rot="631060">
            <a:off x="7445851" y="2105919"/>
            <a:ext cx="1401621" cy="398060"/>
          </a:xfrm>
          <a:prstGeom prst="rect">
            <a:avLst/>
          </a:prstGeom>
        </p:spPr>
      </p:pic>
      <p:pic>
        <p:nvPicPr>
          <p:cNvPr id="30" name="Picture 29" descr="DingoBlu Financial">
            <a:extLst>
              <a:ext uri="{FF2B5EF4-FFF2-40B4-BE49-F238E27FC236}">
                <a16:creationId xmlns:a16="http://schemas.microsoft.com/office/drawing/2014/main" id="{DF26E4C4-8B72-10D9-A7E4-FA396B90849F}"/>
              </a:ext>
            </a:extLst>
          </p:cNvPr>
          <p:cNvPicPr>
            <a:picLocks noChangeAspect="1"/>
          </p:cNvPicPr>
          <p:nvPr/>
        </p:nvPicPr>
        <p:blipFill>
          <a:blip r:embed="rId12"/>
          <a:stretch>
            <a:fillRect/>
          </a:stretch>
        </p:blipFill>
        <p:spPr>
          <a:xfrm rot="21068490">
            <a:off x="8823684" y="3596658"/>
            <a:ext cx="1488186" cy="397203"/>
          </a:xfrm>
          <a:prstGeom prst="rect">
            <a:avLst/>
          </a:prstGeom>
        </p:spPr>
      </p:pic>
      <p:pic>
        <p:nvPicPr>
          <p:cNvPr id="31" name="Picture 30" descr="DingoBlu Financial">
            <a:extLst>
              <a:ext uri="{FF2B5EF4-FFF2-40B4-BE49-F238E27FC236}">
                <a16:creationId xmlns:a16="http://schemas.microsoft.com/office/drawing/2014/main" id="{E940DCF3-E734-D91C-F13F-A354C79685AF}"/>
              </a:ext>
            </a:extLst>
          </p:cNvPr>
          <p:cNvPicPr>
            <a:picLocks noChangeAspect="1"/>
          </p:cNvPicPr>
          <p:nvPr/>
        </p:nvPicPr>
        <p:blipFill>
          <a:blip r:embed="rId12"/>
          <a:stretch>
            <a:fillRect/>
          </a:stretch>
        </p:blipFill>
        <p:spPr>
          <a:xfrm rot="444438">
            <a:off x="7560904" y="4835854"/>
            <a:ext cx="1488186" cy="397203"/>
          </a:xfrm>
          <a:prstGeom prst="rect">
            <a:avLst/>
          </a:prstGeom>
        </p:spPr>
      </p:pic>
      <p:pic>
        <p:nvPicPr>
          <p:cNvPr id="33" name="Picture 32" descr="DingoBlu Financial">
            <a:extLst>
              <a:ext uri="{FF2B5EF4-FFF2-40B4-BE49-F238E27FC236}">
                <a16:creationId xmlns:a16="http://schemas.microsoft.com/office/drawing/2014/main" id="{5F817ECE-3A97-6FC4-5467-FBB5C3BE3ECD}"/>
              </a:ext>
            </a:extLst>
          </p:cNvPr>
          <p:cNvPicPr>
            <a:picLocks noChangeAspect="1"/>
          </p:cNvPicPr>
          <p:nvPr/>
        </p:nvPicPr>
        <p:blipFill>
          <a:blip r:embed="rId12"/>
          <a:stretch>
            <a:fillRect/>
          </a:stretch>
        </p:blipFill>
        <p:spPr>
          <a:xfrm rot="20947275">
            <a:off x="5370113" y="1924043"/>
            <a:ext cx="1488186" cy="397203"/>
          </a:xfrm>
          <a:prstGeom prst="rect">
            <a:avLst/>
          </a:prstGeom>
        </p:spPr>
      </p:pic>
      <p:pic>
        <p:nvPicPr>
          <p:cNvPr id="34" name="Picture 33" descr="A purple logo with black background&#10;&#10;Description automatically generated">
            <a:extLst>
              <a:ext uri="{FF2B5EF4-FFF2-40B4-BE49-F238E27FC236}">
                <a16:creationId xmlns:a16="http://schemas.microsoft.com/office/drawing/2014/main" id="{9939FBC2-B828-121A-B8A9-C8B90E1A2B78}"/>
              </a:ext>
            </a:extLst>
          </p:cNvPr>
          <p:cNvPicPr>
            <a:picLocks noChangeAspect="1"/>
          </p:cNvPicPr>
          <p:nvPr/>
        </p:nvPicPr>
        <p:blipFill>
          <a:blip r:embed="rId11"/>
          <a:stretch>
            <a:fillRect/>
          </a:stretch>
        </p:blipFill>
        <p:spPr>
          <a:xfrm>
            <a:off x="10142341" y="2756389"/>
            <a:ext cx="1108105" cy="689040"/>
          </a:xfrm>
          <a:prstGeom prst="rect">
            <a:avLst/>
          </a:prstGeom>
        </p:spPr>
      </p:pic>
      <p:pic>
        <p:nvPicPr>
          <p:cNvPr id="35" name="Picture 34" descr="A close up of a logo&#10;&#10;Description automatically generated">
            <a:extLst>
              <a:ext uri="{FF2B5EF4-FFF2-40B4-BE49-F238E27FC236}">
                <a16:creationId xmlns:a16="http://schemas.microsoft.com/office/drawing/2014/main" id="{B21793FF-2AA8-4A15-3A9B-DF5DAC0AB856}"/>
              </a:ext>
            </a:extLst>
          </p:cNvPr>
          <p:cNvPicPr>
            <a:picLocks noChangeAspect="1"/>
          </p:cNvPicPr>
          <p:nvPr/>
        </p:nvPicPr>
        <p:blipFill>
          <a:blip r:embed="rId16"/>
          <a:stretch>
            <a:fillRect/>
          </a:stretch>
        </p:blipFill>
        <p:spPr>
          <a:xfrm rot="21100843">
            <a:off x="9670936" y="4210882"/>
            <a:ext cx="1790241" cy="411799"/>
          </a:xfrm>
          <a:prstGeom prst="rect">
            <a:avLst/>
          </a:prstGeom>
        </p:spPr>
      </p:pic>
      <p:pic>
        <p:nvPicPr>
          <p:cNvPr id="36" name="Picture 35" descr="A blue and black logo&#10;&#10;Description automatically generated">
            <a:extLst>
              <a:ext uri="{FF2B5EF4-FFF2-40B4-BE49-F238E27FC236}">
                <a16:creationId xmlns:a16="http://schemas.microsoft.com/office/drawing/2014/main" id="{3DD153C4-C543-3139-479E-99CAE4D66917}"/>
              </a:ext>
            </a:extLst>
          </p:cNvPr>
          <p:cNvPicPr>
            <a:picLocks noChangeAspect="1"/>
          </p:cNvPicPr>
          <p:nvPr/>
        </p:nvPicPr>
        <p:blipFill>
          <a:blip r:embed="rId13"/>
          <a:stretch>
            <a:fillRect/>
          </a:stretch>
        </p:blipFill>
        <p:spPr>
          <a:xfrm rot="21363440">
            <a:off x="4717446" y="3962917"/>
            <a:ext cx="1654247" cy="435067"/>
          </a:xfrm>
          <a:prstGeom prst="rect">
            <a:avLst/>
          </a:prstGeom>
        </p:spPr>
      </p:pic>
      <p:pic>
        <p:nvPicPr>
          <p:cNvPr id="38" name="Picture 37" descr="A logo with a black background&#10;&#10;Description automatically generated">
            <a:extLst>
              <a:ext uri="{FF2B5EF4-FFF2-40B4-BE49-F238E27FC236}">
                <a16:creationId xmlns:a16="http://schemas.microsoft.com/office/drawing/2014/main" id="{C29883A3-F076-8EC1-17A0-7871849C53A0}"/>
              </a:ext>
            </a:extLst>
          </p:cNvPr>
          <p:cNvPicPr>
            <a:picLocks noChangeAspect="1"/>
          </p:cNvPicPr>
          <p:nvPr/>
        </p:nvPicPr>
        <p:blipFill>
          <a:blip r:embed="rId14"/>
          <a:stretch>
            <a:fillRect/>
          </a:stretch>
        </p:blipFill>
        <p:spPr>
          <a:xfrm>
            <a:off x="4405153" y="2819081"/>
            <a:ext cx="1635701" cy="722752"/>
          </a:xfrm>
          <a:prstGeom prst="rect">
            <a:avLst/>
          </a:prstGeom>
        </p:spPr>
      </p:pic>
      <p:pic>
        <p:nvPicPr>
          <p:cNvPr id="41" name="Picture 40" descr="A close-up of a logo&#10;&#10;Description automatically generated">
            <a:extLst>
              <a:ext uri="{FF2B5EF4-FFF2-40B4-BE49-F238E27FC236}">
                <a16:creationId xmlns:a16="http://schemas.microsoft.com/office/drawing/2014/main" id="{985500F9-7813-B663-DE82-617DC064B339}"/>
              </a:ext>
            </a:extLst>
          </p:cNvPr>
          <p:cNvPicPr>
            <a:picLocks noChangeAspect="1"/>
          </p:cNvPicPr>
          <p:nvPr/>
        </p:nvPicPr>
        <p:blipFill>
          <a:blip r:embed="rId15"/>
          <a:stretch>
            <a:fillRect/>
          </a:stretch>
        </p:blipFill>
        <p:spPr>
          <a:xfrm>
            <a:off x="6903376" y="4099228"/>
            <a:ext cx="1401621" cy="398060"/>
          </a:xfrm>
          <a:prstGeom prst="rect">
            <a:avLst/>
          </a:prstGeom>
        </p:spPr>
      </p:pic>
      <p:pic>
        <p:nvPicPr>
          <p:cNvPr id="42" name="Picture 41" descr="A blue and black logo&#10;&#10;Description automatically generated">
            <a:extLst>
              <a:ext uri="{FF2B5EF4-FFF2-40B4-BE49-F238E27FC236}">
                <a16:creationId xmlns:a16="http://schemas.microsoft.com/office/drawing/2014/main" id="{58A6AFF9-6C68-EAD8-CA21-0B7FFAE51D16}"/>
              </a:ext>
            </a:extLst>
          </p:cNvPr>
          <p:cNvPicPr>
            <a:picLocks noChangeAspect="1"/>
          </p:cNvPicPr>
          <p:nvPr/>
        </p:nvPicPr>
        <p:blipFill>
          <a:blip r:embed="rId17"/>
          <a:stretch>
            <a:fillRect/>
          </a:stretch>
        </p:blipFill>
        <p:spPr>
          <a:xfrm rot="21070510">
            <a:off x="5870423" y="5524074"/>
            <a:ext cx="1408651" cy="586938"/>
          </a:xfrm>
          <a:prstGeom prst="rect">
            <a:avLst/>
          </a:prstGeom>
        </p:spPr>
      </p:pic>
      <p:pic>
        <p:nvPicPr>
          <p:cNvPr id="43" name="Picture 42" descr="A black and white text&#10;&#10;Description automatically generated">
            <a:extLst>
              <a:ext uri="{FF2B5EF4-FFF2-40B4-BE49-F238E27FC236}">
                <a16:creationId xmlns:a16="http://schemas.microsoft.com/office/drawing/2014/main" id="{A889992D-4318-7016-7B9E-CD12A955E4CD}"/>
              </a:ext>
            </a:extLst>
          </p:cNvPr>
          <p:cNvPicPr>
            <a:picLocks noChangeAspect="1"/>
          </p:cNvPicPr>
          <p:nvPr/>
        </p:nvPicPr>
        <p:blipFill>
          <a:blip r:embed="rId18"/>
          <a:stretch>
            <a:fillRect/>
          </a:stretch>
        </p:blipFill>
        <p:spPr>
          <a:xfrm rot="21383877">
            <a:off x="9704437" y="2092645"/>
            <a:ext cx="1480862" cy="370956"/>
          </a:xfrm>
          <a:prstGeom prst="rect">
            <a:avLst/>
          </a:prstGeom>
        </p:spPr>
      </p:pic>
      <p:sp>
        <p:nvSpPr>
          <p:cNvPr id="9003"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9004" name="Progress Blue"/>
          <p:cNvSpPr/>
          <p:nvPr/>
        </p:nvSpPr>
        <p:spPr>
          <a:xfrm>
            <a:off x="0" y="6766560"/>
            <a:ext cx="6095847" cy="91440"/>
          </a:xfrm>
          <a:prstGeom prst="rect">
            <a:avLst/>
          </a:prstGeom>
          <a:solidFill>
            <a:srgbClr val="2F65A7"/>
          </a:solidFill>
          <a:ln>
            <a:noFill/>
          </a:ln>
        </p:spPr>
        <p:txBody>
          <a:bodyPr/>
          <a:lstStyle/>
          <a:p>
            <a:endParaRPr lang="en-US"/>
          </a:p>
        </p:txBody>
      </p:sp>
      <p:pic>
        <p:nvPicPr>
          <p:cNvPr id="9006" name="Kicker"/>
          <p:cNvPicPr>
            <a:picLocks noChangeAspect="1"/>
          </p:cNvPicPr>
          <p:nvPr/>
        </p:nvPicPr>
        <p:blipFill>
          <a:blip r:embed="rId19"/>
          <a:stretch>
            <a:fillRect/>
          </a:stretch>
        </p:blipFill>
        <p:spPr>
          <a:xfrm>
            <a:off x="4480560" y="252374"/>
            <a:ext cx="3226003" cy="160934"/>
          </a:xfrm>
          <a:prstGeom prst="rect">
            <a:avLst/>
          </a:prstGeom>
        </p:spPr>
      </p:pic>
    </p:spTree>
    <p:extLst>
      <p:ext uri="{BB962C8B-B14F-4D97-AF65-F5344CB8AC3E}">
        <p14:creationId xmlns:p14="http://schemas.microsoft.com/office/powerpoint/2010/main" val="417606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25E-6 3.7037E-6 L -0.00091 -0.30486 " pathEditMode="relative" rAng="0" ptsTypes="AA">
                                      <p:cBhvr>
                                        <p:cTn id="6" dur="5600" fill="hold"/>
                                        <p:tgtEl>
                                          <p:spTgt spid="2"/>
                                        </p:tgtEl>
                                        <p:attrNameLst>
                                          <p:attrName>ppt_x</p:attrName>
                                          <p:attrName>ppt_y</p:attrName>
                                        </p:attrNameLst>
                                      </p:cBhvr>
                                      <p:rCtr x="-52" y="-15255"/>
                                    </p:animMotion>
                                  </p:childTnLst>
                                </p:cTn>
                              </p:par>
                              <p:par>
                                <p:cTn id="7" presetID="10"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animEffect transition="in" filter="fade">
                                      <p:cBhvr>
                                        <p:cTn id="9" dur="200"/>
                                        <p:tgtEl>
                                          <p:spTgt spid="28"/>
                                        </p:tgtEl>
                                      </p:cBhvr>
                                    </p:animEffect>
                                  </p:childTnLst>
                                </p:cTn>
                              </p:par>
                              <p:par>
                                <p:cTn id="10" presetID="10" presetClass="entr" presetSubtype="0" fill="hold" nodeType="withEffect">
                                  <p:stCondLst>
                                    <p:cond delay="25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
                                        <p:tgtEl>
                                          <p:spTgt spid="15"/>
                                        </p:tgtEl>
                                      </p:cBhvr>
                                    </p:animEffect>
                                  </p:childTnLst>
                                </p:cTn>
                              </p:par>
                              <p:par>
                                <p:cTn id="13" presetID="10" presetClass="entr" presetSubtype="0" fill="hold" nodeType="withEffect">
                                  <p:stCondLst>
                                    <p:cond delay="50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00"/>
                                        <p:tgtEl>
                                          <p:spTgt spid="30"/>
                                        </p:tgtEl>
                                      </p:cBhvr>
                                    </p:animEffect>
                                  </p:childTnLst>
                                </p:cTn>
                              </p:par>
                              <p:par>
                                <p:cTn id="16" presetID="10" presetClass="entr" presetSubtype="0" fill="hold" nodeType="withEffect">
                                  <p:stCondLst>
                                    <p:cond delay="10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00"/>
                                        <p:tgtEl>
                                          <p:spTgt spid="18"/>
                                        </p:tgtEl>
                                      </p:cBhvr>
                                    </p:animEffect>
                                  </p:childTnLst>
                                </p:cTn>
                              </p:par>
                              <p:par>
                                <p:cTn id="19" presetID="10" presetClass="entr" presetSubtype="0" fill="hold" nodeType="withEffect">
                                  <p:stCondLst>
                                    <p:cond delay="125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00"/>
                                        <p:tgtEl>
                                          <p:spTgt spid="10"/>
                                        </p:tgtEl>
                                      </p:cBhvr>
                                    </p:animEffect>
                                  </p:childTnLst>
                                </p:cTn>
                              </p:par>
                              <p:par>
                                <p:cTn id="22" presetID="10" presetClass="entr" presetSubtype="0" fill="hold" nodeType="withEffect">
                                  <p:stCondLst>
                                    <p:cond delay="20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00"/>
                                        <p:tgtEl>
                                          <p:spTgt spid="11"/>
                                        </p:tgtEl>
                                      </p:cBhvr>
                                    </p:animEffect>
                                  </p:childTnLst>
                                </p:cTn>
                              </p:par>
                              <p:par>
                                <p:cTn id="25" presetID="10" presetClass="entr" presetSubtype="0" fill="hold" nodeType="withEffect">
                                  <p:stCondLst>
                                    <p:cond delay="22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
                                        <p:tgtEl>
                                          <p:spTgt spid="14"/>
                                        </p:tgtEl>
                                      </p:cBhvr>
                                    </p:animEffect>
                                  </p:childTnLst>
                                </p:cTn>
                              </p:par>
                              <p:par>
                                <p:cTn id="28" presetID="10" presetClass="entr" presetSubtype="0" fill="hold" nodeType="withEffect">
                                  <p:stCondLst>
                                    <p:cond delay="275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200"/>
                                        <p:tgtEl>
                                          <p:spTgt spid="31"/>
                                        </p:tgtEl>
                                      </p:cBhvr>
                                    </p:animEffect>
                                  </p:childTnLst>
                                </p:cTn>
                              </p:par>
                              <p:par>
                                <p:cTn id="31" presetID="10" presetClass="entr" presetSubtype="0" fill="hold" nodeType="withEffect">
                                  <p:stCondLst>
                                    <p:cond delay="30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200"/>
                                        <p:tgtEl>
                                          <p:spTgt spid="41"/>
                                        </p:tgtEl>
                                      </p:cBhvr>
                                    </p:animEffect>
                                  </p:childTnLst>
                                </p:cTn>
                              </p:par>
                              <p:par>
                                <p:cTn id="34" presetID="10" presetClass="entr" presetSubtype="0" fill="hold" nodeType="withEffect">
                                  <p:stCondLst>
                                    <p:cond delay="325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200"/>
                                        <p:tgtEl>
                                          <p:spTgt spid="36"/>
                                        </p:tgtEl>
                                      </p:cBhvr>
                                    </p:animEffect>
                                  </p:childTnLst>
                                </p:cTn>
                              </p:par>
                              <p:par>
                                <p:cTn id="37" presetID="10" presetClass="entr" presetSubtype="0" fill="hold" nodeType="withEffect">
                                  <p:stCondLst>
                                    <p:cond delay="3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200"/>
                                        <p:tgtEl>
                                          <p:spTgt spid="42"/>
                                        </p:tgtEl>
                                      </p:cBhvr>
                                    </p:animEffect>
                                  </p:childTnLst>
                                </p:cTn>
                              </p:par>
                              <p:par>
                                <p:cTn id="40" presetID="10" presetClass="entr" presetSubtype="0" fill="hold" nodeType="withEffect">
                                  <p:stCondLst>
                                    <p:cond delay="400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200"/>
                                        <p:tgtEl>
                                          <p:spTgt spid="38"/>
                                        </p:tgtEl>
                                      </p:cBhvr>
                                    </p:animEffect>
                                  </p:childTnLst>
                                </p:cTn>
                              </p:par>
                              <p:par>
                                <p:cTn id="43" presetID="10" presetClass="entr" presetSubtype="0" fill="hold" nodeType="withEffect">
                                  <p:stCondLst>
                                    <p:cond delay="420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200"/>
                                        <p:tgtEl>
                                          <p:spTgt spid="33"/>
                                        </p:tgtEl>
                                      </p:cBhvr>
                                    </p:animEffect>
                                  </p:childTnLst>
                                </p:cTn>
                              </p:par>
                              <p:par>
                                <p:cTn id="46" presetID="10" presetClass="entr" presetSubtype="0" fill="hold" nodeType="withEffect">
                                  <p:stCondLst>
                                    <p:cond delay="480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200"/>
                                        <p:tgtEl>
                                          <p:spTgt spid="34"/>
                                        </p:tgtEl>
                                      </p:cBhvr>
                                    </p:animEffect>
                                  </p:childTnLst>
                                </p:cTn>
                              </p:par>
                              <p:par>
                                <p:cTn id="49" presetID="10" presetClass="entr" presetSubtype="0" fill="hold" nodeType="withEffect">
                                  <p:stCondLst>
                                    <p:cond delay="500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200"/>
                                        <p:tgtEl>
                                          <p:spTgt spid="35"/>
                                        </p:tgtEl>
                                      </p:cBhvr>
                                    </p:animEffect>
                                  </p:childTnLst>
                                </p:cTn>
                              </p:par>
                              <p:par>
                                <p:cTn id="52" presetID="10" presetClass="entr" presetSubtype="0" fill="hold" nodeType="withEffect">
                                  <p:stCondLst>
                                    <p:cond delay="540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200"/>
                                        <p:tgtEl>
                                          <p:spTgt spid="43"/>
                                        </p:tgtEl>
                                      </p:cBhvr>
                                    </p:animEffect>
                                  </p:childTnLst>
                                </p:cTn>
                              </p:par>
                            </p:childTnLst>
                          </p:cTn>
                        </p:par>
                        <p:par>
                          <p:cTn id="55" fill="hold">
                            <p:stCondLst>
                              <p:cond delay="5600"/>
                            </p:stCondLst>
                            <p:childTnLst>
                              <p:par>
                                <p:cTn id="56" presetID="9"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dissolve">
                                      <p:cBhvr>
                                        <p:cTn id="58" dur="250"/>
                                        <p:tgtEl>
                                          <p:spTgt spid="8"/>
                                        </p:tgtEl>
                                      </p:cBhvr>
                                    </p:animEffect>
                                  </p:childTnLst>
                                </p:cTn>
                              </p:par>
                              <p:par>
                                <p:cTn id="59" presetID="10" presetClass="exit" presetSubtype="0" fill="hold" nodeType="withEffect">
                                  <p:stCondLst>
                                    <p:cond delay="0"/>
                                  </p:stCondLst>
                                  <p:childTnLst>
                                    <p:animEffect transition="out" filter="fade">
                                      <p:cBhvr>
                                        <p:cTn id="60" dur="500"/>
                                        <p:tgtEl>
                                          <p:spTgt spid="7"/>
                                        </p:tgtEl>
                                      </p:cBhvr>
                                    </p:animEffect>
                                    <p:set>
                                      <p:cBhvr>
                                        <p:cTn id="6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a:extLst>
            <a:ext uri="{FF2B5EF4-FFF2-40B4-BE49-F238E27FC236}">
              <a16:creationId xmlns:a16="http://schemas.microsoft.com/office/drawing/2014/main" id="{197632CA-215E-D0CB-2E69-7BFEC7D98487}"/>
            </a:ext>
          </a:extLst>
        </p:cNvPr>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3004E020-0EEC-1E28-F6B0-08E9CF840B2C}"/>
              </a:ext>
            </a:extLst>
          </p:cNvPr>
          <p:cNvPicPr>
            <a:picLocks noChangeAspect="1"/>
          </p:cNvPicPr>
          <p:nvPr/>
        </p:nvPicPr>
        <p:blipFill>
          <a:blip r:embed="rId4"/>
          <a:stretch>
            <a:fillRect/>
          </a:stretch>
        </p:blipFill>
        <p:spPr>
          <a:xfrm rot="16200000">
            <a:off x="-3155845" y="-356"/>
            <a:ext cx="3562350" cy="1104900"/>
          </a:xfrm>
          <a:prstGeom prst="rect">
            <a:avLst/>
          </a:prstGeom>
        </p:spPr>
      </p:pic>
      <p:sp>
        <p:nvSpPr>
          <p:cNvPr id="6" name="Quote Panel"/>
          <p:cNvSpPr/>
          <p:nvPr/>
        </p:nvSpPr>
        <p:spPr>
          <a:xfrm>
            <a:off x="914400" y="777240"/>
            <a:ext cx="10360152" cy="5257800"/>
          </a:xfrm>
          <a:prstGeom prst="roundRect">
            <a:avLst>
              <a:gd name="adj" fmla="val 7000"/>
            </a:avLst>
          </a:prstGeom>
          <a:solidFill>
            <a:srgbClr val="00274C"/>
          </a:solidFill>
          <a:ln>
            <a:noFill/>
          </a:ln>
        </p:spPr>
        <p:txBody>
          <a:bodyPr/>
          <a:lstStyle/>
          <a:p>
            <a:endParaRPr lang="en-US"/>
          </a:p>
        </p:txBody>
      </p:sp>
      <p:sp>
        <p:nvSpPr>
          <p:cNvPr id="7" name="Quote Ring"/>
          <p:cNvSpPr/>
          <p:nvPr/>
        </p:nvSpPr>
        <p:spPr>
          <a:xfrm>
            <a:off x="9189720" y="3886200"/>
            <a:ext cx="1783080" cy="1783080"/>
          </a:xfrm>
          <a:prstGeom prst="donut">
            <a:avLst>
              <a:gd name="adj" fmla="val 17000"/>
            </a:avLst>
          </a:prstGeom>
          <a:solidFill>
            <a:srgbClr val="2F65A7">
              <a:alpha val="45000"/>
            </a:srgbClr>
          </a:solidFill>
          <a:ln>
            <a:noFill/>
          </a:ln>
        </p:spPr>
        <p:txBody>
          <a:bodyPr/>
          <a:lstStyle/>
          <a:p>
            <a:endParaRPr lang="en-US"/>
          </a:p>
        </p:txBody>
      </p:sp>
      <p:pic>
        <p:nvPicPr>
          <p:cNvPr id="8" name="Quote Mark"/>
          <p:cNvPicPr>
            <a:picLocks noChangeAspect="1"/>
          </p:cNvPicPr>
          <p:nvPr/>
        </p:nvPicPr>
        <p:blipFill>
          <a:blip r:embed="rId5"/>
          <a:stretch>
            <a:fillRect/>
          </a:stretch>
        </p:blipFill>
        <p:spPr>
          <a:xfrm>
            <a:off x="1408176" y="837590"/>
            <a:ext cx="1177747" cy="705916"/>
          </a:xfrm>
          <a:prstGeom prst="rect">
            <a:avLst/>
          </a:prstGeom>
        </p:spPr>
      </p:pic>
      <p:pic>
        <p:nvPicPr>
          <p:cNvPr id="9" name="Quote"/>
          <p:cNvPicPr>
            <a:picLocks noChangeAspect="1"/>
          </p:cNvPicPr>
          <p:nvPr/>
        </p:nvPicPr>
        <p:blipFill>
          <a:blip r:embed="rId6"/>
          <a:stretch>
            <a:fillRect/>
          </a:stretch>
        </p:blipFill>
        <p:spPr>
          <a:xfrm>
            <a:off x="2077516" y="2139696"/>
            <a:ext cx="8043062" cy="1931212"/>
          </a:xfrm>
          <a:prstGeom prst="rect">
            <a:avLst/>
          </a:prstGeom>
        </p:spPr>
      </p:pic>
      <p:sp>
        <p:nvSpPr>
          <p:cNvPr id="10" name="Quote Rule"/>
          <p:cNvSpPr/>
          <p:nvPr/>
        </p:nvSpPr>
        <p:spPr>
          <a:xfrm>
            <a:off x="5413248" y="4663440"/>
            <a:ext cx="1371600" cy="54864"/>
          </a:xfrm>
          <a:prstGeom prst="rect">
            <a:avLst/>
          </a:prstGeom>
          <a:solidFill>
            <a:srgbClr val="FFD700"/>
          </a:solidFill>
          <a:ln>
            <a:noFill/>
          </a:ln>
        </p:spPr>
        <p:txBody>
          <a:bodyPr/>
          <a:lstStyle/>
          <a:p>
            <a:endParaRPr lang="en-US"/>
          </a:p>
        </p:txBody>
      </p:sp>
      <p:pic>
        <p:nvPicPr>
          <p:cNvPr id="11" name="Quote Author"/>
          <p:cNvPicPr>
            <a:picLocks noChangeAspect="1"/>
          </p:cNvPicPr>
          <p:nvPr/>
        </p:nvPicPr>
        <p:blipFill>
          <a:blip r:embed="rId7"/>
          <a:stretch>
            <a:fillRect/>
          </a:stretch>
        </p:blipFill>
        <p:spPr>
          <a:xfrm>
            <a:off x="4820716" y="4981651"/>
            <a:ext cx="2556662" cy="208483"/>
          </a:xfrm>
          <a:prstGeom prst="rect">
            <a:avLst/>
          </a:prstGeom>
        </p:spPr>
      </p:pic>
      <p:sp>
        <p:nvSpPr>
          <p:cNvPr id="12"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13" name="Progress Blue"/>
          <p:cNvSpPr/>
          <p:nvPr/>
        </p:nvSpPr>
        <p:spPr>
          <a:xfrm>
            <a:off x="0" y="6766560"/>
            <a:ext cx="6564758"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08134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sp>
        <p:nvSpPr>
          <p:cNvPr id="9007" name="Ranks Card"/>
          <p:cNvSpPr/>
          <p:nvPr/>
        </p:nvSpPr>
        <p:spPr>
          <a:xfrm>
            <a:off x="411480" y="1874519"/>
            <a:ext cx="11365992" cy="4434840"/>
          </a:xfrm>
          <a:prstGeom prst="roundRect">
            <a:avLst>
              <a:gd name="adj" fmla="val 7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9005" name="Header Band"/>
          <p:cNvSpPr/>
          <p:nvPr/>
        </p:nvSpPr>
        <p:spPr>
          <a:xfrm>
            <a:off x="0" y="0"/>
            <a:ext cx="12191695" cy="1609344"/>
          </a:xfrm>
          <a:prstGeom prst="rect">
            <a:avLst/>
          </a:prstGeom>
          <a:solidFill>
            <a:srgbClr val="002855"/>
          </a:solidFill>
          <a:ln>
            <a:noFill/>
          </a:ln>
        </p:spPr>
        <p:txBody>
          <a:bodyPr/>
          <a:lstStyle/>
          <a:p>
            <a:endParaRPr lang="en-US"/>
          </a:p>
        </p:txBody>
      </p:sp>
      <p:grpSp>
        <p:nvGrpSpPr>
          <p:cNvPr id="77" name="Group 76">
            <a:extLst>
              <a:ext uri="{FF2B5EF4-FFF2-40B4-BE49-F238E27FC236}">
                <a16:creationId xmlns:a16="http://schemas.microsoft.com/office/drawing/2014/main" id="{9B7152A1-C5C5-3800-182C-1C74305AC3F6}"/>
              </a:ext>
            </a:extLst>
          </p:cNvPr>
          <p:cNvGrpSpPr/>
          <p:nvPr/>
        </p:nvGrpSpPr>
        <p:grpSpPr>
          <a:xfrm>
            <a:off x="8273841" y="2171529"/>
            <a:ext cx="1567764" cy="4118699"/>
            <a:chOff x="6867776" y="2237217"/>
            <a:chExt cx="1567764" cy="4118699"/>
          </a:xfrm>
        </p:grpSpPr>
        <p:grpSp>
          <p:nvGrpSpPr>
            <p:cNvPr id="76" name="Group 75">
              <a:extLst>
                <a:ext uri="{FF2B5EF4-FFF2-40B4-BE49-F238E27FC236}">
                  <a16:creationId xmlns:a16="http://schemas.microsoft.com/office/drawing/2014/main" id="{AFE9F54D-C31B-DC36-50E3-4A1E82E3EEE0}"/>
                </a:ext>
              </a:extLst>
            </p:cNvPr>
            <p:cNvGrpSpPr/>
            <p:nvPr/>
          </p:nvGrpSpPr>
          <p:grpSpPr>
            <a:xfrm>
              <a:off x="7015072" y="2237217"/>
              <a:ext cx="1029673" cy="4118699"/>
              <a:chOff x="7015072" y="2237217"/>
              <a:chExt cx="1029673" cy="4118699"/>
            </a:xfrm>
          </p:grpSpPr>
          <p:sp>
            <p:nvSpPr>
              <p:cNvPr id="7" name="Down Arrow 6">
                <a:extLst>
                  <a:ext uri="{FF2B5EF4-FFF2-40B4-BE49-F238E27FC236}">
                    <a16:creationId xmlns:a16="http://schemas.microsoft.com/office/drawing/2014/main" id="{2297CB9E-3260-58AC-E4D8-A86019AE771D}"/>
                  </a:ext>
                </a:extLst>
              </p:cNvPr>
              <p:cNvSpPr/>
              <p:nvPr/>
            </p:nvSpPr>
            <p:spPr>
              <a:xfrm>
                <a:off x="7015072" y="2237217"/>
                <a:ext cx="1029673" cy="4118699"/>
              </a:xfrm>
              <a:prstGeom prst="roundRect">
                <a:avLst>
                  <a:gd name="adj" fmla="val 50000"/>
                </a:avLst>
              </a:prstGeom>
              <a:solidFill>
                <a:srgbClr val="FF671F"/>
              </a:solidFill>
              <a:ln>
                <a:no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41" name="TextBox 40"/>
              <p:cNvPicPr>
                <a:picLocks noChangeAspect="1"/>
              </p:cNvPicPr>
              <p:nvPr/>
            </p:nvPicPr>
            <p:blipFill>
              <a:blip r:embed="rId4"/>
              <a:stretch>
                <a:fillRect/>
              </a:stretch>
            </p:blipFill>
            <p:spPr>
              <a:xfrm>
                <a:off x="7138088" y="3163675"/>
                <a:ext cx="779068" cy="296265"/>
              </a:xfrm>
              <a:prstGeom prst="rect">
                <a:avLst/>
              </a:prstGeom>
            </p:spPr>
          </p:pic>
          <p:pic>
            <p:nvPicPr>
              <p:cNvPr id="42" name="TextBox 41"/>
              <p:cNvPicPr>
                <a:picLocks noChangeAspect="1"/>
              </p:cNvPicPr>
              <p:nvPr/>
            </p:nvPicPr>
            <p:blipFill>
              <a:blip r:embed="rId4"/>
              <a:stretch>
                <a:fillRect/>
              </a:stretch>
            </p:blipFill>
            <p:spPr>
              <a:xfrm>
                <a:off x="7138088" y="3686712"/>
                <a:ext cx="779068" cy="296265"/>
              </a:xfrm>
              <a:prstGeom prst="rect">
                <a:avLst/>
              </a:prstGeom>
            </p:spPr>
          </p:pic>
          <p:pic>
            <p:nvPicPr>
              <p:cNvPr id="43" name="TextBox 42"/>
              <p:cNvPicPr>
                <a:picLocks noChangeAspect="1"/>
              </p:cNvPicPr>
              <p:nvPr/>
            </p:nvPicPr>
            <p:blipFill>
              <a:blip r:embed="rId4"/>
              <a:stretch>
                <a:fillRect/>
              </a:stretch>
            </p:blipFill>
            <p:spPr>
              <a:xfrm>
                <a:off x="7138088" y="4213406"/>
                <a:ext cx="779068" cy="296265"/>
              </a:xfrm>
              <a:prstGeom prst="rect">
                <a:avLst/>
              </a:prstGeom>
            </p:spPr>
          </p:pic>
          <p:pic>
            <p:nvPicPr>
              <p:cNvPr id="44" name="TextBox 43"/>
              <p:cNvPicPr>
                <a:picLocks noChangeAspect="1"/>
              </p:cNvPicPr>
              <p:nvPr/>
            </p:nvPicPr>
            <p:blipFill>
              <a:blip r:embed="rId4"/>
              <a:stretch>
                <a:fillRect/>
              </a:stretch>
            </p:blipFill>
            <p:spPr>
              <a:xfrm>
                <a:off x="7138088" y="4740100"/>
                <a:ext cx="779068" cy="296265"/>
              </a:xfrm>
              <a:prstGeom prst="rect">
                <a:avLst/>
              </a:prstGeom>
            </p:spPr>
          </p:pic>
          <p:pic>
            <p:nvPicPr>
              <p:cNvPr id="45" name="TextBox 44"/>
              <p:cNvPicPr>
                <a:picLocks noChangeAspect="1"/>
              </p:cNvPicPr>
              <p:nvPr/>
            </p:nvPicPr>
            <p:blipFill>
              <a:blip r:embed="rId4"/>
              <a:stretch>
                <a:fillRect/>
              </a:stretch>
            </p:blipFill>
            <p:spPr>
              <a:xfrm>
                <a:off x="7138088" y="5266795"/>
                <a:ext cx="779068" cy="296265"/>
              </a:xfrm>
              <a:prstGeom prst="rect">
                <a:avLst/>
              </a:prstGeom>
            </p:spPr>
          </p:pic>
          <p:pic>
            <p:nvPicPr>
              <p:cNvPr id="59" name="TextBox 58"/>
              <p:cNvPicPr>
                <a:picLocks noChangeAspect="1"/>
              </p:cNvPicPr>
              <p:nvPr/>
            </p:nvPicPr>
            <p:blipFill>
              <a:blip r:embed="rId5"/>
              <a:stretch>
                <a:fillRect/>
              </a:stretch>
            </p:blipFill>
            <p:spPr>
              <a:xfrm>
                <a:off x="7277077" y="2889355"/>
                <a:ext cx="508406" cy="208483"/>
              </a:xfrm>
              <a:prstGeom prst="rect">
                <a:avLst/>
              </a:prstGeom>
            </p:spPr>
          </p:pic>
        </p:grpSp>
        <p:grpSp>
          <p:nvGrpSpPr>
            <p:cNvPr id="66" name="Group 65">
              <a:extLst>
                <a:ext uri="{FF2B5EF4-FFF2-40B4-BE49-F238E27FC236}">
                  <a16:creationId xmlns:a16="http://schemas.microsoft.com/office/drawing/2014/main" id="{0CEDD8BE-6D41-8E60-71EF-F60F0E6D4C8A}"/>
                </a:ext>
              </a:extLst>
            </p:cNvPr>
            <p:cNvGrpSpPr/>
            <p:nvPr/>
          </p:nvGrpSpPr>
          <p:grpSpPr>
            <a:xfrm>
              <a:off x="6867776" y="5883958"/>
              <a:ext cx="1567764" cy="311518"/>
              <a:chOff x="6867776" y="5883958"/>
              <a:chExt cx="1567764" cy="311518"/>
            </a:xfrm>
          </p:grpSpPr>
          <p:grpSp>
            <p:nvGrpSpPr>
              <p:cNvPr id="63" name="TextBox 62"/>
              <p:cNvGrpSpPr/>
              <p:nvPr/>
            </p:nvGrpSpPr>
            <p:grpSpPr>
              <a:xfrm>
                <a:off x="6844109" y="5935292"/>
                <a:ext cx="1371600" cy="329184"/>
                <a:chOff x="6844109" y="5935292"/>
                <a:chExt cx="1371600" cy="329184"/>
              </a:xfrm>
            </p:grpSpPr>
            <p:sp>
              <p:nvSpPr>
                <p:cNvPr id="9009" name="TextBox 62">
                  <a:extLst>
                    <a:ext uri="{FF2B5EF4-FFF2-40B4-BE49-F238E27FC236}">
                      <a16:creationId xmlns:a16="http://schemas.microsoft.com/office/drawing/2014/main" id="{0B0B0988-7DA1-FAD6-9E27-AE2475030500}"/>
                    </a:ext>
                  </a:extLst>
                </p:cNvPr>
                <p:cNvSpPr txBox="1"/>
                <p:nvPr/>
              </p:nvSpPr>
              <p:spPr>
                <a:xfrm>
                  <a:off x="6844109" y="5935292"/>
                  <a:ext cx="1371600" cy="329184"/>
                </a:xfrm>
                <a:prstGeom prst="roundRect">
                  <a:avLst>
                    <a:gd name="adj" fmla="val 50000"/>
                  </a:avLst>
                </a:prstGeom>
                <a:solidFill>
                  <a:srgbClr val="FFFFFF"/>
                </a:solidFill>
                <a:ln w="19050">
                  <a:solidFill>
                    <a:srgbClr val="FF671F"/>
                  </a:solidFill>
                </a:ln>
                <a:effectLst>
                  <a:outerShdw blurRad="190500" dist="63500" dir="5400000" algn="t" rotWithShape="0">
                    <a:srgbClr val="00274C">
                      <a:alpha val="16000"/>
                    </a:srgb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9008" name="TextBox 62 text"/>
                <p:cNvPicPr>
                  <a:picLocks noChangeAspect="1"/>
                </p:cNvPicPr>
                <p:nvPr/>
              </p:nvPicPr>
              <p:blipFill>
                <a:blip r:embed="rId6"/>
                <a:stretch>
                  <a:fillRect/>
                </a:stretch>
              </p:blipFill>
              <p:spPr>
                <a:xfrm>
                  <a:off x="6885714" y="6045864"/>
                  <a:ext cx="1287475" cy="120700"/>
                </a:xfrm>
                <a:prstGeom prst="rect">
                  <a:avLst/>
                </a:prstGeom>
              </p:spPr>
            </p:pic>
          </p:grpSp>
        </p:grpSp>
      </p:grpSp>
      <p:grpSp>
        <p:nvGrpSpPr>
          <p:cNvPr id="78" name="Group 77">
            <a:extLst>
              <a:ext uri="{FF2B5EF4-FFF2-40B4-BE49-F238E27FC236}">
                <a16:creationId xmlns:a16="http://schemas.microsoft.com/office/drawing/2014/main" id="{9072B5F8-87F4-C607-D67B-48A32BC6DDC2}"/>
              </a:ext>
            </a:extLst>
          </p:cNvPr>
          <p:cNvGrpSpPr/>
          <p:nvPr/>
        </p:nvGrpSpPr>
        <p:grpSpPr>
          <a:xfrm>
            <a:off x="10053998" y="2171529"/>
            <a:ext cx="1567764" cy="4118699"/>
            <a:chOff x="8180426" y="2237217"/>
            <a:chExt cx="1567764" cy="4118699"/>
          </a:xfrm>
        </p:grpSpPr>
        <p:sp>
          <p:nvSpPr>
            <p:cNvPr id="16" name="Down Arrow 15">
              <a:extLst>
                <a:ext uri="{FF2B5EF4-FFF2-40B4-BE49-F238E27FC236}">
                  <a16:creationId xmlns:a16="http://schemas.microsoft.com/office/drawing/2014/main" id="{EE711656-14DF-D309-5F6C-DE15E3E0BA16}"/>
                </a:ext>
              </a:extLst>
            </p:cNvPr>
            <p:cNvSpPr/>
            <p:nvPr/>
          </p:nvSpPr>
          <p:spPr>
            <a:xfrm>
              <a:off x="8435152" y="2237217"/>
              <a:ext cx="1043163" cy="4118699"/>
            </a:xfrm>
            <a:prstGeom prst="roundRect">
              <a:avLst>
                <a:gd name="adj" fmla="val 50000"/>
              </a:avLst>
            </a:prstGeom>
            <a:solidFill>
              <a:srgbClr val="78BE20"/>
            </a:solidFill>
            <a:ln>
              <a:no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46" name="TextBox 45"/>
            <p:cNvPicPr>
              <a:picLocks noChangeAspect="1"/>
            </p:cNvPicPr>
            <p:nvPr/>
          </p:nvPicPr>
          <p:blipFill>
            <a:blip r:embed="rId7"/>
            <a:stretch>
              <a:fillRect/>
            </a:stretch>
          </p:blipFill>
          <p:spPr>
            <a:xfrm>
              <a:off x="8554245" y="3149044"/>
              <a:ext cx="801014" cy="296265"/>
            </a:xfrm>
            <a:prstGeom prst="rect">
              <a:avLst/>
            </a:prstGeom>
          </p:spPr>
        </p:pic>
        <p:pic>
          <p:nvPicPr>
            <p:cNvPr id="47" name="TextBox 46"/>
            <p:cNvPicPr>
              <a:picLocks noChangeAspect="1"/>
            </p:cNvPicPr>
            <p:nvPr/>
          </p:nvPicPr>
          <p:blipFill>
            <a:blip r:embed="rId7"/>
            <a:stretch>
              <a:fillRect/>
            </a:stretch>
          </p:blipFill>
          <p:spPr>
            <a:xfrm>
              <a:off x="8554245" y="3675739"/>
              <a:ext cx="801014" cy="296265"/>
            </a:xfrm>
            <a:prstGeom prst="rect">
              <a:avLst/>
            </a:prstGeom>
          </p:spPr>
        </p:pic>
        <p:pic>
          <p:nvPicPr>
            <p:cNvPr id="48" name="TextBox 47"/>
            <p:cNvPicPr>
              <a:picLocks noChangeAspect="1"/>
            </p:cNvPicPr>
            <p:nvPr/>
          </p:nvPicPr>
          <p:blipFill>
            <a:blip r:embed="rId7"/>
            <a:stretch>
              <a:fillRect/>
            </a:stretch>
          </p:blipFill>
          <p:spPr>
            <a:xfrm>
              <a:off x="8554245" y="4202433"/>
              <a:ext cx="801014" cy="296265"/>
            </a:xfrm>
            <a:prstGeom prst="rect">
              <a:avLst/>
            </a:prstGeom>
          </p:spPr>
        </p:pic>
        <p:pic>
          <p:nvPicPr>
            <p:cNvPr id="49" name="TextBox 48"/>
            <p:cNvPicPr>
              <a:picLocks noChangeAspect="1"/>
            </p:cNvPicPr>
            <p:nvPr/>
          </p:nvPicPr>
          <p:blipFill>
            <a:blip r:embed="rId7"/>
            <a:stretch>
              <a:fillRect/>
            </a:stretch>
          </p:blipFill>
          <p:spPr>
            <a:xfrm>
              <a:off x="8554245" y="4729128"/>
              <a:ext cx="801014" cy="296265"/>
            </a:xfrm>
            <a:prstGeom prst="rect">
              <a:avLst/>
            </a:prstGeom>
          </p:spPr>
        </p:pic>
        <p:pic>
          <p:nvPicPr>
            <p:cNvPr id="50" name="TextBox 49"/>
            <p:cNvPicPr>
              <a:picLocks noChangeAspect="1"/>
            </p:cNvPicPr>
            <p:nvPr/>
          </p:nvPicPr>
          <p:blipFill>
            <a:blip r:embed="rId7"/>
            <a:stretch>
              <a:fillRect/>
            </a:stretch>
          </p:blipFill>
          <p:spPr>
            <a:xfrm>
              <a:off x="8554245" y="5252164"/>
              <a:ext cx="801014" cy="296265"/>
            </a:xfrm>
            <a:prstGeom prst="rect">
              <a:avLst/>
            </a:prstGeom>
          </p:spPr>
        </p:pic>
        <p:pic>
          <p:nvPicPr>
            <p:cNvPr id="60" name="TextBox 59"/>
            <p:cNvPicPr>
              <a:picLocks noChangeAspect="1"/>
            </p:cNvPicPr>
            <p:nvPr/>
          </p:nvPicPr>
          <p:blipFill>
            <a:blip r:embed="rId5"/>
            <a:stretch>
              <a:fillRect/>
            </a:stretch>
          </p:blipFill>
          <p:spPr>
            <a:xfrm>
              <a:off x="8704207" y="2889355"/>
              <a:ext cx="508406" cy="208483"/>
            </a:xfrm>
            <a:prstGeom prst="rect">
              <a:avLst/>
            </a:prstGeom>
          </p:spPr>
        </p:pic>
        <p:grpSp>
          <p:nvGrpSpPr>
            <p:cNvPr id="67" name="Group 66">
              <a:extLst>
                <a:ext uri="{FF2B5EF4-FFF2-40B4-BE49-F238E27FC236}">
                  <a16:creationId xmlns:a16="http://schemas.microsoft.com/office/drawing/2014/main" id="{8E3AD3CF-A9F0-54A8-C0FB-FFC8777D3E81}"/>
                </a:ext>
              </a:extLst>
            </p:cNvPr>
            <p:cNvGrpSpPr/>
            <p:nvPr/>
          </p:nvGrpSpPr>
          <p:grpSpPr>
            <a:xfrm>
              <a:off x="8180426" y="5883958"/>
              <a:ext cx="1567764" cy="311518"/>
              <a:chOff x="6867776" y="5883958"/>
              <a:chExt cx="1567764" cy="311518"/>
            </a:xfrm>
          </p:grpSpPr>
          <p:grpSp>
            <p:nvGrpSpPr>
              <p:cNvPr id="69" name="TextBox 68"/>
              <p:cNvGrpSpPr/>
              <p:nvPr/>
            </p:nvGrpSpPr>
            <p:grpSpPr>
              <a:xfrm>
                <a:off x="6958284" y="5935292"/>
                <a:ext cx="1371600" cy="329184"/>
                <a:chOff x="6958284" y="5935292"/>
                <a:chExt cx="1371600" cy="329184"/>
              </a:xfrm>
            </p:grpSpPr>
            <p:sp>
              <p:nvSpPr>
                <p:cNvPr id="9011" name="TextBox 68">
                  <a:extLst>
                    <a:ext uri="{FF2B5EF4-FFF2-40B4-BE49-F238E27FC236}">
                      <a16:creationId xmlns:a16="http://schemas.microsoft.com/office/drawing/2014/main" id="{F2C8DBBE-9665-83A9-F65F-B915DF6EF7EA}"/>
                    </a:ext>
                  </a:extLst>
                </p:cNvPr>
                <p:cNvSpPr txBox="1"/>
                <p:nvPr/>
              </p:nvSpPr>
              <p:spPr>
                <a:xfrm>
                  <a:off x="6958284" y="5935292"/>
                  <a:ext cx="1371600" cy="329184"/>
                </a:xfrm>
                <a:prstGeom prst="roundRect">
                  <a:avLst>
                    <a:gd name="adj" fmla="val 50000"/>
                  </a:avLst>
                </a:prstGeom>
                <a:solidFill>
                  <a:srgbClr val="FFFFFF"/>
                </a:solidFill>
                <a:ln w="19050">
                  <a:solidFill>
                    <a:srgbClr val="78BE20"/>
                  </a:solidFill>
                </a:ln>
                <a:effectLst>
                  <a:outerShdw blurRad="190500" dist="63500" dir="5400000" algn="t" rotWithShape="0">
                    <a:srgbClr val="00274C">
                      <a:alpha val="16000"/>
                    </a:srgb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9010" name="TextBox 68 text"/>
                <p:cNvPicPr>
                  <a:picLocks noChangeAspect="1"/>
                </p:cNvPicPr>
                <p:nvPr/>
              </p:nvPicPr>
              <p:blipFill>
                <a:blip r:embed="rId8"/>
                <a:stretch>
                  <a:fillRect/>
                </a:stretch>
              </p:blipFill>
              <p:spPr>
                <a:xfrm>
                  <a:off x="7000194" y="6045864"/>
                  <a:ext cx="1283817" cy="120700"/>
                </a:xfrm>
                <a:prstGeom prst="rect">
                  <a:avLst/>
                </a:prstGeom>
              </p:spPr>
            </p:pic>
          </p:grpSp>
        </p:grpSp>
      </p:grpSp>
      <p:pic>
        <p:nvPicPr>
          <p:cNvPr id="4" name="TextBox 3"/>
          <p:cNvPicPr>
            <a:picLocks noChangeAspect="1"/>
          </p:cNvPicPr>
          <p:nvPr/>
        </p:nvPicPr>
        <p:blipFill>
          <a:blip r:embed="rId9"/>
          <a:stretch>
            <a:fillRect/>
          </a:stretch>
        </p:blipFill>
        <p:spPr>
          <a:xfrm>
            <a:off x="768096" y="508406"/>
            <a:ext cx="10647273" cy="486460"/>
          </a:xfrm>
          <a:prstGeom prst="rect">
            <a:avLst/>
          </a:prstGeom>
        </p:spPr>
      </p:pic>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10"/>
          <a:stretch>
            <a:fillRect/>
          </a:stretch>
        </p:blipFill>
        <p:spPr>
          <a:xfrm rot="16200000">
            <a:off x="-2495686" y="3066088"/>
            <a:ext cx="3562350" cy="1104900"/>
          </a:xfrm>
          <a:prstGeom prst="rect">
            <a:avLst/>
          </a:prstGeom>
        </p:spPr>
      </p:pic>
      <p:pic>
        <p:nvPicPr>
          <p:cNvPr id="12" name="TextBox 11"/>
          <p:cNvPicPr>
            <a:picLocks noChangeAspect="1"/>
          </p:cNvPicPr>
          <p:nvPr/>
        </p:nvPicPr>
        <p:blipFill>
          <a:blip r:embed="rId11"/>
          <a:stretch>
            <a:fillRect/>
          </a:stretch>
        </p:blipFill>
        <p:spPr>
          <a:xfrm>
            <a:off x="4429353" y="6481267"/>
            <a:ext cx="3313785" cy="142646"/>
          </a:xfrm>
          <a:prstGeom prst="rect">
            <a:avLst/>
          </a:prstGeom>
        </p:spPr>
      </p:pic>
      <p:pic>
        <p:nvPicPr>
          <p:cNvPr id="26" name="TextBox 25"/>
          <p:cNvPicPr>
            <a:picLocks noChangeAspect="1"/>
          </p:cNvPicPr>
          <p:nvPr/>
        </p:nvPicPr>
        <p:blipFill>
          <a:blip r:embed="rId12"/>
          <a:stretch>
            <a:fillRect/>
          </a:stretch>
        </p:blipFill>
        <p:spPr>
          <a:xfrm>
            <a:off x="1960473" y="1060704"/>
            <a:ext cx="8269833" cy="449884"/>
          </a:xfrm>
          <a:prstGeom prst="rect">
            <a:avLst/>
          </a:prstGeom>
        </p:spPr>
      </p:pic>
      <p:grpSp>
        <p:nvGrpSpPr>
          <p:cNvPr id="21" name="Group 20">
            <a:extLst>
              <a:ext uri="{FF2B5EF4-FFF2-40B4-BE49-F238E27FC236}">
                <a16:creationId xmlns:a16="http://schemas.microsoft.com/office/drawing/2014/main" id="{6C45EAEA-D4FB-A34F-EDA5-28F12AD732EF}"/>
              </a:ext>
            </a:extLst>
          </p:cNvPr>
          <p:cNvGrpSpPr/>
          <p:nvPr/>
        </p:nvGrpSpPr>
        <p:grpSpPr>
          <a:xfrm>
            <a:off x="2590846" y="2171529"/>
            <a:ext cx="1567764" cy="4118699"/>
            <a:chOff x="6867776" y="2237217"/>
            <a:chExt cx="1567764" cy="4118699"/>
          </a:xfrm>
        </p:grpSpPr>
        <p:grpSp>
          <p:nvGrpSpPr>
            <p:cNvPr id="22" name="Group 21">
              <a:extLst>
                <a:ext uri="{FF2B5EF4-FFF2-40B4-BE49-F238E27FC236}">
                  <a16:creationId xmlns:a16="http://schemas.microsoft.com/office/drawing/2014/main" id="{3E80F1CA-5E08-92BE-D071-465970F583D2}"/>
                </a:ext>
              </a:extLst>
            </p:cNvPr>
            <p:cNvGrpSpPr/>
            <p:nvPr/>
          </p:nvGrpSpPr>
          <p:grpSpPr>
            <a:xfrm>
              <a:off x="7015072" y="2237217"/>
              <a:ext cx="1029673" cy="4118699"/>
              <a:chOff x="7015072" y="2237217"/>
              <a:chExt cx="1029673" cy="4118699"/>
            </a:xfrm>
          </p:grpSpPr>
          <p:sp>
            <p:nvSpPr>
              <p:cNvPr id="27" name="Down Arrow 26">
                <a:extLst>
                  <a:ext uri="{FF2B5EF4-FFF2-40B4-BE49-F238E27FC236}">
                    <a16:creationId xmlns:a16="http://schemas.microsoft.com/office/drawing/2014/main" id="{3D7A9E89-8416-3C45-ED04-EA9394CEDBBE}"/>
                  </a:ext>
                </a:extLst>
              </p:cNvPr>
              <p:cNvSpPr/>
              <p:nvPr/>
            </p:nvSpPr>
            <p:spPr>
              <a:xfrm>
                <a:off x="7015072" y="2237217"/>
                <a:ext cx="1029673" cy="4118699"/>
              </a:xfrm>
              <a:prstGeom prst="roundRect">
                <a:avLst>
                  <a:gd name="adj" fmla="val 50000"/>
                </a:avLst>
              </a:prstGeom>
              <a:solidFill>
                <a:srgbClr val="407EC9"/>
              </a:solidFill>
              <a:ln>
                <a:no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62" name="TextBox 61"/>
              <p:cNvPicPr>
                <a:picLocks noChangeAspect="1"/>
              </p:cNvPicPr>
              <p:nvPr/>
            </p:nvPicPr>
            <p:blipFill>
              <a:blip r:embed="rId13"/>
              <a:stretch>
                <a:fillRect/>
              </a:stretch>
            </p:blipFill>
            <p:spPr>
              <a:xfrm>
                <a:off x="7228613" y="3163675"/>
                <a:ext cx="596188" cy="296265"/>
              </a:xfrm>
              <a:prstGeom prst="rect">
                <a:avLst/>
              </a:prstGeom>
            </p:spPr>
          </p:pic>
          <p:pic>
            <p:nvPicPr>
              <p:cNvPr id="64" name="TextBox 63"/>
              <p:cNvPicPr>
                <a:picLocks noChangeAspect="1"/>
              </p:cNvPicPr>
              <p:nvPr/>
            </p:nvPicPr>
            <p:blipFill>
              <a:blip r:embed="rId13"/>
              <a:stretch>
                <a:fillRect/>
              </a:stretch>
            </p:blipFill>
            <p:spPr>
              <a:xfrm>
                <a:off x="7228613" y="3686712"/>
                <a:ext cx="596188" cy="296265"/>
              </a:xfrm>
              <a:prstGeom prst="rect">
                <a:avLst/>
              </a:prstGeom>
            </p:spPr>
          </p:pic>
          <p:pic>
            <p:nvPicPr>
              <p:cNvPr id="81" name="TextBox 80"/>
              <p:cNvPicPr>
                <a:picLocks noChangeAspect="1"/>
              </p:cNvPicPr>
              <p:nvPr/>
            </p:nvPicPr>
            <p:blipFill>
              <a:blip r:embed="rId13"/>
              <a:stretch>
                <a:fillRect/>
              </a:stretch>
            </p:blipFill>
            <p:spPr>
              <a:xfrm>
                <a:off x="7228613" y="4213406"/>
                <a:ext cx="596188" cy="296265"/>
              </a:xfrm>
              <a:prstGeom prst="rect">
                <a:avLst/>
              </a:prstGeom>
            </p:spPr>
          </p:pic>
          <p:pic>
            <p:nvPicPr>
              <p:cNvPr id="82" name="TextBox 81"/>
              <p:cNvPicPr>
                <a:picLocks noChangeAspect="1"/>
              </p:cNvPicPr>
              <p:nvPr/>
            </p:nvPicPr>
            <p:blipFill>
              <a:blip r:embed="rId13"/>
              <a:stretch>
                <a:fillRect/>
              </a:stretch>
            </p:blipFill>
            <p:spPr>
              <a:xfrm>
                <a:off x="7228613" y="4740100"/>
                <a:ext cx="596188" cy="296265"/>
              </a:xfrm>
              <a:prstGeom prst="rect">
                <a:avLst/>
              </a:prstGeom>
            </p:spPr>
          </p:pic>
          <p:pic>
            <p:nvPicPr>
              <p:cNvPr id="83" name="TextBox 82"/>
              <p:cNvPicPr>
                <a:picLocks noChangeAspect="1"/>
              </p:cNvPicPr>
              <p:nvPr/>
            </p:nvPicPr>
            <p:blipFill>
              <a:blip r:embed="rId13"/>
              <a:stretch>
                <a:fillRect/>
              </a:stretch>
            </p:blipFill>
            <p:spPr>
              <a:xfrm>
                <a:off x="7228613" y="5266795"/>
                <a:ext cx="596188" cy="296265"/>
              </a:xfrm>
              <a:prstGeom prst="rect">
                <a:avLst/>
              </a:prstGeom>
            </p:spPr>
          </p:pic>
          <p:pic>
            <p:nvPicPr>
              <p:cNvPr id="84" name="TextBox 83"/>
              <p:cNvPicPr>
                <a:picLocks noChangeAspect="1"/>
              </p:cNvPicPr>
              <p:nvPr/>
            </p:nvPicPr>
            <p:blipFill>
              <a:blip r:embed="rId5"/>
              <a:stretch>
                <a:fillRect/>
              </a:stretch>
            </p:blipFill>
            <p:spPr>
              <a:xfrm>
                <a:off x="7276162" y="2889355"/>
                <a:ext cx="508406" cy="208483"/>
              </a:xfrm>
              <a:prstGeom prst="rect">
                <a:avLst/>
              </a:prstGeom>
            </p:spPr>
          </p:pic>
        </p:grpSp>
        <p:grpSp>
          <p:nvGrpSpPr>
            <p:cNvPr id="23" name="Group 22">
              <a:extLst>
                <a:ext uri="{FF2B5EF4-FFF2-40B4-BE49-F238E27FC236}">
                  <a16:creationId xmlns:a16="http://schemas.microsoft.com/office/drawing/2014/main" id="{33528D2A-541D-BD17-D85B-6B7513840E0E}"/>
                </a:ext>
              </a:extLst>
            </p:cNvPr>
            <p:cNvGrpSpPr/>
            <p:nvPr/>
          </p:nvGrpSpPr>
          <p:grpSpPr>
            <a:xfrm>
              <a:off x="6867776" y="5883958"/>
              <a:ext cx="1567764" cy="311518"/>
              <a:chOff x="6867776" y="5883958"/>
              <a:chExt cx="1567764" cy="311518"/>
            </a:xfrm>
          </p:grpSpPr>
          <p:grpSp>
            <p:nvGrpSpPr>
              <p:cNvPr id="25" name="TextBox 24"/>
              <p:cNvGrpSpPr/>
              <p:nvPr/>
            </p:nvGrpSpPr>
            <p:grpSpPr>
              <a:xfrm>
                <a:off x="6844108" y="5935292"/>
                <a:ext cx="1371600" cy="329184"/>
                <a:chOff x="6844108" y="5935292"/>
                <a:chExt cx="1371600" cy="329184"/>
              </a:xfrm>
            </p:grpSpPr>
            <p:sp>
              <p:nvSpPr>
                <p:cNvPr id="9013" name="TextBox 24">
                  <a:extLst>
                    <a:ext uri="{FF2B5EF4-FFF2-40B4-BE49-F238E27FC236}">
                      <a16:creationId xmlns:a16="http://schemas.microsoft.com/office/drawing/2014/main" id="{BE816872-094E-2653-7EC0-9F30997914F1}"/>
                    </a:ext>
                  </a:extLst>
                </p:cNvPr>
                <p:cNvSpPr txBox="1"/>
                <p:nvPr/>
              </p:nvSpPr>
              <p:spPr>
                <a:xfrm>
                  <a:off x="6844108" y="5935292"/>
                  <a:ext cx="1371600" cy="329184"/>
                </a:xfrm>
                <a:prstGeom prst="roundRect">
                  <a:avLst>
                    <a:gd name="adj" fmla="val 50000"/>
                  </a:avLst>
                </a:prstGeom>
                <a:solidFill>
                  <a:srgbClr val="FFFFFF"/>
                </a:solidFill>
                <a:ln w="19050">
                  <a:solidFill>
                    <a:srgbClr val="407EC9"/>
                  </a:solidFill>
                </a:ln>
                <a:effectLst>
                  <a:outerShdw blurRad="190500" dist="63500" dir="5400000" algn="t" rotWithShape="0">
                    <a:srgbClr val="00274C">
                      <a:alpha val="16000"/>
                    </a:srgb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9012" name="TextBox 24 text"/>
                <p:cNvPicPr>
                  <a:picLocks noChangeAspect="1"/>
                </p:cNvPicPr>
                <p:nvPr/>
              </p:nvPicPr>
              <p:blipFill>
                <a:blip r:embed="rId14"/>
                <a:stretch>
                  <a:fillRect/>
                </a:stretch>
              </p:blipFill>
              <p:spPr>
                <a:xfrm>
                  <a:off x="6884798" y="6045864"/>
                  <a:ext cx="1287475" cy="120700"/>
                </a:xfrm>
                <a:prstGeom prst="rect">
                  <a:avLst/>
                </a:prstGeom>
              </p:spPr>
            </p:pic>
          </p:grpSp>
        </p:grpSp>
      </p:grpSp>
      <p:grpSp>
        <p:nvGrpSpPr>
          <p:cNvPr id="85" name="Group 84">
            <a:extLst>
              <a:ext uri="{FF2B5EF4-FFF2-40B4-BE49-F238E27FC236}">
                <a16:creationId xmlns:a16="http://schemas.microsoft.com/office/drawing/2014/main" id="{520D5378-31E6-74C4-7F8D-AE80FFC67D90}"/>
              </a:ext>
            </a:extLst>
          </p:cNvPr>
          <p:cNvGrpSpPr/>
          <p:nvPr/>
        </p:nvGrpSpPr>
        <p:grpSpPr>
          <a:xfrm>
            <a:off x="4371002" y="2171529"/>
            <a:ext cx="1567764" cy="4118699"/>
            <a:chOff x="8180426" y="2237217"/>
            <a:chExt cx="1567764" cy="4118699"/>
          </a:xfrm>
        </p:grpSpPr>
        <p:sp>
          <p:nvSpPr>
            <p:cNvPr id="86" name="Down Arrow 85">
              <a:extLst>
                <a:ext uri="{FF2B5EF4-FFF2-40B4-BE49-F238E27FC236}">
                  <a16:creationId xmlns:a16="http://schemas.microsoft.com/office/drawing/2014/main" id="{7E6FC670-65D2-2CE0-0A1F-AF1E647E58E5}"/>
                </a:ext>
              </a:extLst>
            </p:cNvPr>
            <p:cNvSpPr/>
            <p:nvPr/>
          </p:nvSpPr>
          <p:spPr>
            <a:xfrm>
              <a:off x="8435152" y="2237217"/>
              <a:ext cx="1043163" cy="4118699"/>
            </a:xfrm>
            <a:prstGeom prst="roundRect">
              <a:avLst>
                <a:gd name="adj" fmla="val 50000"/>
              </a:avLst>
            </a:prstGeom>
            <a:solidFill>
              <a:srgbClr val="668594"/>
            </a:solidFill>
            <a:ln>
              <a:no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a:ea typeface="+mn-ea"/>
                <a:cs typeface="+mn-cs"/>
              </a:endParaRPr>
            </a:p>
          </p:txBody>
        </p:sp>
        <p:pic>
          <p:nvPicPr>
            <p:cNvPr id="87" name="TextBox 86"/>
            <p:cNvPicPr>
              <a:picLocks noChangeAspect="1"/>
            </p:cNvPicPr>
            <p:nvPr/>
          </p:nvPicPr>
          <p:blipFill>
            <a:blip r:embed="rId15"/>
            <a:stretch>
              <a:fillRect/>
            </a:stretch>
          </p:blipFill>
          <p:spPr>
            <a:xfrm>
              <a:off x="8597222" y="3149044"/>
              <a:ext cx="709574" cy="296265"/>
            </a:xfrm>
            <a:prstGeom prst="rect">
              <a:avLst/>
            </a:prstGeom>
          </p:spPr>
        </p:pic>
        <p:pic>
          <p:nvPicPr>
            <p:cNvPr id="88" name="TextBox 87"/>
            <p:cNvPicPr>
              <a:picLocks noChangeAspect="1"/>
            </p:cNvPicPr>
            <p:nvPr/>
          </p:nvPicPr>
          <p:blipFill>
            <a:blip r:embed="rId15"/>
            <a:stretch>
              <a:fillRect/>
            </a:stretch>
          </p:blipFill>
          <p:spPr>
            <a:xfrm>
              <a:off x="8597222" y="3675739"/>
              <a:ext cx="709574" cy="296265"/>
            </a:xfrm>
            <a:prstGeom prst="rect">
              <a:avLst/>
            </a:prstGeom>
          </p:spPr>
        </p:pic>
        <p:pic>
          <p:nvPicPr>
            <p:cNvPr id="89" name="TextBox 88"/>
            <p:cNvPicPr>
              <a:picLocks noChangeAspect="1"/>
            </p:cNvPicPr>
            <p:nvPr/>
          </p:nvPicPr>
          <p:blipFill>
            <a:blip r:embed="rId15"/>
            <a:stretch>
              <a:fillRect/>
            </a:stretch>
          </p:blipFill>
          <p:spPr>
            <a:xfrm>
              <a:off x="8597222" y="4202433"/>
              <a:ext cx="709574" cy="296265"/>
            </a:xfrm>
            <a:prstGeom prst="rect">
              <a:avLst/>
            </a:prstGeom>
          </p:spPr>
        </p:pic>
        <p:pic>
          <p:nvPicPr>
            <p:cNvPr id="90" name="TextBox 89"/>
            <p:cNvPicPr>
              <a:picLocks noChangeAspect="1"/>
            </p:cNvPicPr>
            <p:nvPr/>
          </p:nvPicPr>
          <p:blipFill>
            <a:blip r:embed="rId15"/>
            <a:stretch>
              <a:fillRect/>
            </a:stretch>
          </p:blipFill>
          <p:spPr>
            <a:xfrm>
              <a:off x="8597222" y="4729128"/>
              <a:ext cx="709574" cy="296265"/>
            </a:xfrm>
            <a:prstGeom prst="rect">
              <a:avLst/>
            </a:prstGeom>
          </p:spPr>
        </p:pic>
        <p:pic>
          <p:nvPicPr>
            <p:cNvPr id="91" name="TextBox 90"/>
            <p:cNvPicPr>
              <a:picLocks noChangeAspect="1"/>
            </p:cNvPicPr>
            <p:nvPr/>
          </p:nvPicPr>
          <p:blipFill>
            <a:blip r:embed="rId15"/>
            <a:stretch>
              <a:fillRect/>
            </a:stretch>
          </p:blipFill>
          <p:spPr>
            <a:xfrm>
              <a:off x="8597222" y="5252164"/>
              <a:ext cx="709574" cy="296265"/>
            </a:xfrm>
            <a:prstGeom prst="rect">
              <a:avLst/>
            </a:prstGeom>
          </p:spPr>
        </p:pic>
        <p:pic>
          <p:nvPicPr>
            <p:cNvPr id="92" name="TextBox 91"/>
            <p:cNvPicPr>
              <a:picLocks noChangeAspect="1"/>
            </p:cNvPicPr>
            <p:nvPr/>
          </p:nvPicPr>
          <p:blipFill>
            <a:blip r:embed="rId5"/>
            <a:stretch>
              <a:fillRect/>
            </a:stretch>
          </p:blipFill>
          <p:spPr>
            <a:xfrm>
              <a:off x="8703292" y="2889355"/>
              <a:ext cx="508406" cy="208483"/>
            </a:xfrm>
            <a:prstGeom prst="rect">
              <a:avLst/>
            </a:prstGeom>
          </p:spPr>
        </p:pic>
        <p:grpSp>
          <p:nvGrpSpPr>
            <p:cNvPr id="93" name="Group 92">
              <a:extLst>
                <a:ext uri="{FF2B5EF4-FFF2-40B4-BE49-F238E27FC236}">
                  <a16:creationId xmlns:a16="http://schemas.microsoft.com/office/drawing/2014/main" id="{3D0131DD-002D-9BEB-B085-6DF9955D7102}"/>
                </a:ext>
              </a:extLst>
            </p:cNvPr>
            <p:cNvGrpSpPr/>
            <p:nvPr/>
          </p:nvGrpSpPr>
          <p:grpSpPr>
            <a:xfrm>
              <a:off x="8180426" y="5883958"/>
              <a:ext cx="1567764" cy="311518"/>
              <a:chOff x="6867776" y="5883958"/>
              <a:chExt cx="1567764" cy="311518"/>
            </a:xfrm>
          </p:grpSpPr>
          <p:grpSp>
            <p:nvGrpSpPr>
              <p:cNvPr id="95" name="TextBox 94"/>
              <p:cNvGrpSpPr/>
              <p:nvPr/>
            </p:nvGrpSpPr>
            <p:grpSpPr>
              <a:xfrm>
                <a:off x="6958284" y="5935292"/>
                <a:ext cx="1371600" cy="329184"/>
                <a:chOff x="6958284" y="5935292"/>
                <a:chExt cx="1371600" cy="329184"/>
              </a:xfrm>
            </p:grpSpPr>
            <p:sp>
              <p:nvSpPr>
                <p:cNvPr id="9015" name="TextBox 94">
                  <a:extLst>
                    <a:ext uri="{FF2B5EF4-FFF2-40B4-BE49-F238E27FC236}">
                      <a16:creationId xmlns:a16="http://schemas.microsoft.com/office/drawing/2014/main" id="{EB0BE73F-09CD-DE88-A0E7-854695B0CC1E}"/>
                    </a:ext>
                  </a:extLst>
                </p:cNvPr>
                <p:cNvSpPr txBox="1"/>
                <p:nvPr/>
              </p:nvSpPr>
              <p:spPr>
                <a:xfrm>
                  <a:off x="6958284" y="5935292"/>
                  <a:ext cx="1371600" cy="329184"/>
                </a:xfrm>
                <a:prstGeom prst="roundRect">
                  <a:avLst>
                    <a:gd name="adj" fmla="val 50000"/>
                  </a:avLst>
                </a:prstGeom>
                <a:solidFill>
                  <a:srgbClr val="FFFFFF"/>
                </a:solidFill>
                <a:ln w="19050">
                  <a:solidFill>
                    <a:srgbClr val="668594"/>
                  </a:solidFill>
                </a:ln>
                <a:effectLst>
                  <a:outerShdw blurRad="190500" dist="63500" dir="5400000" algn="t" rotWithShape="0">
                    <a:srgbClr val="00274C">
                      <a:alpha val="16000"/>
                    </a:srgb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9014" name="TextBox 94 text"/>
                <p:cNvPicPr>
                  <a:picLocks noChangeAspect="1"/>
                </p:cNvPicPr>
                <p:nvPr/>
              </p:nvPicPr>
              <p:blipFill>
                <a:blip r:embed="rId16"/>
                <a:stretch>
                  <a:fillRect/>
                </a:stretch>
              </p:blipFill>
              <p:spPr>
                <a:xfrm>
                  <a:off x="6999279" y="6045864"/>
                  <a:ext cx="1287475" cy="120700"/>
                </a:xfrm>
                <a:prstGeom prst="rect">
                  <a:avLst/>
                </a:prstGeom>
              </p:spPr>
            </p:pic>
          </p:grpSp>
        </p:grpSp>
      </p:grpSp>
      <p:grpSp>
        <p:nvGrpSpPr>
          <p:cNvPr id="96" name="Group 95">
            <a:extLst>
              <a:ext uri="{FF2B5EF4-FFF2-40B4-BE49-F238E27FC236}">
                <a16:creationId xmlns:a16="http://schemas.microsoft.com/office/drawing/2014/main" id="{3CE8D2A7-5CA5-EC5B-313F-0639032F36CE}"/>
              </a:ext>
            </a:extLst>
          </p:cNvPr>
          <p:cNvGrpSpPr/>
          <p:nvPr/>
        </p:nvGrpSpPr>
        <p:grpSpPr>
          <a:xfrm>
            <a:off x="6347898" y="2171529"/>
            <a:ext cx="1567764" cy="4118699"/>
            <a:chOff x="9699109" y="2237217"/>
            <a:chExt cx="1567764" cy="4118699"/>
          </a:xfrm>
        </p:grpSpPr>
        <p:sp>
          <p:nvSpPr>
            <p:cNvPr id="97" name="Down Arrow 96">
              <a:extLst>
                <a:ext uri="{FF2B5EF4-FFF2-40B4-BE49-F238E27FC236}">
                  <a16:creationId xmlns:a16="http://schemas.microsoft.com/office/drawing/2014/main" id="{0776F2F0-BB9A-1526-9B7E-3F9D3E79E63F}"/>
                </a:ext>
              </a:extLst>
            </p:cNvPr>
            <p:cNvSpPr/>
            <p:nvPr/>
          </p:nvSpPr>
          <p:spPr>
            <a:xfrm>
              <a:off x="9871272" y="2237217"/>
              <a:ext cx="1043163" cy="4118699"/>
            </a:xfrm>
            <a:prstGeom prst="roundRect">
              <a:avLst>
                <a:gd name="adj" fmla="val 50000"/>
              </a:avLst>
            </a:prstGeom>
            <a:solidFill>
              <a:srgbClr val="002855"/>
            </a:solidFill>
            <a:ln>
              <a:no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98" name="TextBox 97"/>
            <p:cNvPicPr>
              <a:picLocks noChangeAspect="1"/>
            </p:cNvPicPr>
            <p:nvPr/>
          </p:nvPicPr>
          <p:blipFill>
            <a:blip r:embed="rId17"/>
            <a:stretch>
              <a:fillRect/>
            </a:stretch>
          </p:blipFill>
          <p:spPr>
            <a:xfrm>
              <a:off x="10004385" y="3163675"/>
              <a:ext cx="768096" cy="296265"/>
            </a:xfrm>
            <a:prstGeom prst="rect">
              <a:avLst/>
            </a:prstGeom>
          </p:spPr>
        </p:pic>
        <p:pic>
          <p:nvPicPr>
            <p:cNvPr id="99" name="TextBox 98"/>
            <p:cNvPicPr>
              <a:picLocks noChangeAspect="1"/>
            </p:cNvPicPr>
            <p:nvPr/>
          </p:nvPicPr>
          <p:blipFill>
            <a:blip r:embed="rId17"/>
            <a:stretch>
              <a:fillRect/>
            </a:stretch>
          </p:blipFill>
          <p:spPr>
            <a:xfrm>
              <a:off x="10004385" y="3690369"/>
              <a:ext cx="768096" cy="296265"/>
            </a:xfrm>
            <a:prstGeom prst="rect">
              <a:avLst/>
            </a:prstGeom>
          </p:spPr>
        </p:pic>
        <p:pic>
          <p:nvPicPr>
            <p:cNvPr id="100" name="TextBox 99"/>
            <p:cNvPicPr>
              <a:picLocks noChangeAspect="1"/>
            </p:cNvPicPr>
            <p:nvPr/>
          </p:nvPicPr>
          <p:blipFill>
            <a:blip r:embed="rId17"/>
            <a:stretch>
              <a:fillRect/>
            </a:stretch>
          </p:blipFill>
          <p:spPr>
            <a:xfrm>
              <a:off x="10004385" y="4213406"/>
              <a:ext cx="768096" cy="296265"/>
            </a:xfrm>
            <a:prstGeom prst="rect">
              <a:avLst/>
            </a:prstGeom>
          </p:spPr>
        </p:pic>
        <p:pic>
          <p:nvPicPr>
            <p:cNvPr id="101" name="TextBox 100"/>
            <p:cNvPicPr>
              <a:picLocks noChangeAspect="1"/>
            </p:cNvPicPr>
            <p:nvPr/>
          </p:nvPicPr>
          <p:blipFill>
            <a:blip r:embed="rId17"/>
            <a:stretch>
              <a:fillRect/>
            </a:stretch>
          </p:blipFill>
          <p:spPr>
            <a:xfrm>
              <a:off x="10004385" y="4740100"/>
              <a:ext cx="768096" cy="296265"/>
            </a:xfrm>
            <a:prstGeom prst="rect">
              <a:avLst/>
            </a:prstGeom>
          </p:spPr>
        </p:pic>
        <p:pic>
          <p:nvPicPr>
            <p:cNvPr id="102" name="TextBox 101"/>
            <p:cNvPicPr>
              <a:picLocks noChangeAspect="1"/>
            </p:cNvPicPr>
            <p:nvPr/>
          </p:nvPicPr>
          <p:blipFill>
            <a:blip r:embed="rId17"/>
            <a:stretch>
              <a:fillRect/>
            </a:stretch>
          </p:blipFill>
          <p:spPr>
            <a:xfrm>
              <a:off x="10004385" y="5266795"/>
              <a:ext cx="768096" cy="296265"/>
            </a:xfrm>
            <a:prstGeom prst="rect">
              <a:avLst/>
            </a:prstGeom>
          </p:spPr>
        </p:pic>
        <p:pic>
          <p:nvPicPr>
            <p:cNvPr id="103" name="TextBox 102"/>
            <p:cNvPicPr>
              <a:picLocks noChangeAspect="1"/>
            </p:cNvPicPr>
            <p:nvPr/>
          </p:nvPicPr>
          <p:blipFill>
            <a:blip r:embed="rId5"/>
            <a:stretch>
              <a:fillRect/>
            </a:stretch>
          </p:blipFill>
          <p:spPr>
            <a:xfrm>
              <a:off x="10139716" y="2889355"/>
              <a:ext cx="508406" cy="208483"/>
            </a:xfrm>
            <a:prstGeom prst="rect">
              <a:avLst/>
            </a:prstGeom>
          </p:spPr>
        </p:pic>
        <p:grpSp>
          <p:nvGrpSpPr>
            <p:cNvPr id="104" name="Group 103">
              <a:extLst>
                <a:ext uri="{FF2B5EF4-FFF2-40B4-BE49-F238E27FC236}">
                  <a16:creationId xmlns:a16="http://schemas.microsoft.com/office/drawing/2014/main" id="{2B506A50-8CEB-323F-E21D-5EED4F155802}"/>
                </a:ext>
              </a:extLst>
            </p:cNvPr>
            <p:cNvGrpSpPr/>
            <p:nvPr/>
          </p:nvGrpSpPr>
          <p:grpSpPr>
            <a:xfrm>
              <a:off x="9699109" y="5883958"/>
              <a:ext cx="1567764" cy="311518"/>
              <a:chOff x="6867776" y="5883958"/>
              <a:chExt cx="1567764" cy="311518"/>
            </a:xfrm>
          </p:grpSpPr>
          <p:grpSp>
            <p:nvGrpSpPr>
              <p:cNvPr id="106" name="TextBox 105"/>
              <p:cNvGrpSpPr/>
              <p:nvPr/>
            </p:nvGrpSpPr>
            <p:grpSpPr>
              <a:xfrm>
                <a:off x="6875720" y="5935292"/>
                <a:ext cx="1371600" cy="329184"/>
                <a:chOff x="6875720" y="5935292"/>
                <a:chExt cx="1371600" cy="329184"/>
              </a:xfrm>
            </p:grpSpPr>
            <p:sp>
              <p:nvSpPr>
                <p:cNvPr id="9017" name="TextBox 105">
                  <a:extLst>
                    <a:ext uri="{FF2B5EF4-FFF2-40B4-BE49-F238E27FC236}">
                      <a16:creationId xmlns:a16="http://schemas.microsoft.com/office/drawing/2014/main" id="{72475616-B042-AB45-DD16-2FCB129F312B}"/>
                    </a:ext>
                  </a:extLst>
                </p:cNvPr>
                <p:cNvSpPr txBox="1"/>
                <p:nvPr/>
              </p:nvSpPr>
              <p:spPr>
                <a:xfrm>
                  <a:off x="6875720" y="5935292"/>
                  <a:ext cx="1371600" cy="329184"/>
                </a:xfrm>
                <a:prstGeom prst="roundRect">
                  <a:avLst>
                    <a:gd name="adj" fmla="val 50000"/>
                  </a:avLst>
                </a:prstGeom>
                <a:solidFill>
                  <a:srgbClr val="FFFFFF"/>
                </a:solidFill>
                <a:ln w="19050">
                  <a:solidFill>
                    <a:srgbClr val="002855"/>
                  </a:solidFill>
                </a:ln>
                <a:effectLst>
                  <a:outerShdw blurRad="190500" dist="63500" dir="5400000" algn="t" rotWithShape="0">
                    <a:srgbClr val="00274C">
                      <a:alpha val="16000"/>
                    </a:srgb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9016" name="TextBox 105 text"/>
                <p:cNvPicPr>
                  <a:picLocks noChangeAspect="1"/>
                </p:cNvPicPr>
                <p:nvPr/>
              </p:nvPicPr>
              <p:blipFill>
                <a:blip r:embed="rId18"/>
                <a:stretch>
                  <a:fillRect/>
                </a:stretch>
              </p:blipFill>
              <p:spPr>
                <a:xfrm>
                  <a:off x="6917020" y="6045864"/>
                  <a:ext cx="1287475" cy="120700"/>
                </a:xfrm>
                <a:prstGeom prst="rect">
                  <a:avLst/>
                </a:prstGeom>
              </p:spPr>
            </p:pic>
          </p:grpSp>
        </p:grpSp>
      </p:grpSp>
      <p:grpSp>
        <p:nvGrpSpPr>
          <p:cNvPr id="80" name="Group 79">
            <a:extLst>
              <a:ext uri="{FF2B5EF4-FFF2-40B4-BE49-F238E27FC236}">
                <a16:creationId xmlns:a16="http://schemas.microsoft.com/office/drawing/2014/main" id="{6C5C5B15-D588-1629-3CF4-DCAF435E8EB3}"/>
              </a:ext>
            </a:extLst>
          </p:cNvPr>
          <p:cNvGrpSpPr/>
          <p:nvPr/>
        </p:nvGrpSpPr>
        <p:grpSpPr>
          <a:xfrm>
            <a:off x="841375" y="1719945"/>
            <a:ext cx="10506201" cy="1034541"/>
            <a:chOff x="546376" y="1719945"/>
            <a:chExt cx="10506201" cy="1034541"/>
          </a:xfrm>
        </p:grpSpPr>
        <p:grpSp>
          <p:nvGrpSpPr>
            <p:cNvPr id="8" name="Oval 7"/>
            <p:cNvGrpSpPr/>
            <p:nvPr/>
          </p:nvGrpSpPr>
          <p:grpSpPr>
            <a:xfrm>
              <a:off x="4335040" y="1719945"/>
              <a:ext cx="1034541" cy="1034541"/>
              <a:chOff x="4335040" y="1719945"/>
              <a:chExt cx="1034541" cy="1034541"/>
            </a:xfrm>
          </p:grpSpPr>
          <p:sp>
            <p:nvSpPr>
              <p:cNvPr id="9019" name="Oval 7">
                <a:extLst>
                  <a:ext uri="{FF2B5EF4-FFF2-40B4-BE49-F238E27FC236}">
                    <a16:creationId xmlns:a16="http://schemas.microsoft.com/office/drawing/2014/main" id="{ABAA78EB-041C-5B7F-7F95-7510E5B4CDD7}"/>
                  </a:ext>
                </a:extLst>
              </p:cNvPr>
              <p:cNvSpPr/>
              <p:nvPr/>
            </p:nvSpPr>
            <p:spPr>
              <a:xfrm>
                <a:off x="4335040" y="1719945"/>
                <a:ext cx="1034541" cy="1034541"/>
              </a:xfrm>
              <a:prstGeom prst="ellipse">
                <a:avLst/>
              </a:prstGeom>
              <a:solidFill>
                <a:srgbClr val="6F90A0"/>
              </a:solidFill>
              <a:ln w="38100">
                <a:solidFill>
                  <a:srgbClr val="FFFFFF"/>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1200" cap="none" spc="0" normalizeH="0" baseline="0" noProof="0" dirty="0">
                  <a:ln>
                    <a:noFill/>
                  </a:ln>
                  <a:solidFill>
                    <a:srgbClr val="FFFFFF"/>
                  </a:solidFill>
                  <a:effectLst/>
                  <a:highlight>
                    <a:srgbClr val="7C878E"/>
                  </a:highlight>
                  <a:uLnTx/>
                  <a:uFillTx/>
                  <a:latin typeface="Poppins"/>
                  <a:ea typeface="+mn-ea"/>
                  <a:cs typeface="+mn-cs"/>
                  <a:sym typeface="Arial"/>
                </a:endParaRPr>
              </a:p>
            </p:txBody>
          </p:sp>
          <p:pic>
            <p:nvPicPr>
              <p:cNvPr id="9018" name="Oval 7 text"/>
              <p:cNvPicPr>
                <a:picLocks noChangeAspect="1"/>
              </p:cNvPicPr>
              <p:nvPr/>
            </p:nvPicPr>
            <p:blipFill>
              <a:blip r:embed="rId19"/>
              <a:stretch>
                <a:fillRect/>
              </a:stretch>
            </p:blipFill>
            <p:spPr>
              <a:xfrm>
                <a:off x="4613500" y="2117750"/>
                <a:ext cx="475488" cy="270662"/>
              </a:xfrm>
              <a:prstGeom prst="rect">
                <a:avLst/>
              </a:prstGeom>
            </p:spPr>
          </p:pic>
        </p:grpSp>
        <p:grpSp>
          <p:nvGrpSpPr>
            <p:cNvPr id="9" name="Oval 8"/>
            <p:cNvGrpSpPr/>
            <p:nvPr/>
          </p:nvGrpSpPr>
          <p:grpSpPr>
            <a:xfrm>
              <a:off x="6229372" y="1719945"/>
              <a:ext cx="1034541" cy="1034541"/>
              <a:chOff x="6229372" y="1719945"/>
              <a:chExt cx="1034541" cy="1034541"/>
            </a:xfrm>
          </p:grpSpPr>
          <p:sp>
            <p:nvSpPr>
              <p:cNvPr id="9021" name="Oval 8">
                <a:extLst>
                  <a:ext uri="{FF2B5EF4-FFF2-40B4-BE49-F238E27FC236}">
                    <a16:creationId xmlns:a16="http://schemas.microsoft.com/office/drawing/2014/main" id="{2FB64211-4BCF-C91B-1CE0-5885FD03A898}"/>
                  </a:ext>
                </a:extLst>
              </p:cNvPr>
              <p:cNvSpPr/>
              <p:nvPr/>
            </p:nvSpPr>
            <p:spPr>
              <a:xfrm>
                <a:off x="6229372" y="1719945"/>
                <a:ext cx="1034541" cy="1034541"/>
              </a:xfrm>
              <a:prstGeom prst="ellipse">
                <a:avLst/>
              </a:prstGeom>
              <a:solidFill>
                <a:srgbClr val="002855"/>
              </a:solidFill>
              <a:ln w="38100">
                <a:solidFill>
                  <a:srgbClr val="FFFFFF"/>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a:p>
            </p:txBody>
          </p:sp>
          <p:pic>
            <p:nvPicPr>
              <p:cNvPr id="9020" name="Oval 8 text"/>
              <p:cNvPicPr>
                <a:picLocks noChangeAspect="1"/>
              </p:cNvPicPr>
              <p:nvPr/>
            </p:nvPicPr>
            <p:blipFill>
              <a:blip r:embed="rId20"/>
              <a:stretch>
                <a:fillRect/>
              </a:stretch>
            </p:blipFill>
            <p:spPr>
              <a:xfrm>
                <a:off x="6515452" y="2121408"/>
                <a:ext cx="464515" cy="263347"/>
              </a:xfrm>
              <a:prstGeom prst="rect">
                <a:avLst/>
              </a:prstGeom>
            </p:spPr>
          </p:pic>
        </p:grpSp>
        <p:grpSp>
          <p:nvGrpSpPr>
            <p:cNvPr id="10" name="Oval 9"/>
            <p:cNvGrpSpPr/>
            <p:nvPr/>
          </p:nvGrpSpPr>
          <p:grpSpPr>
            <a:xfrm>
              <a:off x="8123704" y="1719945"/>
              <a:ext cx="1034541" cy="1034541"/>
              <a:chOff x="8123704" y="1719945"/>
              <a:chExt cx="1034541" cy="1034541"/>
            </a:xfrm>
          </p:grpSpPr>
          <p:sp>
            <p:nvSpPr>
              <p:cNvPr id="9023" name="Oval 9">
                <a:extLst>
                  <a:ext uri="{FF2B5EF4-FFF2-40B4-BE49-F238E27FC236}">
                    <a16:creationId xmlns:a16="http://schemas.microsoft.com/office/drawing/2014/main" id="{874884B8-185B-07B2-3884-A0613643DB90}"/>
                  </a:ext>
                </a:extLst>
              </p:cNvPr>
              <p:cNvSpPr/>
              <p:nvPr/>
            </p:nvSpPr>
            <p:spPr>
              <a:xfrm>
                <a:off x="8123704" y="1719945"/>
                <a:ext cx="1034541" cy="1034541"/>
              </a:xfrm>
              <a:prstGeom prst="ellipse">
                <a:avLst/>
              </a:prstGeom>
              <a:solidFill>
                <a:srgbClr val="FF671F"/>
              </a:solidFill>
              <a:ln w="38100">
                <a:solidFill>
                  <a:srgbClr val="FFFFFF"/>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pic>
            <p:nvPicPr>
              <p:cNvPr id="9022" name="Oval 9 text"/>
              <p:cNvPicPr>
                <a:picLocks noChangeAspect="1"/>
              </p:cNvPicPr>
              <p:nvPr/>
            </p:nvPicPr>
            <p:blipFill>
              <a:blip r:embed="rId21"/>
              <a:stretch>
                <a:fillRect/>
              </a:stretch>
            </p:blipFill>
            <p:spPr>
              <a:xfrm>
                <a:off x="8300361" y="2121408"/>
                <a:ext cx="683971" cy="263347"/>
              </a:xfrm>
              <a:prstGeom prst="rect">
                <a:avLst/>
              </a:prstGeom>
            </p:spPr>
          </p:pic>
        </p:grpSp>
        <p:grpSp>
          <p:nvGrpSpPr>
            <p:cNvPr id="13" name="Oval 12"/>
            <p:cNvGrpSpPr/>
            <p:nvPr/>
          </p:nvGrpSpPr>
          <p:grpSpPr>
            <a:xfrm>
              <a:off x="10018036" y="1719945"/>
              <a:ext cx="1034541" cy="1034541"/>
              <a:chOff x="10018036" y="1719945"/>
              <a:chExt cx="1034541" cy="1034541"/>
            </a:xfrm>
          </p:grpSpPr>
          <p:sp>
            <p:nvSpPr>
              <p:cNvPr id="9025" name="Oval 12">
                <a:extLst>
                  <a:ext uri="{FF2B5EF4-FFF2-40B4-BE49-F238E27FC236}">
                    <a16:creationId xmlns:a16="http://schemas.microsoft.com/office/drawing/2014/main" id="{7AE0CE4C-84E9-9190-3DE7-52195CE43201}"/>
                  </a:ext>
                </a:extLst>
              </p:cNvPr>
              <p:cNvSpPr/>
              <p:nvPr/>
            </p:nvSpPr>
            <p:spPr>
              <a:xfrm>
                <a:off x="10018036" y="1719945"/>
                <a:ext cx="1034541" cy="1034541"/>
              </a:xfrm>
              <a:prstGeom prst="ellipse">
                <a:avLst/>
              </a:prstGeom>
              <a:solidFill>
                <a:srgbClr val="78BE20"/>
              </a:solidFill>
              <a:ln w="38100">
                <a:solidFill>
                  <a:srgbClr val="FFFFFF"/>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a:p>
            </p:txBody>
          </p:sp>
          <p:pic>
            <p:nvPicPr>
              <p:cNvPr id="9024" name="Oval 12 text"/>
              <p:cNvPicPr>
                <a:picLocks noChangeAspect="1"/>
              </p:cNvPicPr>
              <p:nvPr/>
            </p:nvPicPr>
            <p:blipFill>
              <a:blip r:embed="rId22"/>
              <a:stretch>
                <a:fillRect/>
              </a:stretch>
            </p:blipFill>
            <p:spPr>
              <a:xfrm>
                <a:off x="10194997" y="2117750"/>
                <a:ext cx="676656" cy="270662"/>
              </a:xfrm>
              <a:prstGeom prst="rect">
                <a:avLst/>
              </a:prstGeom>
            </p:spPr>
          </p:pic>
        </p:grpSp>
        <p:grpSp>
          <p:nvGrpSpPr>
            <p:cNvPr id="20" name="Oval 19"/>
            <p:cNvGrpSpPr/>
            <p:nvPr/>
          </p:nvGrpSpPr>
          <p:grpSpPr>
            <a:xfrm>
              <a:off x="546376" y="1719945"/>
              <a:ext cx="1034541" cy="1034541"/>
              <a:chOff x="546376" y="1719945"/>
              <a:chExt cx="1034541" cy="1034541"/>
            </a:xfrm>
          </p:grpSpPr>
          <p:sp>
            <p:nvSpPr>
              <p:cNvPr id="9027" name="Oval 19">
                <a:extLst>
                  <a:ext uri="{FF2B5EF4-FFF2-40B4-BE49-F238E27FC236}">
                    <a16:creationId xmlns:a16="http://schemas.microsoft.com/office/drawing/2014/main" id="{82BA9025-AB6F-DED8-E679-F45C47CFDCFE}"/>
                  </a:ext>
                </a:extLst>
              </p:cNvPr>
              <p:cNvSpPr/>
              <p:nvPr/>
            </p:nvSpPr>
            <p:spPr>
              <a:xfrm>
                <a:off x="546376" y="1719945"/>
                <a:ext cx="1034541" cy="1034541"/>
              </a:xfrm>
              <a:prstGeom prst="ellipse">
                <a:avLst/>
              </a:prstGeom>
              <a:solidFill>
                <a:srgbClr val="64CCC9"/>
              </a:solidFill>
              <a:ln w="38100">
                <a:solidFill>
                  <a:srgbClr val="FFFFFF"/>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a:p>
            </p:txBody>
          </p:sp>
          <p:pic>
            <p:nvPicPr>
              <p:cNvPr id="9026" name="Oval 19 text"/>
              <p:cNvPicPr>
                <a:picLocks noChangeAspect="1"/>
              </p:cNvPicPr>
              <p:nvPr/>
            </p:nvPicPr>
            <p:blipFill>
              <a:blip r:embed="rId23"/>
              <a:stretch>
                <a:fillRect/>
              </a:stretch>
            </p:blipFill>
            <p:spPr>
              <a:xfrm>
                <a:off x="794965" y="2117750"/>
                <a:ext cx="537667" cy="310896"/>
              </a:xfrm>
              <a:prstGeom prst="rect">
                <a:avLst/>
              </a:prstGeom>
            </p:spPr>
          </p:pic>
        </p:grpSp>
        <p:grpSp>
          <p:nvGrpSpPr>
            <p:cNvPr id="6" name="Oval 5"/>
            <p:cNvGrpSpPr/>
            <p:nvPr/>
          </p:nvGrpSpPr>
          <p:grpSpPr>
            <a:xfrm>
              <a:off x="2440708" y="1719945"/>
              <a:ext cx="1034541" cy="1034541"/>
              <a:chOff x="2440708" y="1719945"/>
              <a:chExt cx="1034541" cy="1034541"/>
            </a:xfrm>
          </p:grpSpPr>
          <p:sp>
            <p:nvSpPr>
              <p:cNvPr id="9029" name="Oval 5">
                <a:extLst>
                  <a:ext uri="{FF2B5EF4-FFF2-40B4-BE49-F238E27FC236}">
                    <a16:creationId xmlns:a16="http://schemas.microsoft.com/office/drawing/2014/main" id="{CF0E1930-0FAC-DFAA-EC54-8126BEF68256}"/>
                  </a:ext>
                </a:extLst>
              </p:cNvPr>
              <p:cNvSpPr/>
              <p:nvPr/>
            </p:nvSpPr>
            <p:spPr>
              <a:xfrm>
                <a:off x="2440708" y="1719945"/>
                <a:ext cx="1034541" cy="1034541"/>
              </a:xfrm>
              <a:prstGeom prst="ellipse">
                <a:avLst/>
              </a:prstGeom>
              <a:solidFill>
                <a:srgbClr val="407EC9"/>
              </a:solidFill>
              <a:ln w="38100">
                <a:solidFill>
                  <a:srgbClr val="FFFFFF"/>
                </a:solidFill>
              </a:ln>
              <a:effectLst>
                <a:outerShdw blurRad="190500" dist="63500" dir="5400000" algn="t" rotWithShape="0">
                  <a:srgbClr val="00274C">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a:p>
            </p:txBody>
          </p:sp>
          <p:pic>
            <p:nvPicPr>
              <p:cNvPr id="9028" name="Oval 5 text"/>
              <p:cNvPicPr>
                <a:picLocks noChangeAspect="1"/>
              </p:cNvPicPr>
              <p:nvPr/>
            </p:nvPicPr>
            <p:blipFill>
              <a:blip r:embed="rId24"/>
              <a:stretch>
                <a:fillRect/>
              </a:stretch>
            </p:blipFill>
            <p:spPr>
              <a:xfrm>
                <a:off x="2685945" y="2121408"/>
                <a:ext cx="548640" cy="263347"/>
              </a:xfrm>
              <a:prstGeom prst="rect">
                <a:avLst/>
              </a:prstGeom>
            </p:spPr>
          </p:pic>
        </p:grpSp>
      </p:grpSp>
      <p:sp>
        <p:nvSpPr>
          <p:cNvPr id="9003"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9004" name="Progress Blue"/>
          <p:cNvSpPr/>
          <p:nvPr/>
        </p:nvSpPr>
        <p:spPr>
          <a:xfrm>
            <a:off x="0" y="6766560"/>
            <a:ext cx="7033670" cy="91440"/>
          </a:xfrm>
          <a:prstGeom prst="rect">
            <a:avLst/>
          </a:prstGeom>
          <a:solidFill>
            <a:srgbClr val="2F65A7"/>
          </a:solidFill>
          <a:ln>
            <a:noFill/>
          </a:ln>
        </p:spPr>
        <p:txBody>
          <a:bodyPr/>
          <a:lstStyle/>
          <a:p>
            <a:endParaRPr lang="en-US"/>
          </a:p>
        </p:txBody>
      </p:sp>
      <p:pic>
        <p:nvPicPr>
          <p:cNvPr id="9006" name="Kicker"/>
          <p:cNvPicPr>
            <a:picLocks noChangeAspect="1"/>
          </p:cNvPicPr>
          <p:nvPr/>
        </p:nvPicPr>
        <p:blipFill>
          <a:blip r:embed="rId25"/>
          <a:stretch>
            <a:fillRect/>
          </a:stretch>
        </p:blipFill>
        <p:spPr>
          <a:xfrm>
            <a:off x="4476902" y="215798"/>
            <a:ext cx="3229660" cy="160934"/>
          </a:xfrm>
          <a:prstGeom prst="rect">
            <a:avLst/>
          </a:prstGeom>
        </p:spPr>
      </p:pic>
    </p:spTree>
    <p:extLst>
      <p:ext uri="{BB962C8B-B14F-4D97-AF65-F5344CB8AC3E}">
        <p14:creationId xmlns:p14="http://schemas.microsoft.com/office/powerpoint/2010/main" val="244401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750"/>
                                        <p:tgtEl>
                                          <p:spTgt spid="8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up)">
                                      <p:cBhvr>
                                        <p:cTn id="21" dur="500"/>
                                        <p:tgtEl>
                                          <p:spTgt spid="85"/>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wipe(up)">
                                      <p:cBhvr>
                                        <p:cTn id="25" dur="500"/>
                                        <p:tgtEl>
                                          <p:spTgt spid="96"/>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up)">
                                      <p:cBhvr>
                                        <p:cTn id="29" dur="500"/>
                                        <p:tgtEl>
                                          <p:spTgt spid="77"/>
                                        </p:tgtEl>
                                      </p:cBhvr>
                                    </p:animEffect>
                                  </p:childTnLst>
                                </p:cTn>
                              </p:par>
                            </p:childTnLst>
                          </p:cTn>
                        </p:par>
                        <p:par>
                          <p:cTn id="30" fill="hold">
                            <p:stCondLst>
                              <p:cond delay="1500"/>
                            </p:stCondLst>
                            <p:childTnLst>
                              <p:par>
                                <p:cTn id="31" presetID="22" presetClass="entr" presetSubtype="1" fill="hold" nodeType="after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wipe(up)">
                                      <p:cBhvr>
                                        <p:cTn id="3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9007" name="Network Card"/>
          <p:cNvSpPr/>
          <p:nvPr/>
        </p:nvSpPr>
        <p:spPr>
          <a:xfrm>
            <a:off x="246263" y="1453896"/>
            <a:ext cx="11503355" cy="4572000"/>
          </a:xfrm>
          <a:prstGeom prst="roundRect">
            <a:avLst>
              <a:gd name="adj" fmla="val 7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9005" name="Header Band"/>
          <p:cNvSpPr/>
          <p:nvPr/>
        </p:nvSpPr>
        <p:spPr>
          <a:xfrm>
            <a:off x="0" y="0"/>
            <a:ext cx="12191695" cy="1389888"/>
          </a:xfrm>
          <a:prstGeom prst="rect">
            <a:avLst/>
          </a:prstGeom>
          <a:solidFill>
            <a:srgbClr val="002855"/>
          </a:solidFill>
          <a:ln>
            <a:noFill/>
          </a:ln>
        </p:spPr>
        <p:txBody>
          <a:bodyPr/>
          <a:lstStyle/>
          <a:p>
            <a:endParaRPr lang="en-US"/>
          </a:p>
        </p:txBody>
      </p:sp>
      <p:pic>
        <p:nvPicPr>
          <p:cNvPr id="33" name="YOU" descr="You"/>
          <p:cNvPicPr>
            <a:picLocks noChangeAspect="1"/>
          </p:cNvPicPr>
          <p:nvPr/>
        </p:nvPicPr>
        <p:blipFill>
          <a:blip r:embed="rId4"/>
          <a:stretch>
            <a:fillRect/>
          </a:stretch>
        </p:blipFill>
        <p:spPr>
          <a:xfrm>
            <a:off x="5707447" y="3436352"/>
            <a:ext cx="777086" cy="759688"/>
          </a:xfrm>
          <a:prstGeom prst="rect">
            <a:avLst/>
          </a:prstGeom>
        </p:spPr>
      </p:pic>
      <p:pic>
        <p:nvPicPr>
          <p:cNvPr id="50" name="TextBox 49"/>
          <p:cNvPicPr>
            <a:picLocks noChangeAspect="1"/>
          </p:cNvPicPr>
          <p:nvPr/>
        </p:nvPicPr>
        <p:blipFill>
          <a:blip r:embed="rId5"/>
          <a:stretch>
            <a:fillRect/>
          </a:stretch>
        </p:blipFill>
        <p:spPr>
          <a:xfrm>
            <a:off x="1166774" y="6265468"/>
            <a:ext cx="9879177" cy="413308"/>
          </a:xfrm>
          <a:prstGeom prst="rect">
            <a:avLst/>
          </a:prstGeom>
        </p:spPr>
      </p:pic>
      <p:pic>
        <p:nvPicPr>
          <p:cNvPr id="2" name="TextBox 1"/>
          <p:cNvPicPr>
            <a:picLocks noChangeAspect="1"/>
          </p:cNvPicPr>
          <p:nvPr/>
        </p:nvPicPr>
        <p:blipFill>
          <a:blip r:embed="rId6"/>
          <a:stretch>
            <a:fillRect/>
          </a:stretch>
        </p:blipFill>
        <p:spPr>
          <a:xfrm>
            <a:off x="2805379" y="405993"/>
            <a:ext cx="6561734" cy="402336"/>
          </a:xfrm>
          <a:prstGeom prst="rect">
            <a:avLst/>
          </a:prstGeom>
        </p:spPr>
      </p:pic>
      <p:grpSp>
        <p:nvGrpSpPr>
          <p:cNvPr id="6" name="Group 5">
            <a:extLst>
              <a:ext uri="{FF2B5EF4-FFF2-40B4-BE49-F238E27FC236}">
                <a16:creationId xmlns:a16="http://schemas.microsoft.com/office/drawing/2014/main" id="{3F0D2869-AD6C-242C-78E6-72BD60A5B367}"/>
              </a:ext>
            </a:extLst>
          </p:cNvPr>
          <p:cNvGrpSpPr/>
          <p:nvPr/>
        </p:nvGrpSpPr>
        <p:grpSpPr>
          <a:xfrm>
            <a:off x="2332333" y="621792"/>
            <a:ext cx="7527343" cy="886397"/>
            <a:chOff x="1391415" y="790204"/>
            <a:chExt cx="9409179" cy="1107996"/>
          </a:xfrm>
        </p:grpSpPr>
        <p:pic>
          <p:nvPicPr>
            <p:cNvPr id="4" name="TextBox 3"/>
            <p:cNvPicPr>
              <a:picLocks noChangeAspect="1"/>
            </p:cNvPicPr>
            <p:nvPr/>
          </p:nvPicPr>
          <p:blipFill>
            <a:blip r:embed="rId7"/>
            <a:stretch>
              <a:fillRect/>
            </a:stretch>
          </p:blipFill>
          <p:spPr>
            <a:xfrm>
              <a:off x="3046" y="1302267"/>
              <a:ext cx="12166092" cy="448055"/>
            </a:xfrm>
            <a:prstGeom prst="rect">
              <a:avLst/>
            </a:prstGeom>
          </p:spPr>
        </p:pic>
        <p:pic>
          <p:nvPicPr>
            <p:cNvPr id="5" name="TextBox 4"/>
            <p:cNvPicPr>
              <a:picLocks noChangeAspect="1"/>
            </p:cNvPicPr>
            <p:nvPr/>
          </p:nvPicPr>
          <p:blipFill>
            <a:blip r:embed="rId8"/>
            <a:stretch>
              <a:fillRect/>
            </a:stretch>
          </p:blipFill>
          <p:spPr>
            <a:xfrm>
              <a:off x="4730494" y="1027947"/>
              <a:ext cx="1257300" cy="694943"/>
            </a:xfrm>
            <a:prstGeom prst="rect">
              <a:avLst/>
            </a:prstGeom>
          </p:spPr>
        </p:pic>
      </p:grpSp>
      <p:grpSp>
        <p:nvGrpSpPr>
          <p:cNvPr id="14" name="Group 13">
            <a:extLst>
              <a:ext uri="{FF2B5EF4-FFF2-40B4-BE49-F238E27FC236}">
                <a16:creationId xmlns:a16="http://schemas.microsoft.com/office/drawing/2014/main" id="{AEC0502C-AEE6-CE94-2D99-987B8D5A359D}"/>
              </a:ext>
            </a:extLst>
          </p:cNvPr>
          <p:cNvGrpSpPr/>
          <p:nvPr/>
        </p:nvGrpSpPr>
        <p:grpSpPr>
          <a:xfrm>
            <a:off x="6484533" y="3608180"/>
            <a:ext cx="723303" cy="416035"/>
            <a:chOff x="6510206" y="3787351"/>
            <a:chExt cx="771077" cy="443514"/>
          </a:xfrm>
        </p:grpSpPr>
        <p:pic>
          <p:nvPicPr>
            <p:cNvPr id="7" name="Graphic 6" descr="User with solid fill">
              <a:extLst>
                <a:ext uri="{FF2B5EF4-FFF2-40B4-BE49-F238E27FC236}">
                  <a16:creationId xmlns:a16="http://schemas.microsoft.com/office/drawing/2014/main" id="{68F86C86-B8CC-454A-BC41-6B332E486F2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37769" y="3787351"/>
              <a:ext cx="443514" cy="443514"/>
            </a:xfrm>
            <a:prstGeom prst="rect">
              <a:avLst/>
            </a:prstGeom>
          </p:spPr>
        </p:pic>
        <p:cxnSp>
          <p:nvCxnSpPr>
            <p:cNvPr id="187" name="Straight Connector 186">
              <a:extLst>
                <a:ext uri="{FF2B5EF4-FFF2-40B4-BE49-F238E27FC236}">
                  <a16:creationId xmlns:a16="http://schemas.microsoft.com/office/drawing/2014/main" id="{3B16958F-9008-A6A5-3DBE-A814DED860FE}"/>
                </a:ext>
              </a:extLst>
            </p:cNvPr>
            <p:cNvCxnSpPr>
              <a:cxnSpLocks/>
              <a:stCxn id="7" idx="1"/>
              <a:endCxn id="33" idx="6"/>
            </p:cNvCxnSpPr>
            <p:nvPr/>
          </p:nvCxnSpPr>
          <p:spPr>
            <a:xfrm flipH="1">
              <a:off x="6510206" y="4009108"/>
              <a:ext cx="327563" cy="905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33C2691-12C5-2E87-F59A-955D4E764117}"/>
              </a:ext>
            </a:extLst>
          </p:cNvPr>
          <p:cNvGrpSpPr/>
          <p:nvPr/>
        </p:nvGrpSpPr>
        <p:grpSpPr>
          <a:xfrm>
            <a:off x="4980692" y="3608179"/>
            <a:ext cx="726755" cy="416035"/>
            <a:chOff x="4907036" y="3787350"/>
            <a:chExt cx="774757" cy="443514"/>
          </a:xfrm>
        </p:grpSpPr>
        <p:pic>
          <p:nvPicPr>
            <p:cNvPr id="199" name="Graphic 198" descr="User with solid fill">
              <a:extLst>
                <a:ext uri="{FF2B5EF4-FFF2-40B4-BE49-F238E27FC236}">
                  <a16:creationId xmlns:a16="http://schemas.microsoft.com/office/drawing/2014/main" id="{925EEA59-211D-A47E-E782-7B3765BC0D8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907036" y="3787350"/>
              <a:ext cx="443514" cy="443514"/>
            </a:xfrm>
            <a:prstGeom prst="rect">
              <a:avLst/>
            </a:prstGeom>
          </p:spPr>
        </p:pic>
        <p:cxnSp>
          <p:nvCxnSpPr>
            <p:cNvPr id="200" name="Straight Connector 199">
              <a:extLst>
                <a:ext uri="{FF2B5EF4-FFF2-40B4-BE49-F238E27FC236}">
                  <a16:creationId xmlns:a16="http://schemas.microsoft.com/office/drawing/2014/main" id="{DD6AD0B1-BB70-CC1F-D5EA-5DA0078FE239}"/>
                </a:ext>
              </a:extLst>
            </p:cNvPr>
            <p:cNvCxnSpPr>
              <a:cxnSpLocks/>
              <a:stCxn id="33" idx="2"/>
              <a:endCxn id="199" idx="3"/>
            </p:cNvCxnSpPr>
            <p:nvPr/>
          </p:nvCxnSpPr>
          <p:spPr>
            <a:xfrm flipH="1" flipV="1">
              <a:off x="5350550" y="4009107"/>
              <a:ext cx="331243" cy="905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5073D6D8-9996-2BA5-92A7-9A224E20C1B2}"/>
              </a:ext>
            </a:extLst>
          </p:cNvPr>
          <p:cNvGrpSpPr/>
          <p:nvPr/>
        </p:nvGrpSpPr>
        <p:grpSpPr>
          <a:xfrm>
            <a:off x="5887972" y="2754334"/>
            <a:ext cx="416035" cy="693450"/>
            <a:chOff x="5874242" y="2877109"/>
            <a:chExt cx="443514" cy="736375"/>
          </a:xfrm>
        </p:grpSpPr>
        <p:pic>
          <p:nvPicPr>
            <p:cNvPr id="204" name="Graphic 203" descr="User with solid fill">
              <a:extLst>
                <a:ext uri="{FF2B5EF4-FFF2-40B4-BE49-F238E27FC236}">
                  <a16:creationId xmlns:a16="http://schemas.microsoft.com/office/drawing/2014/main" id="{41A5467F-68A0-12A8-70CF-314E2D3B8BF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74242" y="2877109"/>
              <a:ext cx="443514" cy="443514"/>
            </a:xfrm>
            <a:prstGeom prst="rect">
              <a:avLst/>
            </a:prstGeom>
          </p:spPr>
        </p:pic>
        <p:cxnSp>
          <p:nvCxnSpPr>
            <p:cNvPr id="207" name="Straight Connector 206">
              <a:extLst>
                <a:ext uri="{FF2B5EF4-FFF2-40B4-BE49-F238E27FC236}">
                  <a16:creationId xmlns:a16="http://schemas.microsoft.com/office/drawing/2014/main" id="{92E3D72B-66D8-FD69-95BB-130AC0EB7FFA}"/>
                </a:ext>
              </a:extLst>
            </p:cNvPr>
            <p:cNvCxnSpPr>
              <a:cxnSpLocks/>
              <a:stCxn id="204" idx="2"/>
            </p:cNvCxnSpPr>
            <p:nvPr/>
          </p:nvCxnSpPr>
          <p:spPr>
            <a:xfrm>
              <a:off x="6095999" y="3320623"/>
              <a:ext cx="3590" cy="292861"/>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3B093EE5-A3B1-FE3A-88D4-BB4C6CA88310}"/>
              </a:ext>
            </a:extLst>
          </p:cNvPr>
          <p:cNvGrpSpPr/>
          <p:nvPr/>
        </p:nvGrpSpPr>
        <p:grpSpPr>
          <a:xfrm>
            <a:off x="5887972" y="4204740"/>
            <a:ext cx="416035" cy="622367"/>
            <a:chOff x="5874242" y="4477632"/>
            <a:chExt cx="443514" cy="663474"/>
          </a:xfrm>
        </p:grpSpPr>
        <p:pic>
          <p:nvPicPr>
            <p:cNvPr id="206" name="Graphic 205" descr="User with solid fill">
              <a:extLst>
                <a:ext uri="{FF2B5EF4-FFF2-40B4-BE49-F238E27FC236}">
                  <a16:creationId xmlns:a16="http://schemas.microsoft.com/office/drawing/2014/main" id="{D9EAC09D-BCFE-575A-0D90-D80CC87A9C3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74242" y="4697592"/>
              <a:ext cx="443514" cy="443514"/>
            </a:xfrm>
            <a:prstGeom prst="rect">
              <a:avLst/>
            </a:prstGeom>
          </p:spPr>
        </p:pic>
        <p:cxnSp>
          <p:nvCxnSpPr>
            <p:cNvPr id="210" name="Straight Connector 209">
              <a:extLst>
                <a:ext uri="{FF2B5EF4-FFF2-40B4-BE49-F238E27FC236}">
                  <a16:creationId xmlns:a16="http://schemas.microsoft.com/office/drawing/2014/main" id="{3257C310-7B51-EDA4-14CE-C873C833B226}"/>
                </a:ext>
              </a:extLst>
            </p:cNvPr>
            <p:cNvCxnSpPr>
              <a:cxnSpLocks/>
              <a:stCxn id="206" idx="0"/>
              <a:endCxn id="33" idx="4"/>
            </p:cNvCxnSpPr>
            <p:nvPr/>
          </p:nvCxnSpPr>
          <p:spPr>
            <a:xfrm flipV="1">
              <a:off x="6095999" y="4477632"/>
              <a:ext cx="1" cy="21996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460D9A88-8D98-1E83-1FD1-D4E9BDC67257}"/>
              </a:ext>
            </a:extLst>
          </p:cNvPr>
          <p:cNvGrpSpPr/>
          <p:nvPr/>
        </p:nvGrpSpPr>
        <p:grpSpPr>
          <a:xfrm>
            <a:off x="5500491" y="2237442"/>
            <a:ext cx="1196021" cy="685074"/>
            <a:chOff x="5461168" y="2326076"/>
            <a:chExt cx="1275018" cy="730323"/>
          </a:xfrm>
        </p:grpSpPr>
        <p:pic>
          <p:nvPicPr>
            <p:cNvPr id="213" name="Graphic 212" descr="User with solid fill">
              <a:extLst>
                <a:ext uri="{FF2B5EF4-FFF2-40B4-BE49-F238E27FC236}">
                  <a16:creationId xmlns:a16="http://schemas.microsoft.com/office/drawing/2014/main" id="{BEE92A62-D939-DF88-0F01-DA7FD8DEF72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72218" y="2326076"/>
              <a:ext cx="443514" cy="443514"/>
            </a:xfrm>
            <a:prstGeom prst="rect">
              <a:avLst/>
            </a:prstGeom>
          </p:spPr>
        </p:pic>
        <p:pic>
          <p:nvPicPr>
            <p:cNvPr id="214" name="Graphic 213" descr="User with solid fill">
              <a:extLst>
                <a:ext uri="{FF2B5EF4-FFF2-40B4-BE49-F238E27FC236}">
                  <a16:creationId xmlns:a16="http://schemas.microsoft.com/office/drawing/2014/main" id="{8E8E007C-705F-2378-974F-EBCCA34CD7F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461168" y="2612885"/>
              <a:ext cx="443514" cy="443514"/>
            </a:xfrm>
            <a:prstGeom prst="rect">
              <a:avLst/>
            </a:prstGeom>
          </p:spPr>
        </p:pic>
        <p:pic>
          <p:nvPicPr>
            <p:cNvPr id="215" name="Graphic 214" descr="User with solid fill">
              <a:extLst>
                <a:ext uri="{FF2B5EF4-FFF2-40B4-BE49-F238E27FC236}">
                  <a16:creationId xmlns:a16="http://schemas.microsoft.com/office/drawing/2014/main" id="{0D447CAF-5583-F8DB-B5E5-44DC6EE9ABC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92672" y="2601593"/>
              <a:ext cx="443514" cy="443514"/>
            </a:xfrm>
            <a:prstGeom prst="rect">
              <a:avLst/>
            </a:prstGeom>
          </p:spPr>
        </p:pic>
        <p:cxnSp>
          <p:nvCxnSpPr>
            <p:cNvPr id="216" name="Straight Connector 215">
              <a:extLst>
                <a:ext uri="{FF2B5EF4-FFF2-40B4-BE49-F238E27FC236}">
                  <a16:creationId xmlns:a16="http://schemas.microsoft.com/office/drawing/2014/main" id="{655448AB-B475-D408-6896-728F33419DB3}"/>
                </a:ext>
              </a:extLst>
            </p:cNvPr>
            <p:cNvCxnSpPr>
              <a:cxnSpLocks/>
              <a:stCxn id="214" idx="3"/>
              <a:endCxn id="204" idx="0"/>
            </p:cNvCxnSpPr>
            <p:nvPr/>
          </p:nvCxnSpPr>
          <p:spPr>
            <a:xfrm>
              <a:off x="5904682" y="2834642"/>
              <a:ext cx="191317" cy="42467"/>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20247753-2635-6A0E-6D4F-2463F00A6397}"/>
                </a:ext>
              </a:extLst>
            </p:cNvPr>
            <p:cNvCxnSpPr>
              <a:cxnSpLocks/>
              <a:endCxn id="215" idx="1"/>
            </p:cNvCxnSpPr>
            <p:nvPr/>
          </p:nvCxnSpPr>
          <p:spPr>
            <a:xfrm flipV="1">
              <a:off x="6093975" y="2823350"/>
              <a:ext cx="198697" cy="5375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2F9DDF0A-5115-309E-3AB6-46736415C727}"/>
                </a:ext>
              </a:extLst>
            </p:cNvPr>
            <p:cNvCxnSpPr>
              <a:cxnSpLocks/>
              <a:stCxn id="213" idx="2"/>
              <a:endCxn id="204" idx="0"/>
            </p:cNvCxnSpPr>
            <p:nvPr/>
          </p:nvCxnSpPr>
          <p:spPr>
            <a:xfrm>
              <a:off x="6093975" y="2769590"/>
              <a:ext cx="2024"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A24A5B7E-907F-D991-5387-C3EB61EA52FB}"/>
              </a:ext>
            </a:extLst>
          </p:cNvPr>
          <p:cNvGrpSpPr/>
          <p:nvPr/>
        </p:nvGrpSpPr>
        <p:grpSpPr>
          <a:xfrm>
            <a:off x="6386952" y="2790162"/>
            <a:ext cx="1211011" cy="768751"/>
            <a:chOff x="6406179" y="2915303"/>
            <a:chExt cx="1290999" cy="819527"/>
          </a:xfrm>
        </p:grpSpPr>
        <p:pic>
          <p:nvPicPr>
            <p:cNvPr id="226" name="Graphic 225" descr="User with solid fill">
              <a:extLst>
                <a:ext uri="{FF2B5EF4-FFF2-40B4-BE49-F238E27FC236}">
                  <a16:creationId xmlns:a16="http://schemas.microsoft.com/office/drawing/2014/main" id="{712CCEB7-2156-81FF-21E6-5AB7B5A861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253664" y="2915303"/>
              <a:ext cx="443514" cy="443514"/>
            </a:xfrm>
            <a:prstGeom prst="rect">
              <a:avLst/>
            </a:prstGeom>
          </p:spPr>
        </p:pic>
        <p:cxnSp>
          <p:nvCxnSpPr>
            <p:cNvPr id="227" name="Straight Connector 226">
              <a:extLst>
                <a:ext uri="{FF2B5EF4-FFF2-40B4-BE49-F238E27FC236}">
                  <a16:creationId xmlns:a16="http://schemas.microsoft.com/office/drawing/2014/main" id="{A0856FB5-3AA7-AC91-794F-C0D7A4B75749}"/>
                </a:ext>
              </a:extLst>
            </p:cNvPr>
            <p:cNvCxnSpPr>
              <a:cxnSpLocks/>
              <a:stCxn id="226" idx="1"/>
            </p:cNvCxnSpPr>
            <p:nvPr/>
          </p:nvCxnSpPr>
          <p:spPr>
            <a:xfrm flipH="1">
              <a:off x="6406179" y="3137060"/>
              <a:ext cx="847485" cy="59777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D142A34-0093-F9A2-3C5B-3F01156A75FD}"/>
              </a:ext>
            </a:extLst>
          </p:cNvPr>
          <p:cNvGrpSpPr/>
          <p:nvPr/>
        </p:nvGrpSpPr>
        <p:grpSpPr>
          <a:xfrm>
            <a:off x="4803736" y="2790162"/>
            <a:ext cx="1001292" cy="746651"/>
            <a:chOff x="4718392" y="2915303"/>
            <a:chExt cx="1067427" cy="795967"/>
          </a:xfrm>
        </p:grpSpPr>
        <p:pic>
          <p:nvPicPr>
            <p:cNvPr id="232" name="Graphic 231" descr="User with solid fill">
              <a:extLst>
                <a:ext uri="{FF2B5EF4-FFF2-40B4-BE49-F238E27FC236}">
                  <a16:creationId xmlns:a16="http://schemas.microsoft.com/office/drawing/2014/main" id="{19E60E69-4FF9-A809-A62C-740A93A45DE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18392" y="2915303"/>
              <a:ext cx="443514" cy="443514"/>
            </a:xfrm>
            <a:prstGeom prst="rect">
              <a:avLst/>
            </a:prstGeom>
          </p:spPr>
        </p:pic>
        <p:cxnSp>
          <p:nvCxnSpPr>
            <p:cNvPr id="233" name="Straight Connector 232">
              <a:extLst>
                <a:ext uri="{FF2B5EF4-FFF2-40B4-BE49-F238E27FC236}">
                  <a16:creationId xmlns:a16="http://schemas.microsoft.com/office/drawing/2014/main" id="{6726E4B1-9C32-36D4-7372-BAA0EA6989FB}"/>
                </a:ext>
              </a:extLst>
            </p:cNvPr>
            <p:cNvCxnSpPr>
              <a:cxnSpLocks/>
              <a:stCxn id="232" idx="2"/>
            </p:cNvCxnSpPr>
            <p:nvPr/>
          </p:nvCxnSpPr>
          <p:spPr>
            <a:xfrm>
              <a:off x="4940149" y="3358817"/>
              <a:ext cx="845670" cy="35245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4708D6E7-4CB2-1203-1CAA-89E82F0ED4FF}"/>
              </a:ext>
            </a:extLst>
          </p:cNvPr>
          <p:cNvGrpSpPr/>
          <p:nvPr/>
        </p:nvGrpSpPr>
        <p:grpSpPr>
          <a:xfrm>
            <a:off x="6999819" y="2294896"/>
            <a:ext cx="416035" cy="503758"/>
            <a:chOff x="7059526" y="2387325"/>
            <a:chExt cx="443514" cy="537031"/>
          </a:xfrm>
        </p:grpSpPr>
        <p:pic>
          <p:nvPicPr>
            <p:cNvPr id="238" name="Graphic 237" descr="User with solid fill">
              <a:extLst>
                <a:ext uri="{FF2B5EF4-FFF2-40B4-BE49-F238E27FC236}">
                  <a16:creationId xmlns:a16="http://schemas.microsoft.com/office/drawing/2014/main" id="{34D48DEC-4577-FF4E-2297-E61ED16E57A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59526" y="2387325"/>
              <a:ext cx="443514" cy="443514"/>
            </a:xfrm>
            <a:prstGeom prst="rect">
              <a:avLst/>
            </a:prstGeom>
          </p:spPr>
        </p:pic>
        <p:cxnSp>
          <p:nvCxnSpPr>
            <p:cNvPr id="241" name="Straight Connector 240">
              <a:extLst>
                <a:ext uri="{FF2B5EF4-FFF2-40B4-BE49-F238E27FC236}">
                  <a16:creationId xmlns:a16="http://schemas.microsoft.com/office/drawing/2014/main" id="{FFECB012-51F7-F1B9-2D00-F2A6C72D3379}"/>
                </a:ext>
              </a:extLst>
            </p:cNvPr>
            <p:cNvCxnSpPr>
              <a:cxnSpLocks/>
              <a:stCxn id="238" idx="2"/>
              <a:endCxn id="226" idx="0"/>
            </p:cNvCxnSpPr>
            <p:nvPr/>
          </p:nvCxnSpPr>
          <p:spPr>
            <a:xfrm>
              <a:off x="7281283" y="2830839"/>
              <a:ext cx="194138" cy="93517"/>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39DEF2B0-CB1C-4ECD-B679-4BEB1006EE3B}"/>
              </a:ext>
            </a:extLst>
          </p:cNvPr>
          <p:cNvGrpSpPr/>
          <p:nvPr/>
        </p:nvGrpSpPr>
        <p:grpSpPr>
          <a:xfrm>
            <a:off x="7389946" y="3129850"/>
            <a:ext cx="581924" cy="416035"/>
            <a:chOff x="7475421" y="3277427"/>
            <a:chExt cx="620360" cy="443514"/>
          </a:xfrm>
        </p:grpSpPr>
        <p:pic>
          <p:nvPicPr>
            <p:cNvPr id="239" name="Graphic 238" descr="User with solid fill">
              <a:extLst>
                <a:ext uri="{FF2B5EF4-FFF2-40B4-BE49-F238E27FC236}">
                  <a16:creationId xmlns:a16="http://schemas.microsoft.com/office/drawing/2014/main" id="{8CA6A80D-1127-C55F-F06C-C86E5AA5730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652267" y="3277427"/>
              <a:ext cx="443514" cy="443514"/>
            </a:xfrm>
            <a:prstGeom prst="rect">
              <a:avLst/>
            </a:prstGeom>
          </p:spPr>
        </p:pic>
        <p:cxnSp>
          <p:nvCxnSpPr>
            <p:cNvPr id="245" name="Straight Connector 244">
              <a:extLst>
                <a:ext uri="{FF2B5EF4-FFF2-40B4-BE49-F238E27FC236}">
                  <a16:creationId xmlns:a16="http://schemas.microsoft.com/office/drawing/2014/main" id="{4DC238F4-1875-3072-1F6C-FF346FA7C7F5}"/>
                </a:ext>
              </a:extLst>
            </p:cNvPr>
            <p:cNvCxnSpPr>
              <a:cxnSpLocks/>
              <a:stCxn id="226" idx="2"/>
              <a:endCxn id="239" idx="1"/>
            </p:cNvCxnSpPr>
            <p:nvPr/>
          </p:nvCxnSpPr>
          <p:spPr>
            <a:xfrm>
              <a:off x="7475421" y="3367870"/>
              <a:ext cx="176846" cy="13131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cxnSp>
        <p:nvCxnSpPr>
          <p:cNvPr id="248" name="Straight Connector 247">
            <a:extLst>
              <a:ext uri="{FF2B5EF4-FFF2-40B4-BE49-F238E27FC236}">
                <a16:creationId xmlns:a16="http://schemas.microsoft.com/office/drawing/2014/main" id="{BCA43485-6424-BD09-168E-046BA3FF0449}"/>
              </a:ext>
            </a:extLst>
          </p:cNvPr>
          <p:cNvCxnSpPr>
            <a:cxnSpLocks/>
            <a:stCxn id="240" idx="1"/>
            <a:endCxn id="238" idx="3"/>
          </p:cNvCxnSpPr>
          <p:nvPr/>
        </p:nvCxnSpPr>
        <p:spPr>
          <a:xfrm flipH="1">
            <a:off x="7415853" y="2445460"/>
            <a:ext cx="862702" cy="5745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670" name="Group 669">
            <a:extLst>
              <a:ext uri="{FF2B5EF4-FFF2-40B4-BE49-F238E27FC236}">
                <a16:creationId xmlns:a16="http://schemas.microsoft.com/office/drawing/2014/main" id="{7392EC61-FBCC-4442-E077-D3182B6AA500}"/>
              </a:ext>
            </a:extLst>
          </p:cNvPr>
          <p:cNvGrpSpPr/>
          <p:nvPr/>
        </p:nvGrpSpPr>
        <p:grpSpPr>
          <a:xfrm>
            <a:off x="7780073" y="1717399"/>
            <a:ext cx="1381686" cy="1461642"/>
            <a:chOff x="7891316" y="1771684"/>
            <a:chExt cx="1472947" cy="1558184"/>
          </a:xfrm>
        </p:grpSpPr>
        <p:pic>
          <p:nvPicPr>
            <p:cNvPr id="240" name="Graphic 239" descr="User with solid fill">
              <a:extLst>
                <a:ext uri="{FF2B5EF4-FFF2-40B4-BE49-F238E27FC236}">
                  <a16:creationId xmlns:a16="http://schemas.microsoft.com/office/drawing/2014/main" id="{1C4941E2-C8DC-9A72-B897-2D4D2E1AD98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51" name="Graphic 250" descr="User with solid fill">
              <a:extLst>
                <a:ext uri="{FF2B5EF4-FFF2-40B4-BE49-F238E27FC236}">
                  <a16:creationId xmlns:a16="http://schemas.microsoft.com/office/drawing/2014/main" id="{C4E017F0-C887-0D46-6FEB-1CE67BE68DA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52" name="Graphic 251" descr="User with solid fill">
              <a:extLst>
                <a:ext uri="{FF2B5EF4-FFF2-40B4-BE49-F238E27FC236}">
                  <a16:creationId xmlns:a16="http://schemas.microsoft.com/office/drawing/2014/main" id="{77C21DA9-DB74-CD3C-09E2-3901F138E11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53" name="Graphic 252" descr="User with solid fill">
              <a:extLst>
                <a:ext uri="{FF2B5EF4-FFF2-40B4-BE49-F238E27FC236}">
                  <a16:creationId xmlns:a16="http://schemas.microsoft.com/office/drawing/2014/main" id="{D028A97B-C704-8748-7F79-2E0C674A5EC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54" name="Graphic 253" descr="User with solid fill">
              <a:extLst>
                <a:ext uri="{FF2B5EF4-FFF2-40B4-BE49-F238E27FC236}">
                  <a16:creationId xmlns:a16="http://schemas.microsoft.com/office/drawing/2014/main" id="{7F849755-A7A6-7D5D-8643-3C53AFC5681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55" name="Graphic 254" descr="User with solid fill">
              <a:extLst>
                <a:ext uri="{FF2B5EF4-FFF2-40B4-BE49-F238E27FC236}">
                  <a16:creationId xmlns:a16="http://schemas.microsoft.com/office/drawing/2014/main" id="{AC359E72-4E09-2680-0236-5432A63EF3E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640" name="Straight Connector 639">
              <a:extLst>
                <a:ext uri="{FF2B5EF4-FFF2-40B4-BE49-F238E27FC236}">
                  <a16:creationId xmlns:a16="http://schemas.microsoft.com/office/drawing/2014/main" id="{32F2C02E-7878-1CDF-5C49-457D30C74472}"/>
                </a:ext>
              </a:extLst>
            </p:cNvPr>
            <p:cNvCxnSpPr>
              <a:cxnSpLocks/>
              <a:stCxn id="251" idx="3"/>
              <a:endCxn id="240"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22E498FF-CCB7-118E-012E-330E76B10258}"/>
                </a:ext>
              </a:extLst>
            </p:cNvPr>
            <p:cNvCxnSpPr>
              <a:cxnSpLocks/>
              <a:stCxn id="253" idx="2"/>
              <a:endCxn id="240"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E3811373-724E-BCF0-D5C7-2178FC19828D}"/>
                </a:ext>
              </a:extLst>
            </p:cNvPr>
            <p:cNvCxnSpPr>
              <a:cxnSpLocks/>
              <a:stCxn id="252" idx="1"/>
              <a:endCxn id="240"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B63D9284-7D5E-8EEE-4584-FB464CA115D2}"/>
                </a:ext>
              </a:extLst>
            </p:cNvPr>
            <p:cNvCxnSpPr>
              <a:cxnSpLocks/>
              <a:stCxn id="254" idx="1"/>
              <a:endCxn id="240"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60" name="Straight Connector 659">
              <a:extLst>
                <a:ext uri="{FF2B5EF4-FFF2-40B4-BE49-F238E27FC236}">
                  <a16:creationId xmlns:a16="http://schemas.microsoft.com/office/drawing/2014/main" id="{16889DBF-9A6A-2329-4A20-05F213B49055}"/>
                </a:ext>
              </a:extLst>
            </p:cNvPr>
            <p:cNvCxnSpPr>
              <a:cxnSpLocks/>
              <a:stCxn id="240" idx="2"/>
              <a:endCxn id="255"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64" name="Straight Connector 663">
              <a:extLst>
                <a:ext uri="{FF2B5EF4-FFF2-40B4-BE49-F238E27FC236}">
                  <a16:creationId xmlns:a16="http://schemas.microsoft.com/office/drawing/2014/main" id="{302FD4F7-9D95-F2F6-28BD-9936BD4ADA2C}"/>
                </a:ext>
              </a:extLst>
            </p:cNvPr>
            <p:cNvCxnSpPr>
              <a:cxnSpLocks/>
              <a:stCxn id="240" idx="2"/>
              <a:endCxn id="665"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665" name="Graphic 664" descr="User with solid fill">
              <a:extLst>
                <a:ext uri="{FF2B5EF4-FFF2-40B4-BE49-F238E27FC236}">
                  <a16:creationId xmlns:a16="http://schemas.microsoft.com/office/drawing/2014/main" id="{70FD6465-837D-3825-60F2-7DDE8635BCF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grpSp>
        <p:nvGrpSpPr>
          <p:cNvPr id="1466" name="Group 1465">
            <a:extLst>
              <a:ext uri="{FF2B5EF4-FFF2-40B4-BE49-F238E27FC236}">
                <a16:creationId xmlns:a16="http://schemas.microsoft.com/office/drawing/2014/main" id="{A40D44EC-DCF7-5D86-A72C-299F349A7BD6}"/>
              </a:ext>
            </a:extLst>
          </p:cNvPr>
          <p:cNvGrpSpPr/>
          <p:nvPr/>
        </p:nvGrpSpPr>
        <p:grpSpPr>
          <a:xfrm>
            <a:off x="4157722" y="4204740"/>
            <a:ext cx="1381686" cy="1461642"/>
            <a:chOff x="7891316" y="1771684"/>
            <a:chExt cx="1472947" cy="1558184"/>
          </a:xfrm>
        </p:grpSpPr>
        <p:pic>
          <p:nvPicPr>
            <p:cNvPr id="1467" name="Graphic 1466" descr="User with solid fill">
              <a:extLst>
                <a:ext uri="{FF2B5EF4-FFF2-40B4-BE49-F238E27FC236}">
                  <a16:creationId xmlns:a16="http://schemas.microsoft.com/office/drawing/2014/main" id="{59F36300-30ED-B74C-B83C-E29EE65A716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1468" name="Graphic 1467" descr="User with solid fill">
              <a:extLst>
                <a:ext uri="{FF2B5EF4-FFF2-40B4-BE49-F238E27FC236}">
                  <a16:creationId xmlns:a16="http://schemas.microsoft.com/office/drawing/2014/main" id="{65951037-D2F6-C3F3-5C0A-18463BC961E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1469" name="Graphic 1468" descr="User with solid fill">
              <a:extLst>
                <a:ext uri="{FF2B5EF4-FFF2-40B4-BE49-F238E27FC236}">
                  <a16:creationId xmlns:a16="http://schemas.microsoft.com/office/drawing/2014/main" id="{410A269B-CFD4-B5A1-C10C-0F6D5CD97FA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1470" name="Graphic 1469" descr="User with solid fill">
              <a:extLst>
                <a:ext uri="{FF2B5EF4-FFF2-40B4-BE49-F238E27FC236}">
                  <a16:creationId xmlns:a16="http://schemas.microsoft.com/office/drawing/2014/main" id="{4AE93193-5365-47AD-FE5E-84E0BC7E03E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1471" name="Graphic 1470" descr="User with solid fill">
              <a:extLst>
                <a:ext uri="{FF2B5EF4-FFF2-40B4-BE49-F238E27FC236}">
                  <a16:creationId xmlns:a16="http://schemas.microsoft.com/office/drawing/2014/main" id="{7E8CA2C9-5C0F-C5D7-F2BE-B9160D0253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1920" name="Graphic 1919" descr="User with solid fill">
              <a:extLst>
                <a:ext uri="{FF2B5EF4-FFF2-40B4-BE49-F238E27FC236}">
                  <a16:creationId xmlns:a16="http://schemas.microsoft.com/office/drawing/2014/main" id="{6CA068F9-49D4-29F9-73A3-07B818AD7E0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1921" name="Straight Connector 1920">
              <a:extLst>
                <a:ext uri="{FF2B5EF4-FFF2-40B4-BE49-F238E27FC236}">
                  <a16:creationId xmlns:a16="http://schemas.microsoft.com/office/drawing/2014/main" id="{F37EFB21-F1AB-3D8D-04EC-7AE436B06905}"/>
                </a:ext>
              </a:extLst>
            </p:cNvPr>
            <p:cNvCxnSpPr>
              <a:cxnSpLocks/>
              <a:stCxn id="1468" idx="3"/>
              <a:endCxn id="1467"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22" name="Straight Connector 1921">
              <a:extLst>
                <a:ext uri="{FF2B5EF4-FFF2-40B4-BE49-F238E27FC236}">
                  <a16:creationId xmlns:a16="http://schemas.microsoft.com/office/drawing/2014/main" id="{0341ADD9-8665-84E8-3875-5C89C264F585}"/>
                </a:ext>
              </a:extLst>
            </p:cNvPr>
            <p:cNvCxnSpPr>
              <a:cxnSpLocks/>
              <a:stCxn id="1470" idx="2"/>
              <a:endCxn id="1467"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23" name="Straight Connector 1922">
              <a:extLst>
                <a:ext uri="{FF2B5EF4-FFF2-40B4-BE49-F238E27FC236}">
                  <a16:creationId xmlns:a16="http://schemas.microsoft.com/office/drawing/2014/main" id="{6CB4475C-4142-1451-8649-EAF5E8CDD7F2}"/>
                </a:ext>
              </a:extLst>
            </p:cNvPr>
            <p:cNvCxnSpPr>
              <a:cxnSpLocks/>
              <a:stCxn id="1469" idx="1"/>
              <a:endCxn id="1467"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24" name="Straight Connector 1923">
              <a:extLst>
                <a:ext uri="{FF2B5EF4-FFF2-40B4-BE49-F238E27FC236}">
                  <a16:creationId xmlns:a16="http://schemas.microsoft.com/office/drawing/2014/main" id="{312197A1-BE1F-1581-9DBD-7BB14C3FC848}"/>
                </a:ext>
              </a:extLst>
            </p:cNvPr>
            <p:cNvCxnSpPr>
              <a:cxnSpLocks/>
              <a:stCxn id="1471" idx="1"/>
              <a:endCxn id="1467"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25" name="Straight Connector 1924">
              <a:extLst>
                <a:ext uri="{FF2B5EF4-FFF2-40B4-BE49-F238E27FC236}">
                  <a16:creationId xmlns:a16="http://schemas.microsoft.com/office/drawing/2014/main" id="{F8E0D4C0-07E3-00D8-C629-C4C7B3AE6A99}"/>
                </a:ext>
              </a:extLst>
            </p:cNvPr>
            <p:cNvCxnSpPr>
              <a:cxnSpLocks/>
              <a:stCxn id="1467" idx="2"/>
              <a:endCxn id="1920"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26" name="Straight Connector 1925">
              <a:extLst>
                <a:ext uri="{FF2B5EF4-FFF2-40B4-BE49-F238E27FC236}">
                  <a16:creationId xmlns:a16="http://schemas.microsoft.com/office/drawing/2014/main" id="{9493227C-BF7C-6F53-D1A5-7A5FD898F9B8}"/>
                </a:ext>
              </a:extLst>
            </p:cNvPr>
            <p:cNvCxnSpPr>
              <a:cxnSpLocks/>
              <a:stCxn id="1467" idx="2"/>
              <a:endCxn id="1927"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1927" name="Graphic 1926" descr="User with solid fill">
              <a:extLst>
                <a:ext uri="{FF2B5EF4-FFF2-40B4-BE49-F238E27FC236}">
                  <a16:creationId xmlns:a16="http://schemas.microsoft.com/office/drawing/2014/main" id="{89F7030F-E55E-D61A-BDFC-FCF55FACDF2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grpSp>
        <p:nvGrpSpPr>
          <p:cNvPr id="1956" name="Group 1955">
            <a:extLst>
              <a:ext uri="{FF2B5EF4-FFF2-40B4-BE49-F238E27FC236}">
                <a16:creationId xmlns:a16="http://schemas.microsoft.com/office/drawing/2014/main" id="{9920160B-18DF-71BB-EEB2-EB83CAD9C59A}"/>
              </a:ext>
            </a:extLst>
          </p:cNvPr>
          <p:cNvGrpSpPr/>
          <p:nvPr/>
        </p:nvGrpSpPr>
        <p:grpSpPr>
          <a:xfrm>
            <a:off x="2446949" y="4351874"/>
            <a:ext cx="1381686" cy="1461642"/>
            <a:chOff x="7891316" y="1771684"/>
            <a:chExt cx="1472947" cy="1558184"/>
          </a:xfrm>
        </p:grpSpPr>
        <p:pic>
          <p:nvPicPr>
            <p:cNvPr id="1957" name="Graphic 1956" descr="User with solid fill">
              <a:extLst>
                <a:ext uri="{FF2B5EF4-FFF2-40B4-BE49-F238E27FC236}">
                  <a16:creationId xmlns:a16="http://schemas.microsoft.com/office/drawing/2014/main" id="{DAE661D1-05EA-8D9D-2F7F-8D67768B228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1958" name="Graphic 1957" descr="User with solid fill">
              <a:extLst>
                <a:ext uri="{FF2B5EF4-FFF2-40B4-BE49-F238E27FC236}">
                  <a16:creationId xmlns:a16="http://schemas.microsoft.com/office/drawing/2014/main" id="{CC16169B-A7DB-3139-2E18-799A372B0A7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1959" name="Graphic 1958" descr="User with solid fill">
              <a:extLst>
                <a:ext uri="{FF2B5EF4-FFF2-40B4-BE49-F238E27FC236}">
                  <a16:creationId xmlns:a16="http://schemas.microsoft.com/office/drawing/2014/main" id="{6F3AD093-0BB5-16C3-876D-7F29EAA7BF9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1960" name="Graphic 1959" descr="User with solid fill">
              <a:extLst>
                <a:ext uri="{FF2B5EF4-FFF2-40B4-BE49-F238E27FC236}">
                  <a16:creationId xmlns:a16="http://schemas.microsoft.com/office/drawing/2014/main" id="{32CD30BE-F3FA-388A-C6D0-7C45C167D3A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1961" name="Graphic 1960" descr="User with solid fill">
              <a:extLst>
                <a:ext uri="{FF2B5EF4-FFF2-40B4-BE49-F238E27FC236}">
                  <a16:creationId xmlns:a16="http://schemas.microsoft.com/office/drawing/2014/main" id="{1605C343-416C-29E0-CACE-6CD53F6E0C4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1962" name="Graphic 1961" descr="User with solid fill">
              <a:extLst>
                <a:ext uri="{FF2B5EF4-FFF2-40B4-BE49-F238E27FC236}">
                  <a16:creationId xmlns:a16="http://schemas.microsoft.com/office/drawing/2014/main" id="{E3679A77-86E4-D6FC-366B-E53B6FE0699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1963" name="Straight Connector 1962">
              <a:extLst>
                <a:ext uri="{FF2B5EF4-FFF2-40B4-BE49-F238E27FC236}">
                  <a16:creationId xmlns:a16="http://schemas.microsoft.com/office/drawing/2014/main" id="{B6E308D9-5FBA-7DEE-BD0F-8D8BA4172D8D}"/>
                </a:ext>
              </a:extLst>
            </p:cNvPr>
            <p:cNvCxnSpPr>
              <a:cxnSpLocks/>
              <a:stCxn id="1958" idx="3"/>
              <a:endCxn id="1957"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64" name="Straight Connector 1963">
              <a:extLst>
                <a:ext uri="{FF2B5EF4-FFF2-40B4-BE49-F238E27FC236}">
                  <a16:creationId xmlns:a16="http://schemas.microsoft.com/office/drawing/2014/main" id="{7A67C542-67D9-ECD0-53A5-C5243C954A9A}"/>
                </a:ext>
              </a:extLst>
            </p:cNvPr>
            <p:cNvCxnSpPr>
              <a:cxnSpLocks/>
              <a:stCxn id="1960" idx="2"/>
              <a:endCxn id="1957"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65" name="Straight Connector 1964">
              <a:extLst>
                <a:ext uri="{FF2B5EF4-FFF2-40B4-BE49-F238E27FC236}">
                  <a16:creationId xmlns:a16="http://schemas.microsoft.com/office/drawing/2014/main" id="{B6FE27F2-0F87-214C-5D07-E0C0E7B6FB4C}"/>
                </a:ext>
              </a:extLst>
            </p:cNvPr>
            <p:cNvCxnSpPr>
              <a:cxnSpLocks/>
              <a:stCxn id="1959" idx="1"/>
              <a:endCxn id="1957"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66" name="Straight Connector 1965">
              <a:extLst>
                <a:ext uri="{FF2B5EF4-FFF2-40B4-BE49-F238E27FC236}">
                  <a16:creationId xmlns:a16="http://schemas.microsoft.com/office/drawing/2014/main" id="{D347535C-D39A-63B0-6318-522FDD6486CB}"/>
                </a:ext>
              </a:extLst>
            </p:cNvPr>
            <p:cNvCxnSpPr>
              <a:cxnSpLocks/>
              <a:stCxn id="1961" idx="1"/>
              <a:endCxn id="1957"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67" name="Straight Connector 1966">
              <a:extLst>
                <a:ext uri="{FF2B5EF4-FFF2-40B4-BE49-F238E27FC236}">
                  <a16:creationId xmlns:a16="http://schemas.microsoft.com/office/drawing/2014/main" id="{F5831006-8635-7B3C-D50B-FF25BEAFE1FD}"/>
                </a:ext>
              </a:extLst>
            </p:cNvPr>
            <p:cNvCxnSpPr>
              <a:cxnSpLocks/>
              <a:stCxn id="1957" idx="2"/>
              <a:endCxn id="1962"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68" name="Straight Connector 1967">
              <a:extLst>
                <a:ext uri="{FF2B5EF4-FFF2-40B4-BE49-F238E27FC236}">
                  <a16:creationId xmlns:a16="http://schemas.microsoft.com/office/drawing/2014/main" id="{4B7D6DD6-751F-0CF0-DF7F-362E06608039}"/>
                </a:ext>
              </a:extLst>
            </p:cNvPr>
            <p:cNvCxnSpPr>
              <a:cxnSpLocks/>
              <a:stCxn id="1957" idx="2"/>
              <a:endCxn id="2158"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158" name="Graphic 2157" descr="User with solid fill">
              <a:extLst>
                <a:ext uri="{FF2B5EF4-FFF2-40B4-BE49-F238E27FC236}">
                  <a16:creationId xmlns:a16="http://schemas.microsoft.com/office/drawing/2014/main" id="{28F893C3-B623-1DA3-4BE1-F22274EC7FD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grpSp>
        <p:nvGrpSpPr>
          <p:cNvPr id="32" name="Group 31">
            <a:extLst>
              <a:ext uri="{FF2B5EF4-FFF2-40B4-BE49-F238E27FC236}">
                <a16:creationId xmlns:a16="http://schemas.microsoft.com/office/drawing/2014/main" id="{8A9C97B1-2E7E-DCC8-35C8-BA0D9877808C}"/>
              </a:ext>
            </a:extLst>
          </p:cNvPr>
          <p:cNvGrpSpPr/>
          <p:nvPr/>
        </p:nvGrpSpPr>
        <p:grpSpPr>
          <a:xfrm>
            <a:off x="9110625" y="1472166"/>
            <a:ext cx="1704030" cy="1461642"/>
            <a:chOff x="9309752" y="1510253"/>
            <a:chExt cx="1816581" cy="1558184"/>
          </a:xfrm>
        </p:grpSpPr>
        <p:grpSp>
          <p:nvGrpSpPr>
            <p:cNvPr id="1942" name="Group 1941">
              <a:extLst>
                <a:ext uri="{FF2B5EF4-FFF2-40B4-BE49-F238E27FC236}">
                  <a16:creationId xmlns:a16="http://schemas.microsoft.com/office/drawing/2014/main" id="{B7CE487D-BF76-C0DF-8B04-F1977015C455}"/>
                </a:ext>
              </a:extLst>
            </p:cNvPr>
            <p:cNvGrpSpPr/>
            <p:nvPr/>
          </p:nvGrpSpPr>
          <p:grpSpPr>
            <a:xfrm>
              <a:off x="9653386" y="1510253"/>
              <a:ext cx="1472947" cy="1558184"/>
              <a:chOff x="7891316" y="1771684"/>
              <a:chExt cx="1472947" cy="1558184"/>
            </a:xfrm>
          </p:grpSpPr>
          <p:pic>
            <p:nvPicPr>
              <p:cNvPr id="1943" name="Graphic 1942" descr="User with solid fill">
                <a:extLst>
                  <a:ext uri="{FF2B5EF4-FFF2-40B4-BE49-F238E27FC236}">
                    <a16:creationId xmlns:a16="http://schemas.microsoft.com/office/drawing/2014/main" id="{2F1ADC2A-DD8B-CB07-AB35-D87324246A0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1944" name="Graphic 1943" descr="User with solid fill">
                <a:extLst>
                  <a:ext uri="{FF2B5EF4-FFF2-40B4-BE49-F238E27FC236}">
                    <a16:creationId xmlns:a16="http://schemas.microsoft.com/office/drawing/2014/main" id="{1087538F-4CEB-7A70-8E64-FBBFDC773BE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1945" name="Graphic 1944" descr="User with solid fill">
                <a:extLst>
                  <a:ext uri="{FF2B5EF4-FFF2-40B4-BE49-F238E27FC236}">
                    <a16:creationId xmlns:a16="http://schemas.microsoft.com/office/drawing/2014/main" id="{410A38D0-B4AB-3F8C-B36F-8974B137104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1946" name="Graphic 1945" descr="User with solid fill">
                <a:extLst>
                  <a:ext uri="{FF2B5EF4-FFF2-40B4-BE49-F238E27FC236}">
                    <a16:creationId xmlns:a16="http://schemas.microsoft.com/office/drawing/2014/main" id="{2826743B-8132-2722-AE7D-A9D766B2524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1947" name="Graphic 1946" descr="User with solid fill">
                <a:extLst>
                  <a:ext uri="{FF2B5EF4-FFF2-40B4-BE49-F238E27FC236}">
                    <a16:creationId xmlns:a16="http://schemas.microsoft.com/office/drawing/2014/main" id="{FCC5C43F-F7FB-B8B7-BE46-3F49F809672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1948" name="Graphic 1947" descr="User with solid fill">
                <a:extLst>
                  <a:ext uri="{FF2B5EF4-FFF2-40B4-BE49-F238E27FC236}">
                    <a16:creationId xmlns:a16="http://schemas.microsoft.com/office/drawing/2014/main" id="{C8574EB3-542C-8243-C904-433824E0499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1949" name="Straight Connector 1948">
                <a:extLst>
                  <a:ext uri="{FF2B5EF4-FFF2-40B4-BE49-F238E27FC236}">
                    <a16:creationId xmlns:a16="http://schemas.microsoft.com/office/drawing/2014/main" id="{E3385F09-E4C4-3E1F-3261-0479DFA26377}"/>
                  </a:ext>
                </a:extLst>
              </p:cNvPr>
              <p:cNvCxnSpPr>
                <a:cxnSpLocks/>
                <a:stCxn id="1944" idx="3"/>
                <a:endCxn id="1943"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50" name="Straight Connector 1949">
                <a:extLst>
                  <a:ext uri="{FF2B5EF4-FFF2-40B4-BE49-F238E27FC236}">
                    <a16:creationId xmlns:a16="http://schemas.microsoft.com/office/drawing/2014/main" id="{ACE2D342-E4B2-3858-49D4-59094244D2D6}"/>
                  </a:ext>
                </a:extLst>
              </p:cNvPr>
              <p:cNvCxnSpPr>
                <a:cxnSpLocks/>
                <a:stCxn id="1946" idx="2"/>
                <a:endCxn id="1943"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51" name="Straight Connector 1950">
                <a:extLst>
                  <a:ext uri="{FF2B5EF4-FFF2-40B4-BE49-F238E27FC236}">
                    <a16:creationId xmlns:a16="http://schemas.microsoft.com/office/drawing/2014/main" id="{D6C96994-F2BA-A54E-8FDA-5D6EB69B1EE0}"/>
                  </a:ext>
                </a:extLst>
              </p:cNvPr>
              <p:cNvCxnSpPr>
                <a:cxnSpLocks/>
                <a:stCxn id="1945" idx="1"/>
                <a:endCxn id="1943"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52" name="Straight Connector 1951">
                <a:extLst>
                  <a:ext uri="{FF2B5EF4-FFF2-40B4-BE49-F238E27FC236}">
                    <a16:creationId xmlns:a16="http://schemas.microsoft.com/office/drawing/2014/main" id="{D2A61E9F-FAB6-1133-256F-87149A4FE297}"/>
                  </a:ext>
                </a:extLst>
              </p:cNvPr>
              <p:cNvCxnSpPr>
                <a:cxnSpLocks/>
                <a:stCxn id="1947" idx="1"/>
                <a:endCxn id="1943"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53" name="Straight Connector 1952">
                <a:extLst>
                  <a:ext uri="{FF2B5EF4-FFF2-40B4-BE49-F238E27FC236}">
                    <a16:creationId xmlns:a16="http://schemas.microsoft.com/office/drawing/2014/main" id="{CB94D98C-0CE5-BB0A-2DDE-AE203663DFE6}"/>
                  </a:ext>
                </a:extLst>
              </p:cNvPr>
              <p:cNvCxnSpPr>
                <a:cxnSpLocks/>
                <a:stCxn id="1943" idx="2"/>
                <a:endCxn id="1948"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54" name="Straight Connector 1953">
                <a:extLst>
                  <a:ext uri="{FF2B5EF4-FFF2-40B4-BE49-F238E27FC236}">
                    <a16:creationId xmlns:a16="http://schemas.microsoft.com/office/drawing/2014/main" id="{01B979C3-A8DB-3ABC-8E6A-54CDE6112766}"/>
                  </a:ext>
                </a:extLst>
              </p:cNvPr>
              <p:cNvCxnSpPr>
                <a:cxnSpLocks/>
                <a:stCxn id="1943" idx="2"/>
                <a:endCxn id="1955"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1955" name="Graphic 1954" descr="User with solid fill">
                <a:extLst>
                  <a:ext uri="{FF2B5EF4-FFF2-40B4-BE49-F238E27FC236}">
                    <a16:creationId xmlns:a16="http://schemas.microsoft.com/office/drawing/2014/main" id="{3E086AEB-7642-B4AE-04A0-CD7373A5828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53" name="Straight Connector 2552">
              <a:extLst>
                <a:ext uri="{FF2B5EF4-FFF2-40B4-BE49-F238E27FC236}">
                  <a16:creationId xmlns:a16="http://schemas.microsoft.com/office/drawing/2014/main" id="{DD062A2B-4B50-D927-2F95-694491EAB778}"/>
                </a:ext>
              </a:extLst>
            </p:cNvPr>
            <p:cNvCxnSpPr>
              <a:cxnSpLocks/>
              <a:stCxn id="1943" idx="1"/>
              <a:endCxn id="252" idx="3"/>
            </p:cNvCxnSpPr>
            <p:nvPr/>
          </p:nvCxnSpPr>
          <p:spPr>
            <a:xfrm flipH="1" flipV="1">
              <a:off x="9309752" y="2218365"/>
              <a:ext cx="875042" cy="68037"/>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4673BCE1-A72C-7F87-6E55-9D451EC108C2}"/>
              </a:ext>
            </a:extLst>
          </p:cNvPr>
          <p:cNvGrpSpPr/>
          <p:nvPr/>
        </p:nvGrpSpPr>
        <p:grpSpPr>
          <a:xfrm>
            <a:off x="9914707" y="2988148"/>
            <a:ext cx="1381686" cy="1502954"/>
            <a:chOff x="10166943" y="3126366"/>
            <a:chExt cx="1472947" cy="1602224"/>
          </a:xfrm>
        </p:grpSpPr>
        <p:grpSp>
          <p:nvGrpSpPr>
            <p:cNvPr id="2159" name="Group 2158">
              <a:extLst>
                <a:ext uri="{FF2B5EF4-FFF2-40B4-BE49-F238E27FC236}">
                  <a16:creationId xmlns:a16="http://schemas.microsoft.com/office/drawing/2014/main" id="{2B26B357-D45D-051C-C877-D4CC98C5788B}"/>
                </a:ext>
              </a:extLst>
            </p:cNvPr>
            <p:cNvGrpSpPr/>
            <p:nvPr/>
          </p:nvGrpSpPr>
          <p:grpSpPr>
            <a:xfrm>
              <a:off x="10166943" y="3126366"/>
              <a:ext cx="1472947" cy="1558184"/>
              <a:chOff x="7891316" y="1771684"/>
              <a:chExt cx="1472947" cy="1558184"/>
            </a:xfrm>
          </p:grpSpPr>
          <p:pic>
            <p:nvPicPr>
              <p:cNvPr id="2160" name="Graphic 2159" descr="User with solid fill">
                <a:extLst>
                  <a:ext uri="{FF2B5EF4-FFF2-40B4-BE49-F238E27FC236}">
                    <a16:creationId xmlns:a16="http://schemas.microsoft.com/office/drawing/2014/main" id="{00D7A568-B910-F5BA-714E-43CAAF7FF9E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161" name="Graphic 2160" descr="User with solid fill">
                <a:extLst>
                  <a:ext uri="{FF2B5EF4-FFF2-40B4-BE49-F238E27FC236}">
                    <a16:creationId xmlns:a16="http://schemas.microsoft.com/office/drawing/2014/main" id="{1BA179A7-25DD-0774-B22A-D9A608FD8BF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162" name="Graphic 2161" descr="User with solid fill">
                <a:extLst>
                  <a:ext uri="{FF2B5EF4-FFF2-40B4-BE49-F238E27FC236}">
                    <a16:creationId xmlns:a16="http://schemas.microsoft.com/office/drawing/2014/main" id="{891B3D52-D32F-D268-E8E8-FC51C6D5E8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163" name="Graphic 2162" descr="User with solid fill">
                <a:extLst>
                  <a:ext uri="{FF2B5EF4-FFF2-40B4-BE49-F238E27FC236}">
                    <a16:creationId xmlns:a16="http://schemas.microsoft.com/office/drawing/2014/main" id="{7B3AB505-25DB-9E63-9DE8-8A01746C448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164" name="Graphic 2163" descr="User with solid fill">
                <a:extLst>
                  <a:ext uri="{FF2B5EF4-FFF2-40B4-BE49-F238E27FC236}">
                    <a16:creationId xmlns:a16="http://schemas.microsoft.com/office/drawing/2014/main" id="{36B05C65-5AB5-C687-08BE-8716DBA8F1B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165" name="Graphic 2164" descr="User with solid fill">
                <a:extLst>
                  <a:ext uri="{FF2B5EF4-FFF2-40B4-BE49-F238E27FC236}">
                    <a16:creationId xmlns:a16="http://schemas.microsoft.com/office/drawing/2014/main" id="{AE353FF1-B421-B3E6-A5AF-80A1E7775A5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2166" name="Straight Connector 2165">
                <a:extLst>
                  <a:ext uri="{FF2B5EF4-FFF2-40B4-BE49-F238E27FC236}">
                    <a16:creationId xmlns:a16="http://schemas.microsoft.com/office/drawing/2014/main" id="{182DF9AA-B555-7B2E-59AC-BD22FC363BCD}"/>
                  </a:ext>
                </a:extLst>
              </p:cNvPr>
              <p:cNvCxnSpPr>
                <a:cxnSpLocks/>
                <a:stCxn id="2161" idx="3"/>
                <a:endCxn id="2160"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167" name="Straight Connector 2166">
                <a:extLst>
                  <a:ext uri="{FF2B5EF4-FFF2-40B4-BE49-F238E27FC236}">
                    <a16:creationId xmlns:a16="http://schemas.microsoft.com/office/drawing/2014/main" id="{85EFBBD8-2B9A-5C77-D2AA-1DA9510A6E6A}"/>
                  </a:ext>
                </a:extLst>
              </p:cNvPr>
              <p:cNvCxnSpPr>
                <a:cxnSpLocks/>
                <a:stCxn id="2163" idx="2"/>
                <a:endCxn id="2160"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168" name="Straight Connector 2167">
                <a:extLst>
                  <a:ext uri="{FF2B5EF4-FFF2-40B4-BE49-F238E27FC236}">
                    <a16:creationId xmlns:a16="http://schemas.microsoft.com/office/drawing/2014/main" id="{9E037F6F-1D1D-AA11-00C2-8931D8DB2A1B}"/>
                  </a:ext>
                </a:extLst>
              </p:cNvPr>
              <p:cNvCxnSpPr>
                <a:cxnSpLocks/>
                <a:stCxn id="2162" idx="1"/>
                <a:endCxn id="2160"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169" name="Straight Connector 2168">
                <a:extLst>
                  <a:ext uri="{FF2B5EF4-FFF2-40B4-BE49-F238E27FC236}">
                    <a16:creationId xmlns:a16="http://schemas.microsoft.com/office/drawing/2014/main" id="{5951D87C-7B19-919E-B4F4-DDE711A0E82A}"/>
                  </a:ext>
                </a:extLst>
              </p:cNvPr>
              <p:cNvCxnSpPr>
                <a:cxnSpLocks/>
                <a:stCxn id="2164" idx="1"/>
                <a:endCxn id="2160"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170" name="Straight Connector 2169">
                <a:extLst>
                  <a:ext uri="{FF2B5EF4-FFF2-40B4-BE49-F238E27FC236}">
                    <a16:creationId xmlns:a16="http://schemas.microsoft.com/office/drawing/2014/main" id="{E08C83A8-6EC7-8C64-883A-23EC39B6C4F2}"/>
                  </a:ext>
                </a:extLst>
              </p:cNvPr>
              <p:cNvCxnSpPr>
                <a:cxnSpLocks/>
                <a:stCxn id="2160" idx="2"/>
                <a:endCxn id="2165"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171" name="Straight Connector 2170">
                <a:extLst>
                  <a:ext uri="{FF2B5EF4-FFF2-40B4-BE49-F238E27FC236}">
                    <a16:creationId xmlns:a16="http://schemas.microsoft.com/office/drawing/2014/main" id="{1B74CDCB-FDC3-1E6E-E9B0-ADB3B861C8FB}"/>
                  </a:ext>
                </a:extLst>
              </p:cNvPr>
              <p:cNvCxnSpPr>
                <a:cxnSpLocks/>
                <a:stCxn id="2160" idx="2"/>
                <a:endCxn id="2172"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172" name="Graphic 2171" descr="User with solid fill">
                <a:extLst>
                  <a:ext uri="{FF2B5EF4-FFF2-40B4-BE49-F238E27FC236}">
                    <a16:creationId xmlns:a16="http://schemas.microsoft.com/office/drawing/2014/main" id="{71259C68-2DCE-4F26-621B-63E622A1428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56" name="Straight Connector 2555">
              <a:extLst>
                <a:ext uri="{FF2B5EF4-FFF2-40B4-BE49-F238E27FC236}">
                  <a16:creationId xmlns:a16="http://schemas.microsoft.com/office/drawing/2014/main" id="{33BABFA6-CAA9-2045-BC95-77A1B9A07A6E}"/>
                </a:ext>
              </a:extLst>
            </p:cNvPr>
            <p:cNvCxnSpPr>
              <a:cxnSpLocks/>
              <a:stCxn id="2542" idx="0"/>
              <a:endCxn id="2165" idx="2"/>
            </p:cNvCxnSpPr>
            <p:nvPr/>
          </p:nvCxnSpPr>
          <p:spPr>
            <a:xfrm flipV="1">
              <a:off x="10271528" y="4684550"/>
              <a:ext cx="648580" cy="44040"/>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72CC2E69-8FA4-763B-2DCA-B40BE6790EA8}"/>
              </a:ext>
            </a:extLst>
          </p:cNvPr>
          <p:cNvGrpSpPr/>
          <p:nvPr/>
        </p:nvGrpSpPr>
        <p:grpSpPr>
          <a:xfrm>
            <a:off x="8338868" y="2933808"/>
            <a:ext cx="1800601" cy="1688921"/>
            <a:chOff x="8487020" y="3122755"/>
            <a:chExt cx="1919531" cy="1800474"/>
          </a:xfrm>
        </p:grpSpPr>
        <p:grpSp>
          <p:nvGrpSpPr>
            <p:cNvPr id="686" name="Group 685">
              <a:extLst>
                <a:ext uri="{FF2B5EF4-FFF2-40B4-BE49-F238E27FC236}">
                  <a16:creationId xmlns:a16="http://schemas.microsoft.com/office/drawing/2014/main" id="{615FC1E6-5028-7861-4D06-7D77F575AE9C}"/>
                </a:ext>
              </a:extLst>
            </p:cNvPr>
            <p:cNvGrpSpPr/>
            <p:nvPr/>
          </p:nvGrpSpPr>
          <p:grpSpPr>
            <a:xfrm>
              <a:off x="8487020" y="3365045"/>
              <a:ext cx="1472947" cy="1558184"/>
              <a:chOff x="7891316" y="1771684"/>
              <a:chExt cx="1472947" cy="1558184"/>
            </a:xfrm>
          </p:grpSpPr>
          <p:pic>
            <p:nvPicPr>
              <p:cNvPr id="687" name="Graphic 686" descr="User with solid fill">
                <a:extLst>
                  <a:ext uri="{FF2B5EF4-FFF2-40B4-BE49-F238E27FC236}">
                    <a16:creationId xmlns:a16="http://schemas.microsoft.com/office/drawing/2014/main" id="{3A0A64D3-6312-AB9E-A0C6-79E2A8179CE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688" name="Graphic 687" descr="User with solid fill">
                <a:extLst>
                  <a:ext uri="{FF2B5EF4-FFF2-40B4-BE49-F238E27FC236}">
                    <a16:creationId xmlns:a16="http://schemas.microsoft.com/office/drawing/2014/main" id="{9295A81F-8DF4-7346-6B1B-0F000C6E5A4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689" name="Graphic 688" descr="User with solid fill">
                <a:extLst>
                  <a:ext uri="{FF2B5EF4-FFF2-40B4-BE49-F238E27FC236}">
                    <a16:creationId xmlns:a16="http://schemas.microsoft.com/office/drawing/2014/main" id="{710BC0E3-B439-3D20-7F19-7E00B747998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690" name="Graphic 689" descr="User with solid fill">
                <a:extLst>
                  <a:ext uri="{FF2B5EF4-FFF2-40B4-BE49-F238E27FC236}">
                    <a16:creationId xmlns:a16="http://schemas.microsoft.com/office/drawing/2014/main" id="{47ABF11E-5BA3-4D12-2C5A-FB3A1A11C8C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691" name="Graphic 690" descr="User with solid fill">
                <a:extLst>
                  <a:ext uri="{FF2B5EF4-FFF2-40B4-BE49-F238E27FC236}">
                    <a16:creationId xmlns:a16="http://schemas.microsoft.com/office/drawing/2014/main" id="{D81EC780-D932-7410-D7FC-BB536F19304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1169" name="Graphic 1168" descr="User with solid fill">
                <a:extLst>
                  <a:ext uri="{FF2B5EF4-FFF2-40B4-BE49-F238E27FC236}">
                    <a16:creationId xmlns:a16="http://schemas.microsoft.com/office/drawing/2014/main" id="{FF78E191-287A-3605-40CC-0A3ABDFABD6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1196" name="Straight Connector 1195">
                <a:extLst>
                  <a:ext uri="{FF2B5EF4-FFF2-40B4-BE49-F238E27FC236}">
                    <a16:creationId xmlns:a16="http://schemas.microsoft.com/office/drawing/2014/main" id="{74FE5AEC-6EBA-E22E-7563-F037E3D51F97}"/>
                  </a:ext>
                </a:extLst>
              </p:cNvPr>
              <p:cNvCxnSpPr>
                <a:cxnSpLocks/>
                <a:stCxn id="688" idx="3"/>
                <a:endCxn id="687"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54" name="Straight Connector 1453">
                <a:extLst>
                  <a:ext uri="{FF2B5EF4-FFF2-40B4-BE49-F238E27FC236}">
                    <a16:creationId xmlns:a16="http://schemas.microsoft.com/office/drawing/2014/main" id="{69CECFF7-2AC6-4E3B-A6E9-F1831CA9FEE8}"/>
                  </a:ext>
                </a:extLst>
              </p:cNvPr>
              <p:cNvCxnSpPr>
                <a:cxnSpLocks/>
                <a:stCxn id="690" idx="2"/>
                <a:endCxn id="687"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61" name="Straight Connector 1460">
                <a:extLst>
                  <a:ext uri="{FF2B5EF4-FFF2-40B4-BE49-F238E27FC236}">
                    <a16:creationId xmlns:a16="http://schemas.microsoft.com/office/drawing/2014/main" id="{16CD3B84-AF03-E3D4-D9BB-75DF04C787E7}"/>
                  </a:ext>
                </a:extLst>
              </p:cNvPr>
              <p:cNvCxnSpPr>
                <a:cxnSpLocks/>
                <a:stCxn id="689" idx="1"/>
                <a:endCxn id="687"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62" name="Straight Connector 1461">
                <a:extLst>
                  <a:ext uri="{FF2B5EF4-FFF2-40B4-BE49-F238E27FC236}">
                    <a16:creationId xmlns:a16="http://schemas.microsoft.com/office/drawing/2014/main" id="{744D9F44-EB2F-55D4-7FE3-DDE788A5CDAC}"/>
                  </a:ext>
                </a:extLst>
              </p:cNvPr>
              <p:cNvCxnSpPr>
                <a:cxnSpLocks/>
                <a:stCxn id="691" idx="1"/>
                <a:endCxn id="687"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63" name="Straight Connector 1462">
                <a:extLst>
                  <a:ext uri="{FF2B5EF4-FFF2-40B4-BE49-F238E27FC236}">
                    <a16:creationId xmlns:a16="http://schemas.microsoft.com/office/drawing/2014/main" id="{C719B830-E16E-B79E-AC42-6B944D474F00}"/>
                  </a:ext>
                </a:extLst>
              </p:cNvPr>
              <p:cNvCxnSpPr>
                <a:cxnSpLocks/>
                <a:stCxn id="687" idx="2"/>
                <a:endCxn id="1169"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464" name="Straight Connector 1463">
                <a:extLst>
                  <a:ext uri="{FF2B5EF4-FFF2-40B4-BE49-F238E27FC236}">
                    <a16:creationId xmlns:a16="http://schemas.microsoft.com/office/drawing/2014/main" id="{B0AC5268-439B-B02F-C04B-35FAF4A2029D}"/>
                  </a:ext>
                </a:extLst>
              </p:cNvPr>
              <p:cNvCxnSpPr>
                <a:cxnSpLocks/>
                <a:stCxn id="687" idx="2"/>
                <a:endCxn id="1465"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1465" name="Graphic 1464" descr="User with solid fill">
                <a:extLst>
                  <a:ext uri="{FF2B5EF4-FFF2-40B4-BE49-F238E27FC236}">
                    <a16:creationId xmlns:a16="http://schemas.microsoft.com/office/drawing/2014/main" id="{07DB92BF-73D2-D450-F021-B1F8FA5BBFC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59" name="Straight Connector 2558">
              <a:extLst>
                <a:ext uri="{FF2B5EF4-FFF2-40B4-BE49-F238E27FC236}">
                  <a16:creationId xmlns:a16="http://schemas.microsoft.com/office/drawing/2014/main" id="{6204BC35-22F2-768C-076F-FBB03ADA3114}"/>
                </a:ext>
              </a:extLst>
            </p:cNvPr>
            <p:cNvCxnSpPr>
              <a:cxnSpLocks/>
              <a:stCxn id="1948" idx="2"/>
            </p:cNvCxnSpPr>
            <p:nvPr/>
          </p:nvCxnSpPr>
          <p:spPr>
            <a:xfrm flipH="1">
              <a:off x="9905456" y="3122755"/>
              <a:ext cx="501095" cy="765927"/>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40B2E975-BE46-A287-AE38-F02363EEFF48}"/>
              </a:ext>
            </a:extLst>
          </p:cNvPr>
          <p:cNvGrpSpPr/>
          <p:nvPr/>
        </p:nvGrpSpPr>
        <p:grpSpPr>
          <a:xfrm>
            <a:off x="6304007" y="4069138"/>
            <a:ext cx="1902328" cy="1461642"/>
            <a:chOff x="6317756" y="4278756"/>
            <a:chExt cx="2027977" cy="1558184"/>
          </a:xfrm>
        </p:grpSpPr>
        <p:grpSp>
          <p:nvGrpSpPr>
            <p:cNvPr id="2315" name="Group 2314">
              <a:extLst>
                <a:ext uri="{FF2B5EF4-FFF2-40B4-BE49-F238E27FC236}">
                  <a16:creationId xmlns:a16="http://schemas.microsoft.com/office/drawing/2014/main" id="{FEC6228E-DAD5-BBBD-BCB8-E34982810180}"/>
                </a:ext>
              </a:extLst>
            </p:cNvPr>
            <p:cNvGrpSpPr/>
            <p:nvPr/>
          </p:nvGrpSpPr>
          <p:grpSpPr>
            <a:xfrm>
              <a:off x="6872786" y="4278756"/>
              <a:ext cx="1472947" cy="1558184"/>
              <a:chOff x="7891316" y="1771684"/>
              <a:chExt cx="1472947" cy="1558184"/>
            </a:xfrm>
          </p:grpSpPr>
          <p:pic>
            <p:nvPicPr>
              <p:cNvPr id="2316" name="Graphic 2315" descr="User with solid fill">
                <a:extLst>
                  <a:ext uri="{FF2B5EF4-FFF2-40B4-BE49-F238E27FC236}">
                    <a16:creationId xmlns:a16="http://schemas.microsoft.com/office/drawing/2014/main" id="{DCB612F7-3CD4-6DED-0DDF-86D87D1B2F9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317" name="Graphic 2316" descr="User with solid fill">
                <a:extLst>
                  <a:ext uri="{FF2B5EF4-FFF2-40B4-BE49-F238E27FC236}">
                    <a16:creationId xmlns:a16="http://schemas.microsoft.com/office/drawing/2014/main" id="{B98CAFF2-DECF-7CD6-AA0A-BB32084BA07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318" name="Graphic 2317" descr="User with solid fill">
                <a:extLst>
                  <a:ext uri="{FF2B5EF4-FFF2-40B4-BE49-F238E27FC236}">
                    <a16:creationId xmlns:a16="http://schemas.microsoft.com/office/drawing/2014/main" id="{F56B28EA-BA3A-4132-2D01-151AD1341F5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319" name="Graphic 2318" descr="User with solid fill">
                <a:extLst>
                  <a:ext uri="{FF2B5EF4-FFF2-40B4-BE49-F238E27FC236}">
                    <a16:creationId xmlns:a16="http://schemas.microsoft.com/office/drawing/2014/main" id="{F161C5AE-7B04-0457-7DF2-425E78C7217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320" name="Graphic 2319" descr="User with solid fill">
                <a:extLst>
                  <a:ext uri="{FF2B5EF4-FFF2-40B4-BE49-F238E27FC236}">
                    <a16:creationId xmlns:a16="http://schemas.microsoft.com/office/drawing/2014/main" id="{33676647-6608-FA1E-AE35-DFB7D1687AB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321" name="Graphic 2320" descr="User with solid fill">
                <a:extLst>
                  <a:ext uri="{FF2B5EF4-FFF2-40B4-BE49-F238E27FC236}">
                    <a16:creationId xmlns:a16="http://schemas.microsoft.com/office/drawing/2014/main" id="{27B6470D-0095-CA0A-3C19-BE92E46E4E5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2322" name="Straight Connector 2321">
                <a:extLst>
                  <a:ext uri="{FF2B5EF4-FFF2-40B4-BE49-F238E27FC236}">
                    <a16:creationId xmlns:a16="http://schemas.microsoft.com/office/drawing/2014/main" id="{C6E64978-0F57-B935-4E84-D9E948375108}"/>
                  </a:ext>
                </a:extLst>
              </p:cNvPr>
              <p:cNvCxnSpPr>
                <a:cxnSpLocks/>
                <a:stCxn id="2317" idx="3"/>
                <a:endCxn id="2316"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23" name="Straight Connector 2322">
                <a:extLst>
                  <a:ext uri="{FF2B5EF4-FFF2-40B4-BE49-F238E27FC236}">
                    <a16:creationId xmlns:a16="http://schemas.microsoft.com/office/drawing/2014/main" id="{D9C10E33-4A9E-87EA-EE98-9E7B65698885}"/>
                  </a:ext>
                </a:extLst>
              </p:cNvPr>
              <p:cNvCxnSpPr>
                <a:cxnSpLocks/>
                <a:stCxn id="2319" idx="2"/>
                <a:endCxn id="2316"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24" name="Straight Connector 2323">
                <a:extLst>
                  <a:ext uri="{FF2B5EF4-FFF2-40B4-BE49-F238E27FC236}">
                    <a16:creationId xmlns:a16="http://schemas.microsoft.com/office/drawing/2014/main" id="{E0A5B105-9DEF-7A01-F9DF-1373F088163A}"/>
                  </a:ext>
                </a:extLst>
              </p:cNvPr>
              <p:cNvCxnSpPr>
                <a:cxnSpLocks/>
                <a:stCxn id="2318" idx="1"/>
                <a:endCxn id="2316"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25" name="Straight Connector 2324">
                <a:extLst>
                  <a:ext uri="{FF2B5EF4-FFF2-40B4-BE49-F238E27FC236}">
                    <a16:creationId xmlns:a16="http://schemas.microsoft.com/office/drawing/2014/main" id="{1044E73E-AA9F-A179-7A31-4F720B5B9782}"/>
                  </a:ext>
                </a:extLst>
              </p:cNvPr>
              <p:cNvCxnSpPr>
                <a:cxnSpLocks/>
                <a:stCxn id="2320" idx="1"/>
                <a:endCxn id="2316"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26" name="Straight Connector 2325">
                <a:extLst>
                  <a:ext uri="{FF2B5EF4-FFF2-40B4-BE49-F238E27FC236}">
                    <a16:creationId xmlns:a16="http://schemas.microsoft.com/office/drawing/2014/main" id="{3E8B7FAF-80B4-E61C-DF3C-A80F4D8CEAFB}"/>
                  </a:ext>
                </a:extLst>
              </p:cNvPr>
              <p:cNvCxnSpPr>
                <a:cxnSpLocks/>
                <a:stCxn id="2316" idx="2"/>
                <a:endCxn id="2321"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27" name="Straight Connector 2326">
                <a:extLst>
                  <a:ext uri="{FF2B5EF4-FFF2-40B4-BE49-F238E27FC236}">
                    <a16:creationId xmlns:a16="http://schemas.microsoft.com/office/drawing/2014/main" id="{B24D88ED-917B-3A0A-95E4-171C6A2A7FBA}"/>
                  </a:ext>
                </a:extLst>
              </p:cNvPr>
              <p:cNvCxnSpPr>
                <a:cxnSpLocks/>
                <a:stCxn id="2316" idx="2"/>
                <a:endCxn id="2328"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328" name="Graphic 2327" descr="User with solid fill">
                <a:extLst>
                  <a:ext uri="{FF2B5EF4-FFF2-40B4-BE49-F238E27FC236}">
                    <a16:creationId xmlns:a16="http://schemas.microsoft.com/office/drawing/2014/main" id="{D57C05DF-E400-246D-9BD9-E170E391AA6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62" name="Straight Connector 2561">
              <a:extLst>
                <a:ext uri="{FF2B5EF4-FFF2-40B4-BE49-F238E27FC236}">
                  <a16:creationId xmlns:a16="http://schemas.microsoft.com/office/drawing/2014/main" id="{70AF08C7-781E-C292-CFB7-B8234E1DCA6B}"/>
                </a:ext>
              </a:extLst>
            </p:cNvPr>
            <p:cNvCxnSpPr>
              <a:cxnSpLocks/>
              <a:stCxn id="2316" idx="1"/>
              <a:endCxn id="206" idx="3"/>
            </p:cNvCxnSpPr>
            <p:nvPr/>
          </p:nvCxnSpPr>
          <p:spPr>
            <a:xfrm flipH="1" flipV="1">
              <a:off x="6317756" y="4919349"/>
              <a:ext cx="1086438" cy="180821"/>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071ED010-C1DA-6D2A-39B5-BE455D273E32}"/>
              </a:ext>
            </a:extLst>
          </p:cNvPr>
          <p:cNvGrpSpPr/>
          <p:nvPr/>
        </p:nvGrpSpPr>
        <p:grpSpPr>
          <a:xfrm>
            <a:off x="8206335" y="4491102"/>
            <a:ext cx="2481663" cy="1461642"/>
            <a:chOff x="8345733" y="4728590"/>
            <a:chExt cx="2645577" cy="1558184"/>
          </a:xfrm>
        </p:grpSpPr>
        <p:grpSp>
          <p:nvGrpSpPr>
            <p:cNvPr id="2538" name="Group 2537">
              <a:extLst>
                <a:ext uri="{FF2B5EF4-FFF2-40B4-BE49-F238E27FC236}">
                  <a16:creationId xmlns:a16="http://schemas.microsoft.com/office/drawing/2014/main" id="{3E1D2FD0-33EE-DDBE-F418-C40D26C572A9}"/>
                </a:ext>
              </a:extLst>
            </p:cNvPr>
            <p:cNvGrpSpPr/>
            <p:nvPr/>
          </p:nvGrpSpPr>
          <p:grpSpPr>
            <a:xfrm>
              <a:off x="9518363" y="4728590"/>
              <a:ext cx="1472947" cy="1558184"/>
              <a:chOff x="7891316" y="1771684"/>
              <a:chExt cx="1472947" cy="1558184"/>
            </a:xfrm>
          </p:grpSpPr>
          <p:pic>
            <p:nvPicPr>
              <p:cNvPr id="2539" name="Graphic 2538" descr="User with solid fill">
                <a:extLst>
                  <a:ext uri="{FF2B5EF4-FFF2-40B4-BE49-F238E27FC236}">
                    <a16:creationId xmlns:a16="http://schemas.microsoft.com/office/drawing/2014/main" id="{9F07118F-9424-42CA-D0D5-B048BBE02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540" name="Graphic 2539" descr="User with solid fill">
                <a:extLst>
                  <a:ext uri="{FF2B5EF4-FFF2-40B4-BE49-F238E27FC236}">
                    <a16:creationId xmlns:a16="http://schemas.microsoft.com/office/drawing/2014/main" id="{B6DEF71E-4A4C-E434-6165-1F0F507E59B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541" name="Graphic 2540" descr="User with solid fill">
                <a:extLst>
                  <a:ext uri="{FF2B5EF4-FFF2-40B4-BE49-F238E27FC236}">
                    <a16:creationId xmlns:a16="http://schemas.microsoft.com/office/drawing/2014/main" id="{D90765A5-9DE7-4939-57B0-BC7B7ADDE73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542" name="Graphic 2541" descr="User with solid fill">
                <a:extLst>
                  <a:ext uri="{FF2B5EF4-FFF2-40B4-BE49-F238E27FC236}">
                    <a16:creationId xmlns:a16="http://schemas.microsoft.com/office/drawing/2014/main" id="{B7742E7B-AB72-BC55-48A5-60D1BEE7CDF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543" name="Graphic 2542" descr="User with solid fill">
                <a:extLst>
                  <a:ext uri="{FF2B5EF4-FFF2-40B4-BE49-F238E27FC236}">
                    <a16:creationId xmlns:a16="http://schemas.microsoft.com/office/drawing/2014/main" id="{05B72D93-DA81-AE49-0069-4785FEB8874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544" name="Graphic 2543" descr="User with solid fill">
                <a:extLst>
                  <a:ext uri="{FF2B5EF4-FFF2-40B4-BE49-F238E27FC236}">
                    <a16:creationId xmlns:a16="http://schemas.microsoft.com/office/drawing/2014/main" id="{FC2D53B8-00F5-D6C5-2399-E716CED875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2545" name="Straight Connector 2544">
                <a:extLst>
                  <a:ext uri="{FF2B5EF4-FFF2-40B4-BE49-F238E27FC236}">
                    <a16:creationId xmlns:a16="http://schemas.microsoft.com/office/drawing/2014/main" id="{B8C01048-18FE-54D6-B856-391366BED319}"/>
                  </a:ext>
                </a:extLst>
              </p:cNvPr>
              <p:cNvCxnSpPr>
                <a:cxnSpLocks/>
                <a:stCxn id="2540" idx="3"/>
                <a:endCxn id="2539"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46" name="Straight Connector 2545">
                <a:extLst>
                  <a:ext uri="{FF2B5EF4-FFF2-40B4-BE49-F238E27FC236}">
                    <a16:creationId xmlns:a16="http://schemas.microsoft.com/office/drawing/2014/main" id="{7C74352D-6DEA-7CE2-E5A2-D9705074F75D}"/>
                  </a:ext>
                </a:extLst>
              </p:cNvPr>
              <p:cNvCxnSpPr>
                <a:cxnSpLocks/>
                <a:stCxn id="2542" idx="2"/>
                <a:endCxn id="2539"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47" name="Straight Connector 2546">
                <a:extLst>
                  <a:ext uri="{FF2B5EF4-FFF2-40B4-BE49-F238E27FC236}">
                    <a16:creationId xmlns:a16="http://schemas.microsoft.com/office/drawing/2014/main" id="{FA000F5D-8CBC-ED27-3117-56EC9FC95694}"/>
                  </a:ext>
                </a:extLst>
              </p:cNvPr>
              <p:cNvCxnSpPr>
                <a:cxnSpLocks/>
                <a:stCxn id="2541" idx="1"/>
                <a:endCxn id="2539"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48" name="Straight Connector 2547">
                <a:extLst>
                  <a:ext uri="{FF2B5EF4-FFF2-40B4-BE49-F238E27FC236}">
                    <a16:creationId xmlns:a16="http://schemas.microsoft.com/office/drawing/2014/main" id="{4C8F2266-CE77-C6F7-1FC0-D414F9ECF7FE}"/>
                  </a:ext>
                </a:extLst>
              </p:cNvPr>
              <p:cNvCxnSpPr>
                <a:cxnSpLocks/>
                <a:stCxn id="2543" idx="1"/>
                <a:endCxn id="2539"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49" name="Straight Connector 2548">
                <a:extLst>
                  <a:ext uri="{FF2B5EF4-FFF2-40B4-BE49-F238E27FC236}">
                    <a16:creationId xmlns:a16="http://schemas.microsoft.com/office/drawing/2014/main" id="{2F811CE9-1D8D-9335-9CD7-1E4042FEBB43}"/>
                  </a:ext>
                </a:extLst>
              </p:cNvPr>
              <p:cNvCxnSpPr>
                <a:cxnSpLocks/>
                <a:stCxn id="2539" idx="2"/>
                <a:endCxn id="2544"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50" name="Straight Connector 2549">
                <a:extLst>
                  <a:ext uri="{FF2B5EF4-FFF2-40B4-BE49-F238E27FC236}">
                    <a16:creationId xmlns:a16="http://schemas.microsoft.com/office/drawing/2014/main" id="{1B93EB8D-87CE-6666-59D5-6A6D3E4F6C5E}"/>
                  </a:ext>
                </a:extLst>
              </p:cNvPr>
              <p:cNvCxnSpPr>
                <a:cxnSpLocks/>
                <a:stCxn id="2539" idx="2"/>
                <a:endCxn id="2551"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551" name="Graphic 2550" descr="User with solid fill">
                <a:extLst>
                  <a:ext uri="{FF2B5EF4-FFF2-40B4-BE49-F238E27FC236}">
                    <a16:creationId xmlns:a16="http://schemas.microsoft.com/office/drawing/2014/main" id="{7CAFE234-670B-E99D-5F12-AFCB4D03195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65" name="Straight Connector 2564">
              <a:extLst>
                <a:ext uri="{FF2B5EF4-FFF2-40B4-BE49-F238E27FC236}">
                  <a16:creationId xmlns:a16="http://schemas.microsoft.com/office/drawing/2014/main" id="{A2ED0D97-8D5B-5168-9978-5DC6B485CA2F}"/>
                </a:ext>
              </a:extLst>
            </p:cNvPr>
            <p:cNvCxnSpPr>
              <a:cxnSpLocks/>
              <a:stCxn id="2539" idx="1"/>
              <a:endCxn id="2320" idx="3"/>
            </p:cNvCxnSpPr>
            <p:nvPr/>
          </p:nvCxnSpPr>
          <p:spPr>
            <a:xfrm flipH="1" flipV="1">
              <a:off x="8345733" y="5393234"/>
              <a:ext cx="1704038" cy="111505"/>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cxnSp>
        <p:nvCxnSpPr>
          <p:cNvPr id="2568" name="Straight Connector 2567">
            <a:extLst>
              <a:ext uri="{FF2B5EF4-FFF2-40B4-BE49-F238E27FC236}">
                <a16:creationId xmlns:a16="http://schemas.microsoft.com/office/drawing/2014/main" id="{0EC11B5F-6573-8A07-7900-9B1408F57A23}"/>
              </a:ext>
            </a:extLst>
          </p:cNvPr>
          <p:cNvCxnSpPr>
            <a:cxnSpLocks/>
            <a:stCxn id="206" idx="1"/>
            <a:endCxn id="1467" idx="3"/>
          </p:cNvCxnSpPr>
          <p:nvPr/>
        </p:nvCxnSpPr>
        <p:spPr>
          <a:xfrm flipH="1">
            <a:off x="5072240" y="4670042"/>
            <a:ext cx="815732" cy="26275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69" name="Straight Connector 2568">
            <a:extLst>
              <a:ext uri="{FF2B5EF4-FFF2-40B4-BE49-F238E27FC236}">
                <a16:creationId xmlns:a16="http://schemas.microsoft.com/office/drawing/2014/main" id="{31DF01B5-CEC5-4D81-85E5-2884643D8A8C}"/>
              </a:ext>
            </a:extLst>
          </p:cNvPr>
          <p:cNvCxnSpPr>
            <a:cxnSpLocks/>
            <a:stCxn id="1467" idx="1"/>
          </p:cNvCxnSpPr>
          <p:nvPr/>
        </p:nvCxnSpPr>
        <p:spPr>
          <a:xfrm flipH="1">
            <a:off x="3369386" y="4932800"/>
            <a:ext cx="1286819" cy="15345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A11E220-D7B6-7756-6913-228E86ACC1B8}"/>
              </a:ext>
            </a:extLst>
          </p:cNvPr>
          <p:cNvGrpSpPr/>
          <p:nvPr/>
        </p:nvGrpSpPr>
        <p:grpSpPr>
          <a:xfrm>
            <a:off x="3127302" y="2824186"/>
            <a:ext cx="1853390" cy="1461642"/>
            <a:chOff x="2931229" y="2951574"/>
            <a:chExt cx="1975807" cy="1558184"/>
          </a:xfrm>
        </p:grpSpPr>
        <p:grpSp>
          <p:nvGrpSpPr>
            <p:cNvPr id="1928" name="Group 1927">
              <a:extLst>
                <a:ext uri="{FF2B5EF4-FFF2-40B4-BE49-F238E27FC236}">
                  <a16:creationId xmlns:a16="http://schemas.microsoft.com/office/drawing/2014/main" id="{1D4A1010-F5EF-6471-1E69-D3C9AB15A420}"/>
                </a:ext>
              </a:extLst>
            </p:cNvPr>
            <p:cNvGrpSpPr/>
            <p:nvPr/>
          </p:nvGrpSpPr>
          <p:grpSpPr>
            <a:xfrm>
              <a:off x="2931229" y="2951574"/>
              <a:ext cx="1472947" cy="1558184"/>
              <a:chOff x="7891316" y="1771684"/>
              <a:chExt cx="1472947" cy="1558184"/>
            </a:xfrm>
          </p:grpSpPr>
          <p:pic>
            <p:nvPicPr>
              <p:cNvPr id="1929" name="Graphic 1928" descr="User with solid fill">
                <a:extLst>
                  <a:ext uri="{FF2B5EF4-FFF2-40B4-BE49-F238E27FC236}">
                    <a16:creationId xmlns:a16="http://schemas.microsoft.com/office/drawing/2014/main" id="{224B7A4A-6FFE-5484-A56E-7D7898A051D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1930" name="Graphic 1929" descr="User with solid fill">
                <a:extLst>
                  <a:ext uri="{FF2B5EF4-FFF2-40B4-BE49-F238E27FC236}">
                    <a16:creationId xmlns:a16="http://schemas.microsoft.com/office/drawing/2014/main" id="{7A8BF6AC-6532-2C41-70E8-C22081544F8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1931" name="Graphic 1930" descr="User with solid fill">
                <a:extLst>
                  <a:ext uri="{FF2B5EF4-FFF2-40B4-BE49-F238E27FC236}">
                    <a16:creationId xmlns:a16="http://schemas.microsoft.com/office/drawing/2014/main" id="{138500A4-0893-7673-332D-573CDE77782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1932" name="Graphic 1931" descr="User with solid fill">
                <a:extLst>
                  <a:ext uri="{FF2B5EF4-FFF2-40B4-BE49-F238E27FC236}">
                    <a16:creationId xmlns:a16="http://schemas.microsoft.com/office/drawing/2014/main" id="{86090251-EDD0-8C40-B1B7-993CBAAD4A0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1933" name="Graphic 1932" descr="User with solid fill">
                <a:extLst>
                  <a:ext uri="{FF2B5EF4-FFF2-40B4-BE49-F238E27FC236}">
                    <a16:creationId xmlns:a16="http://schemas.microsoft.com/office/drawing/2014/main" id="{B8F9F1D2-E882-2237-5553-C0AA2FF0FFF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1934" name="Graphic 1933" descr="User with solid fill">
                <a:extLst>
                  <a:ext uri="{FF2B5EF4-FFF2-40B4-BE49-F238E27FC236}">
                    <a16:creationId xmlns:a16="http://schemas.microsoft.com/office/drawing/2014/main" id="{5482E63A-572F-3172-4FF1-327D02FEC17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1935" name="Straight Connector 1934">
                <a:extLst>
                  <a:ext uri="{FF2B5EF4-FFF2-40B4-BE49-F238E27FC236}">
                    <a16:creationId xmlns:a16="http://schemas.microsoft.com/office/drawing/2014/main" id="{947541ED-57F5-0EB2-7192-821263B587F3}"/>
                  </a:ext>
                </a:extLst>
              </p:cNvPr>
              <p:cNvCxnSpPr>
                <a:cxnSpLocks/>
                <a:stCxn id="1930" idx="3"/>
                <a:endCxn id="1929"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36" name="Straight Connector 1935">
                <a:extLst>
                  <a:ext uri="{FF2B5EF4-FFF2-40B4-BE49-F238E27FC236}">
                    <a16:creationId xmlns:a16="http://schemas.microsoft.com/office/drawing/2014/main" id="{328DC0F9-9420-EC98-58DA-80C82DBD1193}"/>
                  </a:ext>
                </a:extLst>
              </p:cNvPr>
              <p:cNvCxnSpPr>
                <a:cxnSpLocks/>
                <a:stCxn id="1932" idx="2"/>
                <a:endCxn id="1929"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37" name="Straight Connector 1936">
                <a:extLst>
                  <a:ext uri="{FF2B5EF4-FFF2-40B4-BE49-F238E27FC236}">
                    <a16:creationId xmlns:a16="http://schemas.microsoft.com/office/drawing/2014/main" id="{AE6F1EF9-ACE8-2DCF-849F-49E23981C72D}"/>
                  </a:ext>
                </a:extLst>
              </p:cNvPr>
              <p:cNvCxnSpPr>
                <a:cxnSpLocks/>
                <a:stCxn id="1931" idx="1"/>
                <a:endCxn id="1929"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38" name="Straight Connector 1937">
                <a:extLst>
                  <a:ext uri="{FF2B5EF4-FFF2-40B4-BE49-F238E27FC236}">
                    <a16:creationId xmlns:a16="http://schemas.microsoft.com/office/drawing/2014/main" id="{A7E2D15E-F692-4F9E-25A4-FC1574D57D1C}"/>
                  </a:ext>
                </a:extLst>
              </p:cNvPr>
              <p:cNvCxnSpPr>
                <a:cxnSpLocks/>
                <a:stCxn id="1933" idx="1"/>
                <a:endCxn id="1929"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39" name="Straight Connector 1938">
                <a:extLst>
                  <a:ext uri="{FF2B5EF4-FFF2-40B4-BE49-F238E27FC236}">
                    <a16:creationId xmlns:a16="http://schemas.microsoft.com/office/drawing/2014/main" id="{C0288BF9-90BF-AAD8-B627-AF9BB3E19748}"/>
                  </a:ext>
                </a:extLst>
              </p:cNvPr>
              <p:cNvCxnSpPr>
                <a:cxnSpLocks/>
                <a:stCxn id="1929" idx="2"/>
                <a:endCxn id="1934"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1940" name="Straight Connector 1939">
                <a:extLst>
                  <a:ext uri="{FF2B5EF4-FFF2-40B4-BE49-F238E27FC236}">
                    <a16:creationId xmlns:a16="http://schemas.microsoft.com/office/drawing/2014/main" id="{A6AA71EC-B2CF-7DCE-65EB-AB0876905647}"/>
                  </a:ext>
                </a:extLst>
              </p:cNvPr>
              <p:cNvCxnSpPr>
                <a:cxnSpLocks/>
                <a:stCxn id="1929" idx="2"/>
                <a:endCxn id="1941"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1941" name="Graphic 1940" descr="User with solid fill">
                <a:extLst>
                  <a:ext uri="{FF2B5EF4-FFF2-40B4-BE49-F238E27FC236}">
                    <a16:creationId xmlns:a16="http://schemas.microsoft.com/office/drawing/2014/main" id="{60FF4309-0C9A-7832-74F9-C0DF796DC14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72" name="Straight Connector 2571">
              <a:extLst>
                <a:ext uri="{FF2B5EF4-FFF2-40B4-BE49-F238E27FC236}">
                  <a16:creationId xmlns:a16="http://schemas.microsoft.com/office/drawing/2014/main" id="{3B6C04C4-97FF-5156-17A0-9E6870674614}"/>
                </a:ext>
              </a:extLst>
            </p:cNvPr>
            <p:cNvCxnSpPr>
              <a:cxnSpLocks/>
              <a:stCxn id="1933" idx="3"/>
              <a:endCxn id="199" idx="1"/>
            </p:cNvCxnSpPr>
            <p:nvPr/>
          </p:nvCxnSpPr>
          <p:spPr>
            <a:xfrm flipV="1">
              <a:off x="4404176" y="4018160"/>
              <a:ext cx="502860" cy="3883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4F1F9D5-BCAB-8861-C5E0-390ED74CA9D0}"/>
              </a:ext>
            </a:extLst>
          </p:cNvPr>
          <p:cNvGrpSpPr/>
          <p:nvPr/>
        </p:nvGrpSpPr>
        <p:grpSpPr>
          <a:xfrm>
            <a:off x="1116144" y="3231274"/>
            <a:ext cx="2509641" cy="1461642"/>
            <a:chOff x="787234" y="3385551"/>
            <a:chExt cx="2675403" cy="1558184"/>
          </a:xfrm>
        </p:grpSpPr>
        <p:grpSp>
          <p:nvGrpSpPr>
            <p:cNvPr id="2173" name="Group 2172">
              <a:extLst>
                <a:ext uri="{FF2B5EF4-FFF2-40B4-BE49-F238E27FC236}">
                  <a16:creationId xmlns:a16="http://schemas.microsoft.com/office/drawing/2014/main" id="{B9378E5F-E8B1-D177-DBA6-31A595BAFE4E}"/>
                </a:ext>
              </a:extLst>
            </p:cNvPr>
            <p:cNvGrpSpPr/>
            <p:nvPr/>
          </p:nvGrpSpPr>
          <p:grpSpPr>
            <a:xfrm>
              <a:off x="787234" y="3385551"/>
              <a:ext cx="1472947" cy="1558184"/>
              <a:chOff x="7891316" y="1771684"/>
              <a:chExt cx="1472947" cy="1558184"/>
            </a:xfrm>
          </p:grpSpPr>
          <p:pic>
            <p:nvPicPr>
              <p:cNvPr id="2174" name="Graphic 2173" descr="User with solid fill">
                <a:extLst>
                  <a:ext uri="{FF2B5EF4-FFF2-40B4-BE49-F238E27FC236}">
                    <a16:creationId xmlns:a16="http://schemas.microsoft.com/office/drawing/2014/main" id="{F843AE37-B7E5-D474-C2C6-E71DCEE90BA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175" name="Graphic 2174" descr="User with solid fill">
                <a:extLst>
                  <a:ext uri="{FF2B5EF4-FFF2-40B4-BE49-F238E27FC236}">
                    <a16:creationId xmlns:a16="http://schemas.microsoft.com/office/drawing/2014/main" id="{CDDAF1BA-AABA-2111-8CAE-BBBA6E387C5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304" name="Graphic 2303" descr="User with solid fill">
                <a:extLst>
                  <a:ext uri="{FF2B5EF4-FFF2-40B4-BE49-F238E27FC236}">
                    <a16:creationId xmlns:a16="http://schemas.microsoft.com/office/drawing/2014/main" id="{F65D7C80-681D-4576-569C-B39C50EAFBF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305" name="Graphic 2304" descr="User with solid fill">
                <a:extLst>
                  <a:ext uri="{FF2B5EF4-FFF2-40B4-BE49-F238E27FC236}">
                    <a16:creationId xmlns:a16="http://schemas.microsoft.com/office/drawing/2014/main" id="{AB5ACACF-0434-A5D0-5C81-094C29449BE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306" name="Graphic 2305" descr="User with solid fill">
                <a:extLst>
                  <a:ext uri="{FF2B5EF4-FFF2-40B4-BE49-F238E27FC236}">
                    <a16:creationId xmlns:a16="http://schemas.microsoft.com/office/drawing/2014/main" id="{F6F5A593-F33D-A9D5-7FF8-5EECEF6FE4E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307" name="Graphic 2306" descr="User with solid fill">
                <a:extLst>
                  <a:ext uri="{FF2B5EF4-FFF2-40B4-BE49-F238E27FC236}">
                    <a16:creationId xmlns:a16="http://schemas.microsoft.com/office/drawing/2014/main" id="{D04B9564-B360-14D4-9384-0E47EEB5831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2308" name="Straight Connector 2307">
                <a:extLst>
                  <a:ext uri="{FF2B5EF4-FFF2-40B4-BE49-F238E27FC236}">
                    <a16:creationId xmlns:a16="http://schemas.microsoft.com/office/drawing/2014/main" id="{0AEFF0F4-EDB4-56BD-FE55-390DCD9F3981}"/>
                  </a:ext>
                </a:extLst>
              </p:cNvPr>
              <p:cNvCxnSpPr>
                <a:cxnSpLocks/>
                <a:stCxn id="2175" idx="3"/>
                <a:endCxn id="2174"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09" name="Straight Connector 2308">
                <a:extLst>
                  <a:ext uri="{FF2B5EF4-FFF2-40B4-BE49-F238E27FC236}">
                    <a16:creationId xmlns:a16="http://schemas.microsoft.com/office/drawing/2014/main" id="{E44D3E75-ED28-A91A-F5A4-9F02E8C32590}"/>
                  </a:ext>
                </a:extLst>
              </p:cNvPr>
              <p:cNvCxnSpPr>
                <a:cxnSpLocks/>
                <a:stCxn id="2305" idx="2"/>
                <a:endCxn id="2174"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10" name="Straight Connector 2309">
                <a:extLst>
                  <a:ext uri="{FF2B5EF4-FFF2-40B4-BE49-F238E27FC236}">
                    <a16:creationId xmlns:a16="http://schemas.microsoft.com/office/drawing/2014/main" id="{85C280D6-CDEB-9600-CEA7-8473935656F0}"/>
                  </a:ext>
                </a:extLst>
              </p:cNvPr>
              <p:cNvCxnSpPr>
                <a:cxnSpLocks/>
                <a:stCxn id="2304" idx="1"/>
                <a:endCxn id="2174"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11" name="Straight Connector 2310">
                <a:extLst>
                  <a:ext uri="{FF2B5EF4-FFF2-40B4-BE49-F238E27FC236}">
                    <a16:creationId xmlns:a16="http://schemas.microsoft.com/office/drawing/2014/main" id="{764E4625-5537-04C7-0094-EB6C2AB13184}"/>
                  </a:ext>
                </a:extLst>
              </p:cNvPr>
              <p:cNvCxnSpPr>
                <a:cxnSpLocks/>
                <a:stCxn id="2306" idx="1"/>
                <a:endCxn id="2174"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12" name="Straight Connector 2311">
                <a:extLst>
                  <a:ext uri="{FF2B5EF4-FFF2-40B4-BE49-F238E27FC236}">
                    <a16:creationId xmlns:a16="http://schemas.microsoft.com/office/drawing/2014/main" id="{8EF5E0D2-1B66-8880-3AE2-D1812CD17303}"/>
                  </a:ext>
                </a:extLst>
              </p:cNvPr>
              <p:cNvCxnSpPr>
                <a:cxnSpLocks/>
                <a:stCxn id="2174" idx="2"/>
                <a:endCxn id="2307"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13" name="Straight Connector 2312">
                <a:extLst>
                  <a:ext uri="{FF2B5EF4-FFF2-40B4-BE49-F238E27FC236}">
                    <a16:creationId xmlns:a16="http://schemas.microsoft.com/office/drawing/2014/main" id="{D2FB08B0-2D8D-BEE9-DF84-BD3E81F197C5}"/>
                  </a:ext>
                </a:extLst>
              </p:cNvPr>
              <p:cNvCxnSpPr>
                <a:cxnSpLocks/>
                <a:stCxn id="2174" idx="2"/>
                <a:endCxn id="2314"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314" name="Graphic 2313" descr="User with solid fill">
                <a:extLst>
                  <a:ext uri="{FF2B5EF4-FFF2-40B4-BE49-F238E27FC236}">
                    <a16:creationId xmlns:a16="http://schemas.microsoft.com/office/drawing/2014/main" id="{856C13A7-2B4F-EDF6-0204-B4ABC70BC49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79" name="Straight Connector 2578">
              <a:extLst>
                <a:ext uri="{FF2B5EF4-FFF2-40B4-BE49-F238E27FC236}">
                  <a16:creationId xmlns:a16="http://schemas.microsoft.com/office/drawing/2014/main" id="{B9A68C21-B99B-D823-867D-26EDBE381AE6}"/>
                </a:ext>
              </a:extLst>
            </p:cNvPr>
            <p:cNvCxnSpPr>
              <a:cxnSpLocks/>
              <a:stCxn id="1929" idx="1"/>
              <a:endCxn id="2174" idx="3"/>
            </p:cNvCxnSpPr>
            <p:nvPr/>
          </p:nvCxnSpPr>
          <p:spPr>
            <a:xfrm flipH="1">
              <a:off x="1762156" y="3736776"/>
              <a:ext cx="1700481" cy="42492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0431723A-7DBE-2871-AA70-4DAD1EE53DB1}"/>
              </a:ext>
            </a:extLst>
          </p:cNvPr>
          <p:cNvGrpSpPr/>
          <p:nvPr/>
        </p:nvGrpSpPr>
        <p:grpSpPr>
          <a:xfrm>
            <a:off x="711620" y="1719205"/>
            <a:ext cx="1381686" cy="1728579"/>
            <a:chOff x="355991" y="1773609"/>
            <a:chExt cx="1472947" cy="1842752"/>
          </a:xfrm>
        </p:grpSpPr>
        <p:grpSp>
          <p:nvGrpSpPr>
            <p:cNvPr id="672" name="Group 671">
              <a:extLst>
                <a:ext uri="{FF2B5EF4-FFF2-40B4-BE49-F238E27FC236}">
                  <a16:creationId xmlns:a16="http://schemas.microsoft.com/office/drawing/2014/main" id="{4A7A9685-2BE4-54E4-2A34-A2EF56AAB207}"/>
                </a:ext>
              </a:extLst>
            </p:cNvPr>
            <p:cNvGrpSpPr/>
            <p:nvPr/>
          </p:nvGrpSpPr>
          <p:grpSpPr>
            <a:xfrm>
              <a:off x="355991" y="1773609"/>
              <a:ext cx="1472947" cy="1558184"/>
              <a:chOff x="7891316" y="1771684"/>
              <a:chExt cx="1472947" cy="1558184"/>
            </a:xfrm>
          </p:grpSpPr>
          <p:pic>
            <p:nvPicPr>
              <p:cNvPr id="673" name="Graphic 672" descr="User with solid fill">
                <a:extLst>
                  <a:ext uri="{FF2B5EF4-FFF2-40B4-BE49-F238E27FC236}">
                    <a16:creationId xmlns:a16="http://schemas.microsoft.com/office/drawing/2014/main" id="{403960CA-B1FC-9412-F8F6-4BE8B333B9D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674" name="Graphic 673" descr="User with solid fill">
                <a:extLst>
                  <a:ext uri="{FF2B5EF4-FFF2-40B4-BE49-F238E27FC236}">
                    <a16:creationId xmlns:a16="http://schemas.microsoft.com/office/drawing/2014/main" id="{DCB6DAF1-CE3C-6611-5846-B91D14A338C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675" name="Graphic 674" descr="User with solid fill">
                <a:extLst>
                  <a:ext uri="{FF2B5EF4-FFF2-40B4-BE49-F238E27FC236}">
                    <a16:creationId xmlns:a16="http://schemas.microsoft.com/office/drawing/2014/main" id="{AF5AC90F-1C65-51C0-E312-07F40CC7418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676" name="Graphic 675" descr="User with solid fill">
                <a:extLst>
                  <a:ext uri="{FF2B5EF4-FFF2-40B4-BE49-F238E27FC236}">
                    <a16:creationId xmlns:a16="http://schemas.microsoft.com/office/drawing/2014/main" id="{3A6A36C1-C392-EEA2-5626-E87E1C52CF5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677" name="Graphic 676" descr="User with solid fill">
                <a:extLst>
                  <a:ext uri="{FF2B5EF4-FFF2-40B4-BE49-F238E27FC236}">
                    <a16:creationId xmlns:a16="http://schemas.microsoft.com/office/drawing/2014/main" id="{838384F9-9BFA-474F-D4E4-9E58C5CB215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678" name="Graphic 677" descr="User with solid fill">
                <a:extLst>
                  <a:ext uri="{FF2B5EF4-FFF2-40B4-BE49-F238E27FC236}">
                    <a16:creationId xmlns:a16="http://schemas.microsoft.com/office/drawing/2014/main" id="{355E2514-DEE3-E4B2-3964-63AAC873DCB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679" name="Straight Connector 678">
                <a:extLst>
                  <a:ext uri="{FF2B5EF4-FFF2-40B4-BE49-F238E27FC236}">
                    <a16:creationId xmlns:a16="http://schemas.microsoft.com/office/drawing/2014/main" id="{E9CDF43E-665E-C3DA-A27D-F19109C47173}"/>
                  </a:ext>
                </a:extLst>
              </p:cNvPr>
              <p:cNvCxnSpPr>
                <a:cxnSpLocks/>
                <a:stCxn id="674" idx="3"/>
                <a:endCxn id="673"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80" name="Straight Connector 679">
                <a:extLst>
                  <a:ext uri="{FF2B5EF4-FFF2-40B4-BE49-F238E27FC236}">
                    <a16:creationId xmlns:a16="http://schemas.microsoft.com/office/drawing/2014/main" id="{0855B0F9-D37B-605B-9F1C-6B12878F87CC}"/>
                  </a:ext>
                </a:extLst>
              </p:cNvPr>
              <p:cNvCxnSpPr>
                <a:cxnSpLocks/>
                <a:stCxn id="676" idx="2"/>
                <a:endCxn id="673"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81" name="Straight Connector 680">
                <a:extLst>
                  <a:ext uri="{FF2B5EF4-FFF2-40B4-BE49-F238E27FC236}">
                    <a16:creationId xmlns:a16="http://schemas.microsoft.com/office/drawing/2014/main" id="{8085C835-2177-ADDC-C80E-C141D7C99D1A}"/>
                  </a:ext>
                </a:extLst>
              </p:cNvPr>
              <p:cNvCxnSpPr>
                <a:cxnSpLocks/>
                <a:stCxn id="675" idx="1"/>
                <a:endCxn id="673"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82" name="Straight Connector 681">
                <a:extLst>
                  <a:ext uri="{FF2B5EF4-FFF2-40B4-BE49-F238E27FC236}">
                    <a16:creationId xmlns:a16="http://schemas.microsoft.com/office/drawing/2014/main" id="{62C61182-949D-4B4D-9DBC-35932A175530}"/>
                  </a:ext>
                </a:extLst>
              </p:cNvPr>
              <p:cNvCxnSpPr>
                <a:cxnSpLocks/>
                <a:stCxn id="677" idx="1"/>
                <a:endCxn id="673"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83" name="Straight Connector 682">
                <a:extLst>
                  <a:ext uri="{FF2B5EF4-FFF2-40B4-BE49-F238E27FC236}">
                    <a16:creationId xmlns:a16="http://schemas.microsoft.com/office/drawing/2014/main" id="{8E5846C1-E6C2-A036-C00F-97BDC706F5A8}"/>
                  </a:ext>
                </a:extLst>
              </p:cNvPr>
              <p:cNvCxnSpPr>
                <a:cxnSpLocks/>
                <a:stCxn id="673" idx="2"/>
                <a:endCxn id="678"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684" name="Straight Connector 683">
                <a:extLst>
                  <a:ext uri="{FF2B5EF4-FFF2-40B4-BE49-F238E27FC236}">
                    <a16:creationId xmlns:a16="http://schemas.microsoft.com/office/drawing/2014/main" id="{CF49F9FF-4700-C550-7AF0-89CCC3F82E34}"/>
                  </a:ext>
                </a:extLst>
              </p:cNvPr>
              <p:cNvCxnSpPr>
                <a:cxnSpLocks/>
                <a:stCxn id="673" idx="2"/>
                <a:endCxn id="685"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685" name="Graphic 684" descr="User with solid fill">
                <a:extLst>
                  <a:ext uri="{FF2B5EF4-FFF2-40B4-BE49-F238E27FC236}">
                    <a16:creationId xmlns:a16="http://schemas.microsoft.com/office/drawing/2014/main" id="{D971C85C-78BF-5E5D-C390-E2488098557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82" name="Straight Connector 2581">
              <a:extLst>
                <a:ext uri="{FF2B5EF4-FFF2-40B4-BE49-F238E27FC236}">
                  <a16:creationId xmlns:a16="http://schemas.microsoft.com/office/drawing/2014/main" id="{009F77FA-D359-D0F9-E62C-13D1DDC52840}"/>
                </a:ext>
              </a:extLst>
            </p:cNvPr>
            <p:cNvCxnSpPr>
              <a:cxnSpLocks/>
              <a:stCxn id="2305" idx="1"/>
              <a:endCxn id="678" idx="2"/>
            </p:cNvCxnSpPr>
            <p:nvPr/>
          </p:nvCxnSpPr>
          <p:spPr>
            <a:xfrm flipH="1" flipV="1">
              <a:off x="1109156" y="3331793"/>
              <a:ext cx="209486" cy="28456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7512DB46-BBB5-6A34-7FD7-1C69C607D8E6}"/>
              </a:ext>
            </a:extLst>
          </p:cNvPr>
          <p:cNvGrpSpPr/>
          <p:nvPr/>
        </p:nvGrpSpPr>
        <p:grpSpPr>
          <a:xfrm>
            <a:off x="2193375" y="1501180"/>
            <a:ext cx="1381686" cy="1794963"/>
            <a:chOff x="1935616" y="1541184"/>
            <a:chExt cx="1472947" cy="1913521"/>
          </a:xfrm>
        </p:grpSpPr>
        <p:grpSp>
          <p:nvGrpSpPr>
            <p:cNvPr id="2524" name="Group 2523">
              <a:extLst>
                <a:ext uri="{FF2B5EF4-FFF2-40B4-BE49-F238E27FC236}">
                  <a16:creationId xmlns:a16="http://schemas.microsoft.com/office/drawing/2014/main" id="{A0929A20-2313-73A0-DE4F-80174DC6691F}"/>
                </a:ext>
              </a:extLst>
            </p:cNvPr>
            <p:cNvGrpSpPr/>
            <p:nvPr/>
          </p:nvGrpSpPr>
          <p:grpSpPr>
            <a:xfrm>
              <a:off x="1935616" y="1541184"/>
              <a:ext cx="1472947" cy="1558184"/>
              <a:chOff x="7891316" y="1771684"/>
              <a:chExt cx="1472947" cy="1558184"/>
            </a:xfrm>
          </p:grpSpPr>
          <p:pic>
            <p:nvPicPr>
              <p:cNvPr id="2525" name="Graphic 2524" descr="User with solid fill">
                <a:extLst>
                  <a:ext uri="{FF2B5EF4-FFF2-40B4-BE49-F238E27FC236}">
                    <a16:creationId xmlns:a16="http://schemas.microsoft.com/office/drawing/2014/main" id="{31A7B93D-FA79-112E-DAC4-43B922700E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526" name="Graphic 2525" descr="User with solid fill">
                <a:extLst>
                  <a:ext uri="{FF2B5EF4-FFF2-40B4-BE49-F238E27FC236}">
                    <a16:creationId xmlns:a16="http://schemas.microsoft.com/office/drawing/2014/main" id="{7E76A94D-3676-1653-190D-B56825D90D0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527" name="Graphic 2526" descr="User with solid fill">
                <a:extLst>
                  <a:ext uri="{FF2B5EF4-FFF2-40B4-BE49-F238E27FC236}">
                    <a16:creationId xmlns:a16="http://schemas.microsoft.com/office/drawing/2014/main" id="{727854C2-77B7-50FB-9A76-FF340586F20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528" name="Graphic 2527" descr="User with solid fill">
                <a:extLst>
                  <a:ext uri="{FF2B5EF4-FFF2-40B4-BE49-F238E27FC236}">
                    <a16:creationId xmlns:a16="http://schemas.microsoft.com/office/drawing/2014/main" id="{3E82D514-D47A-E6CF-2E5E-C3F51AE0C21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529" name="Graphic 2528" descr="User with solid fill">
                <a:extLst>
                  <a:ext uri="{FF2B5EF4-FFF2-40B4-BE49-F238E27FC236}">
                    <a16:creationId xmlns:a16="http://schemas.microsoft.com/office/drawing/2014/main" id="{74F996F0-C235-B4A1-76C3-C906FC158C2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530" name="Graphic 2529" descr="User with solid fill">
                <a:extLst>
                  <a:ext uri="{FF2B5EF4-FFF2-40B4-BE49-F238E27FC236}">
                    <a16:creationId xmlns:a16="http://schemas.microsoft.com/office/drawing/2014/main" id="{A0DCAEF0-9686-876F-69B0-B691E1F62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2531" name="Straight Connector 2530">
                <a:extLst>
                  <a:ext uri="{FF2B5EF4-FFF2-40B4-BE49-F238E27FC236}">
                    <a16:creationId xmlns:a16="http://schemas.microsoft.com/office/drawing/2014/main" id="{0573B001-3230-B00C-A016-9D000D9DCBB1}"/>
                  </a:ext>
                </a:extLst>
              </p:cNvPr>
              <p:cNvCxnSpPr>
                <a:cxnSpLocks/>
                <a:stCxn id="2526" idx="3"/>
                <a:endCxn id="2525"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32" name="Straight Connector 2531">
                <a:extLst>
                  <a:ext uri="{FF2B5EF4-FFF2-40B4-BE49-F238E27FC236}">
                    <a16:creationId xmlns:a16="http://schemas.microsoft.com/office/drawing/2014/main" id="{10B27FD5-8219-E776-635D-3E1AD85ACF8D}"/>
                  </a:ext>
                </a:extLst>
              </p:cNvPr>
              <p:cNvCxnSpPr>
                <a:cxnSpLocks/>
                <a:stCxn id="2528" idx="2"/>
                <a:endCxn id="2525"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33" name="Straight Connector 2532">
                <a:extLst>
                  <a:ext uri="{FF2B5EF4-FFF2-40B4-BE49-F238E27FC236}">
                    <a16:creationId xmlns:a16="http://schemas.microsoft.com/office/drawing/2014/main" id="{9A96E75B-C4C8-4D6B-89BD-6A448213151B}"/>
                  </a:ext>
                </a:extLst>
              </p:cNvPr>
              <p:cNvCxnSpPr>
                <a:cxnSpLocks/>
                <a:stCxn id="2527" idx="1"/>
                <a:endCxn id="2525"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34" name="Straight Connector 2533">
                <a:extLst>
                  <a:ext uri="{FF2B5EF4-FFF2-40B4-BE49-F238E27FC236}">
                    <a16:creationId xmlns:a16="http://schemas.microsoft.com/office/drawing/2014/main" id="{0F1CED49-1B3E-5D3F-0926-ABC1E2CA8630}"/>
                  </a:ext>
                </a:extLst>
              </p:cNvPr>
              <p:cNvCxnSpPr>
                <a:cxnSpLocks/>
                <a:stCxn id="2529" idx="1"/>
                <a:endCxn id="2525"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35" name="Straight Connector 2534">
                <a:extLst>
                  <a:ext uri="{FF2B5EF4-FFF2-40B4-BE49-F238E27FC236}">
                    <a16:creationId xmlns:a16="http://schemas.microsoft.com/office/drawing/2014/main" id="{5C67CDE5-EB71-4EED-594B-7EE9C0B7E685}"/>
                  </a:ext>
                </a:extLst>
              </p:cNvPr>
              <p:cNvCxnSpPr>
                <a:cxnSpLocks/>
                <a:stCxn id="2525" idx="2"/>
                <a:endCxn id="2530"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36" name="Straight Connector 2535">
                <a:extLst>
                  <a:ext uri="{FF2B5EF4-FFF2-40B4-BE49-F238E27FC236}">
                    <a16:creationId xmlns:a16="http://schemas.microsoft.com/office/drawing/2014/main" id="{86586A15-9FFA-51FA-F25D-579B86F712C8}"/>
                  </a:ext>
                </a:extLst>
              </p:cNvPr>
              <p:cNvCxnSpPr>
                <a:cxnSpLocks/>
                <a:stCxn id="2525" idx="2"/>
                <a:endCxn id="2537"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537" name="Graphic 2536" descr="User with solid fill">
                <a:extLst>
                  <a:ext uri="{FF2B5EF4-FFF2-40B4-BE49-F238E27FC236}">
                    <a16:creationId xmlns:a16="http://schemas.microsoft.com/office/drawing/2014/main" id="{35C3AEFB-B364-ED35-0CBD-1706EE539DD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85" name="Straight Connector 2584">
              <a:extLst>
                <a:ext uri="{FF2B5EF4-FFF2-40B4-BE49-F238E27FC236}">
                  <a16:creationId xmlns:a16="http://schemas.microsoft.com/office/drawing/2014/main" id="{DF704D95-F991-4EA2-9FCD-9C33A01FA4F4}"/>
                </a:ext>
              </a:extLst>
            </p:cNvPr>
            <p:cNvCxnSpPr>
              <a:cxnSpLocks/>
              <a:stCxn id="1930" idx="1"/>
            </p:cNvCxnSpPr>
            <p:nvPr/>
          </p:nvCxnSpPr>
          <p:spPr>
            <a:xfrm flipH="1" flipV="1">
              <a:off x="2725240" y="3206943"/>
              <a:ext cx="293883" cy="247762"/>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FC727703-2CAF-5C55-E249-A43FDDA417D7}"/>
              </a:ext>
            </a:extLst>
          </p:cNvPr>
          <p:cNvGrpSpPr/>
          <p:nvPr/>
        </p:nvGrpSpPr>
        <p:grpSpPr>
          <a:xfrm>
            <a:off x="3761390" y="1475029"/>
            <a:ext cx="1739101" cy="1461642"/>
            <a:chOff x="3607199" y="1513305"/>
            <a:chExt cx="1853969" cy="1558184"/>
          </a:xfrm>
        </p:grpSpPr>
        <p:grpSp>
          <p:nvGrpSpPr>
            <p:cNvPr id="2329" name="Group 2328">
              <a:extLst>
                <a:ext uri="{FF2B5EF4-FFF2-40B4-BE49-F238E27FC236}">
                  <a16:creationId xmlns:a16="http://schemas.microsoft.com/office/drawing/2014/main" id="{2A6204B6-D599-F524-3065-642DD1D369AE}"/>
                </a:ext>
              </a:extLst>
            </p:cNvPr>
            <p:cNvGrpSpPr/>
            <p:nvPr/>
          </p:nvGrpSpPr>
          <p:grpSpPr>
            <a:xfrm>
              <a:off x="3607199" y="1513305"/>
              <a:ext cx="1472947" cy="1558184"/>
              <a:chOff x="7891316" y="1771684"/>
              <a:chExt cx="1472947" cy="1558184"/>
            </a:xfrm>
          </p:grpSpPr>
          <p:pic>
            <p:nvPicPr>
              <p:cNvPr id="2330" name="Graphic 2329" descr="User with solid fill">
                <a:extLst>
                  <a:ext uri="{FF2B5EF4-FFF2-40B4-BE49-F238E27FC236}">
                    <a16:creationId xmlns:a16="http://schemas.microsoft.com/office/drawing/2014/main" id="{7BF3EEC9-ADCE-27D5-60A3-DCBD60D9D0C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326076"/>
                <a:ext cx="443514" cy="443514"/>
              </a:xfrm>
              <a:prstGeom prst="rect">
                <a:avLst/>
              </a:prstGeom>
            </p:spPr>
          </p:pic>
          <p:pic>
            <p:nvPicPr>
              <p:cNvPr id="2331" name="Graphic 2330" descr="User with solid fill">
                <a:extLst>
                  <a:ext uri="{FF2B5EF4-FFF2-40B4-BE49-F238E27FC236}">
                    <a16:creationId xmlns:a16="http://schemas.microsoft.com/office/drawing/2014/main" id="{7F23761A-A9CF-4ED5-57EA-CA81BA1D4FB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9210" y="1998740"/>
                <a:ext cx="443514" cy="443514"/>
              </a:xfrm>
              <a:prstGeom prst="rect">
                <a:avLst/>
              </a:prstGeom>
            </p:spPr>
          </p:pic>
          <p:pic>
            <p:nvPicPr>
              <p:cNvPr id="2332" name="Graphic 2331" descr="User with solid fill">
                <a:extLst>
                  <a:ext uri="{FF2B5EF4-FFF2-40B4-BE49-F238E27FC236}">
                    <a16:creationId xmlns:a16="http://schemas.microsoft.com/office/drawing/2014/main" id="{550D54E8-3ABC-D1F4-7AFE-42FDEFA6F37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866238" y="1987555"/>
                <a:ext cx="443514" cy="443514"/>
              </a:xfrm>
              <a:prstGeom prst="rect">
                <a:avLst/>
              </a:prstGeom>
            </p:spPr>
          </p:pic>
          <p:pic>
            <p:nvPicPr>
              <p:cNvPr id="2333" name="Graphic 2332" descr="User with solid fill">
                <a:extLst>
                  <a:ext uri="{FF2B5EF4-FFF2-40B4-BE49-F238E27FC236}">
                    <a16:creationId xmlns:a16="http://schemas.microsoft.com/office/drawing/2014/main" id="{BD5FF4BE-DA79-DA60-C1BD-1B34ADFCDC5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1771684"/>
                <a:ext cx="443514" cy="443514"/>
              </a:xfrm>
              <a:prstGeom prst="rect">
                <a:avLst/>
              </a:prstGeom>
            </p:spPr>
          </p:pic>
          <p:pic>
            <p:nvPicPr>
              <p:cNvPr id="2334" name="Graphic 2333" descr="User with solid fill">
                <a:extLst>
                  <a:ext uri="{FF2B5EF4-FFF2-40B4-BE49-F238E27FC236}">
                    <a16:creationId xmlns:a16="http://schemas.microsoft.com/office/drawing/2014/main" id="{890F57A8-9CDD-68BF-10EA-5C7336709D0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20749" y="2655352"/>
                <a:ext cx="443514" cy="443514"/>
              </a:xfrm>
              <a:prstGeom prst="rect">
                <a:avLst/>
              </a:prstGeom>
            </p:spPr>
          </p:pic>
          <p:pic>
            <p:nvPicPr>
              <p:cNvPr id="2335" name="Graphic 2334" descr="User with solid fill">
                <a:extLst>
                  <a:ext uri="{FF2B5EF4-FFF2-40B4-BE49-F238E27FC236}">
                    <a16:creationId xmlns:a16="http://schemas.microsoft.com/office/drawing/2014/main" id="{AD77B649-D8D9-10F7-34AD-89DF8543185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2724" y="2886354"/>
                <a:ext cx="443514" cy="443514"/>
              </a:xfrm>
              <a:prstGeom prst="rect">
                <a:avLst/>
              </a:prstGeom>
            </p:spPr>
          </p:pic>
          <p:cxnSp>
            <p:nvCxnSpPr>
              <p:cNvPr id="2336" name="Straight Connector 2335">
                <a:extLst>
                  <a:ext uri="{FF2B5EF4-FFF2-40B4-BE49-F238E27FC236}">
                    <a16:creationId xmlns:a16="http://schemas.microsoft.com/office/drawing/2014/main" id="{4E0E3F5D-FC77-9078-3A92-10B6102D8B4A}"/>
                  </a:ext>
                </a:extLst>
              </p:cNvPr>
              <p:cNvCxnSpPr>
                <a:cxnSpLocks/>
                <a:stCxn id="2331" idx="3"/>
                <a:endCxn id="2330" idx="0"/>
              </p:cNvCxnSpPr>
              <p:nvPr/>
            </p:nvCxnSpPr>
            <p:spPr>
              <a:xfrm>
                <a:off x="8422724" y="2220497"/>
                <a:ext cx="221757" cy="10557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37" name="Straight Connector 2336">
                <a:extLst>
                  <a:ext uri="{FF2B5EF4-FFF2-40B4-BE49-F238E27FC236}">
                    <a16:creationId xmlns:a16="http://schemas.microsoft.com/office/drawing/2014/main" id="{F9B4A172-1E95-D63E-BBA7-6E7A91EB78C3}"/>
                  </a:ext>
                </a:extLst>
              </p:cNvPr>
              <p:cNvCxnSpPr>
                <a:cxnSpLocks/>
                <a:stCxn id="2333" idx="2"/>
                <a:endCxn id="2330" idx="0"/>
              </p:cNvCxnSpPr>
              <p:nvPr/>
            </p:nvCxnSpPr>
            <p:spPr>
              <a:xfrm>
                <a:off x="8644481" y="2215198"/>
                <a:ext cx="0" cy="110878"/>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38" name="Straight Connector 2337">
                <a:extLst>
                  <a:ext uri="{FF2B5EF4-FFF2-40B4-BE49-F238E27FC236}">
                    <a16:creationId xmlns:a16="http://schemas.microsoft.com/office/drawing/2014/main" id="{9A59847B-F2F4-45F0-B0AE-EBCBAA48E9CF}"/>
                  </a:ext>
                </a:extLst>
              </p:cNvPr>
              <p:cNvCxnSpPr>
                <a:cxnSpLocks/>
                <a:stCxn id="2332" idx="1"/>
                <a:endCxn id="2330" idx="0"/>
              </p:cNvCxnSpPr>
              <p:nvPr/>
            </p:nvCxnSpPr>
            <p:spPr>
              <a:xfrm flipH="1">
                <a:off x="8644481" y="2209312"/>
                <a:ext cx="221757"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339" name="Straight Connector 2338">
                <a:extLst>
                  <a:ext uri="{FF2B5EF4-FFF2-40B4-BE49-F238E27FC236}">
                    <a16:creationId xmlns:a16="http://schemas.microsoft.com/office/drawing/2014/main" id="{613E8B95-ACAA-6A42-67CB-F2830D34E723}"/>
                  </a:ext>
                </a:extLst>
              </p:cNvPr>
              <p:cNvCxnSpPr>
                <a:cxnSpLocks/>
                <a:stCxn id="2334" idx="1"/>
                <a:endCxn id="2330" idx="2"/>
              </p:cNvCxnSpPr>
              <p:nvPr/>
            </p:nvCxnSpPr>
            <p:spPr>
              <a:xfrm flipH="1" flipV="1">
                <a:off x="8644481" y="2769590"/>
                <a:ext cx="276268" cy="10751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21" name="Straight Connector 2520">
                <a:extLst>
                  <a:ext uri="{FF2B5EF4-FFF2-40B4-BE49-F238E27FC236}">
                    <a16:creationId xmlns:a16="http://schemas.microsoft.com/office/drawing/2014/main" id="{2C03E78F-3CE0-D663-3596-C3190777F593}"/>
                  </a:ext>
                </a:extLst>
              </p:cNvPr>
              <p:cNvCxnSpPr>
                <a:cxnSpLocks/>
                <a:stCxn id="2330" idx="2"/>
                <a:endCxn id="2335" idx="0"/>
              </p:cNvCxnSpPr>
              <p:nvPr/>
            </p:nvCxnSpPr>
            <p:spPr>
              <a:xfrm>
                <a:off x="8644481" y="2769590"/>
                <a:ext cx="0" cy="116764"/>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cxnSp>
            <p:nvCxnSpPr>
              <p:cNvPr id="2522" name="Straight Connector 2521">
                <a:extLst>
                  <a:ext uri="{FF2B5EF4-FFF2-40B4-BE49-F238E27FC236}">
                    <a16:creationId xmlns:a16="http://schemas.microsoft.com/office/drawing/2014/main" id="{D49AF886-64B9-CA76-65CC-937B1D0FAD93}"/>
                  </a:ext>
                </a:extLst>
              </p:cNvPr>
              <p:cNvCxnSpPr>
                <a:cxnSpLocks/>
                <a:stCxn id="2330" idx="2"/>
                <a:endCxn id="2523" idx="3"/>
              </p:cNvCxnSpPr>
              <p:nvPr/>
            </p:nvCxnSpPr>
            <p:spPr>
              <a:xfrm flipH="1">
                <a:off x="8334830" y="2769590"/>
                <a:ext cx="309651" cy="112843"/>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pic>
            <p:nvPicPr>
              <p:cNvPr id="2523" name="Graphic 2522" descr="User with solid fill">
                <a:extLst>
                  <a:ext uri="{FF2B5EF4-FFF2-40B4-BE49-F238E27FC236}">
                    <a16:creationId xmlns:a16="http://schemas.microsoft.com/office/drawing/2014/main" id="{385EB54A-FFCC-3787-D0FF-8267FADDC53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1316" y="2660676"/>
                <a:ext cx="443514" cy="443514"/>
              </a:xfrm>
              <a:prstGeom prst="rect">
                <a:avLst/>
              </a:prstGeom>
            </p:spPr>
          </p:pic>
        </p:grpSp>
        <p:cxnSp>
          <p:nvCxnSpPr>
            <p:cNvPr id="2588" name="Straight Connector 2587">
              <a:extLst>
                <a:ext uri="{FF2B5EF4-FFF2-40B4-BE49-F238E27FC236}">
                  <a16:creationId xmlns:a16="http://schemas.microsoft.com/office/drawing/2014/main" id="{34A388F9-3151-8998-425E-FD55B39EC7EF}"/>
                </a:ext>
              </a:extLst>
            </p:cNvPr>
            <p:cNvCxnSpPr>
              <a:cxnSpLocks/>
              <a:stCxn id="214" idx="1"/>
              <a:endCxn id="2334" idx="3"/>
            </p:cNvCxnSpPr>
            <p:nvPr/>
          </p:nvCxnSpPr>
          <p:spPr>
            <a:xfrm flipH="1" flipV="1">
              <a:off x="5080146" y="2618730"/>
              <a:ext cx="381022" cy="224965"/>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grpSp>
      <p:pic>
        <p:nvPicPr>
          <p:cNvPr id="9008" name="Comp Plan Disclaimer"/>
          <p:cNvPicPr>
            <a:picLocks noChangeAspect="1"/>
          </p:cNvPicPr>
          <p:nvPr/>
        </p:nvPicPr>
        <p:blipFill>
          <a:blip r:embed="rId10"/>
          <a:stretch>
            <a:fillRect/>
          </a:stretch>
        </p:blipFill>
        <p:spPr>
          <a:xfrm>
            <a:off x="4443984" y="6111849"/>
            <a:ext cx="3317443" cy="142646"/>
          </a:xfrm>
          <a:prstGeom prst="rect">
            <a:avLst/>
          </a:prstGeom>
        </p:spPr>
      </p:pic>
      <p:sp>
        <p:nvSpPr>
          <p:cNvPr id="9003"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9004" name="Progress Blue"/>
          <p:cNvSpPr/>
          <p:nvPr/>
        </p:nvSpPr>
        <p:spPr>
          <a:xfrm>
            <a:off x="0" y="6766560"/>
            <a:ext cx="7502581" cy="91440"/>
          </a:xfrm>
          <a:prstGeom prst="rect">
            <a:avLst/>
          </a:prstGeom>
          <a:solidFill>
            <a:srgbClr val="2F65A7"/>
          </a:solidFill>
          <a:ln>
            <a:noFill/>
          </a:ln>
        </p:spPr>
        <p:txBody>
          <a:bodyPr/>
          <a:lstStyle/>
          <a:p>
            <a:endParaRPr lang="en-US"/>
          </a:p>
        </p:txBody>
      </p:sp>
      <p:pic>
        <p:nvPicPr>
          <p:cNvPr id="9006" name="Kicker"/>
          <p:cNvPicPr>
            <a:picLocks noChangeAspect="1"/>
          </p:cNvPicPr>
          <p:nvPr/>
        </p:nvPicPr>
        <p:blipFill>
          <a:blip r:embed="rId11"/>
          <a:stretch>
            <a:fillRect/>
          </a:stretch>
        </p:blipFill>
        <p:spPr>
          <a:xfrm>
            <a:off x="4469587" y="135331"/>
            <a:ext cx="3244291" cy="157276"/>
          </a:xfrm>
          <a:prstGeom prst="rect">
            <a:avLst/>
          </a:prstGeom>
        </p:spPr>
      </p:pic>
    </p:spTree>
    <p:extLst>
      <p:ext uri="{BB962C8B-B14F-4D97-AF65-F5344CB8AC3E}">
        <p14:creationId xmlns:p14="http://schemas.microsoft.com/office/powerpoint/2010/main" val="40563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1"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50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1"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childTnLst>
                          </p:cTn>
                        </p:par>
                        <p:par>
                          <p:cTn id="29" fill="hold">
                            <p:stCondLst>
                              <p:cond delay="1000"/>
                            </p:stCondLst>
                            <p:childTnLst>
                              <p:par>
                                <p:cTn id="30" presetID="22" presetClass="entr" presetSubtype="2" fill="hold" nodeType="afterEffect">
                                  <p:stCondLst>
                                    <p:cond delay="0"/>
                                  </p:stCondLst>
                                  <p:childTnLst>
                                    <p:set>
                                      <p:cBhvr>
                                        <p:cTn id="31" dur="1" fill="hold">
                                          <p:stCondLst>
                                            <p:cond delay="0"/>
                                          </p:stCondLst>
                                        </p:cTn>
                                        <p:tgtEl>
                                          <p:spTgt spid="2568"/>
                                        </p:tgtEl>
                                        <p:attrNameLst>
                                          <p:attrName>style.visibility</p:attrName>
                                        </p:attrNameLst>
                                      </p:cBhvr>
                                      <p:to>
                                        <p:strVal val="visible"/>
                                      </p:to>
                                    </p:set>
                                    <p:animEffect transition="in" filter="wipe(right)">
                                      <p:cBhvr>
                                        <p:cTn id="32" dur="500"/>
                                        <p:tgtEl>
                                          <p:spTgt spid="2568"/>
                                        </p:tgtEl>
                                      </p:cBhvr>
                                    </p:animEffect>
                                  </p:childTnLst>
                                </p:cTn>
                              </p:par>
                            </p:childTnLst>
                          </p:cTn>
                        </p:par>
                        <p:par>
                          <p:cTn id="33" fill="hold">
                            <p:stCondLst>
                              <p:cond delay="1500"/>
                            </p:stCondLst>
                            <p:childTnLst>
                              <p:par>
                                <p:cTn id="34" presetID="22" presetClass="entr" presetSubtype="2" fill="hold" nodeType="afterEffect">
                                  <p:stCondLst>
                                    <p:cond delay="0"/>
                                  </p:stCondLst>
                                  <p:childTnLst>
                                    <p:set>
                                      <p:cBhvr>
                                        <p:cTn id="35" dur="1" fill="hold">
                                          <p:stCondLst>
                                            <p:cond delay="0"/>
                                          </p:stCondLst>
                                        </p:cTn>
                                        <p:tgtEl>
                                          <p:spTgt spid="1466"/>
                                        </p:tgtEl>
                                        <p:attrNameLst>
                                          <p:attrName>style.visibility</p:attrName>
                                        </p:attrNameLst>
                                      </p:cBhvr>
                                      <p:to>
                                        <p:strVal val="visible"/>
                                      </p:to>
                                    </p:set>
                                    <p:animEffect transition="in" filter="wipe(right)">
                                      <p:cBhvr>
                                        <p:cTn id="36" dur="500"/>
                                        <p:tgtEl>
                                          <p:spTgt spid="1466"/>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2569"/>
                                        </p:tgtEl>
                                        <p:attrNameLst>
                                          <p:attrName>style.visibility</p:attrName>
                                        </p:attrNameLst>
                                      </p:cBhvr>
                                      <p:to>
                                        <p:strVal val="visible"/>
                                      </p:to>
                                    </p:set>
                                    <p:animEffect transition="in" filter="wipe(right)">
                                      <p:cBhvr>
                                        <p:cTn id="40" dur="500"/>
                                        <p:tgtEl>
                                          <p:spTgt spid="2569"/>
                                        </p:tgtEl>
                                      </p:cBhvr>
                                    </p:animEffect>
                                  </p:childTnLst>
                                </p:cTn>
                              </p:par>
                              <p:par>
                                <p:cTn id="41" presetID="22" presetClass="entr" presetSubtype="8" fill="hold" nodeType="withEffect">
                                  <p:stCondLst>
                                    <p:cond delay="0"/>
                                  </p:stCondLst>
                                  <p:childTnLst>
                                    <p:set>
                                      <p:cBhvr>
                                        <p:cTn id="42" dur="1" fill="hold">
                                          <p:stCondLst>
                                            <p:cond delay="0"/>
                                          </p:stCondLst>
                                        </p:cTn>
                                        <p:tgtEl>
                                          <p:spTgt spid="248"/>
                                        </p:tgtEl>
                                        <p:attrNameLst>
                                          <p:attrName>style.visibility</p:attrName>
                                        </p:attrNameLst>
                                      </p:cBhvr>
                                      <p:to>
                                        <p:strVal val="visible"/>
                                      </p:to>
                                    </p:set>
                                    <p:animEffect transition="in" filter="wipe(left)">
                                      <p:cBhvr>
                                        <p:cTn id="43" dur="500"/>
                                        <p:tgtEl>
                                          <p:spTgt spid="248"/>
                                        </p:tgtEl>
                                      </p:cBhvr>
                                    </p:animEffect>
                                  </p:childTnLst>
                                </p:cTn>
                              </p:par>
                            </p:childTnLst>
                          </p:cTn>
                        </p:par>
                        <p:par>
                          <p:cTn id="44" fill="hold">
                            <p:stCondLst>
                              <p:cond delay="2500"/>
                            </p:stCondLst>
                            <p:childTnLst>
                              <p:par>
                                <p:cTn id="45" presetID="22" presetClass="entr" presetSubtype="2" fill="hold" nodeType="afterEffect">
                                  <p:stCondLst>
                                    <p:cond delay="0"/>
                                  </p:stCondLst>
                                  <p:childTnLst>
                                    <p:set>
                                      <p:cBhvr>
                                        <p:cTn id="46" dur="1" fill="hold">
                                          <p:stCondLst>
                                            <p:cond delay="0"/>
                                          </p:stCondLst>
                                        </p:cTn>
                                        <p:tgtEl>
                                          <p:spTgt spid="1956"/>
                                        </p:tgtEl>
                                        <p:attrNameLst>
                                          <p:attrName>style.visibility</p:attrName>
                                        </p:attrNameLst>
                                      </p:cBhvr>
                                      <p:to>
                                        <p:strVal val="visible"/>
                                      </p:to>
                                    </p:set>
                                    <p:animEffect transition="in" filter="wipe(right)">
                                      <p:cBhvr>
                                        <p:cTn id="47" dur="500"/>
                                        <p:tgtEl>
                                          <p:spTgt spid="1956"/>
                                        </p:tgtEl>
                                      </p:cBhvr>
                                    </p:animEffect>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670"/>
                                        </p:tgtEl>
                                        <p:attrNameLst>
                                          <p:attrName>style.visibility</p:attrName>
                                        </p:attrNameLst>
                                      </p:cBhvr>
                                      <p:to>
                                        <p:strVal val="visible"/>
                                      </p:to>
                                    </p:set>
                                    <p:animEffect transition="in" filter="wipe(left)">
                                      <p:cBhvr>
                                        <p:cTn id="51" dur="500"/>
                                        <p:tgtEl>
                                          <p:spTgt spid="670"/>
                                        </p:tgtEl>
                                      </p:cBhvr>
                                    </p:animEffect>
                                  </p:childTnLst>
                                </p:cTn>
                              </p:par>
                            </p:childTnLst>
                          </p:cTn>
                        </p:par>
                        <p:par>
                          <p:cTn id="52" fill="hold">
                            <p:stCondLst>
                              <p:cond delay="3500"/>
                            </p:stCondLst>
                            <p:childTnLst>
                              <p:par>
                                <p:cTn id="53" presetID="22" presetClass="entr" presetSubtype="2"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right)">
                                      <p:cBhvr>
                                        <p:cTn id="55" dur="500"/>
                                        <p:tgtEl>
                                          <p:spTgt spid="23"/>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4500"/>
                            </p:stCondLst>
                            <p:childTnLst>
                              <p:par>
                                <p:cTn id="61" presetID="22" presetClass="entr" presetSubtype="4"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5500"/>
                            </p:stCondLst>
                            <p:childTnLst>
                              <p:par>
                                <p:cTn id="69" presetID="22" presetClass="entr" presetSubtype="4"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500"/>
                                        <p:tgtEl>
                                          <p:spTgt spid="26"/>
                                        </p:tgtEl>
                                      </p:cBhvr>
                                    </p:animEffect>
                                  </p:childTnLst>
                                </p:cTn>
                              </p:par>
                            </p:childTnLst>
                          </p:cTn>
                        </p:par>
                        <p:par>
                          <p:cTn id="72" fill="hold">
                            <p:stCondLst>
                              <p:cond delay="6000"/>
                            </p:stCondLst>
                            <p:childTnLst>
                              <p:par>
                                <p:cTn id="73" presetID="22" presetClass="entr" presetSubtype="4" fill="hold"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down)">
                                      <p:cBhvr>
                                        <p:cTn id="75" dur="500"/>
                                        <p:tgtEl>
                                          <p:spTgt spid="27"/>
                                        </p:tgtEl>
                                      </p:cBhvr>
                                    </p:animEffect>
                                  </p:childTnLst>
                                </p:cTn>
                              </p:par>
                            </p:childTnLst>
                          </p:cTn>
                        </p:par>
                        <p:par>
                          <p:cTn id="76" fill="hold">
                            <p:stCondLst>
                              <p:cond delay="6500"/>
                            </p:stCondLst>
                            <p:childTnLst>
                              <p:par>
                                <p:cTn id="77" presetID="22" presetClass="entr" presetSubtype="2"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right)">
                                      <p:cBhvr>
                                        <p:cTn id="79" dur="500"/>
                                        <p:tgtEl>
                                          <p:spTgt spid="28"/>
                                        </p:tgtEl>
                                      </p:cBhvr>
                                    </p:animEffect>
                                  </p:childTnLst>
                                </p:cTn>
                              </p:par>
                            </p:childTnLst>
                          </p:cTn>
                        </p:par>
                        <p:par>
                          <p:cTn id="80" fill="hold">
                            <p:stCondLst>
                              <p:cond delay="7000"/>
                            </p:stCondLst>
                            <p:childTnLst>
                              <p:par>
                                <p:cTn id="81" presetID="22" presetClass="entr" presetSubtype="2"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right)">
                                      <p:cBhvr>
                                        <p:cTn id="83" dur="500"/>
                                        <p:tgtEl>
                                          <p:spTgt spid="29"/>
                                        </p:tgtEl>
                                      </p:cBhvr>
                                    </p:animEffect>
                                  </p:childTnLst>
                                </p:cTn>
                              </p:par>
                            </p:childTnLst>
                          </p:cTn>
                        </p:par>
                        <p:par>
                          <p:cTn id="84" fill="hold">
                            <p:stCondLst>
                              <p:cond delay="7500"/>
                            </p:stCondLst>
                            <p:childTnLst>
                              <p:par>
                                <p:cTn id="85" presetID="22" presetClass="entr" presetSubtype="4" fill="hold"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500"/>
                                        <p:tgtEl>
                                          <p:spTgt spid="30"/>
                                        </p:tgtEl>
                                      </p:cBhvr>
                                    </p:animEffect>
                                  </p:childTnLst>
                                </p:cTn>
                              </p:par>
                            </p:childTnLst>
                          </p:cTn>
                        </p:par>
                        <p:par>
                          <p:cTn id="88" fill="hold">
                            <p:stCondLst>
                              <p:cond delay="8000"/>
                            </p:stCondLst>
                            <p:childTnLst>
                              <p:par>
                                <p:cTn id="89" presetID="22" presetClass="entr" presetSubtype="4" fill="hold"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down)">
                                      <p:cBhvr>
                                        <p:cTn id="91" dur="500"/>
                                        <p:tgtEl>
                                          <p:spTgt spid="31"/>
                                        </p:tgtEl>
                                      </p:cBhvr>
                                    </p:animEffect>
                                  </p:childTnLst>
                                </p:cTn>
                              </p:par>
                            </p:childTnLst>
                          </p:cTn>
                        </p:par>
                        <p:par>
                          <p:cTn id="92" fill="hold">
                            <p:stCondLst>
                              <p:cond delay="8500"/>
                            </p:stCondLst>
                            <p:childTnLst>
                              <p:par>
                                <p:cTn id="93" presetID="22" presetClass="entr" presetSubtype="8" fill="hold" nodeType="after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wipe(left)">
                                      <p:cBhvr>
                                        <p:cTn id="95" dur="500"/>
                                        <p:tgtEl>
                                          <p:spTgt spid="32"/>
                                        </p:tgtEl>
                                      </p:cBhvr>
                                    </p:animEffect>
                                  </p:childTnLst>
                                </p:cTn>
                              </p:par>
                            </p:childTnLst>
                          </p:cTn>
                        </p:par>
                        <p:par>
                          <p:cTn id="96" fill="hold">
                            <p:stCondLst>
                              <p:cond delay="9000"/>
                            </p:stCondLst>
                            <p:childTnLst>
                              <p:par>
                                <p:cTn id="97" presetID="22" presetClass="entr" presetSubtype="1" fill="hold" nodeType="after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wipe(up)">
                                      <p:cBhvr>
                                        <p:cTn id="99" dur="500"/>
                                        <p:tgtEl>
                                          <p:spTgt spid="34"/>
                                        </p:tgtEl>
                                      </p:cBhvr>
                                    </p:animEffect>
                                  </p:childTnLst>
                                </p:cTn>
                              </p:par>
                            </p:childTnLst>
                          </p:cTn>
                        </p:par>
                        <p:par>
                          <p:cTn id="100" fill="hold">
                            <p:stCondLst>
                              <p:cond delay="9500"/>
                            </p:stCondLst>
                            <p:childTnLst>
                              <p:par>
                                <p:cTn id="101" presetID="55" presetClass="entr" presetSubtype="0" fill="hold" nodeType="afterEffect">
                                  <p:stCondLst>
                                    <p:cond delay="0"/>
                                  </p:stCondLst>
                                  <p:childTnLst>
                                    <p:set>
                                      <p:cBhvr>
                                        <p:cTn id="102" dur="1" fill="hold">
                                          <p:stCondLst>
                                            <p:cond delay="0"/>
                                          </p:stCondLst>
                                        </p:cTn>
                                        <p:tgtEl>
                                          <p:spTgt spid="6"/>
                                        </p:tgtEl>
                                        <p:attrNameLst>
                                          <p:attrName>style.visibility</p:attrName>
                                        </p:attrNameLst>
                                      </p:cBhvr>
                                      <p:to>
                                        <p:strVal val="visible"/>
                                      </p:to>
                                    </p:set>
                                    <p:anim calcmode="lin" valueType="num">
                                      <p:cBhvr>
                                        <p:cTn id="103" dur="1000" fill="hold"/>
                                        <p:tgtEl>
                                          <p:spTgt spid="6"/>
                                        </p:tgtEl>
                                        <p:attrNameLst>
                                          <p:attrName>ppt_w</p:attrName>
                                        </p:attrNameLst>
                                      </p:cBhvr>
                                      <p:tavLst>
                                        <p:tav tm="0">
                                          <p:val>
                                            <p:strVal val="#ppt_w*0.70"/>
                                          </p:val>
                                        </p:tav>
                                        <p:tav tm="100000">
                                          <p:val>
                                            <p:strVal val="#ppt_w"/>
                                          </p:val>
                                        </p:tav>
                                      </p:tavLst>
                                    </p:anim>
                                    <p:anim calcmode="lin" valueType="num">
                                      <p:cBhvr>
                                        <p:cTn id="104" dur="1000" fill="hold"/>
                                        <p:tgtEl>
                                          <p:spTgt spid="6"/>
                                        </p:tgtEl>
                                        <p:attrNameLst>
                                          <p:attrName>ppt_h</p:attrName>
                                        </p:attrNameLst>
                                      </p:cBhvr>
                                      <p:tavLst>
                                        <p:tav tm="0">
                                          <p:val>
                                            <p:strVal val="#ppt_h"/>
                                          </p:val>
                                        </p:tav>
                                        <p:tav tm="100000">
                                          <p:val>
                                            <p:strVal val="#ppt_h"/>
                                          </p:val>
                                        </p:tav>
                                      </p:tavLst>
                                    </p:anim>
                                    <p:animEffect transition="in" filter="fade">
                                      <p:cBhvr>
                                        <p:cTn id="10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82"/>
        <p:cNvGrpSpPr/>
        <p:nvPr/>
      </p:nvGrpSpPr>
      <p:grpSpPr>
        <a:xfrm>
          <a:off x="0" y="0"/>
          <a:ext cx="0" cy="0"/>
          <a:chOff x="0" y="0"/>
          <a:chExt cx="0" cy="0"/>
        </a:xfrm>
      </p:grpSpPr>
      <p:grpSp>
        <p:nvGrpSpPr>
          <p:cNvPr id="26" name="Group 25">
            <a:extLst>
              <a:ext uri="{FF2B5EF4-FFF2-40B4-BE49-F238E27FC236}">
                <a16:creationId xmlns:a16="http://schemas.microsoft.com/office/drawing/2014/main" id="{78032DAF-BEE2-8A3D-0B7F-C1CE3E8A31BE}"/>
              </a:ext>
            </a:extLst>
          </p:cNvPr>
          <p:cNvGrpSpPr/>
          <p:nvPr/>
        </p:nvGrpSpPr>
        <p:grpSpPr>
          <a:xfrm>
            <a:off x="1" y="304657"/>
            <a:ext cx="12192000" cy="1329888"/>
            <a:chOff x="0" y="609313"/>
            <a:chExt cx="24384001" cy="2659776"/>
          </a:xfrm>
        </p:grpSpPr>
        <p:pic>
          <p:nvPicPr>
            <p:cNvPr id="84" name="Google Shape;84;p3"/>
            <p:cNvPicPr>
              <a:picLocks noChangeAspect="1"/>
            </p:cNvPicPr>
            <p:nvPr/>
          </p:nvPicPr>
          <p:blipFill>
            <a:blip r:embed="rId4"/>
            <a:stretch>
              <a:fillRect/>
            </a:stretch>
          </p:blipFill>
          <p:spPr>
            <a:xfrm>
              <a:off x="4052618" y="636421"/>
              <a:ext cx="16298266" cy="1901952"/>
            </a:xfrm>
            <a:prstGeom prst="rect">
              <a:avLst/>
            </a:prstGeom>
          </p:spPr>
        </p:pic>
        <p:pic>
          <p:nvPicPr>
            <p:cNvPr id="25" name="TextBox 24"/>
            <p:cNvPicPr>
              <a:picLocks noChangeAspect="1"/>
            </p:cNvPicPr>
            <p:nvPr/>
          </p:nvPicPr>
          <p:blipFill>
            <a:blip r:embed="rId5"/>
            <a:stretch>
              <a:fillRect/>
            </a:stretch>
          </p:blipFill>
          <p:spPr>
            <a:xfrm>
              <a:off x="6810449" y="2238450"/>
              <a:ext cx="10826496" cy="760780"/>
            </a:xfrm>
            <a:prstGeom prst="rect">
              <a:avLst/>
            </a:prstGeom>
          </p:spPr>
        </p:pic>
      </p:grpSp>
      <p:grpSp>
        <p:nvGrpSpPr>
          <p:cNvPr id="36" name="Rectangle 35"/>
          <p:cNvGrpSpPr/>
          <p:nvPr/>
        </p:nvGrpSpPr>
        <p:grpSpPr>
          <a:xfrm>
            <a:off x="0" y="5372183"/>
            <a:ext cx="12192000" cy="533800"/>
            <a:chOff x="0" y="5372183"/>
            <a:chExt cx="12192000" cy="533800"/>
          </a:xfrm>
        </p:grpSpPr>
        <p:sp>
          <p:nvSpPr>
            <p:cNvPr id="91" name="Rectangle 35">
              <a:extLst>
                <a:ext uri="{FF2B5EF4-FFF2-40B4-BE49-F238E27FC236}">
                  <a16:creationId xmlns:a16="http://schemas.microsoft.com/office/drawing/2014/main" id="{65C6F23E-950C-D8F3-9A14-4618BA7EE346}"/>
                </a:ext>
              </a:extLst>
            </p:cNvPr>
            <p:cNvSpPr>
              <a:spLocks/>
            </p:cNvSpPr>
            <p:nvPr/>
          </p:nvSpPr>
          <p:spPr>
            <a:xfrm>
              <a:off x="0" y="5372183"/>
              <a:ext cx="12192000" cy="533800"/>
            </a:xfrm>
            <a:prstGeom prst="rect">
              <a:avLst/>
            </a:prstGeom>
            <a:solidFill>
              <a:srgbClr val="00285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66" rtl="0" eaLnBrk="1" fontAlgn="auto" latinLnBrk="0" hangingPunct="0">
                <a:lnSpc>
                  <a:spcPct val="100000"/>
                </a:lnSpc>
                <a:spcBef>
                  <a:spcPts val="0"/>
                </a:spcBef>
                <a:spcAft>
                  <a:spcPts val="0"/>
                </a:spcAft>
                <a:buClrTx/>
                <a:buSzTx/>
                <a:buFontTx/>
                <a:buNone/>
                <a:tabLst/>
                <a:defRPr/>
              </a:pPr>
              <a:endParaRPr kumimoji="0" lang="en-US" sz="2650" b="1" i="0" u="none" strike="noStrike" kern="0" cap="none" spc="0" normalizeH="0" baseline="0" noProof="0" dirty="0">
                <a:ln>
                  <a:noFill/>
                </a:ln>
                <a:solidFill>
                  <a:srgbClr val="FFD700"/>
                </a:solidFill>
                <a:effectLst>
                  <a:outerShdw blurRad="50800" dist="38100" dir="5400000" algn="t" rotWithShape="0">
                    <a:prstClr val="black">
                      <a:alpha val="40000"/>
                    </a:prstClr>
                  </a:outerShdw>
                </a:effectLst>
                <a:uLnTx/>
                <a:uFillTx/>
                <a:latin typeface="Poppins"/>
                <a:ea typeface="+mn-ea"/>
                <a:cs typeface="Calibri" panose="020F0502020204030204" pitchFamily="34" charset="0"/>
                <a:sym typeface="Myriad Pro"/>
              </a:endParaRPr>
            </a:p>
          </p:txBody>
        </p:sp>
        <p:pic>
          <p:nvPicPr>
            <p:cNvPr id="90" name="Rectangle 35 text"/>
            <p:cNvPicPr>
              <a:picLocks noChangeAspect="1"/>
            </p:cNvPicPr>
            <p:nvPr/>
          </p:nvPicPr>
          <p:blipFill>
            <a:blip r:embed="rId6"/>
            <a:stretch>
              <a:fillRect/>
            </a:stretch>
          </p:blipFill>
          <p:spPr>
            <a:xfrm>
              <a:off x="157276" y="5493715"/>
              <a:ext cx="11868912" cy="292608"/>
            </a:xfrm>
            <a:prstGeom prst="rect">
              <a:avLst/>
            </a:prstGeom>
          </p:spPr>
        </p:pic>
      </p:grpSp>
      <p:pic>
        <p:nvPicPr>
          <p:cNvPr id="38" name="TextBox 37"/>
          <p:cNvPicPr>
            <a:picLocks noChangeAspect="1"/>
          </p:cNvPicPr>
          <p:nvPr/>
        </p:nvPicPr>
        <p:blipFill>
          <a:blip r:embed="rId7"/>
          <a:stretch>
            <a:fillRect/>
          </a:stretch>
        </p:blipFill>
        <p:spPr>
          <a:xfrm>
            <a:off x="4348886" y="6276441"/>
            <a:ext cx="3471062" cy="281635"/>
          </a:xfrm>
          <a:prstGeom prst="rect">
            <a:avLst/>
          </a:prstGeom>
        </p:spPr>
      </p:pic>
      <p:grpSp>
        <p:nvGrpSpPr>
          <p:cNvPr id="11" name="Group 10">
            <a:extLst>
              <a:ext uri="{FF2B5EF4-FFF2-40B4-BE49-F238E27FC236}">
                <a16:creationId xmlns:a16="http://schemas.microsoft.com/office/drawing/2014/main" id="{9D448207-228F-D88D-021E-B135B6AD0EB8}"/>
              </a:ext>
            </a:extLst>
          </p:cNvPr>
          <p:cNvGrpSpPr/>
          <p:nvPr/>
        </p:nvGrpSpPr>
        <p:grpSpPr>
          <a:xfrm>
            <a:off x="1443100" y="1870209"/>
            <a:ext cx="2654300" cy="3200400"/>
            <a:chOff x="314034" y="1870209"/>
            <a:chExt cx="2654300" cy="3200400"/>
          </a:xfrm>
        </p:grpSpPr>
        <p:sp>
          <p:nvSpPr>
            <p:cNvPr id="87" name="Top Accent"/>
            <p:cNvSpPr/>
            <p:nvPr/>
          </p:nvSpPr>
          <p:spPr>
            <a:xfrm>
              <a:off x="314034" y="1801629"/>
              <a:ext cx="2654300" cy="467157"/>
            </a:xfrm>
            <a:prstGeom prst="roundRect">
              <a:avLst>
                <a:gd name="adj" fmla="val 45454"/>
              </a:avLst>
            </a:prstGeom>
            <a:solidFill>
              <a:srgbClr val="9E28B5"/>
            </a:solidFill>
            <a:ln>
              <a:noFill/>
            </a:ln>
          </p:spPr>
          <p:txBody>
            <a:bodyPr/>
            <a:lstStyle/>
            <a:p>
              <a:endParaRPr lang="en-US"/>
            </a:p>
          </p:txBody>
        </p:sp>
        <p:sp>
          <p:nvSpPr>
            <p:cNvPr id="39" name="Rounded Rectangle 38">
              <a:extLst>
                <a:ext uri="{FF2B5EF4-FFF2-40B4-BE49-F238E27FC236}">
                  <a16:creationId xmlns:a16="http://schemas.microsoft.com/office/drawing/2014/main" id="{A96EAF46-4618-8636-CAA3-D32AB2356C61}"/>
                </a:ext>
              </a:extLst>
            </p:cNvPr>
            <p:cNvSpPr/>
            <p:nvPr/>
          </p:nvSpPr>
          <p:spPr>
            <a:xfrm>
              <a:off x="314034" y="1870209"/>
              <a:ext cx="2654300" cy="32004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6000"/>
                </a:srgbClr>
              </a:outerShdw>
            </a:effectLst>
          </p:spPr>
          <p:txBody>
            <a:bodyPr rtlCol="0" anchor="ctr"/>
            <a:lstStyle/>
            <a:p>
              <a:pPr marL="0" marR="0" lvl="0" indent="0" algn="ctr" defTabSz="228600" rtl="0" eaLnBrk="1" fontAlgn="auto" latinLnBrk="0" hangingPunct="0">
                <a:lnSpc>
                  <a:spcPts val="1850"/>
                </a:lnSpc>
                <a:spcBef>
                  <a:spcPts val="0"/>
                </a:spcBef>
                <a:spcAft>
                  <a:spcPts val="0"/>
                </a:spcAft>
                <a:buClrTx/>
                <a:buSzTx/>
                <a:buFontTx/>
                <a:buNone/>
                <a:tabLst/>
                <a:defRPr/>
              </a:pPr>
              <a:endParaRPr kumimoji="0" lang="en-US" sz="950" b="0" i="0" u="none" strike="noStrike" kern="0" cap="none" spc="0" normalizeH="0" baseline="0" noProof="0">
                <a:ln w="28575">
                  <a:solidFill>
                    <a:srgbClr val="4A5D73"/>
                  </a:solidFill>
                </a:ln>
                <a:solidFill>
                  <a:srgbClr val="FFFFFF"/>
                </a:solidFill>
                <a:effectLst/>
                <a:uLnTx/>
                <a:uFillTx/>
                <a:latin typeface="Poppins"/>
                <a:ea typeface="+mn-ea"/>
                <a:cs typeface="+mn-cs"/>
                <a:sym typeface="Myriad Pro"/>
              </a:endParaRPr>
            </a:p>
          </p:txBody>
        </p:sp>
        <p:pic>
          <p:nvPicPr>
            <p:cNvPr id="23" name="TextBox 22"/>
            <p:cNvPicPr>
              <a:picLocks noChangeAspect="1"/>
            </p:cNvPicPr>
            <p:nvPr/>
          </p:nvPicPr>
          <p:blipFill>
            <a:blip r:embed="rId8"/>
            <a:stretch>
              <a:fillRect/>
            </a:stretch>
          </p:blipFill>
          <p:spPr>
            <a:xfrm>
              <a:off x="586348" y="3302812"/>
              <a:ext cx="2051913" cy="607161"/>
            </a:xfrm>
            <a:prstGeom prst="rect">
              <a:avLst/>
            </a:prstGeom>
          </p:spPr>
        </p:pic>
        <p:pic>
          <p:nvPicPr>
            <p:cNvPr id="28" name="TextBox 27"/>
            <p:cNvPicPr>
              <a:picLocks noChangeAspect="1"/>
            </p:cNvPicPr>
            <p:nvPr/>
          </p:nvPicPr>
          <p:blipFill>
            <a:blip r:embed="rId9"/>
            <a:stretch>
              <a:fillRect/>
            </a:stretch>
          </p:blipFill>
          <p:spPr>
            <a:xfrm>
              <a:off x="677788" y="2845612"/>
              <a:ext cx="1912924" cy="182880"/>
            </a:xfrm>
            <a:prstGeom prst="rect">
              <a:avLst/>
            </a:prstGeom>
          </p:spPr>
        </p:pic>
        <p:pic>
          <p:nvPicPr>
            <p:cNvPr id="29" name="Picture 28" descr="A picture containing logo&#10;&#10;Description automatically generated">
              <a:extLst>
                <a:ext uri="{FF2B5EF4-FFF2-40B4-BE49-F238E27FC236}">
                  <a16:creationId xmlns:a16="http://schemas.microsoft.com/office/drawing/2014/main" id="{6B4D734A-08E0-F918-FC1C-B78C623F72C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1071" y="2115440"/>
              <a:ext cx="1140227" cy="709014"/>
            </a:xfrm>
            <a:prstGeom prst="rect">
              <a:avLst/>
            </a:prstGeom>
            <a:ln>
              <a:noFill/>
            </a:ln>
          </p:spPr>
        </p:pic>
      </p:grpSp>
      <p:grpSp>
        <p:nvGrpSpPr>
          <p:cNvPr id="10" name="Group 9">
            <a:extLst>
              <a:ext uri="{FF2B5EF4-FFF2-40B4-BE49-F238E27FC236}">
                <a16:creationId xmlns:a16="http://schemas.microsoft.com/office/drawing/2014/main" id="{03BC93DF-5AA1-0721-4DA4-70081CC2D4E7}"/>
              </a:ext>
            </a:extLst>
          </p:cNvPr>
          <p:cNvGrpSpPr/>
          <p:nvPr/>
        </p:nvGrpSpPr>
        <p:grpSpPr>
          <a:xfrm>
            <a:off x="4373985" y="1890343"/>
            <a:ext cx="2654300" cy="3200400"/>
            <a:chOff x="3109632" y="1890343"/>
            <a:chExt cx="2654300" cy="3200400"/>
          </a:xfrm>
        </p:grpSpPr>
        <p:sp>
          <p:nvSpPr>
            <p:cNvPr id="88" name="Top Accent"/>
            <p:cNvSpPr/>
            <p:nvPr/>
          </p:nvSpPr>
          <p:spPr>
            <a:xfrm>
              <a:off x="3109632" y="1821763"/>
              <a:ext cx="2654300" cy="467157"/>
            </a:xfrm>
            <a:prstGeom prst="roundRect">
              <a:avLst>
                <a:gd name="adj" fmla="val 45454"/>
              </a:avLst>
            </a:prstGeom>
            <a:solidFill>
              <a:srgbClr val="2993D2"/>
            </a:solidFill>
            <a:ln>
              <a:noFill/>
            </a:ln>
          </p:spPr>
          <p:txBody>
            <a:bodyPr/>
            <a:lstStyle/>
            <a:p>
              <a:endParaRPr lang="en-US"/>
            </a:p>
          </p:txBody>
        </p:sp>
        <p:sp>
          <p:nvSpPr>
            <p:cNvPr id="40" name="Rounded Rectangle 39">
              <a:extLst>
                <a:ext uri="{FF2B5EF4-FFF2-40B4-BE49-F238E27FC236}">
                  <a16:creationId xmlns:a16="http://schemas.microsoft.com/office/drawing/2014/main" id="{77A990B4-F1DF-23B4-C934-66549060E755}"/>
                </a:ext>
              </a:extLst>
            </p:cNvPr>
            <p:cNvSpPr/>
            <p:nvPr/>
          </p:nvSpPr>
          <p:spPr>
            <a:xfrm>
              <a:off x="3109632" y="1890343"/>
              <a:ext cx="2654300" cy="32004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6000"/>
                </a:srgbClr>
              </a:outerShdw>
            </a:effectLst>
          </p:spPr>
          <p:txBody>
            <a:bodyPr rtlCol="0" anchor="ctr"/>
            <a:lstStyle/>
            <a:p>
              <a:pPr marL="0" marR="0" lvl="0" indent="0" algn="ctr" defTabSz="228600" rtl="0" eaLnBrk="1" fontAlgn="auto" latinLnBrk="0" hangingPunct="0">
                <a:lnSpc>
                  <a:spcPts val="1850"/>
                </a:lnSpc>
                <a:spcBef>
                  <a:spcPts val="0"/>
                </a:spcBef>
                <a:spcAft>
                  <a:spcPts val="0"/>
                </a:spcAft>
                <a:buClrTx/>
                <a:buSzTx/>
                <a:buFontTx/>
                <a:buNone/>
                <a:tabLst/>
                <a:defRPr/>
              </a:pPr>
              <a:endParaRPr kumimoji="0" lang="en-US" sz="950" b="0" i="0" u="none" strike="noStrike" kern="0" cap="none" spc="0" normalizeH="0" baseline="0" noProof="0">
                <a:ln w="28575">
                  <a:solidFill>
                    <a:srgbClr val="4A5D73"/>
                  </a:solidFill>
                </a:ln>
                <a:solidFill>
                  <a:srgbClr val="FFFFFF"/>
                </a:solidFill>
                <a:effectLst/>
                <a:uLnTx/>
                <a:uFillTx/>
                <a:latin typeface="Poppins"/>
                <a:ea typeface="+mn-ea"/>
                <a:cs typeface="+mn-cs"/>
                <a:sym typeface="Myriad Pro"/>
              </a:endParaRPr>
            </a:p>
          </p:txBody>
        </p:sp>
        <p:pic>
          <p:nvPicPr>
            <p:cNvPr id="33" name="TextBox 32"/>
            <p:cNvPicPr>
              <a:picLocks noChangeAspect="1"/>
            </p:cNvPicPr>
            <p:nvPr/>
          </p:nvPicPr>
          <p:blipFill>
            <a:blip r:embed="rId11"/>
            <a:stretch>
              <a:fillRect/>
            </a:stretch>
          </p:blipFill>
          <p:spPr>
            <a:xfrm>
              <a:off x="3421032" y="3302812"/>
              <a:ext cx="2000707" cy="1316736"/>
            </a:xfrm>
            <a:prstGeom prst="rect">
              <a:avLst/>
            </a:prstGeom>
          </p:spPr>
        </p:pic>
        <p:pic>
          <p:nvPicPr>
            <p:cNvPr id="34" name="TextBox 33"/>
            <p:cNvPicPr>
              <a:picLocks noChangeAspect="1"/>
            </p:cNvPicPr>
            <p:nvPr/>
          </p:nvPicPr>
          <p:blipFill>
            <a:blip r:embed="rId12"/>
            <a:stretch>
              <a:fillRect/>
            </a:stretch>
          </p:blipFill>
          <p:spPr>
            <a:xfrm>
              <a:off x="3479554" y="2845612"/>
              <a:ext cx="1909267" cy="182880"/>
            </a:xfrm>
            <a:prstGeom prst="rect">
              <a:avLst/>
            </a:prstGeom>
          </p:spPr>
        </p:pic>
        <p:pic>
          <p:nvPicPr>
            <p:cNvPr id="35" name="Picture 2">
              <a:extLst>
                <a:ext uri="{FF2B5EF4-FFF2-40B4-BE49-F238E27FC236}">
                  <a16:creationId xmlns:a16="http://schemas.microsoft.com/office/drawing/2014/main" id="{D3A16BF8-B9FB-1899-A03A-E3A95DAE9A0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p:blipFill>
          <p:spPr bwMode="auto">
            <a:xfrm>
              <a:off x="3381442" y="2115440"/>
              <a:ext cx="2104130" cy="484001"/>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1BF42C87-3994-47DD-F79F-8EA7B48D4E29}"/>
              </a:ext>
            </a:extLst>
          </p:cNvPr>
          <p:cNvGrpSpPr/>
          <p:nvPr/>
        </p:nvGrpSpPr>
        <p:grpSpPr>
          <a:xfrm>
            <a:off x="7300094" y="1870209"/>
            <a:ext cx="3448806" cy="3200400"/>
            <a:chOff x="8658196" y="1870209"/>
            <a:chExt cx="3448806" cy="3200400"/>
          </a:xfrm>
        </p:grpSpPr>
        <p:sp>
          <p:nvSpPr>
            <p:cNvPr id="89" name="Top Accent"/>
            <p:cNvSpPr/>
            <p:nvPr/>
          </p:nvSpPr>
          <p:spPr>
            <a:xfrm>
              <a:off x="8662972" y="1801629"/>
              <a:ext cx="3444030" cy="563270"/>
            </a:xfrm>
            <a:prstGeom prst="roundRect">
              <a:avLst>
                <a:gd name="adj" fmla="val 45454"/>
              </a:avLst>
            </a:prstGeom>
            <a:solidFill>
              <a:srgbClr val="78BE20"/>
            </a:solidFill>
            <a:ln>
              <a:noFill/>
            </a:ln>
          </p:spPr>
          <p:txBody>
            <a:bodyPr/>
            <a:lstStyle/>
            <a:p>
              <a:endParaRPr lang="en-US"/>
            </a:p>
          </p:txBody>
        </p:sp>
        <p:sp>
          <p:nvSpPr>
            <p:cNvPr id="41" name="Rounded Rectangle 40">
              <a:extLst>
                <a:ext uri="{FF2B5EF4-FFF2-40B4-BE49-F238E27FC236}">
                  <a16:creationId xmlns:a16="http://schemas.microsoft.com/office/drawing/2014/main" id="{C9F223DE-4AC9-165B-98DF-BECC7097DAF2}"/>
                </a:ext>
              </a:extLst>
            </p:cNvPr>
            <p:cNvSpPr/>
            <p:nvPr/>
          </p:nvSpPr>
          <p:spPr>
            <a:xfrm>
              <a:off x="8662972" y="1870209"/>
              <a:ext cx="3444030" cy="3200400"/>
            </a:xfrm>
            <a:prstGeom prst="roundRect">
              <a:avLst>
                <a:gd name="adj" fmla="val 8000"/>
              </a:avLst>
            </a:prstGeom>
            <a:solidFill>
              <a:srgbClr val="FFFFFF"/>
            </a:solidFill>
            <a:ln w="12700">
              <a:solidFill>
                <a:srgbClr val="DCE6F2"/>
              </a:solidFill>
            </a:ln>
            <a:effectLst>
              <a:outerShdw blurRad="190500" dist="63500" dir="5400000" algn="t" rotWithShape="0">
                <a:srgbClr val="00274C">
                  <a:alpha val="16000"/>
                </a:srgbClr>
              </a:outerShdw>
            </a:effectLst>
          </p:spPr>
          <p:txBody>
            <a:bodyPr rtlCol="0" anchor="ctr"/>
            <a:lstStyle/>
            <a:p>
              <a:pPr marL="0" marR="0" lvl="0" indent="0" algn="ctr" defTabSz="228600" rtl="0" eaLnBrk="1" fontAlgn="auto" latinLnBrk="0" hangingPunct="0">
                <a:lnSpc>
                  <a:spcPts val="1850"/>
                </a:lnSpc>
                <a:spcBef>
                  <a:spcPts val="0"/>
                </a:spcBef>
                <a:spcAft>
                  <a:spcPts val="0"/>
                </a:spcAft>
                <a:buClrTx/>
                <a:buSzTx/>
                <a:buFontTx/>
                <a:buNone/>
                <a:tabLst/>
                <a:defRPr/>
              </a:pPr>
              <a:endParaRPr kumimoji="0" lang="en-US" sz="950" b="0" i="0" u="none" strike="noStrike" kern="0" cap="none" spc="0" normalizeH="0" baseline="0" noProof="0">
                <a:ln w="28575">
                  <a:solidFill>
                    <a:srgbClr val="4A5D73"/>
                  </a:solidFill>
                </a:ln>
                <a:solidFill>
                  <a:srgbClr val="FFFFFF"/>
                </a:solidFill>
                <a:effectLst/>
                <a:uLnTx/>
                <a:uFillTx/>
                <a:latin typeface="Poppins"/>
                <a:ea typeface="+mn-ea"/>
                <a:cs typeface="+mn-cs"/>
                <a:sym typeface="Myriad Pro"/>
              </a:endParaRPr>
            </a:p>
          </p:txBody>
        </p:sp>
        <p:pic>
          <p:nvPicPr>
            <p:cNvPr id="30" name="TextBox 29"/>
            <p:cNvPicPr>
              <a:picLocks noChangeAspect="1"/>
            </p:cNvPicPr>
            <p:nvPr/>
          </p:nvPicPr>
          <p:blipFill>
            <a:blip r:embed="rId14"/>
            <a:stretch>
              <a:fillRect/>
            </a:stretch>
          </p:blipFill>
          <p:spPr>
            <a:xfrm>
              <a:off x="8768399" y="3255264"/>
              <a:ext cx="3218688" cy="1272844"/>
            </a:xfrm>
            <a:prstGeom prst="rect">
              <a:avLst/>
            </a:prstGeom>
          </p:spPr>
        </p:pic>
        <p:pic>
          <p:nvPicPr>
            <p:cNvPr id="31" name="TextBox 30"/>
            <p:cNvPicPr>
              <a:picLocks noChangeAspect="1"/>
            </p:cNvPicPr>
            <p:nvPr/>
          </p:nvPicPr>
          <p:blipFill>
            <a:blip r:embed="rId15"/>
            <a:stretch>
              <a:fillRect/>
            </a:stretch>
          </p:blipFill>
          <p:spPr>
            <a:xfrm>
              <a:off x="9752294" y="2820009"/>
              <a:ext cx="1272844" cy="208483"/>
            </a:xfrm>
            <a:prstGeom prst="rect">
              <a:avLst/>
            </a:prstGeom>
          </p:spPr>
        </p:pic>
        <p:pic>
          <p:nvPicPr>
            <p:cNvPr id="32" name="Picture 31" descr="Icon&#10;&#10;Description automatically generated">
              <a:extLst>
                <a:ext uri="{FF2B5EF4-FFF2-40B4-BE49-F238E27FC236}">
                  <a16:creationId xmlns:a16="http://schemas.microsoft.com/office/drawing/2014/main" id="{CBF3F2AA-FAEF-8321-4D03-ABE9863E6F3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463494" y="2115805"/>
              <a:ext cx="1842986" cy="594147"/>
            </a:xfrm>
            <a:prstGeom prst="rect">
              <a:avLst/>
            </a:prstGeom>
            <a:ln>
              <a:noFill/>
            </a:ln>
          </p:spPr>
        </p:pic>
      </p:grpSp>
      <p:sp>
        <p:nvSpPr>
          <p:cNvPr id="85"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86" name="Progress Blue"/>
          <p:cNvSpPr/>
          <p:nvPr/>
        </p:nvSpPr>
        <p:spPr>
          <a:xfrm>
            <a:off x="0" y="6766560"/>
            <a:ext cx="7971493"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56112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10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sp>
        <p:nvSpPr>
          <p:cNvPr id="71" name="Top Accent"/>
          <p:cNvSpPr/>
          <p:nvPr/>
        </p:nvSpPr>
        <p:spPr>
          <a:xfrm>
            <a:off x="228600" y="5285231"/>
            <a:ext cx="5760720" cy="749808"/>
          </a:xfrm>
          <a:prstGeom prst="roundRect">
            <a:avLst>
              <a:gd name="adj" fmla="val 50000"/>
            </a:avLst>
          </a:prstGeom>
          <a:solidFill>
            <a:srgbClr val="002855"/>
          </a:solidFill>
          <a:ln>
            <a:noFill/>
          </a:ln>
        </p:spPr>
        <p:txBody>
          <a:bodyPr/>
          <a:lstStyle/>
          <a:p>
            <a:endParaRPr lang="en-US"/>
          </a:p>
        </p:txBody>
      </p:sp>
      <p:sp>
        <p:nvSpPr>
          <p:cNvPr id="70" name="Benefit Row 5"/>
          <p:cNvSpPr/>
          <p:nvPr/>
        </p:nvSpPr>
        <p:spPr>
          <a:xfrm>
            <a:off x="228600" y="5349240"/>
            <a:ext cx="5760720" cy="749808"/>
          </a:xfrm>
          <a:prstGeom prst="roundRect">
            <a:avLst>
              <a:gd name="adj" fmla="val 50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72" name="Top Accent"/>
          <p:cNvSpPr/>
          <p:nvPr/>
        </p:nvSpPr>
        <p:spPr>
          <a:xfrm>
            <a:off x="228600" y="4370831"/>
            <a:ext cx="5760720" cy="749808"/>
          </a:xfrm>
          <a:prstGeom prst="roundRect">
            <a:avLst>
              <a:gd name="adj" fmla="val 50000"/>
            </a:avLst>
          </a:prstGeom>
          <a:solidFill>
            <a:srgbClr val="FF671F"/>
          </a:solidFill>
          <a:ln>
            <a:noFill/>
          </a:ln>
        </p:spPr>
        <p:txBody>
          <a:bodyPr/>
          <a:lstStyle/>
          <a:p>
            <a:endParaRPr lang="en-US"/>
          </a:p>
        </p:txBody>
      </p:sp>
      <p:sp>
        <p:nvSpPr>
          <p:cNvPr id="69" name="Benefit Row 4"/>
          <p:cNvSpPr/>
          <p:nvPr/>
        </p:nvSpPr>
        <p:spPr>
          <a:xfrm>
            <a:off x="228600" y="4434840"/>
            <a:ext cx="5760720" cy="749808"/>
          </a:xfrm>
          <a:prstGeom prst="roundRect">
            <a:avLst>
              <a:gd name="adj" fmla="val 50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73" name="Top Accent"/>
          <p:cNvSpPr/>
          <p:nvPr/>
        </p:nvSpPr>
        <p:spPr>
          <a:xfrm>
            <a:off x="228600" y="3456432"/>
            <a:ext cx="5760720" cy="749808"/>
          </a:xfrm>
          <a:prstGeom prst="roundRect">
            <a:avLst>
              <a:gd name="adj" fmla="val 50000"/>
            </a:avLst>
          </a:prstGeom>
          <a:solidFill>
            <a:srgbClr val="78BE20"/>
          </a:solidFill>
          <a:ln>
            <a:noFill/>
          </a:ln>
        </p:spPr>
        <p:txBody>
          <a:bodyPr/>
          <a:lstStyle/>
          <a:p>
            <a:endParaRPr lang="en-US"/>
          </a:p>
        </p:txBody>
      </p:sp>
      <p:sp>
        <p:nvSpPr>
          <p:cNvPr id="68" name="Benefit Row 3"/>
          <p:cNvSpPr/>
          <p:nvPr/>
        </p:nvSpPr>
        <p:spPr>
          <a:xfrm>
            <a:off x="228600" y="3520440"/>
            <a:ext cx="5760720" cy="749808"/>
          </a:xfrm>
          <a:prstGeom prst="roundRect">
            <a:avLst>
              <a:gd name="adj" fmla="val 50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74" name="Top Accent"/>
          <p:cNvSpPr/>
          <p:nvPr/>
        </p:nvSpPr>
        <p:spPr>
          <a:xfrm>
            <a:off x="228600" y="2542032"/>
            <a:ext cx="5760720" cy="749808"/>
          </a:xfrm>
          <a:prstGeom prst="roundRect">
            <a:avLst>
              <a:gd name="adj" fmla="val 50000"/>
            </a:avLst>
          </a:prstGeom>
          <a:solidFill>
            <a:srgbClr val="64CCC9"/>
          </a:solidFill>
          <a:ln>
            <a:noFill/>
          </a:ln>
        </p:spPr>
        <p:txBody>
          <a:bodyPr/>
          <a:lstStyle/>
          <a:p>
            <a:endParaRPr lang="en-US"/>
          </a:p>
        </p:txBody>
      </p:sp>
      <p:sp>
        <p:nvSpPr>
          <p:cNvPr id="67" name="Benefit Row 2"/>
          <p:cNvSpPr/>
          <p:nvPr/>
        </p:nvSpPr>
        <p:spPr>
          <a:xfrm>
            <a:off x="228600" y="2606040"/>
            <a:ext cx="5760720" cy="749808"/>
          </a:xfrm>
          <a:prstGeom prst="roundRect">
            <a:avLst>
              <a:gd name="adj" fmla="val 50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sp>
        <p:nvSpPr>
          <p:cNvPr id="75" name="Top Accent"/>
          <p:cNvSpPr/>
          <p:nvPr/>
        </p:nvSpPr>
        <p:spPr>
          <a:xfrm>
            <a:off x="228600" y="1627632"/>
            <a:ext cx="5760720" cy="749808"/>
          </a:xfrm>
          <a:prstGeom prst="roundRect">
            <a:avLst>
              <a:gd name="adj" fmla="val 50000"/>
            </a:avLst>
          </a:prstGeom>
          <a:solidFill>
            <a:srgbClr val="407EC9"/>
          </a:solidFill>
          <a:ln>
            <a:noFill/>
          </a:ln>
        </p:spPr>
        <p:txBody>
          <a:bodyPr/>
          <a:lstStyle/>
          <a:p>
            <a:endParaRPr lang="en-US"/>
          </a:p>
        </p:txBody>
      </p:sp>
      <p:sp>
        <p:nvSpPr>
          <p:cNvPr id="66" name="Benefit Row 1"/>
          <p:cNvSpPr/>
          <p:nvPr/>
        </p:nvSpPr>
        <p:spPr>
          <a:xfrm>
            <a:off x="228600" y="1691640"/>
            <a:ext cx="5760720" cy="749808"/>
          </a:xfrm>
          <a:prstGeom prst="roundRect">
            <a:avLst>
              <a:gd name="adj" fmla="val 50000"/>
            </a:avLst>
          </a:prstGeom>
          <a:solidFill>
            <a:srgbClr val="FFFFFF"/>
          </a:solidFill>
          <a:ln w="12700">
            <a:solidFill>
              <a:srgbClr val="E1E8F1"/>
            </a:solidFill>
          </a:ln>
          <a:effectLst>
            <a:outerShdw blurRad="190500" dist="63500" dir="5400000" algn="t" rotWithShape="0">
              <a:srgbClr val="00274C">
                <a:alpha val="14000"/>
              </a:srgbClr>
            </a:outerShdw>
          </a:effectLst>
        </p:spPr>
        <p:txBody>
          <a:bodyPr/>
          <a:lstStyle/>
          <a:p>
            <a:endParaRPr lang="en-US"/>
          </a:p>
        </p:txBody>
      </p:sp>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4"/>
          <a:stretch>
            <a:fillRect/>
          </a:stretch>
        </p:blipFill>
        <p:spPr>
          <a:xfrm rot="16200000">
            <a:off x="-2495686" y="3066088"/>
            <a:ext cx="3562350" cy="1104900"/>
          </a:xfrm>
          <a:prstGeom prst="rect">
            <a:avLst/>
          </a:prstGeom>
        </p:spPr>
      </p:pic>
      <p:pic>
        <p:nvPicPr>
          <p:cNvPr id="20" name="Google Shape;147;p5">
            <a:extLst>
              <a:ext uri="{FF2B5EF4-FFF2-40B4-BE49-F238E27FC236}">
                <a16:creationId xmlns:a16="http://schemas.microsoft.com/office/drawing/2014/main" id="{E7FAABF7-457C-8151-DDAA-94463A57A979}"/>
              </a:ext>
            </a:extLst>
          </p:cNvPr>
          <p:cNvPicPr preferRelativeResize="0">
            <a:picLocks noChangeAspect="1"/>
          </p:cNvPicPr>
          <p:nvPr/>
        </p:nvPicPr>
        <p:blipFill rotWithShape="1">
          <a:blip r:embed="rId5">
            <a:alphaModFix/>
          </a:blip>
          <a:srcRect/>
          <a:stretch/>
        </p:blipFill>
        <p:spPr>
          <a:xfrm>
            <a:off x="506171" y="1801368"/>
            <a:ext cx="542138" cy="530352"/>
          </a:xfrm>
          <a:prstGeom prst="rect">
            <a:avLst/>
          </a:prstGeom>
          <a:noFill/>
          <a:ln>
            <a:noFill/>
          </a:ln>
        </p:spPr>
      </p:pic>
      <p:pic>
        <p:nvPicPr>
          <p:cNvPr id="22" name="TextBox 21"/>
          <p:cNvPicPr>
            <a:picLocks noChangeAspect="1"/>
          </p:cNvPicPr>
          <p:nvPr/>
        </p:nvPicPr>
        <p:blipFill>
          <a:blip r:embed="rId6"/>
          <a:stretch>
            <a:fillRect/>
          </a:stretch>
        </p:blipFill>
        <p:spPr>
          <a:xfrm>
            <a:off x="1419148" y="1956816"/>
            <a:ext cx="2651760" cy="219456"/>
          </a:xfrm>
          <a:prstGeom prst="rect">
            <a:avLst/>
          </a:prstGeom>
        </p:spPr>
      </p:pic>
      <p:pic>
        <p:nvPicPr>
          <p:cNvPr id="17" name="Google Shape;145;p5">
            <a:extLst>
              <a:ext uri="{FF2B5EF4-FFF2-40B4-BE49-F238E27FC236}">
                <a16:creationId xmlns:a16="http://schemas.microsoft.com/office/drawing/2014/main" id="{64F131CB-C092-82C0-5FA7-EA57391C5616}"/>
              </a:ext>
            </a:extLst>
          </p:cNvPr>
          <p:cNvPicPr preferRelativeResize="0">
            <a:picLocks noChangeAspect="1"/>
          </p:cNvPicPr>
          <p:nvPr/>
        </p:nvPicPr>
        <p:blipFill rotWithShape="1">
          <a:blip r:embed="rId7">
            <a:alphaModFix/>
          </a:blip>
          <a:srcRect/>
          <a:stretch/>
        </p:blipFill>
        <p:spPr>
          <a:xfrm>
            <a:off x="398198" y="4544568"/>
            <a:ext cx="758084" cy="530352"/>
          </a:xfrm>
          <a:prstGeom prst="rect">
            <a:avLst/>
          </a:prstGeom>
          <a:noFill/>
          <a:ln>
            <a:noFill/>
          </a:ln>
        </p:spPr>
      </p:pic>
      <p:pic>
        <p:nvPicPr>
          <p:cNvPr id="24" name="TextBox 23"/>
          <p:cNvPicPr>
            <a:picLocks noChangeAspect="1"/>
          </p:cNvPicPr>
          <p:nvPr/>
        </p:nvPicPr>
        <p:blipFill>
          <a:blip r:embed="rId8"/>
          <a:stretch>
            <a:fillRect/>
          </a:stretch>
        </p:blipFill>
        <p:spPr>
          <a:xfrm>
            <a:off x="1419148" y="4700016"/>
            <a:ext cx="4056278" cy="285292"/>
          </a:xfrm>
          <a:prstGeom prst="rect">
            <a:avLst/>
          </a:prstGeom>
        </p:spPr>
      </p:pic>
      <p:pic>
        <p:nvPicPr>
          <p:cNvPr id="19" name="Google Shape;146;p5" descr="Icon&#10;&#10;Description automatically generated">
            <a:extLst>
              <a:ext uri="{FF2B5EF4-FFF2-40B4-BE49-F238E27FC236}">
                <a16:creationId xmlns:a16="http://schemas.microsoft.com/office/drawing/2014/main" id="{A3CF404F-DCCF-30F6-0502-4D02E50FE274}"/>
              </a:ext>
            </a:extLst>
          </p:cNvPr>
          <p:cNvPicPr preferRelativeResize="0">
            <a:picLocks noChangeAspect="1"/>
          </p:cNvPicPr>
          <p:nvPr/>
        </p:nvPicPr>
        <p:blipFill rotWithShape="1">
          <a:blip r:embed="rId9">
            <a:alphaModFix/>
          </a:blip>
          <a:srcRect/>
          <a:stretch/>
        </p:blipFill>
        <p:spPr>
          <a:xfrm>
            <a:off x="512064" y="5458968"/>
            <a:ext cx="530352" cy="530352"/>
          </a:xfrm>
          <a:prstGeom prst="rect">
            <a:avLst/>
          </a:prstGeom>
          <a:noFill/>
          <a:ln>
            <a:noFill/>
          </a:ln>
        </p:spPr>
      </p:pic>
      <p:pic>
        <p:nvPicPr>
          <p:cNvPr id="25" name="TextBox 24"/>
          <p:cNvPicPr>
            <a:picLocks noChangeAspect="1"/>
          </p:cNvPicPr>
          <p:nvPr/>
        </p:nvPicPr>
        <p:blipFill>
          <a:blip r:embed="rId10"/>
          <a:stretch>
            <a:fillRect/>
          </a:stretch>
        </p:blipFill>
        <p:spPr>
          <a:xfrm>
            <a:off x="1419148" y="5632704"/>
            <a:ext cx="2988259" cy="263347"/>
          </a:xfrm>
          <a:prstGeom prst="rect">
            <a:avLst/>
          </a:prstGeom>
        </p:spPr>
      </p:pic>
      <p:pic>
        <p:nvPicPr>
          <p:cNvPr id="23" name="TextBox 22"/>
          <p:cNvPicPr>
            <a:picLocks noChangeAspect="1"/>
          </p:cNvPicPr>
          <p:nvPr/>
        </p:nvPicPr>
        <p:blipFill>
          <a:blip r:embed="rId11"/>
          <a:stretch>
            <a:fillRect/>
          </a:stretch>
        </p:blipFill>
        <p:spPr>
          <a:xfrm>
            <a:off x="1408176" y="3785615"/>
            <a:ext cx="4136745" cy="285292"/>
          </a:xfrm>
          <a:prstGeom prst="rect">
            <a:avLst/>
          </a:prstGeom>
        </p:spPr>
      </p:pic>
      <p:pic>
        <p:nvPicPr>
          <p:cNvPr id="62" name="Picture 61">
            <a:extLst>
              <a:ext uri="{FF2B5EF4-FFF2-40B4-BE49-F238E27FC236}">
                <a16:creationId xmlns:a16="http://schemas.microsoft.com/office/drawing/2014/main" id="{2398DCE2-CCBC-C940-34B1-248F04C8243E}"/>
              </a:ext>
            </a:extLst>
          </p:cNvPr>
          <p:cNvPicPr>
            <a:picLocks noChangeAspect="1"/>
          </p:cNvPicPr>
          <p:nvPr/>
        </p:nvPicPr>
        <p:blipFill>
          <a:blip r:embed="rId12"/>
          <a:stretch>
            <a:fillRect/>
          </a:stretch>
        </p:blipFill>
        <p:spPr>
          <a:xfrm>
            <a:off x="490755" y="3630168"/>
            <a:ext cx="572969" cy="530352"/>
          </a:xfrm>
          <a:prstGeom prst="rect">
            <a:avLst/>
          </a:prstGeom>
        </p:spPr>
      </p:pic>
      <p:pic>
        <p:nvPicPr>
          <p:cNvPr id="8" name="TextBox 7"/>
          <p:cNvPicPr>
            <a:picLocks noChangeAspect="1"/>
          </p:cNvPicPr>
          <p:nvPr/>
        </p:nvPicPr>
        <p:blipFill>
          <a:blip r:embed="rId13"/>
          <a:stretch>
            <a:fillRect/>
          </a:stretch>
        </p:blipFill>
        <p:spPr>
          <a:xfrm>
            <a:off x="1411833" y="2871216"/>
            <a:ext cx="3119932" cy="285292"/>
          </a:xfrm>
          <a:prstGeom prst="rect">
            <a:avLst/>
          </a:prstGeom>
        </p:spPr>
      </p:pic>
      <p:pic>
        <p:nvPicPr>
          <p:cNvPr id="11" name="Graphic 10">
            <a:extLst>
              <a:ext uri="{FF2B5EF4-FFF2-40B4-BE49-F238E27FC236}">
                <a16:creationId xmlns:a16="http://schemas.microsoft.com/office/drawing/2014/main" id="{D7BA0307-051A-2754-9A8A-419E75C5ED97}"/>
              </a:ext>
            </a:extLst>
          </p:cNvPr>
          <p:cNvPicPr>
            <a:picLocks noChangeAspect="1"/>
          </p:cNvPicPr>
          <p:nvPr/>
        </p:nvPicPr>
        <p:blipFill>
          <a:blip r:embed="rId14"/>
          <a:srcRect/>
          <a:stretch/>
        </p:blipFill>
        <p:spPr>
          <a:xfrm>
            <a:off x="356616" y="2745874"/>
            <a:ext cx="841248" cy="470140"/>
          </a:xfrm>
          <a:prstGeom prst="rect">
            <a:avLst/>
          </a:prstGeom>
        </p:spPr>
      </p:pic>
      <p:pic>
        <p:nvPicPr>
          <p:cNvPr id="9" name="Picture 8" descr="A person sitting on a couch using a computer&#10;&#10;Description automatically generated">
            <a:extLst>
              <a:ext uri="{FF2B5EF4-FFF2-40B4-BE49-F238E27FC236}">
                <a16:creationId xmlns:a16="http://schemas.microsoft.com/office/drawing/2014/main" id="{8E9A8BB4-B97C-61D5-4866-9DF750A64D8A}"/>
              </a:ext>
            </a:extLst>
          </p:cNvPr>
          <p:cNvPicPr>
            <a:picLocks noChangeAspect="1"/>
          </p:cNvPicPr>
          <p:nvPr/>
        </p:nvPicPr>
        <p:blipFill rotWithShape="1">
          <a:blip r:embed="rId15">
            <a:alphaModFix amt="35000"/>
          </a:blip>
          <a:srcRect r="21351" b="10448"/>
          <a:stretch>
            <a:fillRect/>
          </a:stretch>
        </p:blipFill>
        <p:spPr>
          <a:xfrm>
            <a:off x="6164728" y="1"/>
            <a:ext cx="6036579" cy="6873497"/>
          </a:xfrm>
          <a:prstGeom prst="rect">
            <a:avLst/>
          </a:prstGeom>
        </p:spPr>
      </p:pic>
      <p:grpSp>
        <p:nvGrpSpPr>
          <p:cNvPr id="59" name="Group 58">
            <a:extLst>
              <a:ext uri="{FF2B5EF4-FFF2-40B4-BE49-F238E27FC236}">
                <a16:creationId xmlns:a16="http://schemas.microsoft.com/office/drawing/2014/main" id="{A2004DE7-ABA4-3B40-B59B-E7921DD89528}"/>
              </a:ext>
            </a:extLst>
          </p:cNvPr>
          <p:cNvGrpSpPr/>
          <p:nvPr/>
        </p:nvGrpSpPr>
        <p:grpSpPr>
          <a:xfrm>
            <a:off x="6445563" y="4407228"/>
            <a:ext cx="5328782" cy="1904929"/>
            <a:chOff x="13530486" y="2273598"/>
            <a:chExt cx="10657563" cy="3809856"/>
          </a:xfrm>
        </p:grpSpPr>
        <p:pic>
          <p:nvPicPr>
            <p:cNvPr id="45" name="Google Shape;152;p5"/>
            <p:cNvPicPr>
              <a:picLocks noChangeAspect="1"/>
            </p:cNvPicPr>
            <p:nvPr/>
          </p:nvPicPr>
          <p:blipFill>
            <a:blip r:embed="rId16"/>
            <a:stretch>
              <a:fillRect/>
            </a:stretch>
          </p:blipFill>
          <p:spPr>
            <a:xfrm>
              <a:off x="13594579" y="4102757"/>
              <a:ext cx="10051083" cy="1587397"/>
            </a:xfrm>
            <a:prstGeom prst="rect">
              <a:avLst/>
            </a:prstGeom>
          </p:spPr>
        </p:pic>
        <p:pic>
          <p:nvPicPr>
            <p:cNvPr id="55" name="Google Shape;160;p5"/>
            <p:cNvPicPr>
              <a:picLocks noChangeAspect="1"/>
            </p:cNvPicPr>
            <p:nvPr/>
          </p:nvPicPr>
          <p:blipFill>
            <a:blip r:embed="rId17"/>
            <a:stretch>
              <a:fillRect/>
            </a:stretch>
          </p:blipFill>
          <p:spPr>
            <a:xfrm>
              <a:off x="13931078" y="2954271"/>
              <a:ext cx="3781958" cy="629106"/>
            </a:xfrm>
            <a:prstGeom prst="rect">
              <a:avLst/>
            </a:prstGeom>
          </p:spPr>
        </p:pic>
      </p:grpSp>
      <p:sp>
        <p:nvSpPr>
          <p:cNvPr id="65" name="Header Band"/>
          <p:cNvSpPr/>
          <p:nvPr/>
        </p:nvSpPr>
        <p:spPr>
          <a:xfrm>
            <a:off x="0" y="0"/>
            <a:ext cx="12191695" cy="1371600"/>
          </a:xfrm>
          <a:prstGeom prst="rect">
            <a:avLst/>
          </a:prstGeom>
          <a:solidFill>
            <a:srgbClr val="002855"/>
          </a:solidFill>
          <a:ln>
            <a:noFill/>
          </a:ln>
        </p:spPr>
        <p:txBody>
          <a:bodyPr/>
          <a:lstStyle/>
          <a:p>
            <a:endParaRPr lang="en-US"/>
          </a:p>
        </p:txBody>
      </p:sp>
      <p:pic>
        <p:nvPicPr>
          <p:cNvPr id="4" name="TextBox 3"/>
          <p:cNvPicPr>
            <a:picLocks noChangeAspect="1"/>
          </p:cNvPicPr>
          <p:nvPr/>
        </p:nvPicPr>
        <p:blipFill>
          <a:blip r:embed="rId18"/>
          <a:stretch>
            <a:fillRect/>
          </a:stretch>
        </p:blipFill>
        <p:spPr>
          <a:xfrm>
            <a:off x="1009497" y="263347"/>
            <a:ext cx="10153497" cy="534009"/>
          </a:xfrm>
          <a:prstGeom prst="rect">
            <a:avLst/>
          </a:prstGeom>
        </p:spPr>
      </p:pic>
      <p:pic>
        <p:nvPicPr>
          <p:cNvPr id="6" name="TextBox 5"/>
          <p:cNvPicPr>
            <a:picLocks noChangeAspect="1"/>
          </p:cNvPicPr>
          <p:nvPr/>
        </p:nvPicPr>
        <p:blipFill>
          <a:blip r:embed="rId19"/>
          <a:stretch>
            <a:fillRect/>
          </a:stretch>
        </p:blipFill>
        <p:spPr>
          <a:xfrm>
            <a:off x="3119932" y="841248"/>
            <a:ext cx="5947257" cy="336499"/>
          </a:xfrm>
          <a:prstGeom prst="rect">
            <a:avLst/>
          </a:prstGeom>
        </p:spPr>
      </p:pic>
      <p:sp>
        <p:nvSpPr>
          <p:cNvPr id="63"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64" name="Progress Blue"/>
          <p:cNvSpPr/>
          <p:nvPr/>
        </p:nvSpPr>
        <p:spPr>
          <a:xfrm>
            <a:off x="0" y="6766560"/>
            <a:ext cx="8440404"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06526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1BF37633-6DCA-9A77-F782-F928069973F9}"/>
            </a:ext>
          </a:extLst>
        </p:cNvPr>
        <p:cNvGrpSpPr/>
        <p:nvPr/>
      </p:nvGrpSpPr>
      <p:grpSpPr>
        <a:xfrm>
          <a:off x="0" y="0"/>
          <a:ext cx="0" cy="0"/>
          <a:chOff x="0" y="0"/>
          <a:chExt cx="0" cy="0"/>
        </a:xfrm>
      </p:grpSpPr>
      <p:grpSp>
        <p:nvGrpSpPr>
          <p:cNvPr id="2" name="TextBox 1"/>
          <p:cNvGrpSpPr/>
          <p:nvPr/>
        </p:nvGrpSpPr>
        <p:grpSpPr>
          <a:xfrm>
            <a:off x="0" y="0"/>
            <a:ext cx="12191695" cy="1097280"/>
            <a:chOff x="0" y="0"/>
            <a:chExt cx="12191695" cy="1097280"/>
          </a:xfrm>
        </p:grpSpPr>
        <p:sp>
          <p:nvSpPr>
            <p:cNvPr id="193" name="TextBox 1">
              <a:extLst>
                <a:ext uri="{FF2B5EF4-FFF2-40B4-BE49-F238E27FC236}">
                  <a16:creationId xmlns:a16="http://schemas.microsoft.com/office/drawing/2014/main" id="{1427903B-67F7-9E5C-42CB-689D8D2656AF}"/>
                </a:ext>
              </a:extLst>
            </p:cNvPr>
            <p:cNvSpPr txBox="1"/>
            <p:nvPr/>
          </p:nvSpPr>
          <p:spPr>
            <a:xfrm>
              <a:off x="0" y="0"/>
              <a:ext cx="12191695" cy="1097280"/>
            </a:xfrm>
            <a:prstGeom prst="rect">
              <a:avLst/>
            </a:prstGeom>
            <a:solidFill>
              <a:srgbClr val="002855"/>
            </a:solidFill>
            <a:ln w="38100">
              <a:noFill/>
            </a:ln>
          </p:spPr>
          <p:txBody>
            <a:bodyPr wrap="square" lIns="0" tIns="0" rIns="0" bIns="0" rtlCol="0" anchor="ctr">
              <a:noAutofit/>
            </a:bodyPr>
            <a:lstStyle/>
            <a:p>
              <a:pPr algn="ctr">
                <a:spcBef>
                  <a:spcPts val="0"/>
                </a:spcBef>
                <a:buNone/>
              </a:pPr>
              <a:endParaRPr/>
            </a:p>
          </p:txBody>
        </p:sp>
        <p:pic>
          <p:nvPicPr>
            <p:cNvPr id="192" name="TextBox 1 text"/>
            <p:cNvPicPr>
              <a:picLocks noChangeAspect="1"/>
            </p:cNvPicPr>
            <p:nvPr/>
          </p:nvPicPr>
          <p:blipFill>
            <a:blip r:embed="rId4"/>
            <a:stretch>
              <a:fillRect/>
            </a:stretch>
          </p:blipFill>
          <p:spPr>
            <a:xfrm>
              <a:off x="3551529" y="343814"/>
              <a:ext cx="5076748" cy="464515"/>
            </a:xfrm>
            <a:prstGeom prst="rect">
              <a:avLst/>
            </a:prstGeom>
          </p:spPr>
        </p:pic>
      </p:grpSp>
      <p:sp>
        <p:nvSpPr>
          <p:cNvPr id="180" name="Top Accent"/>
          <p:cNvSpPr/>
          <p:nvPr/>
        </p:nvSpPr>
        <p:spPr>
          <a:xfrm>
            <a:off x="345375" y="1537440"/>
            <a:ext cx="2806731" cy="411480"/>
          </a:xfrm>
          <a:prstGeom prst="roundRect">
            <a:avLst>
              <a:gd name="adj" fmla="val 33704"/>
            </a:avLst>
          </a:prstGeom>
          <a:solidFill>
            <a:srgbClr val="407EC9"/>
          </a:solidFill>
          <a:ln>
            <a:noFill/>
          </a:ln>
        </p:spPr>
        <p:txBody>
          <a:bodyPr/>
          <a:lstStyle/>
          <a:p>
            <a:endParaRPr lang="en-US"/>
          </a:p>
        </p:txBody>
      </p:sp>
      <p:grpSp>
        <p:nvGrpSpPr>
          <p:cNvPr id="166" name="Benefit Tile 1-1"/>
          <p:cNvGrpSpPr/>
          <p:nvPr/>
        </p:nvGrpSpPr>
        <p:grpSpPr>
          <a:xfrm>
            <a:off x="345375" y="1601448"/>
            <a:ext cx="2806731" cy="1540982"/>
            <a:chOff x="345375" y="1601448"/>
            <a:chExt cx="2806731" cy="1540982"/>
          </a:xfrm>
        </p:grpSpPr>
        <p:sp>
          <p:nvSpPr>
            <p:cNvPr id="195" name="Benefit Tile 1-1"/>
            <p:cNvSpPr/>
            <p:nvPr/>
          </p:nvSpPr>
          <p:spPr>
            <a:xfrm>
              <a:off x="345375" y="1601448"/>
              <a:ext cx="2806731" cy="1540982"/>
            </a:xfrm>
            <a:prstGeom prst="roundRect">
              <a:avLst>
                <a:gd name="adj" fmla="val 9000"/>
              </a:avLst>
            </a:prstGeom>
            <a:solidFill>
              <a:srgbClr val="EEF1F4"/>
            </a:solidFill>
            <a:ln>
              <a:noFill/>
            </a:ln>
            <a:effectLst>
              <a:outerShdw blurRad="190500" dist="63500" dir="5400000" algn="t" rotWithShape="0">
                <a:srgbClr val="00274C">
                  <a:alpha val="14000"/>
                </a:srgbClr>
              </a:outerShdw>
            </a:effectLst>
          </p:spPr>
          <p:txBody>
            <a:bodyPr wrap="square" lIns="91440" tIns="45720" rIns="91440" bIns="45720" rtlCol="0" anchor="ctr">
              <a:noAutofit/>
            </a:bodyPr>
            <a:lstStyle/>
            <a:p>
              <a:pPr algn="l"/>
              <a:endParaRPr/>
            </a:p>
            <a:p>
              <a:pPr algn="l"/>
              <a:endParaRPr/>
            </a:p>
            <a:p>
              <a:pPr algn="l"/>
              <a:endParaRPr/>
            </a:p>
            <a:p>
              <a:pPr algn="l"/>
              <a:endParaRPr/>
            </a:p>
          </p:txBody>
        </p:sp>
        <p:pic>
          <p:nvPicPr>
            <p:cNvPr id="194" name="Benefit Tile 1-1 text"/>
            <p:cNvPicPr>
              <a:picLocks noChangeAspect="1"/>
            </p:cNvPicPr>
            <p:nvPr/>
          </p:nvPicPr>
          <p:blipFill>
            <a:blip r:embed="rId5"/>
            <a:stretch>
              <a:fillRect/>
            </a:stretch>
          </p:blipFill>
          <p:spPr>
            <a:xfrm>
              <a:off x="464515" y="1850745"/>
              <a:ext cx="1141171" cy="1064361"/>
            </a:xfrm>
            <a:prstGeom prst="rect">
              <a:avLst/>
            </a:prstGeom>
          </p:spPr>
        </p:pic>
      </p:grpSp>
      <p:sp>
        <p:nvSpPr>
          <p:cNvPr id="181" name="Top Accent"/>
          <p:cNvSpPr/>
          <p:nvPr/>
        </p:nvSpPr>
        <p:spPr>
          <a:xfrm>
            <a:off x="3243546" y="1537440"/>
            <a:ext cx="2806731" cy="411480"/>
          </a:xfrm>
          <a:prstGeom prst="roundRect">
            <a:avLst>
              <a:gd name="adj" fmla="val 33704"/>
            </a:avLst>
          </a:prstGeom>
          <a:solidFill>
            <a:srgbClr val="407EC9"/>
          </a:solidFill>
          <a:ln>
            <a:noFill/>
          </a:ln>
        </p:spPr>
        <p:txBody>
          <a:bodyPr/>
          <a:lstStyle/>
          <a:p>
            <a:endParaRPr lang="en-US"/>
          </a:p>
        </p:txBody>
      </p:sp>
      <p:grpSp>
        <p:nvGrpSpPr>
          <p:cNvPr id="167" name="Benefit Tile 1-2"/>
          <p:cNvGrpSpPr/>
          <p:nvPr/>
        </p:nvGrpSpPr>
        <p:grpSpPr>
          <a:xfrm>
            <a:off x="3243546" y="1601448"/>
            <a:ext cx="2806731" cy="1540982"/>
            <a:chOff x="3243546" y="1601448"/>
            <a:chExt cx="2806731" cy="1540982"/>
          </a:xfrm>
        </p:grpSpPr>
        <p:sp>
          <p:nvSpPr>
            <p:cNvPr id="197" name="Benefit Tile 1-2"/>
            <p:cNvSpPr/>
            <p:nvPr/>
          </p:nvSpPr>
          <p:spPr>
            <a:xfrm>
              <a:off x="3243546" y="1601448"/>
              <a:ext cx="2806731" cy="1540982"/>
            </a:xfrm>
            <a:prstGeom prst="roundRect">
              <a:avLst>
                <a:gd name="adj" fmla="val 9000"/>
              </a:avLst>
            </a:prstGeom>
            <a:solidFill>
              <a:srgbClr val="EEF1F4"/>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lang="en-US" sz="1700" b="1" dirty="0">
                <a:solidFill>
                  <a:srgbClr val="00274C"/>
                </a:solidFill>
                <a:latin typeface="Poppins"/>
                <a:ea typeface="Roboto" panose="02000000000000000000" pitchFamily="2" charset="0"/>
                <a:cs typeface="Calibri" panose="020F0502020204030204" pitchFamily="34" charset="0"/>
              </a:endParaRPr>
            </a:p>
            <a:p>
              <a:pPr algn="ctr"/>
              <a:endParaRPr lang="en-US" sz="1700" b="1" dirty="0">
                <a:latin typeface="Poppins"/>
                <a:ea typeface="Roboto" panose="02000000000000000000" pitchFamily="2" charset="0"/>
                <a:cs typeface="Calibri" panose="020F0502020204030204" pitchFamily="34" charset="0"/>
              </a:endParaRPr>
            </a:p>
          </p:txBody>
        </p:sp>
        <p:pic>
          <p:nvPicPr>
            <p:cNvPr id="196" name="Benefit Tile 1-2 text"/>
            <p:cNvPicPr>
              <a:picLocks noChangeAspect="1"/>
            </p:cNvPicPr>
            <p:nvPr/>
          </p:nvPicPr>
          <p:blipFill>
            <a:blip r:embed="rId6"/>
            <a:stretch>
              <a:fillRect/>
            </a:stretch>
          </p:blipFill>
          <p:spPr>
            <a:xfrm>
              <a:off x="3529584" y="1975104"/>
              <a:ext cx="2227478" cy="259689"/>
            </a:xfrm>
            <a:prstGeom prst="rect">
              <a:avLst/>
            </a:prstGeom>
          </p:spPr>
        </p:pic>
      </p:grpSp>
      <p:sp>
        <p:nvSpPr>
          <p:cNvPr id="182" name="Top Accent"/>
          <p:cNvSpPr/>
          <p:nvPr/>
        </p:nvSpPr>
        <p:spPr>
          <a:xfrm>
            <a:off x="6141719" y="1537440"/>
            <a:ext cx="2806731" cy="411480"/>
          </a:xfrm>
          <a:prstGeom prst="roundRect">
            <a:avLst>
              <a:gd name="adj" fmla="val 33704"/>
            </a:avLst>
          </a:prstGeom>
          <a:solidFill>
            <a:srgbClr val="FFD700"/>
          </a:solidFill>
          <a:ln>
            <a:noFill/>
          </a:ln>
        </p:spPr>
        <p:txBody>
          <a:bodyPr/>
          <a:lstStyle/>
          <a:p>
            <a:endParaRPr lang="en-US"/>
          </a:p>
        </p:txBody>
      </p:sp>
      <p:grpSp>
        <p:nvGrpSpPr>
          <p:cNvPr id="168" name="Benefit Tile 1-3"/>
          <p:cNvGrpSpPr/>
          <p:nvPr/>
        </p:nvGrpSpPr>
        <p:grpSpPr>
          <a:xfrm>
            <a:off x="6141719" y="1601448"/>
            <a:ext cx="2806731" cy="1540982"/>
            <a:chOff x="6141719" y="1601448"/>
            <a:chExt cx="2806731" cy="1540982"/>
          </a:xfrm>
        </p:grpSpPr>
        <p:sp>
          <p:nvSpPr>
            <p:cNvPr id="199" name="Benefit Tile 1-3"/>
            <p:cNvSpPr/>
            <p:nvPr/>
          </p:nvSpPr>
          <p:spPr>
            <a:xfrm>
              <a:off x="6141719" y="1601448"/>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lang="en-US" sz="1800" b="1" dirty="0">
                <a:latin typeface="Poppins"/>
                <a:ea typeface="Roboto" panose="02000000000000000000" pitchFamily="2" charset="0"/>
                <a:cs typeface="Calibri" panose="020F0502020204030204" pitchFamily="34" charset="0"/>
              </a:endParaRPr>
            </a:p>
          </p:txBody>
        </p:sp>
        <p:pic>
          <p:nvPicPr>
            <p:cNvPr id="198" name="Benefit Tile 1-3 text"/>
            <p:cNvPicPr>
              <a:picLocks noChangeAspect="1"/>
            </p:cNvPicPr>
            <p:nvPr/>
          </p:nvPicPr>
          <p:blipFill>
            <a:blip r:embed="rId7"/>
            <a:stretch>
              <a:fillRect/>
            </a:stretch>
          </p:blipFill>
          <p:spPr>
            <a:xfrm>
              <a:off x="6477609" y="1715414"/>
              <a:ext cx="2132380" cy="212140"/>
            </a:xfrm>
            <a:prstGeom prst="rect">
              <a:avLst/>
            </a:prstGeom>
          </p:spPr>
        </p:pic>
      </p:grpSp>
      <p:sp>
        <p:nvSpPr>
          <p:cNvPr id="183" name="Top Accent"/>
          <p:cNvSpPr/>
          <p:nvPr/>
        </p:nvSpPr>
        <p:spPr>
          <a:xfrm>
            <a:off x="9039891" y="1537440"/>
            <a:ext cx="2806731" cy="411480"/>
          </a:xfrm>
          <a:prstGeom prst="roundRect">
            <a:avLst>
              <a:gd name="adj" fmla="val 33704"/>
            </a:avLst>
          </a:prstGeom>
          <a:solidFill>
            <a:srgbClr val="FFD700"/>
          </a:solidFill>
          <a:ln>
            <a:noFill/>
          </a:ln>
        </p:spPr>
        <p:txBody>
          <a:bodyPr/>
          <a:lstStyle/>
          <a:p>
            <a:endParaRPr lang="en-US"/>
          </a:p>
        </p:txBody>
      </p:sp>
      <p:grpSp>
        <p:nvGrpSpPr>
          <p:cNvPr id="169" name="Benefit Tile 1-4"/>
          <p:cNvGrpSpPr/>
          <p:nvPr/>
        </p:nvGrpSpPr>
        <p:grpSpPr>
          <a:xfrm>
            <a:off x="9039891" y="1601448"/>
            <a:ext cx="2806731" cy="1540982"/>
            <a:chOff x="9039891" y="1601448"/>
            <a:chExt cx="2806731" cy="1540982"/>
          </a:xfrm>
        </p:grpSpPr>
        <p:sp>
          <p:nvSpPr>
            <p:cNvPr id="201" name="Benefit Tile 1-4"/>
            <p:cNvSpPr/>
            <p:nvPr/>
          </p:nvSpPr>
          <p:spPr>
            <a:xfrm>
              <a:off x="9039891" y="1601448"/>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ctr">
              <a:noAutofit/>
            </a:bodyPr>
            <a:lstStyle/>
            <a:p>
              <a:pPr marL="0" marR="0" lvl="0" indent="0" algn="ctr" defTabSz="914400" rtl="0" eaLnBrk="1" fontAlgn="auto" latinLnBrk="0" hangingPunct="1">
                <a:lnSpc>
                  <a:spcPct val="100000"/>
                </a:lnSpc>
                <a:spcBef>
                  <a:spcPts val="0"/>
                </a:spcBef>
                <a:spcAft>
                  <a:spcPts val="0"/>
                </a:spcAft>
                <a:buClr>
                  <a:srgbClr val="00274C"/>
                </a:buClr>
                <a:buSzTx/>
                <a:buFont typeface="Arial"/>
                <a:buNone/>
                <a:tabLst/>
                <a:defRPr/>
              </a:pPr>
              <a:endParaRPr lang="en-US" sz="2000" b="1" dirty="0">
                <a:solidFill>
                  <a:srgbClr val="00274C"/>
                </a:solidFill>
                <a:latin typeface="Poppins"/>
                <a:ea typeface="Roboto" panose="02000000000000000000" pitchFamily="2"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00274C"/>
                </a:buClr>
                <a:buSzTx/>
                <a:buFont typeface="Arial"/>
                <a:buNone/>
                <a:tabLst/>
                <a:defRPr/>
              </a:pPr>
              <a:endParaRPr lang="en-US" sz="800" b="1" i="1" dirty="0">
                <a:latin typeface="Poppins"/>
                <a:ea typeface="Roboto Light" panose="02000000000000000000" pitchFamily="2" charset="0"/>
                <a:cs typeface="Calibri" panose="020F0502020204030204" pitchFamily="34" charset="0"/>
              </a:endParaRPr>
            </a:p>
          </p:txBody>
        </p:sp>
        <p:pic>
          <p:nvPicPr>
            <p:cNvPr id="200" name="Benefit Tile 1-4 text"/>
            <p:cNvPicPr>
              <a:picLocks noChangeAspect="1"/>
            </p:cNvPicPr>
            <p:nvPr/>
          </p:nvPicPr>
          <p:blipFill>
            <a:blip r:embed="rId8"/>
            <a:stretch>
              <a:fillRect/>
            </a:stretch>
          </p:blipFill>
          <p:spPr>
            <a:xfrm>
              <a:off x="9293961" y="1890979"/>
              <a:ext cx="2282342" cy="1016812"/>
            </a:xfrm>
            <a:prstGeom prst="rect">
              <a:avLst/>
            </a:prstGeom>
          </p:spPr>
        </p:pic>
      </p:grpSp>
      <p:sp>
        <p:nvSpPr>
          <p:cNvPr id="184" name="Top Accent"/>
          <p:cNvSpPr/>
          <p:nvPr/>
        </p:nvSpPr>
        <p:spPr>
          <a:xfrm>
            <a:off x="345375" y="3169863"/>
            <a:ext cx="2806731" cy="411480"/>
          </a:xfrm>
          <a:prstGeom prst="roundRect">
            <a:avLst>
              <a:gd name="adj" fmla="val 33704"/>
            </a:avLst>
          </a:prstGeom>
          <a:solidFill>
            <a:srgbClr val="FFD700"/>
          </a:solidFill>
          <a:ln>
            <a:noFill/>
          </a:ln>
        </p:spPr>
        <p:txBody>
          <a:bodyPr/>
          <a:lstStyle/>
          <a:p>
            <a:endParaRPr lang="en-US"/>
          </a:p>
        </p:txBody>
      </p:sp>
      <p:grpSp>
        <p:nvGrpSpPr>
          <p:cNvPr id="170" name="Benefit Tile 2-1"/>
          <p:cNvGrpSpPr/>
          <p:nvPr/>
        </p:nvGrpSpPr>
        <p:grpSpPr>
          <a:xfrm>
            <a:off x="345375" y="3233871"/>
            <a:ext cx="2806731" cy="1540982"/>
            <a:chOff x="345375" y="3233871"/>
            <a:chExt cx="2806731" cy="1540982"/>
          </a:xfrm>
        </p:grpSpPr>
        <p:sp>
          <p:nvSpPr>
            <p:cNvPr id="203" name="Benefit Tile 2-1"/>
            <p:cNvSpPr/>
            <p:nvPr/>
          </p:nvSpPr>
          <p:spPr>
            <a:xfrm>
              <a:off x="345375" y="3233871"/>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a:p>
            <a:p>
              <a:pPr algn="ctr"/>
              <a:endParaRPr/>
            </a:p>
            <a:p>
              <a:pPr marL="0" marR="0" lvl="0" indent="0" algn="l" defTabSz="914400" rtl="0" eaLnBrk="1" fontAlgn="auto" latinLnBrk="0" hangingPunct="1">
                <a:lnSpc>
                  <a:spcPct val="100000"/>
                </a:lnSpc>
                <a:spcBef>
                  <a:spcPts val="0"/>
                </a:spcBef>
                <a:spcAft>
                  <a:spcPts val="0"/>
                </a:spcAft>
                <a:buClr>
                  <a:srgbClr val="00274C"/>
                </a:buClr>
                <a:buSzTx/>
                <a:buFont typeface="Arial"/>
                <a:buNone/>
                <a:tabLst/>
                <a:defRPr/>
              </a:pPr>
              <a:endParaRPr lang="en-US" sz="800" dirty="0">
                <a:latin typeface="Poppins"/>
                <a:cs typeface="Calibri" panose="020F0502020204030204" pitchFamily="34" charset="0"/>
              </a:endParaRPr>
            </a:p>
            <a:p>
              <a:endParaRPr lang="en-US" sz="1350" dirty="0">
                <a:latin typeface="Poppins"/>
                <a:ea typeface="Roboto" panose="02000000000000000000" pitchFamily="2" charset="0"/>
                <a:cs typeface="Calibri" panose="020F0502020204030204" pitchFamily="34" charset="0"/>
              </a:endParaRPr>
            </a:p>
          </p:txBody>
        </p:sp>
        <p:pic>
          <p:nvPicPr>
            <p:cNvPr id="202" name="Benefit Tile 2-1 text"/>
            <p:cNvPicPr>
              <a:picLocks noChangeAspect="1"/>
            </p:cNvPicPr>
            <p:nvPr/>
          </p:nvPicPr>
          <p:blipFill>
            <a:blip r:embed="rId9"/>
            <a:stretch>
              <a:fillRect/>
            </a:stretch>
          </p:blipFill>
          <p:spPr>
            <a:xfrm>
              <a:off x="658368" y="3357676"/>
              <a:ext cx="2172614" cy="610819"/>
            </a:xfrm>
            <a:prstGeom prst="rect">
              <a:avLst/>
            </a:prstGeom>
          </p:spPr>
        </p:pic>
      </p:grpSp>
      <p:sp>
        <p:nvSpPr>
          <p:cNvPr id="185" name="Top Accent"/>
          <p:cNvSpPr/>
          <p:nvPr/>
        </p:nvSpPr>
        <p:spPr>
          <a:xfrm>
            <a:off x="3243546" y="3169863"/>
            <a:ext cx="2806731" cy="411480"/>
          </a:xfrm>
          <a:prstGeom prst="roundRect">
            <a:avLst>
              <a:gd name="adj" fmla="val 33704"/>
            </a:avLst>
          </a:prstGeom>
          <a:solidFill>
            <a:srgbClr val="FFD700"/>
          </a:solidFill>
          <a:ln>
            <a:noFill/>
          </a:ln>
        </p:spPr>
        <p:txBody>
          <a:bodyPr/>
          <a:lstStyle/>
          <a:p>
            <a:endParaRPr lang="en-US"/>
          </a:p>
        </p:txBody>
      </p:sp>
      <p:grpSp>
        <p:nvGrpSpPr>
          <p:cNvPr id="171" name="Benefit Tile 2-2"/>
          <p:cNvGrpSpPr/>
          <p:nvPr/>
        </p:nvGrpSpPr>
        <p:grpSpPr>
          <a:xfrm>
            <a:off x="3243546" y="3233871"/>
            <a:ext cx="2806731" cy="1540982"/>
            <a:chOff x="3243546" y="3233871"/>
            <a:chExt cx="2806731" cy="1540982"/>
          </a:xfrm>
        </p:grpSpPr>
        <p:sp>
          <p:nvSpPr>
            <p:cNvPr id="205" name="Benefit Tile 2-2"/>
            <p:cNvSpPr/>
            <p:nvPr/>
          </p:nvSpPr>
          <p:spPr>
            <a:xfrm>
              <a:off x="3243546" y="3233871"/>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a:p>
            <a:p>
              <a:pPr algn="ctr"/>
              <a:endParaRPr/>
            </a:p>
            <a:p>
              <a:pPr algn="ctr"/>
              <a:endParaRPr/>
            </a:p>
          </p:txBody>
        </p:sp>
        <p:pic>
          <p:nvPicPr>
            <p:cNvPr id="204" name="Benefit Tile 2-2 text"/>
            <p:cNvPicPr>
              <a:picLocks noChangeAspect="1"/>
            </p:cNvPicPr>
            <p:nvPr/>
          </p:nvPicPr>
          <p:blipFill>
            <a:blip r:embed="rId10"/>
            <a:stretch>
              <a:fillRect/>
            </a:stretch>
          </p:blipFill>
          <p:spPr>
            <a:xfrm>
              <a:off x="3610051" y="3343046"/>
              <a:ext cx="2077516" cy="1254556"/>
            </a:xfrm>
            <a:prstGeom prst="rect">
              <a:avLst/>
            </a:prstGeom>
          </p:spPr>
        </p:pic>
      </p:grpSp>
      <p:sp>
        <p:nvSpPr>
          <p:cNvPr id="186" name="Top Accent"/>
          <p:cNvSpPr/>
          <p:nvPr/>
        </p:nvSpPr>
        <p:spPr>
          <a:xfrm>
            <a:off x="6141719" y="3169863"/>
            <a:ext cx="2806731" cy="411480"/>
          </a:xfrm>
          <a:prstGeom prst="roundRect">
            <a:avLst>
              <a:gd name="adj" fmla="val 33704"/>
            </a:avLst>
          </a:prstGeom>
          <a:solidFill>
            <a:srgbClr val="FFD700"/>
          </a:solidFill>
          <a:ln>
            <a:noFill/>
          </a:ln>
        </p:spPr>
        <p:txBody>
          <a:bodyPr/>
          <a:lstStyle/>
          <a:p>
            <a:endParaRPr lang="en-US"/>
          </a:p>
        </p:txBody>
      </p:sp>
      <p:grpSp>
        <p:nvGrpSpPr>
          <p:cNvPr id="172" name="Benefit Tile 2-3"/>
          <p:cNvGrpSpPr/>
          <p:nvPr/>
        </p:nvGrpSpPr>
        <p:grpSpPr>
          <a:xfrm>
            <a:off x="6141719" y="3233871"/>
            <a:ext cx="2806731" cy="1540982"/>
            <a:chOff x="6141719" y="3233871"/>
            <a:chExt cx="2806731" cy="1540982"/>
          </a:xfrm>
        </p:grpSpPr>
        <p:sp>
          <p:nvSpPr>
            <p:cNvPr id="207" name="Benefit Tile 2-3"/>
            <p:cNvSpPr/>
            <p:nvPr/>
          </p:nvSpPr>
          <p:spPr>
            <a:xfrm>
              <a:off x="6141719" y="3233871"/>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
                  <a:srgbClr val="00274C"/>
                </a:buClr>
                <a:buSzTx/>
                <a:buFont typeface="Arial"/>
                <a:buNone/>
                <a:tabLst/>
                <a:defRPr/>
              </a:pPr>
              <a:endParaRPr lang="en-US" sz="500" b="1" dirty="0">
                <a:latin typeface="Poppins"/>
                <a:ea typeface="Roboto" panose="02000000000000000000" pitchFamily="2"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00274C"/>
                </a:buClr>
                <a:buSzTx/>
                <a:buFont typeface="Arial"/>
                <a:buNone/>
                <a:tabLst/>
                <a:defRPr/>
              </a:pPr>
              <a:endParaRPr lang="en-US" sz="500" b="1" dirty="0">
                <a:latin typeface="Poppins"/>
                <a:ea typeface="Roboto" panose="02000000000000000000" pitchFamily="2" charset="0"/>
                <a:cs typeface="Calibri" panose="020F0502020204030204" pitchFamily="34" charset="0"/>
              </a:endParaRPr>
            </a:p>
          </p:txBody>
        </p:sp>
        <p:pic>
          <p:nvPicPr>
            <p:cNvPr id="206" name="Benefit Tile 2-3 text"/>
            <p:cNvPicPr>
              <a:picLocks noChangeAspect="1"/>
            </p:cNvPicPr>
            <p:nvPr/>
          </p:nvPicPr>
          <p:blipFill>
            <a:blip r:embed="rId11"/>
            <a:stretch>
              <a:fillRect/>
            </a:stretch>
          </p:blipFill>
          <p:spPr>
            <a:xfrm>
              <a:off x="6433718" y="3430828"/>
              <a:ext cx="2220163" cy="230428"/>
            </a:xfrm>
            <a:prstGeom prst="rect">
              <a:avLst/>
            </a:prstGeom>
          </p:spPr>
        </p:pic>
      </p:grpSp>
      <p:sp>
        <p:nvSpPr>
          <p:cNvPr id="187" name="Top Accent"/>
          <p:cNvSpPr/>
          <p:nvPr/>
        </p:nvSpPr>
        <p:spPr>
          <a:xfrm>
            <a:off x="9039891" y="3169863"/>
            <a:ext cx="2806731" cy="411480"/>
          </a:xfrm>
          <a:prstGeom prst="roundRect">
            <a:avLst>
              <a:gd name="adj" fmla="val 33704"/>
            </a:avLst>
          </a:prstGeom>
          <a:solidFill>
            <a:srgbClr val="FFD700"/>
          </a:solidFill>
          <a:ln>
            <a:noFill/>
          </a:ln>
        </p:spPr>
        <p:txBody>
          <a:bodyPr/>
          <a:lstStyle/>
          <a:p>
            <a:endParaRPr lang="en-US"/>
          </a:p>
        </p:txBody>
      </p:sp>
      <p:grpSp>
        <p:nvGrpSpPr>
          <p:cNvPr id="173" name="Benefit Tile 2-4"/>
          <p:cNvGrpSpPr/>
          <p:nvPr/>
        </p:nvGrpSpPr>
        <p:grpSpPr>
          <a:xfrm>
            <a:off x="9039891" y="3233871"/>
            <a:ext cx="2806731" cy="1540982"/>
            <a:chOff x="9039891" y="3233871"/>
            <a:chExt cx="2806731" cy="1540982"/>
          </a:xfrm>
        </p:grpSpPr>
        <p:sp>
          <p:nvSpPr>
            <p:cNvPr id="209" name="Benefit Tile 2-4"/>
            <p:cNvSpPr/>
            <p:nvPr/>
          </p:nvSpPr>
          <p:spPr>
            <a:xfrm>
              <a:off x="9039891" y="3233871"/>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
                  <a:srgbClr val="00274C"/>
                </a:buClr>
                <a:buSzTx/>
                <a:buFont typeface="Arial"/>
                <a:buNone/>
                <a:tabLst/>
                <a:defRPr/>
              </a:pPr>
              <a:endParaRPr lang="en-US" sz="500" b="1" dirty="0">
                <a:latin typeface="Poppins"/>
                <a:ea typeface="Roboto" panose="02000000000000000000" pitchFamily="2"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srgbClr val="00274C"/>
                </a:buClr>
                <a:buSzTx/>
                <a:buFont typeface="Arial"/>
                <a:buNone/>
                <a:tabLst/>
                <a:defRPr/>
              </a:pPr>
              <a:endParaRPr lang="en-US" sz="500" b="1" dirty="0">
                <a:latin typeface="Poppins"/>
                <a:ea typeface="Roboto" panose="02000000000000000000" pitchFamily="2" charset="0"/>
                <a:cs typeface="Calibri" panose="020F0502020204030204" pitchFamily="34" charset="0"/>
              </a:endParaRPr>
            </a:p>
          </p:txBody>
        </p:sp>
        <p:pic>
          <p:nvPicPr>
            <p:cNvPr id="208" name="Benefit Tile 2-4 text"/>
            <p:cNvPicPr>
              <a:picLocks noChangeAspect="1"/>
            </p:cNvPicPr>
            <p:nvPr/>
          </p:nvPicPr>
          <p:blipFill>
            <a:blip r:embed="rId12"/>
            <a:stretch>
              <a:fillRect/>
            </a:stretch>
          </p:blipFill>
          <p:spPr>
            <a:xfrm>
              <a:off x="9480499" y="3438144"/>
              <a:ext cx="1920240" cy="160934"/>
            </a:xfrm>
            <a:prstGeom prst="rect">
              <a:avLst/>
            </a:prstGeom>
          </p:spPr>
        </p:pic>
      </p:grpSp>
      <p:sp>
        <p:nvSpPr>
          <p:cNvPr id="188" name="Top Accent"/>
          <p:cNvSpPr/>
          <p:nvPr/>
        </p:nvSpPr>
        <p:spPr>
          <a:xfrm>
            <a:off x="345375" y="4802285"/>
            <a:ext cx="2806731" cy="411480"/>
          </a:xfrm>
          <a:prstGeom prst="roundRect">
            <a:avLst>
              <a:gd name="adj" fmla="val 33704"/>
            </a:avLst>
          </a:prstGeom>
          <a:solidFill>
            <a:srgbClr val="FFD700"/>
          </a:solidFill>
          <a:ln>
            <a:noFill/>
          </a:ln>
        </p:spPr>
        <p:txBody>
          <a:bodyPr/>
          <a:lstStyle/>
          <a:p>
            <a:endParaRPr lang="en-US"/>
          </a:p>
        </p:txBody>
      </p:sp>
      <p:grpSp>
        <p:nvGrpSpPr>
          <p:cNvPr id="174" name="Benefit Tile 3-1"/>
          <p:cNvGrpSpPr/>
          <p:nvPr/>
        </p:nvGrpSpPr>
        <p:grpSpPr>
          <a:xfrm>
            <a:off x="345375" y="4866293"/>
            <a:ext cx="2806731" cy="1540982"/>
            <a:chOff x="345375" y="4866293"/>
            <a:chExt cx="2806731" cy="1540982"/>
          </a:xfrm>
        </p:grpSpPr>
        <p:sp>
          <p:nvSpPr>
            <p:cNvPr id="211" name="Benefit Tile 3-1"/>
            <p:cNvSpPr/>
            <p:nvPr/>
          </p:nvSpPr>
          <p:spPr>
            <a:xfrm>
              <a:off x="345375" y="4866293"/>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a:p>
            <a:p>
              <a:pPr algn="ctr"/>
              <a:endParaRPr/>
            </a:p>
            <a:p>
              <a:pPr algn="ctr"/>
              <a:endParaRPr/>
            </a:p>
          </p:txBody>
        </p:sp>
        <p:pic>
          <p:nvPicPr>
            <p:cNvPr id="210" name="Benefit Tile 3-1 text"/>
            <p:cNvPicPr>
              <a:picLocks noChangeAspect="1"/>
            </p:cNvPicPr>
            <p:nvPr/>
          </p:nvPicPr>
          <p:blipFill>
            <a:blip r:embed="rId13"/>
            <a:stretch>
              <a:fillRect/>
            </a:stretch>
          </p:blipFill>
          <p:spPr>
            <a:xfrm>
              <a:off x="749808" y="4974336"/>
              <a:ext cx="1986076" cy="596188"/>
            </a:xfrm>
            <a:prstGeom prst="rect">
              <a:avLst/>
            </a:prstGeom>
          </p:spPr>
        </p:pic>
      </p:grpSp>
      <p:sp>
        <p:nvSpPr>
          <p:cNvPr id="189" name="Top Accent"/>
          <p:cNvSpPr/>
          <p:nvPr/>
        </p:nvSpPr>
        <p:spPr>
          <a:xfrm>
            <a:off x="3243546" y="4802285"/>
            <a:ext cx="2806731" cy="411480"/>
          </a:xfrm>
          <a:prstGeom prst="roundRect">
            <a:avLst>
              <a:gd name="adj" fmla="val 33704"/>
            </a:avLst>
          </a:prstGeom>
          <a:solidFill>
            <a:srgbClr val="FFD700"/>
          </a:solidFill>
          <a:ln>
            <a:noFill/>
          </a:ln>
        </p:spPr>
        <p:txBody>
          <a:bodyPr/>
          <a:lstStyle/>
          <a:p>
            <a:endParaRPr lang="en-US"/>
          </a:p>
        </p:txBody>
      </p:sp>
      <p:grpSp>
        <p:nvGrpSpPr>
          <p:cNvPr id="175" name="Benefit Tile 3-2"/>
          <p:cNvGrpSpPr/>
          <p:nvPr/>
        </p:nvGrpSpPr>
        <p:grpSpPr>
          <a:xfrm>
            <a:off x="3243546" y="4866293"/>
            <a:ext cx="2806731" cy="1540982"/>
            <a:chOff x="3243546" y="4866293"/>
            <a:chExt cx="2806731" cy="1540982"/>
          </a:xfrm>
        </p:grpSpPr>
        <p:sp>
          <p:nvSpPr>
            <p:cNvPr id="213" name="Benefit Tile 3-2"/>
            <p:cNvSpPr/>
            <p:nvPr/>
          </p:nvSpPr>
          <p:spPr>
            <a:xfrm>
              <a:off x="3243546" y="4866293"/>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a:p>
          </p:txBody>
        </p:sp>
        <p:pic>
          <p:nvPicPr>
            <p:cNvPr id="212" name="Benefit Tile 3-2 text"/>
            <p:cNvPicPr>
              <a:picLocks noChangeAspect="1"/>
            </p:cNvPicPr>
            <p:nvPr/>
          </p:nvPicPr>
          <p:blipFill>
            <a:blip r:embed="rId14"/>
            <a:stretch>
              <a:fillRect/>
            </a:stretch>
          </p:blipFill>
          <p:spPr>
            <a:xfrm>
              <a:off x="3493008" y="4974336"/>
              <a:ext cx="2307945" cy="424281"/>
            </a:xfrm>
            <a:prstGeom prst="rect">
              <a:avLst/>
            </a:prstGeom>
          </p:spPr>
        </p:pic>
      </p:grpSp>
      <p:sp>
        <p:nvSpPr>
          <p:cNvPr id="190" name="Top Accent"/>
          <p:cNvSpPr/>
          <p:nvPr/>
        </p:nvSpPr>
        <p:spPr>
          <a:xfrm>
            <a:off x="6141719" y="4802285"/>
            <a:ext cx="2806731" cy="411480"/>
          </a:xfrm>
          <a:prstGeom prst="roundRect">
            <a:avLst>
              <a:gd name="adj" fmla="val 33704"/>
            </a:avLst>
          </a:prstGeom>
          <a:solidFill>
            <a:srgbClr val="FFD700"/>
          </a:solidFill>
          <a:ln>
            <a:noFill/>
          </a:ln>
        </p:spPr>
        <p:txBody>
          <a:bodyPr/>
          <a:lstStyle/>
          <a:p>
            <a:endParaRPr lang="en-US"/>
          </a:p>
        </p:txBody>
      </p:sp>
      <p:grpSp>
        <p:nvGrpSpPr>
          <p:cNvPr id="176" name="Benefit Tile 3-3"/>
          <p:cNvGrpSpPr/>
          <p:nvPr/>
        </p:nvGrpSpPr>
        <p:grpSpPr>
          <a:xfrm>
            <a:off x="6141719" y="4866293"/>
            <a:ext cx="2806731" cy="1540982"/>
            <a:chOff x="6141719" y="4866293"/>
            <a:chExt cx="2806731" cy="1540982"/>
          </a:xfrm>
        </p:grpSpPr>
        <p:sp>
          <p:nvSpPr>
            <p:cNvPr id="215" name="Benefit Tile 3-3"/>
            <p:cNvSpPr/>
            <p:nvPr/>
          </p:nvSpPr>
          <p:spPr>
            <a:xfrm>
              <a:off x="6141719" y="4866293"/>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lang="en-US" sz="1100" b="1" dirty="0">
                <a:latin typeface="Poppins"/>
                <a:ea typeface="Roboto" panose="02000000000000000000" pitchFamily="2" charset="0"/>
                <a:cs typeface="Calibri" panose="020F0502020204030204" pitchFamily="34" charset="0"/>
              </a:endParaRPr>
            </a:p>
            <a:p>
              <a:pPr algn="ctr"/>
              <a:endParaRPr lang="en-US" sz="1100" b="1" dirty="0">
                <a:latin typeface="Poppins"/>
                <a:ea typeface="Roboto" panose="02000000000000000000" pitchFamily="2" charset="0"/>
                <a:cs typeface="Calibri" panose="020F0502020204030204" pitchFamily="34" charset="0"/>
              </a:endParaRPr>
            </a:p>
          </p:txBody>
        </p:sp>
        <p:pic>
          <p:nvPicPr>
            <p:cNvPr id="214" name="Benefit Tile 3-3 text"/>
            <p:cNvPicPr>
              <a:picLocks noChangeAspect="1"/>
            </p:cNvPicPr>
            <p:nvPr/>
          </p:nvPicPr>
          <p:blipFill>
            <a:blip r:embed="rId15"/>
            <a:stretch>
              <a:fillRect/>
            </a:stretch>
          </p:blipFill>
          <p:spPr>
            <a:xfrm>
              <a:off x="6364224" y="5135270"/>
              <a:ext cx="2362809" cy="160934"/>
            </a:xfrm>
            <a:prstGeom prst="rect">
              <a:avLst/>
            </a:prstGeom>
          </p:spPr>
        </p:pic>
      </p:grpSp>
      <p:sp>
        <p:nvSpPr>
          <p:cNvPr id="191" name="Top Accent"/>
          <p:cNvSpPr/>
          <p:nvPr/>
        </p:nvSpPr>
        <p:spPr>
          <a:xfrm>
            <a:off x="9039891" y="4802285"/>
            <a:ext cx="2806731" cy="411480"/>
          </a:xfrm>
          <a:prstGeom prst="roundRect">
            <a:avLst>
              <a:gd name="adj" fmla="val 33704"/>
            </a:avLst>
          </a:prstGeom>
          <a:solidFill>
            <a:srgbClr val="FFD700"/>
          </a:solidFill>
          <a:ln>
            <a:noFill/>
          </a:ln>
        </p:spPr>
        <p:txBody>
          <a:bodyPr/>
          <a:lstStyle/>
          <a:p>
            <a:endParaRPr lang="en-US"/>
          </a:p>
        </p:txBody>
      </p:sp>
      <p:grpSp>
        <p:nvGrpSpPr>
          <p:cNvPr id="177" name="Benefit Tile 3-4"/>
          <p:cNvGrpSpPr/>
          <p:nvPr/>
        </p:nvGrpSpPr>
        <p:grpSpPr>
          <a:xfrm>
            <a:off x="9039891" y="4866293"/>
            <a:ext cx="2806731" cy="1540982"/>
            <a:chOff x="9039891" y="4866293"/>
            <a:chExt cx="2806731" cy="1540982"/>
          </a:xfrm>
        </p:grpSpPr>
        <p:sp>
          <p:nvSpPr>
            <p:cNvPr id="217" name="Benefit Tile 3-4"/>
            <p:cNvSpPr/>
            <p:nvPr/>
          </p:nvSpPr>
          <p:spPr>
            <a:xfrm>
              <a:off x="9039891" y="4866293"/>
              <a:ext cx="2806731" cy="1540982"/>
            </a:xfrm>
            <a:prstGeom prst="roundRect">
              <a:avLst>
                <a:gd name="adj" fmla="val 9000"/>
              </a:avLst>
            </a:prstGeom>
            <a:solidFill>
              <a:srgbClr val="E6EFFA"/>
            </a:solidFill>
            <a:ln>
              <a:noFill/>
            </a:ln>
            <a:effectLst>
              <a:outerShdw blurRad="190500" dist="63500" dir="5400000" algn="t" rotWithShape="0">
                <a:srgbClr val="00274C">
                  <a:alpha val="14000"/>
                </a:srgbClr>
              </a:outerShdw>
            </a:effectLst>
          </p:spPr>
          <p:txBody>
            <a:bodyPr wrap="square" lIns="91440" tIns="45720" rIns="91440" bIns="45720" rtlCol="0" anchor="t">
              <a:noAutofit/>
            </a:bodyPr>
            <a:lstStyle/>
            <a:p>
              <a:pPr algn="ctr"/>
              <a:endParaRPr lang="en-US" sz="1100" b="1" dirty="0">
                <a:latin typeface="Poppins"/>
                <a:ea typeface="Roboto" panose="02000000000000000000" pitchFamily="2" charset="0"/>
                <a:cs typeface="Calibri" panose="020F0502020204030204" pitchFamily="34" charset="0"/>
              </a:endParaRPr>
            </a:p>
            <a:p>
              <a:pPr algn="ctr"/>
              <a:endParaRPr lang="en-US" sz="1100" b="1" dirty="0">
                <a:latin typeface="Poppins"/>
                <a:ea typeface="Roboto" panose="02000000000000000000" pitchFamily="2" charset="0"/>
                <a:cs typeface="Calibri" panose="020F0502020204030204" pitchFamily="34" charset="0"/>
              </a:endParaRPr>
            </a:p>
          </p:txBody>
        </p:sp>
        <p:pic>
          <p:nvPicPr>
            <p:cNvPr id="216" name="Benefit Tile 3-4 text"/>
            <p:cNvPicPr>
              <a:picLocks noChangeAspect="1"/>
            </p:cNvPicPr>
            <p:nvPr/>
          </p:nvPicPr>
          <p:blipFill>
            <a:blip r:embed="rId16"/>
            <a:stretch>
              <a:fillRect/>
            </a:stretch>
          </p:blipFill>
          <p:spPr>
            <a:xfrm>
              <a:off x="9392716" y="5142585"/>
              <a:ext cx="2103120" cy="230428"/>
            </a:xfrm>
            <a:prstGeom prst="rect">
              <a:avLst/>
            </a:prstGeom>
          </p:spPr>
        </p:pic>
      </p:grpSp>
      <p:pic>
        <p:nvPicPr>
          <p:cNvPr id="7" name="Image" descr="Image">
            <a:extLst>
              <a:ext uri="{FF2B5EF4-FFF2-40B4-BE49-F238E27FC236}">
                <a16:creationId xmlns:a16="http://schemas.microsoft.com/office/drawing/2014/main" id="{0AF60922-86DB-C645-F858-F7E5FCAFE499}"/>
              </a:ext>
            </a:extLst>
          </p:cNvPr>
          <p:cNvPicPr>
            <a:picLocks noChangeAspect="1"/>
          </p:cNvPicPr>
          <p:nvPr/>
        </p:nvPicPr>
        <p:blipFill>
          <a:blip r:embed="rId17"/>
          <a:stretch>
            <a:fillRect/>
          </a:stretch>
        </p:blipFill>
        <p:spPr>
          <a:xfrm>
            <a:off x="3774394" y="2183849"/>
            <a:ext cx="1730990" cy="831243"/>
          </a:xfrm>
          <a:prstGeom prst="rect">
            <a:avLst/>
          </a:prstGeom>
          <a:noFill/>
          <a:ln w="76200">
            <a:noFill/>
            <a:miter lim="400000"/>
          </a:ln>
          <a:effectLst>
            <a:outerShdw blurRad="50800" dist="38100" dir="2700000" algn="tl" rotWithShape="0">
              <a:prstClr val="black">
                <a:alpha val="40000"/>
              </a:prstClr>
            </a:outerShdw>
          </a:effectLst>
        </p:spPr>
      </p:pic>
      <p:pic>
        <p:nvPicPr>
          <p:cNvPr id="8" name="Picture 7" descr="A purple logo with black background&#10;&#10;Description automatically generated">
            <a:extLst>
              <a:ext uri="{FF2B5EF4-FFF2-40B4-BE49-F238E27FC236}">
                <a16:creationId xmlns:a16="http://schemas.microsoft.com/office/drawing/2014/main" id="{D753C863-E9B0-9FC8-6856-D2B4A44C9D42}"/>
              </a:ext>
            </a:extLst>
          </p:cNvPr>
          <p:cNvPicPr>
            <a:picLocks noChangeAspect="1"/>
          </p:cNvPicPr>
          <p:nvPr/>
        </p:nvPicPr>
        <p:blipFill>
          <a:blip r:embed="rId18"/>
          <a:stretch>
            <a:fillRect/>
          </a:stretch>
        </p:blipFill>
        <p:spPr>
          <a:xfrm>
            <a:off x="1669227" y="1768307"/>
            <a:ext cx="494159" cy="307277"/>
          </a:xfrm>
          <a:prstGeom prst="rect">
            <a:avLst/>
          </a:prstGeom>
        </p:spPr>
      </p:pic>
      <p:pic>
        <p:nvPicPr>
          <p:cNvPr id="10" name="Picture 9" descr="A black and white text&#10;&#10;Description automatically generated">
            <a:extLst>
              <a:ext uri="{FF2B5EF4-FFF2-40B4-BE49-F238E27FC236}">
                <a16:creationId xmlns:a16="http://schemas.microsoft.com/office/drawing/2014/main" id="{430CF635-544C-5A07-80C2-078BAB367478}"/>
              </a:ext>
            </a:extLst>
          </p:cNvPr>
          <p:cNvPicPr>
            <a:picLocks noChangeAspect="1"/>
          </p:cNvPicPr>
          <p:nvPr/>
        </p:nvPicPr>
        <p:blipFill>
          <a:blip r:embed="rId19"/>
          <a:stretch>
            <a:fillRect/>
          </a:stretch>
        </p:blipFill>
        <p:spPr>
          <a:xfrm>
            <a:off x="2370606" y="1839477"/>
            <a:ext cx="778837" cy="195099"/>
          </a:xfrm>
          <a:prstGeom prst="rect">
            <a:avLst/>
          </a:prstGeom>
        </p:spPr>
      </p:pic>
      <p:pic>
        <p:nvPicPr>
          <p:cNvPr id="11" name="Picture 10" descr="A close up of a logo&#10;&#10;Description automatically generated">
            <a:extLst>
              <a:ext uri="{FF2B5EF4-FFF2-40B4-BE49-F238E27FC236}">
                <a16:creationId xmlns:a16="http://schemas.microsoft.com/office/drawing/2014/main" id="{1E854101-0DBB-CAC1-AA70-A7C9E3BD4337}"/>
              </a:ext>
            </a:extLst>
          </p:cNvPr>
          <p:cNvPicPr>
            <a:picLocks noChangeAspect="1"/>
          </p:cNvPicPr>
          <p:nvPr/>
        </p:nvPicPr>
        <p:blipFill>
          <a:blip r:embed="rId20"/>
          <a:stretch>
            <a:fillRect/>
          </a:stretch>
        </p:blipFill>
        <p:spPr>
          <a:xfrm>
            <a:off x="1669227" y="2160427"/>
            <a:ext cx="673160" cy="154843"/>
          </a:xfrm>
          <a:prstGeom prst="rect">
            <a:avLst/>
          </a:prstGeom>
        </p:spPr>
      </p:pic>
      <p:pic>
        <p:nvPicPr>
          <p:cNvPr id="12" name="Picture 11" descr="A close-up of a logo&#10;&#10;Description automatically generated">
            <a:extLst>
              <a:ext uri="{FF2B5EF4-FFF2-40B4-BE49-F238E27FC236}">
                <a16:creationId xmlns:a16="http://schemas.microsoft.com/office/drawing/2014/main" id="{48B822A8-DD50-B510-D44B-AE341165A20F}"/>
              </a:ext>
            </a:extLst>
          </p:cNvPr>
          <p:cNvPicPr>
            <a:picLocks noChangeAspect="1"/>
          </p:cNvPicPr>
          <p:nvPr/>
        </p:nvPicPr>
        <p:blipFill>
          <a:blip r:embed="rId21"/>
          <a:stretch>
            <a:fillRect/>
          </a:stretch>
        </p:blipFill>
        <p:spPr>
          <a:xfrm>
            <a:off x="2386701" y="2864196"/>
            <a:ext cx="643190" cy="182666"/>
          </a:xfrm>
          <a:prstGeom prst="rect">
            <a:avLst/>
          </a:prstGeom>
        </p:spPr>
      </p:pic>
      <p:pic>
        <p:nvPicPr>
          <p:cNvPr id="13" name="Picture 12" descr="A blue and black logo&#10;&#10;Description automatically generated">
            <a:extLst>
              <a:ext uri="{FF2B5EF4-FFF2-40B4-BE49-F238E27FC236}">
                <a16:creationId xmlns:a16="http://schemas.microsoft.com/office/drawing/2014/main" id="{E8EA0A77-CB97-73F8-4CE7-C355CF76493A}"/>
              </a:ext>
            </a:extLst>
          </p:cNvPr>
          <p:cNvPicPr>
            <a:picLocks noChangeAspect="1"/>
          </p:cNvPicPr>
          <p:nvPr/>
        </p:nvPicPr>
        <p:blipFill>
          <a:blip r:embed="rId22"/>
          <a:stretch>
            <a:fillRect/>
          </a:stretch>
        </p:blipFill>
        <p:spPr>
          <a:xfrm>
            <a:off x="1686732" y="2867542"/>
            <a:ext cx="625686" cy="114652"/>
          </a:xfrm>
          <a:prstGeom prst="rect">
            <a:avLst/>
          </a:prstGeom>
        </p:spPr>
      </p:pic>
      <p:pic>
        <p:nvPicPr>
          <p:cNvPr id="14" name="Picture 13" descr="A logo with a black background&#10;&#10;Description automatically generated">
            <a:extLst>
              <a:ext uri="{FF2B5EF4-FFF2-40B4-BE49-F238E27FC236}">
                <a16:creationId xmlns:a16="http://schemas.microsoft.com/office/drawing/2014/main" id="{7D53F4E4-2E1F-1821-C616-757AEF36DA6E}"/>
              </a:ext>
            </a:extLst>
          </p:cNvPr>
          <p:cNvPicPr>
            <a:picLocks noChangeAspect="1"/>
          </p:cNvPicPr>
          <p:nvPr/>
        </p:nvPicPr>
        <p:blipFill>
          <a:blip r:embed="rId23"/>
          <a:stretch>
            <a:fillRect/>
          </a:stretch>
        </p:blipFill>
        <p:spPr>
          <a:xfrm>
            <a:off x="2320447" y="2095747"/>
            <a:ext cx="643190" cy="284201"/>
          </a:xfrm>
          <a:prstGeom prst="rect">
            <a:avLst/>
          </a:prstGeom>
        </p:spPr>
      </p:pic>
      <p:pic>
        <p:nvPicPr>
          <p:cNvPr id="15" name="Picture 14" descr="A blue and black logo&#10;&#10;Description automatically generated">
            <a:extLst>
              <a:ext uri="{FF2B5EF4-FFF2-40B4-BE49-F238E27FC236}">
                <a16:creationId xmlns:a16="http://schemas.microsoft.com/office/drawing/2014/main" id="{8A9D563E-E3D2-6FD1-0F87-0E03D3194C05}"/>
              </a:ext>
            </a:extLst>
          </p:cNvPr>
          <p:cNvPicPr>
            <a:picLocks noChangeAspect="1"/>
          </p:cNvPicPr>
          <p:nvPr/>
        </p:nvPicPr>
        <p:blipFill>
          <a:blip r:embed="rId24"/>
          <a:stretch>
            <a:fillRect/>
          </a:stretch>
        </p:blipFill>
        <p:spPr>
          <a:xfrm>
            <a:off x="2379840" y="2502289"/>
            <a:ext cx="711414" cy="187102"/>
          </a:xfrm>
          <a:prstGeom prst="rect">
            <a:avLst/>
          </a:prstGeom>
        </p:spPr>
      </p:pic>
      <p:pic>
        <p:nvPicPr>
          <p:cNvPr id="16" name="Picture 15" descr="A blue and black logo&#10;&#10;Description automatically generated">
            <a:extLst>
              <a:ext uri="{FF2B5EF4-FFF2-40B4-BE49-F238E27FC236}">
                <a16:creationId xmlns:a16="http://schemas.microsoft.com/office/drawing/2014/main" id="{6755CB58-B0CB-9797-9557-7887B7DFDE2D}"/>
              </a:ext>
            </a:extLst>
          </p:cNvPr>
          <p:cNvPicPr>
            <a:picLocks noChangeAspect="1"/>
          </p:cNvPicPr>
          <p:nvPr/>
        </p:nvPicPr>
        <p:blipFill>
          <a:blip r:embed="rId25"/>
          <a:stretch>
            <a:fillRect/>
          </a:stretch>
        </p:blipFill>
        <p:spPr>
          <a:xfrm>
            <a:off x="1669227" y="2461842"/>
            <a:ext cx="643190" cy="267996"/>
          </a:xfrm>
          <a:prstGeom prst="rect">
            <a:avLst/>
          </a:prstGeom>
        </p:spPr>
      </p:pic>
      <p:pic>
        <p:nvPicPr>
          <p:cNvPr id="17" name="Picture 16" descr="A purple logo with black background&#10;&#10;Description automatically generated">
            <a:extLst>
              <a:ext uri="{FF2B5EF4-FFF2-40B4-BE49-F238E27FC236}">
                <a16:creationId xmlns:a16="http://schemas.microsoft.com/office/drawing/2014/main" id="{FE8D3594-4A85-E7E3-8D49-4EFBD293438D}"/>
              </a:ext>
            </a:extLst>
          </p:cNvPr>
          <p:cNvPicPr>
            <a:picLocks noChangeAspect="1"/>
          </p:cNvPicPr>
          <p:nvPr/>
        </p:nvPicPr>
        <p:blipFill>
          <a:blip r:embed="rId18"/>
          <a:stretch>
            <a:fillRect/>
          </a:stretch>
        </p:blipFill>
        <p:spPr>
          <a:xfrm>
            <a:off x="7131474" y="1952298"/>
            <a:ext cx="778837" cy="484295"/>
          </a:xfrm>
          <a:prstGeom prst="rect">
            <a:avLst/>
          </a:prstGeom>
        </p:spPr>
      </p:pic>
      <p:pic>
        <p:nvPicPr>
          <p:cNvPr id="18" name="Picture 17" descr="A close up of a logo&#10;&#10;Description automatically generated">
            <a:extLst>
              <a:ext uri="{FF2B5EF4-FFF2-40B4-BE49-F238E27FC236}">
                <a16:creationId xmlns:a16="http://schemas.microsoft.com/office/drawing/2014/main" id="{CD1CBB81-BC94-D9CC-23F8-88B2B06044C4}"/>
              </a:ext>
            </a:extLst>
          </p:cNvPr>
          <p:cNvPicPr>
            <a:picLocks noChangeAspect="1"/>
          </p:cNvPicPr>
          <p:nvPr/>
        </p:nvPicPr>
        <p:blipFill>
          <a:blip r:embed="rId20"/>
          <a:stretch>
            <a:fillRect/>
          </a:stretch>
        </p:blipFill>
        <p:spPr>
          <a:xfrm>
            <a:off x="6967360" y="2864196"/>
            <a:ext cx="1173260" cy="269878"/>
          </a:xfrm>
          <a:prstGeom prst="rect">
            <a:avLst/>
          </a:prstGeom>
        </p:spPr>
      </p:pic>
      <p:pic>
        <p:nvPicPr>
          <p:cNvPr id="19" name="Picture 18" descr="A close-up of a logo&#10;&#10;Description automatically generated">
            <a:extLst>
              <a:ext uri="{FF2B5EF4-FFF2-40B4-BE49-F238E27FC236}">
                <a16:creationId xmlns:a16="http://schemas.microsoft.com/office/drawing/2014/main" id="{BFFEA5C4-18F3-3D7A-1AA4-DFEE40194214}"/>
              </a:ext>
            </a:extLst>
          </p:cNvPr>
          <p:cNvPicPr>
            <a:picLocks noChangeAspect="1"/>
          </p:cNvPicPr>
          <p:nvPr/>
        </p:nvPicPr>
        <p:blipFill>
          <a:blip r:embed="rId21"/>
          <a:stretch>
            <a:fillRect/>
          </a:stretch>
        </p:blipFill>
        <p:spPr>
          <a:xfrm>
            <a:off x="7000601" y="2532228"/>
            <a:ext cx="1106778" cy="314325"/>
          </a:xfrm>
          <a:prstGeom prst="rect">
            <a:avLst/>
          </a:prstGeom>
        </p:spPr>
      </p:pic>
      <p:pic>
        <p:nvPicPr>
          <p:cNvPr id="21" name="Picture 20" descr="A person smiling at the camera&#10;&#10;Description automatically generated">
            <a:extLst>
              <a:ext uri="{FF2B5EF4-FFF2-40B4-BE49-F238E27FC236}">
                <a16:creationId xmlns:a16="http://schemas.microsoft.com/office/drawing/2014/main" id="{BB736220-219B-8E12-4019-1A790A54780B}"/>
              </a:ext>
            </a:extLst>
          </p:cNvPr>
          <p:cNvPicPr>
            <a:picLocks noChangeAspect="1"/>
          </p:cNvPicPr>
          <p:nvPr/>
        </p:nvPicPr>
        <p:blipFill>
          <a:blip r:embed="rId26"/>
          <a:stretch>
            <a:fillRect/>
          </a:stretch>
        </p:blipFill>
        <p:spPr>
          <a:xfrm>
            <a:off x="1797520" y="4179137"/>
            <a:ext cx="545691" cy="547572"/>
          </a:xfrm>
          <a:prstGeom prst="rect">
            <a:avLst/>
          </a:prstGeom>
        </p:spPr>
      </p:pic>
      <p:pic>
        <p:nvPicPr>
          <p:cNvPr id="23" name="Picture 22" descr="A person with dreadlocks smiling&#10;&#10;Description automatically generated">
            <a:extLst>
              <a:ext uri="{FF2B5EF4-FFF2-40B4-BE49-F238E27FC236}">
                <a16:creationId xmlns:a16="http://schemas.microsoft.com/office/drawing/2014/main" id="{65EEE1E0-ACC8-20AB-A6B7-BBDAD54A781C}"/>
              </a:ext>
            </a:extLst>
          </p:cNvPr>
          <p:cNvPicPr>
            <a:picLocks noChangeAspect="1"/>
          </p:cNvPicPr>
          <p:nvPr/>
        </p:nvPicPr>
        <p:blipFill>
          <a:blip r:embed="rId27"/>
          <a:stretch>
            <a:fillRect/>
          </a:stretch>
        </p:blipFill>
        <p:spPr>
          <a:xfrm>
            <a:off x="1132339" y="4179137"/>
            <a:ext cx="545691" cy="547572"/>
          </a:xfrm>
          <a:prstGeom prst="rect">
            <a:avLst/>
          </a:prstGeom>
        </p:spPr>
      </p:pic>
      <p:pic>
        <p:nvPicPr>
          <p:cNvPr id="25" name="Picture 24" descr="A person smiling at camera&#10;&#10;Description automatically generated">
            <a:extLst>
              <a:ext uri="{FF2B5EF4-FFF2-40B4-BE49-F238E27FC236}">
                <a16:creationId xmlns:a16="http://schemas.microsoft.com/office/drawing/2014/main" id="{23C204C2-E7D4-E3C6-81C1-6C71269B5637}"/>
              </a:ext>
            </a:extLst>
          </p:cNvPr>
          <p:cNvPicPr>
            <a:picLocks noChangeAspect="1"/>
          </p:cNvPicPr>
          <p:nvPr/>
        </p:nvPicPr>
        <p:blipFill>
          <a:blip r:embed="rId28"/>
          <a:stretch>
            <a:fillRect/>
          </a:stretch>
        </p:blipFill>
        <p:spPr>
          <a:xfrm>
            <a:off x="467158" y="4179137"/>
            <a:ext cx="545691" cy="547572"/>
          </a:xfrm>
          <a:prstGeom prst="rect">
            <a:avLst/>
          </a:prstGeom>
        </p:spPr>
      </p:pic>
      <p:pic>
        <p:nvPicPr>
          <p:cNvPr id="27" name="Picture 26" descr="A person smiling with a gold circle around her neck&#10;&#10;Description automatically generated">
            <a:extLst>
              <a:ext uri="{FF2B5EF4-FFF2-40B4-BE49-F238E27FC236}">
                <a16:creationId xmlns:a16="http://schemas.microsoft.com/office/drawing/2014/main" id="{3AF9E387-0EB5-AE0C-2D29-EF897CAFAFC7}"/>
              </a:ext>
            </a:extLst>
          </p:cNvPr>
          <p:cNvPicPr>
            <a:picLocks noChangeAspect="1"/>
          </p:cNvPicPr>
          <p:nvPr/>
        </p:nvPicPr>
        <p:blipFill>
          <a:blip r:embed="rId29"/>
          <a:stretch>
            <a:fillRect/>
          </a:stretch>
        </p:blipFill>
        <p:spPr>
          <a:xfrm>
            <a:off x="2462701" y="4179137"/>
            <a:ext cx="545691" cy="547572"/>
          </a:xfrm>
          <a:prstGeom prst="rect">
            <a:avLst/>
          </a:prstGeom>
        </p:spPr>
      </p:pic>
      <p:pic>
        <p:nvPicPr>
          <p:cNvPr id="30" name="Picture 29">
            <a:extLst>
              <a:ext uri="{FF2B5EF4-FFF2-40B4-BE49-F238E27FC236}">
                <a16:creationId xmlns:a16="http://schemas.microsoft.com/office/drawing/2014/main" id="{B86DA270-2926-459A-4138-7CE83C8F7DF0}"/>
              </a:ext>
            </a:extLst>
          </p:cNvPr>
          <p:cNvPicPr>
            <a:picLocks noChangeAspect="1"/>
          </p:cNvPicPr>
          <p:nvPr/>
        </p:nvPicPr>
        <p:blipFill>
          <a:blip r:embed="rId30"/>
          <a:stretch>
            <a:fillRect/>
          </a:stretch>
        </p:blipFill>
        <p:spPr>
          <a:xfrm>
            <a:off x="6638334" y="3662186"/>
            <a:ext cx="1877409" cy="1055515"/>
          </a:xfrm>
          <a:prstGeom prst="rect">
            <a:avLst/>
          </a:prstGeom>
        </p:spPr>
      </p:pic>
      <p:pic>
        <p:nvPicPr>
          <p:cNvPr id="156" name="Picture 155" descr="A colorful numbers on a black background&#10;&#10;Description automatically generated">
            <a:extLst>
              <a:ext uri="{FF2B5EF4-FFF2-40B4-BE49-F238E27FC236}">
                <a16:creationId xmlns:a16="http://schemas.microsoft.com/office/drawing/2014/main" id="{1A9A4A8F-99DD-F8F6-5E2F-B4881DD35CEB}"/>
              </a:ext>
            </a:extLst>
          </p:cNvPr>
          <p:cNvPicPr>
            <a:picLocks noChangeAspect="1"/>
          </p:cNvPicPr>
          <p:nvPr/>
        </p:nvPicPr>
        <p:blipFill>
          <a:blip r:embed="rId31"/>
          <a:stretch>
            <a:fillRect/>
          </a:stretch>
        </p:blipFill>
        <p:spPr>
          <a:xfrm>
            <a:off x="2299881" y="5756290"/>
            <a:ext cx="708511" cy="588120"/>
          </a:xfrm>
          <a:prstGeom prst="rect">
            <a:avLst/>
          </a:prstGeom>
          <a:effectLst>
            <a:outerShdw blurRad="50800" dist="38100" dir="2700000" algn="tl" rotWithShape="0">
              <a:prstClr val="black">
                <a:alpha val="40000"/>
              </a:prstClr>
            </a:outerShdw>
          </a:effectLst>
        </p:spPr>
      </p:pic>
      <p:pic>
        <p:nvPicPr>
          <p:cNvPr id="157" name="Picture 156" descr="A blue sign with white text&#10;&#10;Description automatically generated">
            <a:extLst>
              <a:ext uri="{FF2B5EF4-FFF2-40B4-BE49-F238E27FC236}">
                <a16:creationId xmlns:a16="http://schemas.microsoft.com/office/drawing/2014/main" id="{855E856E-3354-AFA9-E642-0E02DB8CD0BA}"/>
              </a:ext>
            </a:extLst>
          </p:cNvPr>
          <p:cNvPicPr>
            <a:picLocks noChangeAspect="1"/>
          </p:cNvPicPr>
          <p:nvPr/>
        </p:nvPicPr>
        <p:blipFill>
          <a:blip r:embed="rId32"/>
          <a:stretch>
            <a:fillRect/>
          </a:stretch>
        </p:blipFill>
        <p:spPr>
          <a:xfrm>
            <a:off x="467158" y="5772162"/>
            <a:ext cx="787520" cy="547572"/>
          </a:xfrm>
          <a:prstGeom prst="rect">
            <a:avLst/>
          </a:prstGeom>
          <a:effectLst>
            <a:outerShdw blurRad="50800" dist="38100" dir="2700000" algn="tl" rotWithShape="0">
              <a:prstClr val="black">
                <a:alpha val="40000"/>
              </a:prstClr>
            </a:outerShdw>
          </a:effectLst>
        </p:spPr>
      </p:pic>
      <p:grpSp>
        <p:nvGrpSpPr>
          <p:cNvPr id="160" name="Group 159">
            <a:extLst>
              <a:ext uri="{FF2B5EF4-FFF2-40B4-BE49-F238E27FC236}">
                <a16:creationId xmlns:a16="http://schemas.microsoft.com/office/drawing/2014/main" id="{4D9DBD77-2D04-24EF-C62F-04C5478F9A93}"/>
              </a:ext>
            </a:extLst>
          </p:cNvPr>
          <p:cNvGrpSpPr/>
          <p:nvPr/>
        </p:nvGrpSpPr>
        <p:grpSpPr>
          <a:xfrm>
            <a:off x="1415558" y="5689287"/>
            <a:ext cx="734496" cy="701612"/>
            <a:chOff x="472895" y="5724500"/>
            <a:chExt cx="734496" cy="701612"/>
          </a:xfrm>
        </p:grpSpPr>
        <p:pic>
          <p:nvPicPr>
            <p:cNvPr id="158" name="Google Shape;67;p2" descr="Изображение">
              <a:extLst>
                <a:ext uri="{FF2B5EF4-FFF2-40B4-BE49-F238E27FC236}">
                  <a16:creationId xmlns:a16="http://schemas.microsoft.com/office/drawing/2014/main" id="{7D0C755E-B1E6-96E2-AD5D-EACAA90CBE24}"/>
                </a:ext>
              </a:extLst>
            </p:cNvPr>
            <p:cNvPicPr preferRelativeResize="0"/>
            <p:nvPr/>
          </p:nvPicPr>
          <p:blipFill rotWithShape="1">
            <a:blip r:embed="rId33">
              <a:alphaModFix/>
            </a:blip>
            <a:srcRect/>
            <a:stretch/>
          </p:blipFill>
          <p:spPr>
            <a:xfrm>
              <a:off x="725214" y="6059540"/>
              <a:ext cx="287635" cy="366572"/>
            </a:xfrm>
            <a:prstGeom prst="rect">
              <a:avLst/>
            </a:prstGeom>
            <a:noFill/>
            <a:ln>
              <a:noFill/>
            </a:ln>
          </p:spPr>
        </p:pic>
        <p:pic>
          <p:nvPicPr>
            <p:cNvPr id="159" name="TextBox 158"/>
            <p:cNvPicPr>
              <a:picLocks noChangeAspect="1"/>
            </p:cNvPicPr>
            <p:nvPr/>
          </p:nvPicPr>
          <p:blipFill>
            <a:blip r:embed="rId34"/>
            <a:stretch>
              <a:fillRect/>
            </a:stretch>
          </p:blipFill>
          <p:spPr>
            <a:xfrm>
              <a:off x="491116" y="5777645"/>
              <a:ext cx="694944" cy="256032"/>
            </a:xfrm>
            <a:prstGeom prst="rect">
              <a:avLst/>
            </a:prstGeom>
          </p:spPr>
        </p:pic>
      </p:grpSp>
      <p:pic>
        <p:nvPicPr>
          <p:cNvPr id="161" name="Picture 160" descr="A computer and phone with a screen on&#10;&#10;Description automatically generated">
            <a:extLst>
              <a:ext uri="{FF2B5EF4-FFF2-40B4-BE49-F238E27FC236}">
                <a16:creationId xmlns:a16="http://schemas.microsoft.com/office/drawing/2014/main" id="{EDE48562-EBFC-8371-3C21-5B2C1B9C23B7}"/>
              </a:ext>
            </a:extLst>
          </p:cNvPr>
          <p:cNvPicPr>
            <a:picLocks noChangeAspect="1"/>
          </p:cNvPicPr>
          <p:nvPr/>
        </p:nvPicPr>
        <p:blipFill rotWithShape="1">
          <a:blip r:embed="rId35"/>
          <a:srcRect l="12912" t="-1" r="17840" b="-673"/>
          <a:stretch/>
        </p:blipFill>
        <p:spPr>
          <a:xfrm>
            <a:off x="3959958" y="5437087"/>
            <a:ext cx="1359861" cy="953812"/>
          </a:xfrm>
          <a:prstGeom prst="rect">
            <a:avLst/>
          </a:prstGeom>
        </p:spPr>
      </p:pic>
      <p:pic>
        <p:nvPicPr>
          <p:cNvPr id="163" name="Graphic 162" descr="House outline">
            <a:extLst>
              <a:ext uri="{FF2B5EF4-FFF2-40B4-BE49-F238E27FC236}">
                <a16:creationId xmlns:a16="http://schemas.microsoft.com/office/drawing/2014/main" id="{1438E741-FDA8-0E13-4875-D52775F279B0}"/>
              </a:ext>
            </a:extLst>
          </p:cNvPr>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6409865" y="5416753"/>
            <a:ext cx="914400" cy="914400"/>
          </a:xfrm>
          <a:prstGeom prst="rect">
            <a:avLst/>
          </a:prstGeom>
          <a:effectLst>
            <a:outerShdw blurRad="50800" dist="38100" dir="2700000" algn="tl" rotWithShape="0">
              <a:prstClr val="black">
                <a:alpha val="40000"/>
              </a:prstClr>
            </a:outerShdw>
          </a:effectLst>
        </p:spPr>
      </p:pic>
      <p:pic>
        <p:nvPicPr>
          <p:cNvPr id="165" name="Graphic 164" descr="City outline">
            <a:extLst>
              <a:ext uri="{FF2B5EF4-FFF2-40B4-BE49-F238E27FC236}">
                <a16:creationId xmlns:a16="http://schemas.microsoft.com/office/drawing/2014/main" id="{8BE0389C-9C35-4397-F84D-2C4AAABDD435}"/>
              </a:ext>
            </a:extLst>
          </p:cNvPr>
          <p:cNvPicPr>
            <a:picLocks noChangeAspect="1"/>
          </p:cNvPicPr>
          <p:nvPr/>
        </p:nvPicPr>
        <p:blipFill>
          <a:blip>
            <a:extLst>
              <a:ext uri="{96DAC541-7B7A-43D3-8B79-37D633B846F1}">
                <asvg:svgBlip xmlns:asvg="http://schemas.microsoft.com/office/drawing/2016/SVG/main" r:embed="rId37"/>
              </a:ext>
            </a:extLst>
          </a:blip>
          <a:stretch>
            <a:fillRect/>
          </a:stretch>
        </p:blipFill>
        <p:spPr>
          <a:xfrm>
            <a:off x="7501324" y="5324200"/>
            <a:ext cx="1128797" cy="1128797"/>
          </a:xfrm>
          <a:prstGeom prst="rect">
            <a:avLst/>
          </a:prstGeom>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29381B77-80DD-3CD4-11C0-B7500D6CE0B6}"/>
              </a:ext>
            </a:extLst>
          </p:cNvPr>
          <p:cNvSpPr/>
          <p:nvPr/>
        </p:nvSpPr>
        <p:spPr>
          <a:xfrm>
            <a:off x="3475630" y="1204435"/>
            <a:ext cx="298764" cy="298764"/>
          </a:xfrm>
          <a:prstGeom prst="ellipse">
            <a:avLst/>
          </a:prstGeom>
          <a:solidFill>
            <a:srgbClr val="407EC9"/>
          </a:solidFill>
          <a:ln w="28575">
            <a:solidFill>
              <a:srgbClr val="002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extBox 5"/>
          <p:cNvPicPr>
            <a:picLocks noChangeAspect="1"/>
          </p:cNvPicPr>
          <p:nvPr/>
        </p:nvPicPr>
        <p:blipFill>
          <a:blip r:embed="rId38"/>
          <a:stretch>
            <a:fillRect/>
          </a:stretch>
        </p:blipFill>
        <p:spPr>
          <a:xfrm>
            <a:off x="3994099" y="1254556"/>
            <a:ext cx="1762963" cy="164592"/>
          </a:xfrm>
          <a:prstGeom prst="rect">
            <a:avLst/>
          </a:prstGeom>
        </p:spPr>
      </p:pic>
      <p:sp>
        <p:nvSpPr>
          <p:cNvPr id="9" name="Oval 8">
            <a:extLst>
              <a:ext uri="{FF2B5EF4-FFF2-40B4-BE49-F238E27FC236}">
                <a16:creationId xmlns:a16="http://schemas.microsoft.com/office/drawing/2014/main" id="{EBBCA7C3-5F98-86CC-3C16-9558D79E77AD}"/>
              </a:ext>
            </a:extLst>
          </p:cNvPr>
          <p:cNvSpPr/>
          <p:nvPr/>
        </p:nvSpPr>
        <p:spPr>
          <a:xfrm>
            <a:off x="6817978" y="1191430"/>
            <a:ext cx="298764" cy="298764"/>
          </a:xfrm>
          <a:prstGeom prst="ellipse">
            <a:avLst/>
          </a:prstGeom>
          <a:solidFill>
            <a:srgbClr val="FFD700"/>
          </a:solidFill>
          <a:ln w="28575">
            <a:solidFill>
              <a:srgbClr val="0027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lumOff val="50000"/>
                </a:schemeClr>
              </a:solidFill>
            </a:endParaRPr>
          </a:p>
        </p:txBody>
      </p:sp>
      <p:pic>
        <p:nvPicPr>
          <p:cNvPr id="20" name="TextBox 19"/>
          <p:cNvPicPr>
            <a:picLocks noChangeAspect="1"/>
          </p:cNvPicPr>
          <p:nvPr/>
        </p:nvPicPr>
        <p:blipFill>
          <a:blip r:embed="rId39"/>
          <a:stretch>
            <a:fillRect/>
          </a:stretch>
        </p:blipFill>
        <p:spPr>
          <a:xfrm>
            <a:off x="7322515" y="1236268"/>
            <a:ext cx="943660" cy="215798"/>
          </a:xfrm>
          <a:prstGeom prst="rect">
            <a:avLst/>
          </a:prstGeom>
        </p:spPr>
      </p:pic>
      <p:pic>
        <p:nvPicPr>
          <p:cNvPr id="32" name="Picture 31">
            <a:extLst>
              <a:ext uri="{FF2B5EF4-FFF2-40B4-BE49-F238E27FC236}">
                <a16:creationId xmlns:a16="http://schemas.microsoft.com/office/drawing/2014/main" id="{DD52FFFA-EA7A-4588-1AD2-9F8D85F9E11D}"/>
              </a:ext>
            </a:extLst>
          </p:cNvPr>
          <p:cNvPicPr>
            <a:picLocks noChangeAspect="1"/>
          </p:cNvPicPr>
          <p:nvPr/>
        </p:nvPicPr>
        <p:blipFill>
          <a:blip r:embed="rId40"/>
          <a:stretch>
            <a:fillRect/>
          </a:stretch>
        </p:blipFill>
        <p:spPr>
          <a:xfrm>
            <a:off x="9371571" y="3630841"/>
            <a:ext cx="2143097" cy="1077137"/>
          </a:xfrm>
          <a:prstGeom prst="rect">
            <a:avLst/>
          </a:prstGeom>
        </p:spPr>
      </p:pic>
      <p:pic>
        <p:nvPicPr>
          <p:cNvPr id="3" name="Graphic 2">
            <a:extLst>
              <a:ext uri="{FF2B5EF4-FFF2-40B4-BE49-F238E27FC236}">
                <a16:creationId xmlns:a16="http://schemas.microsoft.com/office/drawing/2014/main" id="{EEB0D924-826D-180C-31A4-DD3127B9D03A}"/>
              </a:ext>
            </a:extLst>
          </p:cNvPr>
          <p:cNvPicPr>
            <a:picLocks noChangeAspect="1"/>
          </p:cNvPicPr>
          <p:nvPr/>
        </p:nvPicPr>
        <p:blipFill>
          <a:blip r:embed="rId41"/>
          <a:srcRect/>
          <a:stretch/>
        </p:blipFill>
        <p:spPr>
          <a:xfrm>
            <a:off x="9270310" y="5461396"/>
            <a:ext cx="2359284" cy="621532"/>
          </a:xfrm>
          <a:prstGeom prst="rect">
            <a:avLst/>
          </a:prstGeom>
        </p:spPr>
      </p:pic>
      <p:sp>
        <p:nvSpPr>
          <p:cNvPr id="178"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179" name="Progress Blue"/>
          <p:cNvSpPr/>
          <p:nvPr/>
        </p:nvSpPr>
        <p:spPr>
          <a:xfrm>
            <a:off x="0" y="6766560"/>
            <a:ext cx="8909315"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77042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B2EC-A71D-9F0D-BE05-95B47EF92E69}"/>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37A2FC7-3C6E-5EAA-D01C-DA71CDEBE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0" y="3047"/>
            <a:ext cx="12222344" cy="4601289"/>
          </a:xfrm>
          <a:prstGeom prst="rect">
            <a:avLst/>
          </a:prstGeom>
        </p:spPr>
      </p:pic>
      <p:sp>
        <p:nvSpPr>
          <p:cNvPr id="11" name="Rectangle 10">
            <a:extLst>
              <a:ext uri="{FF2B5EF4-FFF2-40B4-BE49-F238E27FC236}">
                <a16:creationId xmlns:a16="http://schemas.microsoft.com/office/drawing/2014/main" id="{48DA5E53-4478-9647-DE9F-1CA2D01D0833}"/>
              </a:ext>
            </a:extLst>
          </p:cNvPr>
          <p:cNvSpPr/>
          <p:nvPr/>
        </p:nvSpPr>
        <p:spPr>
          <a:xfrm>
            <a:off x="0" y="2680016"/>
            <a:ext cx="6514457" cy="525408"/>
          </a:xfrm>
          <a:prstGeom prst="rect">
            <a:avLst/>
          </a:prstGeom>
          <a:gradFill>
            <a:gsLst>
              <a:gs pos="0">
                <a:srgbClr val="073B69"/>
              </a:gs>
              <a:gs pos="70000">
                <a:srgbClr val="1D78A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pic>
        <p:nvPicPr>
          <p:cNvPr id="14" name="Picture 13" descr="A flag on a ball&#10;&#10;Description automatically generated">
            <a:extLst>
              <a:ext uri="{FF2B5EF4-FFF2-40B4-BE49-F238E27FC236}">
                <a16:creationId xmlns:a16="http://schemas.microsoft.com/office/drawing/2014/main" id="{C492F77A-0326-03DD-B212-D04203BBD1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73654" y="303040"/>
            <a:ext cx="718325" cy="718325"/>
          </a:xfrm>
          <a:prstGeom prst="rect">
            <a:avLst/>
          </a:prstGeom>
        </p:spPr>
      </p:pic>
      <p:pic>
        <p:nvPicPr>
          <p:cNvPr id="4" name="Rectangle 3"/>
          <p:cNvPicPr>
            <a:picLocks noChangeAspect="1"/>
          </p:cNvPicPr>
          <p:nvPr/>
        </p:nvPicPr>
        <p:blipFill>
          <a:blip r:embed="rId4"/>
          <a:stretch>
            <a:fillRect/>
          </a:stretch>
        </p:blipFill>
        <p:spPr>
          <a:xfrm>
            <a:off x="1488643" y="3460089"/>
            <a:ext cx="5296204" cy="1258214"/>
          </a:xfrm>
          <a:prstGeom prst="rect">
            <a:avLst/>
          </a:prstGeom>
        </p:spPr>
      </p:pic>
      <p:pic>
        <p:nvPicPr>
          <p:cNvPr id="6" name="TextBox 5"/>
          <p:cNvPicPr>
            <a:picLocks noChangeAspect="1"/>
          </p:cNvPicPr>
          <p:nvPr/>
        </p:nvPicPr>
        <p:blipFill>
          <a:blip r:embed="rId5"/>
          <a:stretch>
            <a:fillRect/>
          </a:stretch>
        </p:blipFill>
        <p:spPr>
          <a:xfrm>
            <a:off x="1444752" y="5076748"/>
            <a:ext cx="4202582" cy="782726"/>
          </a:xfrm>
          <a:prstGeom prst="rect">
            <a:avLst/>
          </a:prstGeom>
        </p:spPr>
      </p:pic>
      <p:pic>
        <p:nvPicPr>
          <p:cNvPr id="18" name="TextBox 17"/>
          <p:cNvPicPr>
            <a:picLocks noChangeAspect="1"/>
          </p:cNvPicPr>
          <p:nvPr/>
        </p:nvPicPr>
        <p:blipFill>
          <a:blip r:embed="rId6"/>
          <a:stretch>
            <a:fillRect/>
          </a:stretch>
        </p:blipFill>
        <p:spPr>
          <a:xfrm>
            <a:off x="1499616" y="2809036"/>
            <a:ext cx="4714646" cy="281635"/>
          </a:xfrm>
          <a:prstGeom prst="rect">
            <a:avLst/>
          </a:prstGeom>
        </p:spPr>
      </p:pic>
      <p:pic>
        <p:nvPicPr>
          <p:cNvPr id="5" name="Picture 4">
            <a:extLst>
              <a:ext uri="{FF2B5EF4-FFF2-40B4-BE49-F238E27FC236}">
                <a16:creationId xmlns:a16="http://schemas.microsoft.com/office/drawing/2014/main" id="{88E65D4A-CDC9-22F0-37E3-E7F5AF124B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06771" y="648152"/>
            <a:ext cx="3434696" cy="5422605"/>
          </a:xfrm>
          <a:prstGeom prst="rect">
            <a:avLst/>
          </a:prstGeom>
        </p:spPr>
      </p:pic>
      <p:pic>
        <p:nvPicPr>
          <p:cNvPr id="3" name="Picture 2" descr="A blue circle with white text and stars&#10;&#10;AI-generated content may be incorrect.">
            <a:extLst>
              <a:ext uri="{FF2B5EF4-FFF2-40B4-BE49-F238E27FC236}">
                <a16:creationId xmlns:a16="http://schemas.microsoft.com/office/drawing/2014/main" id="{D1DC8144-0E0A-5D03-FA63-0ADD0F7EFFF6}"/>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7000" contrast="-6000"/>
                    </a14:imgEffect>
                  </a14:imgLayer>
                </a14:imgProps>
              </a:ext>
              <a:ext uri="{28A0092B-C50C-407E-A947-70E740481C1C}">
                <a14:useLocalDpi xmlns:a14="http://schemas.microsoft.com/office/drawing/2010/main"/>
              </a:ext>
            </a:extLst>
          </a:blip>
          <a:stretch>
            <a:fillRect/>
          </a:stretch>
        </p:blipFill>
        <p:spPr>
          <a:xfrm>
            <a:off x="992313" y="324546"/>
            <a:ext cx="2700707" cy="2090347"/>
          </a:xfrm>
          <a:prstGeom prst="rect">
            <a:avLst/>
          </a:prstGeom>
        </p:spPr>
      </p:pic>
      <p:pic>
        <p:nvPicPr>
          <p:cNvPr id="25" name="TextBox 24"/>
          <p:cNvPicPr>
            <a:picLocks noChangeAspect="1"/>
          </p:cNvPicPr>
          <p:nvPr/>
        </p:nvPicPr>
        <p:blipFill>
          <a:blip r:embed="rId10"/>
          <a:stretch>
            <a:fillRect/>
          </a:stretch>
        </p:blipFill>
        <p:spPr>
          <a:xfrm>
            <a:off x="8262518" y="815644"/>
            <a:ext cx="1843430" cy="215798"/>
          </a:xfrm>
          <a:prstGeom prst="rect">
            <a:avLst/>
          </a:prstGeom>
        </p:spPr>
      </p:pic>
      <p:sp>
        <p:nvSpPr>
          <p:cNvPr id="17" name="Rectangle 16">
            <a:extLst>
              <a:ext uri="{FF2B5EF4-FFF2-40B4-BE49-F238E27FC236}">
                <a16:creationId xmlns:a16="http://schemas.microsoft.com/office/drawing/2014/main" id="{A8D0B386-01E4-DEDD-7A99-93081775975B}"/>
              </a:ext>
            </a:extLst>
          </p:cNvPr>
          <p:cNvSpPr/>
          <p:nvPr/>
        </p:nvSpPr>
        <p:spPr>
          <a:xfrm>
            <a:off x="-1" y="6340851"/>
            <a:ext cx="12207173" cy="526465"/>
          </a:xfrm>
          <a:prstGeom prst="rect">
            <a:avLst/>
          </a:prstGeom>
          <a:gradFill>
            <a:gsLst>
              <a:gs pos="0">
                <a:srgbClr val="1E395B"/>
              </a:gs>
              <a:gs pos="90000">
                <a:srgbClr val="3A75B6"/>
              </a:gs>
            </a:gsLst>
            <a:lin ang="8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pic>
        <p:nvPicPr>
          <p:cNvPr id="13" name="Picture 12" descr="A white letter on a black background&#10;&#10;AI-generated content may be incorrect.">
            <a:extLst>
              <a:ext uri="{FF2B5EF4-FFF2-40B4-BE49-F238E27FC236}">
                <a16:creationId xmlns:a16="http://schemas.microsoft.com/office/drawing/2014/main" id="{97C270CE-8A6E-0E04-32A1-93483AF8C457}"/>
              </a:ext>
            </a:extLst>
          </p:cNvPr>
          <p:cNvPicPr>
            <a:picLocks noChangeAspect="1"/>
          </p:cNvPicPr>
          <p:nvPr/>
        </p:nvPicPr>
        <p:blipFill>
          <a:blip r:embed="rId11" cstate="screen">
            <a:alphaModFix amt="70000"/>
            <a:extLst>
              <a:ext uri="{28A0092B-C50C-407E-A947-70E740481C1C}">
                <a14:useLocalDpi xmlns:a14="http://schemas.microsoft.com/office/drawing/2010/main"/>
              </a:ext>
            </a:extLst>
          </a:blip>
          <a:stretch>
            <a:fillRect/>
          </a:stretch>
        </p:blipFill>
        <p:spPr>
          <a:xfrm>
            <a:off x="11062850" y="6471168"/>
            <a:ext cx="939932" cy="247258"/>
          </a:xfrm>
          <a:prstGeom prst="rect">
            <a:avLst/>
          </a:prstGeom>
        </p:spPr>
      </p:pic>
      <p:pic>
        <p:nvPicPr>
          <p:cNvPr id="10" name="TextBox 9"/>
          <p:cNvPicPr>
            <a:picLocks noChangeAspect="1"/>
          </p:cNvPicPr>
          <p:nvPr/>
        </p:nvPicPr>
        <p:blipFill>
          <a:blip r:embed="rId12"/>
          <a:stretch>
            <a:fillRect/>
          </a:stretch>
        </p:blipFill>
        <p:spPr>
          <a:xfrm>
            <a:off x="866851" y="6517843"/>
            <a:ext cx="4626864" cy="190195"/>
          </a:xfrm>
          <a:prstGeom prst="rect">
            <a:avLst/>
          </a:prstGeom>
        </p:spPr>
      </p:pic>
      <p:sp>
        <p:nvSpPr>
          <p:cNvPr id="26"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27" name="Progress Blue"/>
          <p:cNvSpPr/>
          <p:nvPr/>
        </p:nvSpPr>
        <p:spPr>
          <a:xfrm>
            <a:off x="0" y="6766560"/>
            <a:ext cx="9378227"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61840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4"/>
          <a:stretch>
            <a:fillRect/>
          </a:stretch>
        </p:blipFill>
        <p:spPr>
          <a:xfrm rot="16200000">
            <a:off x="-2495686" y="3066088"/>
            <a:ext cx="3562350" cy="1104900"/>
          </a:xfrm>
          <a:prstGeom prst="rect">
            <a:avLst/>
          </a:prstGeom>
        </p:spPr>
      </p:pic>
      <p:pic>
        <p:nvPicPr>
          <p:cNvPr id="2" name="TextBox 1"/>
          <p:cNvPicPr>
            <a:picLocks noChangeAspect="1"/>
          </p:cNvPicPr>
          <p:nvPr/>
        </p:nvPicPr>
        <p:blipFill>
          <a:blip r:embed="rId5"/>
          <a:stretch>
            <a:fillRect/>
          </a:stretch>
        </p:blipFill>
        <p:spPr>
          <a:xfrm>
            <a:off x="1784908" y="457200"/>
            <a:ext cx="8595360" cy="903427"/>
          </a:xfrm>
          <a:prstGeom prst="rect">
            <a:avLst/>
          </a:prstGeom>
        </p:spPr>
      </p:pic>
      <p:grpSp>
        <p:nvGrpSpPr>
          <p:cNvPr id="21" name="I’M INTERESTED! column"/>
          <p:cNvGrpSpPr/>
          <p:nvPr/>
        </p:nvGrpSpPr>
        <p:grpSpPr>
          <a:xfrm>
            <a:off x="4381347" y="1499616"/>
            <a:ext cx="3429000" cy="4901183"/>
            <a:chOff x="4381347" y="1499616"/>
            <a:chExt cx="3429000" cy="4901183"/>
          </a:xfrm>
        </p:grpSpPr>
        <p:sp>
          <p:nvSpPr>
            <p:cNvPr id="33" name="I’M INTERESTED! card"/>
            <p:cNvSpPr/>
            <p:nvPr/>
          </p:nvSpPr>
          <p:spPr>
            <a:xfrm>
              <a:off x="4381347" y="2697480"/>
              <a:ext cx="3429000" cy="3703320"/>
            </a:xfrm>
            <a:prstGeom prst="roundRect">
              <a:avLst>
                <a:gd name="adj" fmla="val 7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pic>
          <p:nvPicPr>
            <p:cNvPr id="34" name="I’M INTERESTED! avatar" descr="I’M Interested!"/>
            <p:cNvPicPr>
              <a:picLocks noChangeAspect="1"/>
            </p:cNvPicPr>
            <p:nvPr/>
          </p:nvPicPr>
          <p:blipFill>
            <a:blip r:embed="rId6"/>
            <a:stretch>
              <a:fillRect/>
            </a:stretch>
          </p:blipFill>
          <p:spPr>
            <a:xfrm>
              <a:off x="4948275" y="1499616"/>
              <a:ext cx="2295144" cy="2569464"/>
            </a:xfrm>
            <a:prstGeom prst="rect">
              <a:avLst/>
            </a:prstGeom>
          </p:spPr>
        </p:pic>
        <p:grpSp>
          <p:nvGrpSpPr>
            <p:cNvPr id="35" name="I’M INTERESTED! tag"/>
            <p:cNvGrpSpPr/>
            <p:nvPr/>
          </p:nvGrpSpPr>
          <p:grpSpPr>
            <a:xfrm>
              <a:off x="4907127" y="3831336"/>
              <a:ext cx="2377440" cy="493776"/>
              <a:chOff x="4907127" y="3831336"/>
              <a:chExt cx="2377440" cy="493776"/>
            </a:xfrm>
          </p:grpSpPr>
          <p:sp>
            <p:nvSpPr>
              <p:cNvPr id="42" name="I’M INTERESTED! tag"/>
              <p:cNvSpPr/>
              <p:nvPr/>
            </p:nvSpPr>
            <p:spPr>
              <a:xfrm>
                <a:off x="4907127" y="3831336"/>
                <a:ext cx="2377440" cy="493776"/>
              </a:xfrm>
              <a:prstGeom prst="roundRect">
                <a:avLst>
                  <a:gd name="adj" fmla="val 50000"/>
                </a:avLst>
              </a:prstGeom>
              <a:solidFill>
                <a:srgbClr val="E7B105"/>
              </a:solidFill>
              <a:ln>
                <a:noFill/>
              </a:ln>
            </p:spPr>
            <p:txBody>
              <a:bodyPr wrap="square" lIns="0" tIns="0" rIns="0" bIns="0" rtlCol="0" anchor="ctr">
                <a:noAutofit/>
              </a:bodyPr>
              <a:lstStyle/>
              <a:p>
                <a:pPr algn="ctr">
                  <a:spcBef>
                    <a:spcPts val="0"/>
                  </a:spcBef>
                  <a:buNone/>
                </a:pPr>
                <a:endParaRPr/>
              </a:p>
            </p:txBody>
          </p:sp>
          <p:pic>
            <p:nvPicPr>
              <p:cNvPr id="41" name="I’M INTERESTED! tag text"/>
              <p:cNvPicPr>
                <a:picLocks noChangeAspect="1"/>
              </p:cNvPicPr>
              <p:nvPr/>
            </p:nvPicPr>
            <p:blipFill>
              <a:blip r:embed="rId7"/>
              <a:stretch>
                <a:fillRect/>
              </a:stretch>
            </p:blipFill>
            <p:spPr>
              <a:xfrm>
                <a:off x="5226710" y="4001414"/>
                <a:ext cx="1722729" cy="164592"/>
              </a:xfrm>
              <a:prstGeom prst="rect">
                <a:avLst/>
              </a:prstGeom>
            </p:spPr>
          </p:pic>
        </p:grpSp>
      </p:grpSp>
      <p:grpSp>
        <p:nvGrpSpPr>
          <p:cNvPr id="23" name="NOT RIGHT NOW column"/>
          <p:cNvGrpSpPr/>
          <p:nvPr/>
        </p:nvGrpSpPr>
        <p:grpSpPr>
          <a:xfrm>
            <a:off x="8121243" y="1499616"/>
            <a:ext cx="3429000" cy="4901183"/>
            <a:chOff x="8121243" y="1499616"/>
            <a:chExt cx="3429000" cy="4901183"/>
          </a:xfrm>
        </p:grpSpPr>
        <p:sp>
          <p:nvSpPr>
            <p:cNvPr id="36" name="NOT RIGHT NOW card"/>
            <p:cNvSpPr/>
            <p:nvPr/>
          </p:nvSpPr>
          <p:spPr>
            <a:xfrm>
              <a:off x="8121243" y="2697480"/>
              <a:ext cx="3429000" cy="3703320"/>
            </a:xfrm>
            <a:prstGeom prst="roundRect">
              <a:avLst>
                <a:gd name="adj" fmla="val 7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pic>
          <p:nvPicPr>
            <p:cNvPr id="37" name="NOT RIGHT NOW avatar" descr="Not Right Now"/>
            <p:cNvPicPr>
              <a:picLocks noChangeAspect="1"/>
            </p:cNvPicPr>
            <p:nvPr/>
          </p:nvPicPr>
          <p:blipFill>
            <a:blip r:embed="rId8"/>
            <a:stretch>
              <a:fillRect/>
            </a:stretch>
          </p:blipFill>
          <p:spPr>
            <a:xfrm>
              <a:off x="8688171" y="1499616"/>
              <a:ext cx="2295144" cy="2578608"/>
            </a:xfrm>
            <a:prstGeom prst="rect">
              <a:avLst/>
            </a:prstGeom>
          </p:spPr>
        </p:pic>
        <p:grpSp>
          <p:nvGrpSpPr>
            <p:cNvPr id="38" name="NOT RIGHT NOW tag"/>
            <p:cNvGrpSpPr/>
            <p:nvPr/>
          </p:nvGrpSpPr>
          <p:grpSpPr>
            <a:xfrm>
              <a:off x="8647023" y="3831336"/>
              <a:ext cx="2377440" cy="493776"/>
              <a:chOff x="8647023" y="3831336"/>
              <a:chExt cx="2377440" cy="493776"/>
            </a:xfrm>
          </p:grpSpPr>
          <p:sp>
            <p:nvSpPr>
              <p:cNvPr id="44" name="NOT RIGHT NOW tag"/>
              <p:cNvSpPr/>
              <p:nvPr/>
            </p:nvSpPr>
            <p:spPr>
              <a:xfrm>
                <a:off x="8647023" y="3831336"/>
                <a:ext cx="2377440" cy="493776"/>
              </a:xfrm>
              <a:prstGeom prst="roundRect">
                <a:avLst>
                  <a:gd name="adj" fmla="val 50000"/>
                </a:avLst>
              </a:prstGeom>
              <a:solidFill>
                <a:srgbClr val="AE1D14"/>
              </a:solidFill>
              <a:ln>
                <a:noFill/>
              </a:ln>
            </p:spPr>
            <p:txBody>
              <a:bodyPr wrap="square" lIns="0" tIns="0" rIns="0" bIns="0" rtlCol="0" anchor="ctr">
                <a:noAutofit/>
              </a:bodyPr>
              <a:lstStyle/>
              <a:p>
                <a:pPr algn="ctr">
                  <a:spcBef>
                    <a:spcPts val="0"/>
                  </a:spcBef>
                  <a:buNone/>
                </a:pPr>
                <a:endParaRPr/>
              </a:p>
            </p:txBody>
          </p:sp>
          <p:pic>
            <p:nvPicPr>
              <p:cNvPr id="43" name="NOT RIGHT NOW tag text"/>
              <p:cNvPicPr>
                <a:picLocks noChangeAspect="1"/>
              </p:cNvPicPr>
              <p:nvPr/>
            </p:nvPicPr>
            <p:blipFill>
              <a:blip r:embed="rId9"/>
              <a:stretch>
                <a:fillRect/>
              </a:stretch>
            </p:blipFill>
            <p:spPr>
              <a:xfrm>
                <a:off x="8964777" y="4001414"/>
                <a:ext cx="1744675" cy="164592"/>
              </a:xfrm>
              <a:prstGeom prst="rect">
                <a:avLst/>
              </a:prstGeom>
            </p:spPr>
          </p:pic>
        </p:grpSp>
      </p:grpSp>
      <p:grpSp>
        <p:nvGrpSpPr>
          <p:cNvPr id="25" name="I’M IN! column"/>
          <p:cNvGrpSpPr/>
          <p:nvPr/>
        </p:nvGrpSpPr>
        <p:grpSpPr>
          <a:xfrm>
            <a:off x="641451" y="1499615"/>
            <a:ext cx="3429000" cy="4901185"/>
            <a:chOff x="641451" y="1499615"/>
            <a:chExt cx="3429000" cy="4901185"/>
          </a:xfrm>
        </p:grpSpPr>
        <p:sp>
          <p:nvSpPr>
            <p:cNvPr id="30" name="I’M IN! card"/>
            <p:cNvSpPr/>
            <p:nvPr/>
          </p:nvSpPr>
          <p:spPr>
            <a:xfrm>
              <a:off x="641451" y="2697480"/>
              <a:ext cx="3429000" cy="3703320"/>
            </a:xfrm>
            <a:prstGeom prst="roundRect">
              <a:avLst>
                <a:gd name="adj" fmla="val 7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pic>
          <p:nvPicPr>
            <p:cNvPr id="31" name="I’M IN! avatar" descr="I’M In!"/>
            <p:cNvPicPr>
              <a:picLocks noChangeAspect="1"/>
            </p:cNvPicPr>
            <p:nvPr/>
          </p:nvPicPr>
          <p:blipFill>
            <a:blip r:embed="rId10"/>
            <a:stretch>
              <a:fillRect/>
            </a:stretch>
          </p:blipFill>
          <p:spPr>
            <a:xfrm>
              <a:off x="948654" y="1499615"/>
              <a:ext cx="2563503" cy="2569463"/>
            </a:xfrm>
            <a:prstGeom prst="rect">
              <a:avLst/>
            </a:prstGeom>
          </p:spPr>
        </p:pic>
        <p:grpSp>
          <p:nvGrpSpPr>
            <p:cNvPr id="32" name="I’M IN! tag"/>
            <p:cNvGrpSpPr/>
            <p:nvPr/>
          </p:nvGrpSpPr>
          <p:grpSpPr>
            <a:xfrm>
              <a:off x="1167231" y="3831336"/>
              <a:ext cx="2377440" cy="493776"/>
              <a:chOff x="1167231" y="3831336"/>
              <a:chExt cx="2377440" cy="493776"/>
            </a:xfrm>
          </p:grpSpPr>
          <p:sp>
            <p:nvSpPr>
              <p:cNvPr id="46" name="I’M IN! tag"/>
              <p:cNvSpPr/>
              <p:nvPr/>
            </p:nvSpPr>
            <p:spPr>
              <a:xfrm>
                <a:off x="1167231" y="3831336"/>
                <a:ext cx="2377440" cy="493776"/>
              </a:xfrm>
              <a:prstGeom prst="roundRect">
                <a:avLst>
                  <a:gd name="adj" fmla="val 50000"/>
                </a:avLst>
              </a:prstGeom>
              <a:solidFill>
                <a:srgbClr val="04814E"/>
              </a:solidFill>
              <a:ln>
                <a:noFill/>
              </a:ln>
            </p:spPr>
            <p:txBody>
              <a:bodyPr wrap="square" lIns="0" tIns="0" rIns="0" bIns="0" rtlCol="0" anchor="ctr">
                <a:noAutofit/>
              </a:bodyPr>
              <a:lstStyle/>
              <a:p>
                <a:pPr algn="ctr">
                  <a:spcBef>
                    <a:spcPts val="0"/>
                  </a:spcBef>
                  <a:buNone/>
                </a:pPr>
                <a:endParaRPr/>
              </a:p>
            </p:txBody>
          </p:sp>
          <p:pic>
            <p:nvPicPr>
              <p:cNvPr id="45" name="I’M IN! tag text"/>
              <p:cNvPicPr>
                <a:picLocks noChangeAspect="1"/>
              </p:cNvPicPr>
              <p:nvPr/>
            </p:nvPicPr>
            <p:blipFill>
              <a:blip r:embed="rId11"/>
              <a:stretch>
                <a:fillRect/>
              </a:stretch>
            </p:blipFill>
            <p:spPr>
              <a:xfrm>
                <a:off x="2004364" y="4001414"/>
                <a:ext cx="691286" cy="164592"/>
              </a:xfrm>
              <a:prstGeom prst="rect">
                <a:avLst/>
              </a:prstGeom>
            </p:spPr>
          </p:pic>
        </p:grpSp>
      </p:grpSp>
      <p:pic>
        <p:nvPicPr>
          <p:cNvPr id="27" name="TextBox 26"/>
          <p:cNvPicPr>
            <a:picLocks noChangeAspect="1"/>
          </p:cNvPicPr>
          <p:nvPr/>
        </p:nvPicPr>
        <p:blipFill>
          <a:blip r:embed="rId12"/>
          <a:stretch>
            <a:fillRect/>
          </a:stretch>
        </p:blipFill>
        <p:spPr>
          <a:xfrm>
            <a:off x="976579" y="5018227"/>
            <a:ext cx="2750515" cy="680313"/>
          </a:xfrm>
          <a:prstGeom prst="rect">
            <a:avLst/>
          </a:prstGeom>
        </p:spPr>
      </p:pic>
      <p:pic>
        <p:nvPicPr>
          <p:cNvPr id="28" name="TextBox 27"/>
          <p:cNvPicPr>
            <a:picLocks noChangeAspect="1"/>
          </p:cNvPicPr>
          <p:nvPr/>
        </p:nvPicPr>
        <p:blipFill>
          <a:blip r:embed="rId13"/>
          <a:stretch>
            <a:fillRect/>
          </a:stretch>
        </p:blipFill>
        <p:spPr>
          <a:xfrm>
            <a:off x="4992624" y="4652467"/>
            <a:ext cx="2194560" cy="1313078"/>
          </a:xfrm>
          <a:prstGeom prst="rect">
            <a:avLst/>
          </a:prstGeom>
        </p:spPr>
      </p:pic>
      <p:pic>
        <p:nvPicPr>
          <p:cNvPr id="29" name="TextBox 28"/>
          <p:cNvPicPr>
            <a:picLocks noChangeAspect="1"/>
          </p:cNvPicPr>
          <p:nvPr/>
        </p:nvPicPr>
        <p:blipFill>
          <a:blip r:embed="rId14"/>
          <a:stretch>
            <a:fillRect/>
          </a:stretch>
        </p:blipFill>
        <p:spPr>
          <a:xfrm>
            <a:off x="9045244" y="5029200"/>
            <a:ext cx="1576425" cy="588873"/>
          </a:xfrm>
          <a:prstGeom prst="rect">
            <a:avLst/>
          </a:prstGeom>
        </p:spPr>
      </p:pic>
      <p:sp>
        <p:nvSpPr>
          <p:cNvPr id="39"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40" name="Progress Blue"/>
          <p:cNvSpPr/>
          <p:nvPr/>
        </p:nvSpPr>
        <p:spPr>
          <a:xfrm>
            <a:off x="0" y="6766560"/>
            <a:ext cx="9847138"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318388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9"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dissolv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9"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dissolve">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9"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dissolve">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100" name="Sunday" descr="Sunday 7:00 PM CT: Sunday Night Zoom"/>
          <p:cNvPicPr>
            <a:picLocks noChangeAspect="1"/>
          </p:cNvPicPr>
          <p:nvPr/>
        </p:nvPicPr>
        <p:blipFill>
          <a:blip r:embed="rId4"/>
          <a:stretch>
            <a:fillRect/>
          </a:stretch>
        </p:blipFill>
        <p:spPr>
          <a:xfrm>
            <a:off x="292100" y="1797050"/>
            <a:ext cx="2188567" cy="4775200"/>
          </a:xfrm>
          <a:prstGeom prst="rect">
            <a:avLst/>
          </a:prstGeom>
        </p:spPr>
      </p:pic>
      <p:pic>
        <p:nvPicPr>
          <p:cNvPr id="101" name="Monday" descr="Monday 7:00 PM CT: ACN Presentation + Fintech Discussion"/>
          <p:cNvPicPr>
            <a:picLocks noChangeAspect="1"/>
          </p:cNvPicPr>
          <p:nvPr/>
        </p:nvPicPr>
        <p:blipFill>
          <a:blip r:embed="rId5"/>
          <a:stretch>
            <a:fillRect/>
          </a:stretch>
        </p:blipFill>
        <p:spPr>
          <a:xfrm>
            <a:off x="2175867" y="1797050"/>
            <a:ext cx="2188666" cy="4775200"/>
          </a:xfrm>
          <a:prstGeom prst="rect">
            <a:avLst/>
          </a:prstGeom>
        </p:spPr>
      </p:pic>
      <p:pic>
        <p:nvPicPr>
          <p:cNvPr id="102" name="Tuesday" descr="Tuesday 7:00 PM CT: ACN Presentation + Fintech Discussion"/>
          <p:cNvPicPr>
            <a:picLocks noChangeAspect="1"/>
          </p:cNvPicPr>
          <p:nvPr/>
        </p:nvPicPr>
        <p:blipFill>
          <a:blip r:embed="rId6"/>
          <a:stretch>
            <a:fillRect/>
          </a:stretch>
        </p:blipFill>
        <p:spPr>
          <a:xfrm>
            <a:off x="4059734" y="1797050"/>
            <a:ext cx="2188567" cy="4775200"/>
          </a:xfrm>
          <a:prstGeom prst="rect">
            <a:avLst/>
          </a:prstGeom>
        </p:spPr>
      </p:pic>
      <p:pic>
        <p:nvPicPr>
          <p:cNvPr id="103" name="Wednesday" descr="Wednesday 7:00 PM CT: ACN Presentation; 8:00 PM CT Fintech Informational Zoom"/>
          <p:cNvPicPr>
            <a:picLocks noChangeAspect="1"/>
          </p:cNvPicPr>
          <p:nvPr/>
        </p:nvPicPr>
        <p:blipFill>
          <a:blip r:embed="rId7"/>
          <a:stretch>
            <a:fillRect/>
          </a:stretch>
        </p:blipFill>
        <p:spPr>
          <a:xfrm>
            <a:off x="5943501" y="1797050"/>
            <a:ext cx="2188666" cy="4775200"/>
          </a:xfrm>
          <a:prstGeom prst="rect">
            <a:avLst/>
          </a:prstGeom>
        </p:spPr>
      </p:pic>
      <p:pic>
        <p:nvPicPr>
          <p:cNvPr id="104" name="Thursday" descr="Thursday 8:00 PM CT: All-IBO Fintech Training"/>
          <p:cNvPicPr>
            <a:picLocks noChangeAspect="1"/>
          </p:cNvPicPr>
          <p:nvPr/>
        </p:nvPicPr>
        <p:blipFill>
          <a:blip r:embed="rId8"/>
          <a:stretch>
            <a:fillRect/>
          </a:stretch>
        </p:blipFill>
        <p:spPr>
          <a:xfrm>
            <a:off x="7827367" y="1797050"/>
            <a:ext cx="2188666" cy="4775200"/>
          </a:xfrm>
          <a:prstGeom prst="rect">
            <a:avLst/>
          </a:prstGeom>
        </p:spPr>
      </p:pic>
      <p:pic>
        <p:nvPicPr>
          <p:cNvPr id="105" name="Saturday" descr="Saturday 9:00 AM CT: ACN Presentation + New IBO Training"/>
          <p:cNvPicPr>
            <a:picLocks noChangeAspect="1"/>
          </p:cNvPicPr>
          <p:nvPr/>
        </p:nvPicPr>
        <p:blipFill>
          <a:blip r:embed="rId9"/>
          <a:stretch>
            <a:fillRect/>
          </a:stretch>
        </p:blipFill>
        <p:spPr>
          <a:xfrm>
            <a:off x="9711234" y="1797050"/>
            <a:ext cx="2188567" cy="4775200"/>
          </a:xfrm>
          <a:prstGeom prst="rect">
            <a:avLst/>
          </a:prstGeom>
        </p:spPr>
      </p:pic>
      <p:pic>
        <p:nvPicPr>
          <p:cNvPr id="106" name="IBOs Only tag" descr="IBOs ONLY"/>
          <p:cNvPicPr>
            <a:picLocks noChangeAspect="1"/>
          </p:cNvPicPr>
          <p:nvPr/>
        </p:nvPicPr>
        <p:blipFill>
          <a:blip r:embed="rId10"/>
          <a:stretch>
            <a:fillRect/>
          </a:stretch>
        </p:blipFill>
        <p:spPr>
          <a:xfrm>
            <a:off x="8144867" y="3418681"/>
            <a:ext cx="889099" cy="285750"/>
          </a:xfrm>
          <a:prstGeom prst="rect">
            <a:avLst/>
          </a:prstGeom>
        </p:spPr>
      </p:pic>
      <p:pic>
        <p:nvPicPr>
          <p:cNvPr id="107" name="Guests footnote" descr="Guests are welcome at every event except Thursday IBO-only training. All times Central."/>
          <p:cNvPicPr>
            <a:picLocks noChangeAspect="1"/>
          </p:cNvPicPr>
          <p:nvPr/>
        </p:nvPicPr>
        <p:blipFill>
          <a:blip r:embed="rId11"/>
          <a:stretch>
            <a:fillRect/>
          </a:stretch>
        </p:blipFill>
        <p:spPr>
          <a:xfrm>
            <a:off x="482600" y="6470650"/>
            <a:ext cx="5469632" cy="234950"/>
          </a:xfrm>
          <a:prstGeom prst="rect">
            <a:avLst/>
          </a:prstGeom>
        </p:spPr>
      </p:pic>
      <p:pic>
        <p:nvPicPr>
          <p:cNvPr id="108" name="Guests welcome badge" descr="Guests welcome at every event"/>
          <p:cNvPicPr>
            <a:picLocks noChangeAspect="1"/>
          </p:cNvPicPr>
          <p:nvPr/>
        </p:nvPicPr>
        <p:blipFill>
          <a:blip r:embed="rId12"/>
          <a:stretch>
            <a:fillRect/>
          </a:stretch>
        </p:blipFill>
        <p:spPr>
          <a:xfrm>
            <a:off x="9032081" y="679450"/>
            <a:ext cx="2677319" cy="400050"/>
          </a:xfrm>
          <a:prstGeom prst="rect">
            <a:avLst/>
          </a:prstGeom>
        </p:spPr>
      </p:pic>
      <p:sp>
        <p:nvSpPr>
          <p:cNvPr id="109"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110" name="Progress Blue"/>
          <p:cNvSpPr/>
          <p:nvPr/>
        </p:nvSpPr>
        <p:spPr>
          <a:xfrm>
            <a:off x="0" y="6766560"/>
            <a:ext cx="10316049"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191517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anim calcmode="lin" valueType="num">
                                      <p:cBhvr>
                                        <p:cTn id="8" dur="500" fill="hold"/>
                                        <p:tgtEl>
                                          <p:spTgt spid="100"/>
                                        </p:tgtEl>
                                        <p:attrNameLst>
                                          <p:attrName>ppt_x</p:attrName>
                                        </p:attrNameLst>
                                      </p:cBhvr>
                                      <p:tavLst>
                                        <p:tav tm="0">
                                          <p:val>
                                            <p:strVal val="#ppt_x"/>
                                          </p:val>
                                        </p:tav>
                                        <p:tav tm="100000">
                                          <p:val>
                                            <p:strVal val="#ppt_x"/>
                                          </p:val>
                                        </p:tav>
                                      </p:tavLst>
                                    </p:anim>
                                    <p:anim calcmode="lin" valueType="num">
                                      <p:cBhvr>
                                        <p:cTn id="9" dur="500" fill="hold"/>
                                        <p:tgtEl>
                                          <p:spTgt spid="10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anim calcmode="lin" valueType="num">
                                      <p:cBhvr>
                                        <p:cTn id="14" dur="500" fill="hold"/>
                                        <p:tgtEl>
                                          <p:spTgt spid="101"/>
                                        </p:tgtEl>
                                        <p:attrNameLst>
                                          <p:attrName>ppt_x</p:attrName>
                                        </p:attrNameLst>
                                      </p:cBhvr>
                                      <p:tavLst>
                                        <p:tav tm="0">
                                          <p:val>
                                            <p:strVal val="#ppt_x"/>
                                          </p:val>
                                        </p:tav>
                                        <p:tav tm="100000">
                                          <p:val>
                                            <p:strVal val="#ppt_x"/>
                                          </p:val>
                                        </p:tav>
                                      </p:tavLst>
                                    </p:anim>
                                    <p:anim calcmode="lin" valueType="num">
                                      <p:cBhvr>
                                        <p:cTn id="15" dur="500" fill="hold"/>
                                        <p:tgtEl>
                                          <p:spTgt spid="10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anim calcmode="lin" valueType="num">
                                      <p:cBhvr>
                                        <p:cTn id="20" dur="500" fill="hold"/>
                                        <p:tgtEl>
                                          <p:spTgt spid="102"/>
                                        </p:tgtEl>
                                        <p:attrNameLst>
                                          <p:attrName>ppt_x</p:attrName>
                                        </p:attrNameLst>
                                      </p:cBhvr>
                                      <p:tavLst>
                                        <p:tav tm="0">
                                          <p:val>
                                            <p:strVal val="#ppt_x"/>
                                          </p:val>
                                        </p:tav>
                                        <p:tav tm="100000">
                                          <p:val>
                                            <p:strVal val="#ppt_x"/>
                                          </p:val>
                                        </p:tav>
                                      </p:tavLst>
                                    </p:anim>
                                    <p:anim calcmode="lin" valueType="num">
                                      <p:cBhvr>
                                        <p:cTn id="21" dur="500" fill="hold"/>
                                        <p:tgtEl>
                                          <p:spTgt spid="10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fade">
                                      <p:cBhvr>
                                        <p:cTn id="25" dur="500"/>
                                        <p:tgtEl>
                                          <p:spTgt spid="103"/>
                                        </p:tgtEl>
                                      </p:cBhvr>
                                    </p:animEffect>
                                    <p:anim calcmode="lin" valueType="num">
                                      <p:cBhvr>
                                        <p:cTn id="26" dur="500" fill="hold"/>
                                        <p:tgtEl>
                                          <p:spTgt spid="103"/>
                                        </p:tgtEl>
                                        <p:attrNameLst>
                                          <p:attrName>ppt_x</p:attrName>
                                        </p:attrNameLst>
                                      </p:cBhvr>
                                      <p:tavLst>
                                        <p:tav tm="0">
                                          <p:val>
                                            <p:strVal val="#ppt_x"/>
                                          </p:val>
                                        </p:tav>
                                        <p:tav tm="100000">
                                          <p:val>
                                            <p:strVal val="#ppt_x"/>
                                          </p:val>
                                        </p:tav>
                                      </p:tavLst>
                                    </p:anim>
                                    <p:anim calcmode="lin" valueType="num">
                                      <p:cBhvr>
                                        <p:cTn id="27" dur="500" fill="hold"/>
                                        <p:tgtEl>
                                          <p:spTgt spid="10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500"/>
                                        <p:tgtEl>
                                          <p:spTgt spid="104"/>
                                        </p:tgtEl>
                                      </p:cBhvr>
                                    </p:animEffect>
                                    <p:anim calcmode="lin" valueType="num">
                                      <p:cBhvr>
                                        <p:cTn id="32" dur="500" fill="hold"/>
                                        <p:tgtEl>
                                          <p:spTgt spid="104"/>
                                        </p:tgtEl>
                                        <p:attrNameLst>
                                          <p:attrName>ppt_x</p:attrName>
                                        </p:attrNameLst>
                                      </p:cBhvr>
                                      <p:tavLst>
                                        <p:tav tm="0">
                                          <p:val>
                                            <p:strVal val="#ppt_x"/>
                                          </p:val>
                                        </p:tav>
                                        <p:tav tm="100000">
                                          <p:val>
                                            <p:strVal val="#ppt_x"/>
                                          </p:val>
                                        </p:tav>
                                      </p:tavLst>
                                    </p:anim>
                                    <p:anim calcmode="lin" valueType="num">
                                      <p:cBhvr>
                                        <p:cTn id="33" dur="500" fill="hold"/>
                                        <p:tgtEl>
                                          <p:spTgt spid="10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fade">
                                      <p:cBhvr>
                                        <p:cTn id="37" dur="500"/>
                                        <p:tgtEl>
                                          <p:spTgt spid="105"/>
                                        </p:tgtEl>
                                      </p:cBhvr>
                                    </p:animEffect>
                                    <p:anim calcmode="lin" valueType="num">
                                      <p:cBhvr>
                                        <p:cTn id="38" dur="500" fill="hold"/>
                                        <p:tgtEl>
                                          <p:spTgt spid="105"/>
                                        </p:tgtEl>
                                        <p:attrNameLst>
                                          <p:attrName>ppt_x</p:attrName>
                                        </p:attrNameLst>
                                      </p:cBhvr>
                                      <p:tavLst>
                                        <p:tav tm="0">
                                          <p:val>
                                            <p:strVal val="#ppt_x"/>
                                          </p:val>
                                        </p:tav>
                                        <p:tav tm="100000">
                                          <p:val>
                                            <p:strVal val="#ppt_x"/>
                                          </p:val>
                                        </p:tav>
                                      </p:tavLst>
                                    </p:anim>
                                    <p:anim calcmode="lin" valueType="num">
                                      <p:cBhvr>
                                        <p:cTn id="39" dur="500" fill="hold"/>
                                        <p:tgtEl>
                                          <p:spTgt spid="10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500" fill="hold"/>
                                        <p:tgtEl>
                                          <p:spTgt spid="106"/>
                                        </p:tgtEl>
                                        <p:attrNameLst>
                                          <p:attrName>ppt_x</p:attrName>
                                        </p:attrNameLst>
                                      </p:cBhvr>
                                      <p:tavLst>
                                        <p:tav tm="0">
                                          <p:val>
                                            <p:strVal val="#ppt_x"/>
                                          </p:val>
                                        </p:tav>
                                        <p:tav tm="100000">
                                          <p:val>
                                            <p:strVal val="#ppt_x"/>
                                          </p:val>
                                        </p:tav>
                                      </p:tavLst>
                                    </p:anim>
                                    <p:anim calcmode="lin" valueType="num">
                                      <p:cBhvr additive="base">
                                        <p:cTn id="44" dur="500" fill="hold"/>
                                        <p:tgtEl>
                                          <p:spTgt spid="106"/>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wipe(left)">
                                      <p:cBhvr>
                                        <p:cTn id="48" dur="1000"/>
                                        <p:tgtEl>
                                          <p:spTgt spid="107"/>
                                        </p:tgtEl>
                                      </p:cBhvr>
                                    </p:animEffect>
                                  </p:childTnLst>
                                </p:cTn>
                              </p:par>
                            </p:childTnLst>
                          </p:cTn>
                        </p:par>
                        <p:par>
                          <p:cTn id="49" fill="hold">
                            <p:stCondLst>
                              <p:cond delay="4500"/>
                            </p:stCondLst>
                            <p:childTnLst>
                              <p:par>
                                <p:cTn id="50" presetID="26" presetClass="emph" presetSubtype="0" repeatCount="8000" fill="hold" nodeType="afterEffect">
                                  <p:stCondLst>
                                    <p:cond delay="0"/>
                                  </p:stCondLst>
                                  <p:childTnLst>
                                    <p:animEffect transition="out" filter="fade">
                                      <p:cBhvr>
                                        <p:cTn id="51" dur="500" tmFilter="0, 0; .2, .5; .8, .5; 1, 0"/>
                                        <p:tgtEl>
                                          <p:spTgt spid="108"/>
                                        </p:tgtEl>
                                      </p:cBhvr>
                                    </p:animEffect>
                                    <p:animScale>
                                      <p:cBhvr>
                                        <p:cTn id="52" dur="250" autoRev="1" fill="hold"/>
                                        <p:tgtEl>
                                          <p:spTgt spid="10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srcRect/>
          <a:stretch>
            <a:fillRect/>
          </a:stretch>
        </a:blipFill>
        <a:effectLst/>
      </p:bgPr>
    </p:bg>
    <p:spTree>
      <p:nvGrpSpPr>
        <p:cNvPr id="1" name="Shape 167"/>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6"/>
          <a:stretch>
            <a:fillRect/>
          </a:stretch>
        </p:blipFill>
        <p:spPr>
          <a:xfrm rot="16200000">
            <a:off x="-2495686" y="3066088"/>
            <a:ext cx="3562350" cy="1104900"/>
          </a:xfrm>
          <a:prstGeom prst="rect">
            <a:avLst/>
          </a:prstGeom>
        </p:spPr>
      </p:pic>
      <p:sp>
        <p:nvSpPr>
          <p:cNvPr id="22" name="Header Band"/>
          <p:cNvSpPr/>
          <p:nvPr/>
        </p:nvSpPr>
        <p:spPr>
          <a:xfrm>
            <a:off x="0" y="0"/>
            <a:ext cx="12191695" cy="1097280"/>
          </a:xfrm>
          <a:prstGeom prst="rect">
            <a:avLst/>
          </a:prstGeom>
          <a:solidFill>
            <a:srgbClr val="00274C"/>
          </a:solidFill>
          <a:ln>
            <a:noFill/>
          </a:ln>
        </p:spPr>
        <p:txBody>
          <a:bodyPr/>
          <a:lstStyle/>
          <a:p>
            <a:endParaRPr lang="en-US"/>
          </a:p>
        </p:txBody>
      </p:sp>
      <p:pic>
        <p:nvPicPr>
          <p:cNvPr id="2" name="TextBox 1"/>
          <p:cNvPicPr>
            <a:picLocks noChangeAspect="1"/>
          </p:cNvPicPr>
          <p:nvPr/>
        </p:nvPicPr>
        <p:blipFill>
          <a:blip r:embed="rId7"/>
          <a:stretch>
            <a:fillRect/>
          </a:stretch>
        </p:blipFill>
        <p:spPr>
          <a:xfrm>
            <a:off x="2333548" y="329184"/>
            <a:ext cx="7534656" cy="574243"/>
          </a:xfrm>
          <a:prstGeom prst="rect">
            <a:avLst/>
          </a:prstGeom>
        </p:spPr>
      </p:pic>
      <p:sp>
        <p:nvSpPr>
          <p:cNvPr id="29" name="Top Accent"/>
          <p:cNvSpPr/>
          <p:nvPr/>
        </p:nvSpPr>
        <p:spPr>
          <a:xfrm>
            <a:off x="4263571" y="1399032"/>
            <a:ext cx="3666744" cy="484010"/>
          </a:xfrm>
          <a:prstGeom prst="roundRect">
            <a:avLst>
              <a:gd name="adj" fmla="val 45454"/>
            </a:avLst>
          </a:prstGeom>
          <a:solidFill>
            <a:srgbClr val="FF671F"/>
          </a:solidFill>
          <a:ln>
            <a:noFill/>
          </a:ln>
        </p:spPr>
        <p:txBody>
          <a:bodyPr/>
          <a:lstStyle/>
          <a:p>
            <a:endParaRPr lang="en-US"/>
          </a:p>
        </p:txBody>
      </p:sp>
      <p:sp>
        <p:nvSpPr>
          <p:cNvPr id="24" name="Step Card 10"/>
          <p:cNvSpPr/>
          <p:nvPr/>
        </p:nvSpPr>
        <p:spPr>
          <a:xfrm>
            <a:off x="4263571" y="1481328"/>
            <a:ext cx="3666744" cy="4892040"/>
          </a:xfrm>
          <a:prstGeom prst="roundRect">
            <a:avLst>
              <a:gd name="adj" fmla="val 6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grpSp>
        <p:nvGrpSpPr>
          <p:cNvPr id="18" name="Group 17">
            <a:extLst>
              <a:ext uri="{FF2B5EF4-FFF2-40B4-BE49-F238E27FC236}">
                <a16:creationId xmlns:a16="http://schemas.microsoft.com/office/drawing/2014/main" id="{E870B61A-F2A4-0CDF-C201-42CF37876212}"/>
              </a:ext>
            </a:extLst>
          </p:cNvPr>
          <p:cNvGrpSpPr/>
          <p:nvPr/>
        </p:nvGrpSpPr>
        <p:grpSpPr>
          <a:xfrm>
            <a:off x="4365716" y="1209218"/>
            <a:ext cx="3462454" cy="1305068"/>
            <a:chOff x="4302216" y="1209218"/>
            <a:chExt cx="3462454" cy="1305068"/>
          </a:xfrm>
        </p:grpSpPr>
        <p:pic>
          <p:nvPicPr>
            <p:cNvPr id="9" name="Rectangle 8"/>
            <p:cNvPicPr>
              <a:picLocks noChangeAspect="1"/>
            </p:cNvPicPr>
            <p:nvPr/>
          </p:nvPicPr>
          <p:blipFill>
            <a:blip r:embed="rId8"/>
            <a:stretch>
              <a:fillRect/>
            </a:stretch>
          </p:blipFill>
          <p:spPr>
            <a:xfrm>
              <a:off x="5196128" y="2077516"/>
              <a:ext cx="1660550" cy="252374"/>
            </a:xfrm>
            <a:prstGeom prst="rect">
              <a:avLst/>
            </a:prstGeom>
          </p:spPr>
        </p:pic>
        <p:grpSp>
          <p:nvGrpSpPr>
            <p:cNvPr id="15" name="Oval 14"/>
            <p:cNvGrpSpPr/>
            <p:nvPr/>
          </p:nvGrpSpPr>
          <p:grpSpPr>
            <a:xfrm>
              <a:off x="5636755" y="1209218"/>
              <a:ext cx="793376" cy="793376"/>
              <a:chOff x="5636755" y="1209218"/>
              <a:chExt cx="793376" cy="793376"/>
            </a:xfrm>
          </p:grpSpPr>
          <p:sp>
            <p:nvSpPr>
              <p:cNvPr id="32" name="Oval 14">
                <a:extLst>
                  <a:ext uri="{FF2B5EF4-FFF2-40B4-BE49-F238E27FC236}">
                    <a16:creationId xmlns:a16="http://schemas.microsoft.com/office/drawing/2014/main" id="{D0F4DE65-EA39-191B-A4FA-85E49029C336}"/>
                  </a:ext>
                </a:extLst>
              </p:cNvPr>
              <p:cNvSpPr/>
              <p:nvPr/>
            </p:nvSpPr>
            <p:spPr>
              <a:xfrm>
                <a:off x="5636755" y="1209218"/>
                <a:ext cx="793376" cy="793376"/>
              </a:xfrm>
              <a:prstGeom prst="ellipse">
                <a:avLst/>
              </a:prstGeom>
              <a:solidFill>
                <a:srgbClr val="FFFFFF"/>
              </a:solidFill>
              <a:ln w="50800">
                <a:solidFill>
                  <a:srgbClr val="FF671F"/>
                </a:solid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31" name="Oval 14 text"/>
              <p:cNvPicPr>
                <a:picLocks noChangeAspect="1"/>
              </p:cNvPicPr>
              <p:nvPr/>
            </p:nvPicPr>
            <p:blipFill>
              <a:blip r:embed="rId9"/>
              <a:stretch>
                <a:fillRect/>
              </a:stretch>
            </p:blipFill>
            <p:spPr>
              <a:xfrm>
                <a:off x="5894730" y="1415491"/>
                <a:ext cx="281635" cy="398678"/>
              </a:xfrm>
              <a:prstGeom prst="rect">
                <a:avLst/>
              </a:prstGeom>
            </p:spPr>
          </p:pic>
        </p:grpSp>
      </p:grpSp>
      <p:sp>
        <p:nvSpPr>
          <p:cNvPr id="30" name="Top Accent"/>
          <p:cNvSpPr/>
          <p:nvPr/>
        </p:nvSpPr>
        <p:spPr>
          <a:xfrm>
            <a:off x="7971961" y="1399032"/>
            <a:ext cx="3666744" cy="484010"/>
          </a:xfrm>
          <a:prstGeom prst="roundRect">
            <a:avLst>
              <a:gd name="adj" fmla="val 45454"/>
            </a:avLst>
          </a:prstGeom>
          <a:solidFill>
            <a:srgbClr val="78BE20"/>
          </a:solidFill>
          <a:ln>
            <a:noFill/>
          </a:ln>
        </p:spPr>
        <p:txBody>
          <a:bodyPr/>
          <a:lstStyle/>
          <a:p>
            <a:endParaRPr lang="en-US"/>
          </a:p>
        </p:txBody>
      </p:sp>
      <p:sp>
        <p:nvSpPr>
          <p:cNvPr id="25" name="Step Card 12"/>
          <p:cNvSpPr/>
          <p:nvPr/>
        </p:nvSpPr>
        <p:spPr>
          <a:xfrm>
            <a:off x="7971961" y="1481328"/>
            <a:ext cx="3666744" cy="4892040"/>
          </a:xfrm>
          <a:prstGeom prst="roundRect">
            <a:avLst>
              <a:gd name="adj" fmla="val 6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grpSp>
        <p:nvGrpSpPr>
          <p:cNvPr id="20" name="Group 19">
            <a:extLst>
              <a:ext uri="{FF2B5EF4-FFF2-40B4-BE49-F238E27FC236}">
                <a16:creationId xmlns:a16="http://schemas.microsoft.com/office/drawing/2014/main" id="{4F667222-378F-2511-9BD7-BA0CE9ADC5FA}"/>
              </a:ext>
            </a:extLst>
          </p:cNvPr>
          <p:cNvGrpSpPr/>
          <p:nvPr/>
        </p:nvGrpSpPr>
        <p:grpSpPr>
          <a:xfrm>
            <a:off x="8066523" y="1209218"/>
            <a:ext cx="3462454" cy="1305068"/>
            <a:chOff x="8003023" y="1209218"/>
            <a:chExt cx="3462454" cy="1305068"/>
          </a:xfrm>
        </p:grpSpPr>
        <p:pic>
          <p:nvPicPr>
            <p:cNvPr id="11" name="Rectangle 10"/>
            <p:cNvPicPr>
              <a:picLocks noChangeAspect="1"/>
            </p:cNvPicPr>
            <p:nvPr/>
          </p:nvPicPr>
          <p:blipFill>
            <a:blip r:embed="rId10"/>
            <a:stretch>
              <a:fillRect/>
            </a:stretch>
          </p:blipFill>
          <p:spPr>
            <a:xfrm>
              <a:off x="8338007" y="2077516"/>
              <a:ext cx="2790748" cy="252374"/>
            </a:xfrm>
            <a:prstGeom prst="rect">
              <a:avLst/>
            </a:prstGeom>
          </p:spPr>
        </p:pic>
        <p:grpSp>
          <p:nvGrpSpPr>
            <p:cNvPr id="16" name="Oval 15"/>
            <p:cNvGrpSpPr/>
            <p:nvPr/>
          </p:nvGrpSpPr>
          <p:grpSpPr>
            <a:xfrm>
              <a:off x="9337562" y="1209218"/>
              <a:ext cx="793376" cy="793376"/>
              <a:chOff x="9337562" y="1209218"/>
              <a:chExt cx="793376" cy="793376"/>
            </a:xfrm>
          </p:grpSpPr>
          <p:sp>
            <p:nvSpPr>
              <p:cNvPr id="34" name="Oval 15">
                <a:extLst>
                  <a:ext uri="{FF2B5EF4-FFF2-40B4-BE49-F238E27FC236}">
                    <a16:creationId xmlns:a16="http://schemas.microsoft.com/office/drawing/2014/main" id="{3DCCF39D-B4AE-D8D0-47C7-12FD30C3261D}"/>
                  </a:ext>
                </a:extLst>
              </p:cNvPr>
              <p:cNvSpPr/>
              <p:nvPr/>
            </p:nvSpPr>
            <p:spPr>
              <a:xfrm>
                <a:off x="9337562" y="1209218"/>
                <a:ext cx="793376" cy="793376"/>
              </a:xfrm>
              <a:prstGeom prst="ellipse">
                <a:avLst/>
              </a:prstGeom>
              <a:solidFill>
                <a:srgbClr val="FFFFFF"/>
              </a:solidFill>
              <a:ln w="50800">
                <a:solidFill>
                  <a:srgbClr val="78BE20"/>
                </a:solid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33" name="Oval 15 text"/>
              <p:cNvPicPr>
                <a:picLocks noChangeAspect="1"/>
              </p:cNvPicPr>
              <p:nvPr/>
            </p:nvPicPr>
            <p:blipFill>
              <a:blip r:embed="rId11"/>
              <a:stretch>
                <a:fillRect/>
              </a:stretch>
            </p:blipFill>
            <p:spPr>
              <a:xfrm>
                <a:off x="9585248" y="1415491"/>
                <a:ext cx="285292" cy="405993"/>
              </a:xfrm>
              <a:prstGeom prst="rect">
                <a:avLst/>
              </a:prstGeom>
            </p:spPr>
          </p:pic>
        </p:grpSp>
      </p:grpSp>
      <p:sp>
        <p:nvSpPr>
          <p:cNvPr id="28" name="Top Accent"/>
          <p:cNvSpPr/>
          <p:nvPr/>
        </p:nvSpPr>
        <p:spPr>
          <a:xfrm>
            <a:off x="530242" y="1399032"/>
            <a:ext cx="3667055" cy="484051"/>
          </a:xfrm>
          <a:prstGeom prst="roundRect">
            <a:avLst>
              <a:gd name="adj" fmla="val 45454"/>
            </a:avLst>
          </a:prstGeom>
          <a:solidFill>
            <a:srgbClr val="407EC9"/>
          </a:solidFill>
          <a:ln>
            <a:noFill/>
          </a:ln>
        </p:spPr>
        <p:txBody>
          <a:bodyPr/>
          <a:lstStyle/>
          <a:p>
            <a:endParaRPr lang="en-US"/>
          </a:p>
        </p:txBody>
      </p:sp>
      <p:sp>
        <p:nvSpPr>
          <p:cNvPr id="23" name="Step Card 4"/>
          <p:cNvSpPr/>
          <p:nvPr/>
        </p:nvSpPr>
        <p:spPr>
          <a:xfrm>
            <a:off x="530242" y="1481328"/>
            <a:ext cx="3667055" cy="4892040"/>
          </a:xfrm>
          <a:prstGeom prst="roundRect">
            <a:avLst>
              <a:gd name="adj" fmla="val 6000"/>
            </a:avLst>
          </a:prstGeom>
          <a:solidFill>
            <a:srgbClr val="FFFFFF"/>
          </a:solidFill>
          <a:ln w="12700">
            <a:solidFill>
              <a:srgbClr val="DCE6F2"/>
            </a:solidFill>
          </a:ln>
          <a:effectLst>
            <a:outerShdw blurRad="190500" dist="63500" dir="5400000" algn="t" rotWithShape="0">
              <a:srgbClr val="00274C">
                <a:alpha val="14000"/>
              </a:srgbClr>
            </a:outerShdw>
          </a:effectLst>
        </p:spPr>
        <p:txBody>
          <a:bodyPr/>
          <a:lstStyle/>
          <a:p>
            <a:endParaRPr lang="en-US"/>
          </a:p>
        </p:txBody>
      </p:sp>
      <p:grpSp>
        <p:nvGrpSpPr>
          <p:cNvPr id="21" name="Group 20">
            <a:extLst>
              <a:ext uri="{FF2B5EF4-FFF2-40B4-BE49-F238E27FC236}">
                <a16:creationId xmlns:a16="http://schemas.microsoft.com/office/drawing/2014/main" id="{C7B09732-2353-2D12-4153-F0DCA60EEBD4}"/>
              </a:ext>
            </a:extLst>
          </p:cNvPr>
          <p:cNvGrpSpPr/>
          <p:nvPr/>
        </p:nvGrpSpPr>
        <p:grpSpPr>
          <a:xfrm>
            <a:off x="632542" y="1209218"/>
            <a:ext cx="3462454" cy="1305067"/>
            <a:chOff x="569042" y="1209218"/>
            <a:chExt cx="3462454" cy="1305067"/>
          </a:xfrm>
        </p:grpSpPr>
        <p:pic>
          <p:nvPicPr>
            <p:cNvPr id="8" name="Rectangle 7"/>
            <p:cNvPicPr>
              <a:picLocks noChangeAspect="1"/>
            </p:cNvPicPr>
            <p:nvPr/>
          </p:nvPicPr>
          <p:blipFill>
            <a:blip r:embed="rId12"/>
            <a:stretch>
              <a:fillRect/>
            </a:stretch>
          </p:blipFill>
          <p:spPr>
            <a:xfrm>
              <a:off x="1900631" y="2095804"/>
              <a:ext cx="790041" cy="234086"/>
            </a:xfrm>
            <a:prstGeom prst="rect">
              <a:avLst/>
            </a:prstGeom>
          </p:spPr>
        </p:pic>
        <p:grpSp>
          <p:nvGrpSpPr>
            <p:cNvPr id="14" name="Oval 13"/>
            <p:cNvGrpSpPr/>
            <p:nvPr/>
          </p:nvGrpSpPr>
          <p:grpSpPr>
            <a:xfrm>
              <a:off x="1903581" y="1209218"/>
              <a:ext cx="793376" cy="793376"/>
              <a:chOff x="1903581" y="1209218"/>
              <a:chExt cx="793376" cy="793376"/>
            </a:xfrm>
          </p:grpSpPr>
          <p:sp>
            <p:nvSpPr>
              <p:cNvPr id="36" name="Oval 13">
                <a:extLst>
                  <a:ext uri="{FF2B5EF4-FFF2-40B4-BE49-F238E27FC236}">
                    <a16:creationId xmlns:a16="http://schemas.microsoft.com/office/drawing/2014/main" id="{8BCC610B-5814-AD5B-D763-0A4C47C8FFF7}"/>
                  </a:ext>
                </a:extLst>
              </p:cNvPr>
              <p:cNvSpPr/>
              <p:nvPr/>
            </p:nvSpPr>
            <p:spPr>
              <a:xfrm>
                <a:off x="1903581" y="1209218"/>
                <a:ext cx="793376" cy="793376"/>
              </a:xfrm>
              <a:prstGeom prst="ellipse">
                <a:avLst/>
              </a:prstGeom>
              <a:solidFill>
                <a:srgbClr val="FFFFFF"/>
              </a:solidFill>
              <a:ln w="50800">
                <a:solidFill>
                  <a:srgbClr val="407EC9"/>
                </a:solidFill>
              </a:ln>
              <a:effectLst>
                <a:outerShdw blurRad="190500" dist="63500" dir="5400000" algn="t" rotWithShape="0">
                  <a:srgbClr val="00274C">
                    <a:alpha val="16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a:p>
            </p:txBody>
          </p:sp>
          <p:pic>
            <p:nvPicPr>
              <p:cNvPr id="35" name="Oval 13 text"/>
              <p:cNvPicPr>
                <a:picLocks noChangeAspect="1"/>
              </p:cNvPicPr>
              <p:nvPr/>
            </p:nvPicPr>
            <p:blipFill>
              <a:blip r:embed="rId13"/>
              <a:stretch>
                <a:fillRect/>
              </a:stretch>
            </p:blipFill>
            <p:spPr>
              <a:xfrm>
                <a:off x="2200554" y="1422806"/>
                <a:ext cx="168249" cy="395020"/>
              </a:xfrm>
              <a:prstGeom prst="rect">
                <a:avLst/>
              </a:prstGeom>
            </p:spPr>
          </p:pic>
        </p:grpSp>
      </p:grpSp>
      <p:pic>
        <p:nvPicPr>
          <p:cNvPr id="4" name="Picture 3" descr="A person and person looking at a tablet&#10;&#10;Description automatically generated">
            <a:extLst>
              <a:ext uri="{FF2B5EF4-FFF2-40B4-BE49-F238E27FC236}">
                <a16:creationId xmlns:a16="http://schemas.microsoft.com/office/drawing/2014/main" id="{49438074-2B10-57DF-B23C-99EAA044D25A}"/>
              </a:ext>
            </a:extLst>
          </p:cNvPr>
          <p:cNvPicPr>
            <a:picLocks noChangeAspect="1"/>
          </p:cNvPicPr>
          <p:nvPr/>
        </p:nvPicPr>
        <p:blipFill>
          <a:blip r:embed="rId14"/>
          <a:stretch>
            <a:fillRect/>
          </a:stretch>
        </p:blipFill>
        <p:spPr>
          <a:xfrm>
            <a:off x="639970" y="2663216"/>
            <a:ext cx="3447599" cy="3447599"/>
          </a:xfrm>
          <a:prstGeom prst="rect">
            <a:avLst/>
          </a:prstGeom>
          <a:ln w="38100" cap="sq">
            <a:solidFill>
              <a:srgbClr val="00274C"/>
            </a:solidFill>
            <a:prstDash val="solid"/>
            <a:miter lim="800000"/>
          </a:ln>
          <a:effectLst>
            <a:outerShdw blurRad="50800" dist="38100" dir="2700000" algn="tl" rotWithShape="0">
              <a:srgbClr val="000000">
                <a:alpha val="43000"/>
              </a:srgbClr>
            </a:outerShdw>
          </a:effectLst>
        </p:spPr>
      </p:pic>
      <p:pic>
        <p:nvPicPr>
          <p:cNvPr id="10" name="Picture 9" descr="A person sitting on a couch using a computer&#10;&#10;Description automatically generated">
            <a:extLst>
              <a:ext uri="{FF2B5EF4-FFF2-40B4-BE49-F238E27FC236}">
                <a16:creationId xmlns:a16="http://schemas.microsoft.com/office/drawing/2014/main" id="{3DBADD0D-E781-E79C-A018-A2DA32663E28}"/>
              </a:ext>
            </a:extLst>
          </p:cNvPr>
          <p:cNvPicPr>
            <a:picLocks noChangeAspect="1"/>
          </p:cNvPicPr>
          <p:nvPr/>
        </p:nvPicPr>
        <p:blipFill>
          <a:blip r:embed="rId15"/>
          <a:stretch>
            <a:fillRect/>
          </a:stretch>
        </p:blipFill>
        <p:spPr>
          <a:xfrm>
            <a:off x="4373299" y="2667982"/>
            <a:ext cx="3447288" cy="3447288"/>
          </a:xfrm>
          <a:prstGeom prst="rect">
            <a:avLst/>
          </a:prstGeom>
          <a:ln w="38100" cap="sq">
            <a:solidFill>
              <a:srgbClr val="00274C"/>
            </a:solidFill>
            <a:prstDash val="solid"/>
            <a:miter lim="800000"/>
          </a:ln>
          <a:effectLst>
            <a:outerShdw blurRad="50800" dist="38100" dir="2700000" algn="tl" rotWithShape="0">
              <a:srgbClr val="000000">
                <a:alpha val="43000"/>
              </a:srgbClr>
            </a:outerShdw>
          </a:effectLst>
        </p:spPr>
      </p:pic>
      <p:pic>
        <p:nvPicPr>
          <p:cNvPr id="12" name="Legacy Partners New Graphics">
            <a:hlinkClick r:id="" action="ppaction://media"/>
            <a:extLst>
              <a:ext uri="{FF2B5EF4-FFF2-40B4-BE49-F238E27FC236}">
                <a16:creationId xmlns:a16="http://schemas.microsoft.com/office/drawing/2014/main" id="{DAA75F2D-9C71-7CC8-B522-4892744CFAE3}"/>
              </a:ext>
            </a:extLst>
          </p:cNvPr>
          <p:cNvPicPr>
            <a:picLocks noChangeAspect="1"/>
          </p:cNvPicPr>
          <p:nvPr>
            <a:videoFile r:link="rId2"/>
            <p:extLst>
              <p:ext uri="{DAA4B4D4-6D71-4841-9C94-3DE7FCFB9230}">
                <p14:media xmlns:p14="http://schemas.microsoft.com/office/powerpoint/2010/main" r:embed="rId1"/>
              </p:ext>
            </p:extLst>
          </p:nvPr>
        </p:nvPicPr>
        <p:blipFill>
          <a:blip r:embed="rId16"/>
          <a:stretch>
            <a:fillRect/>
          </a:stretch>
        </p:blipFill>
        <p:spPr>
          <a:xfrm>
            <a:off x="8081689" y="2671308"/>
            <a:ext cx="3447288" cy="3447288"/>
          </a:xfrm>
          <a:prstGeom prst="rect">
            <a:avLst/>
          </a:prstGeom>
          <a:ln w="38100" cap="sq">
            <a:solidFill>
              <a:srgbClr val="00274C"/>
            </a:solidFill>
            <a:miter lim="800000"/>
          </a:ln>
          <a:effectLst>
            <a:outerShdw blurRad="57150" dist="50800" dir="2700000" algn="tl" rotWithShape="0">
              <a:srgbClr val="000000">
                <a:alpha val="40000"/>
              </a:srgbClr>
            </a:outerShdw>
          </a:effectLst>
        </p:spPr>
      </p:pic>
      <p:sp>
        <p:nvSpPr>
          <p:cNvPr id="26"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27" name="Progress Blue"/>
          <p:cNvSpPr/>
          <p:nvPr/>
        </p:nvSpPr>
        <p:spPr>
          <a:xfrm>
            <a:off x="0" y="6766560"/>
            <a:ext cx="10784961"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89535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2" presetClass="entr" presetSubtype="1"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ppt_x"/>
                                          </p:val>
                                        </p:tav>
                                        <p:tav tm="100000">
                                          <p:val>
                                            <p:strVal val="#ppt_x"/>
                                          </p:val>
                                        </p:tav>
                                      </p:tavLst>
                                    </p:anim>
                                    <p:anim calcmode="lin" valueType="num">
                                      <p:cBhvr additive="base">
                                        <p:cTn id="54" dur="500" fill="hold"/>
                                        <p:tgtEl>
                                          <p:spTgt spid="25"/>
                                        </p:tgtEl>
                                        <p:attrNameLst>
                                          <p:attrName>ppt_y</p:attrName>
                                        </p:attrNameLst>
                                      </p:cBhvr>
                                      <p:tavLst>
                                        <p:tav tm="0">
                                          <p:val>
                                            <p:strVal val="1+#ppt_h/2"/>
                                          </p:val>
                                        </p:tav>
                                        <p:tav tm="100000">
                                          <p:val>
                                            <p:strVal val="#ppt_y"/>
                                          </p:val>
                                        </p:tav>
                                      </p:tavLst>
                                    </p:anim>
                                  </p:childTnLst>
                                </p:cTn>
                              </p:par>
                            </p:childTnLst>
                          </p:cTn>
                        </p:par>
                        <p:par>
                          <p:cTn id="55" fill="hold">
                            <p:stCondLst>
                              <p:cond delay="1500"/>
                            </p:stCondLst>
                            <p:childTnLst>
                              <p:par>
                                <p:cTn id="56" presetID="1" presetClass="mediacall" presetSubtype="0" fill="hold" nodeType="afterEffect">
                                  <p:stCondLst>
                                    <p:cond delay="0"/>
                                  </p:stCondLst>
                                  <p:childTnLst>
                                    <p:cmd type="call" cmd="playFrom(0.0)">
                                      <p:cBhvr>
                                        <p:cTn id="57" dur="7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58" repeatCount="indefinite" fill="hold" display="0">
                  <p:stCondLst>
                    <p:cond delay="indefinite"/>
                  </p:stCondLst>
                </p:cTn>
                <p:tgtEl>
                  <p:spTgt spid="12"/>
                </p:tgtEl>
              </p:cMediaNode>
            </p:video>
            <p:seq concurrent="1" nextAc="seek">
              <p:cTn id="59" restart="whenNotActive" fill="hold" evtFilter="cancelBubble" nodeType="interactiveSeq">
                <p:stCondLst>
                  <p:cond evt="onClick" delay="0">
                    <p:tgtEl>
                      <p:spTgt spid="12"/>
                    </p:tgtEl>
                  </p:cond>
                </p:stCondLst>
                <p:endSync evt="end" delay="0">
                  <p:rtn val="all"/>
                </p:endSync>
                <p:childTnLst>
                  <p:par>
                    <p:cTn id="60" fill="hold">
                      <p:stCondLst>
                        <p:cond delay="0"/>
                      </p:stCondLst>
                      <p:childTnLst>
                        <p:par>
                          <p:cTn id="61" fill="hold">
                            <p:stCondLst>
                              <p:cond delay="0"/>
                            </p:stCondLst>
                            <p:childTnLst>
                              <p:par>
                                <p:cTn id="62" presetID="2" presetClass="mediacall" presetSubtype="0" fill="hold" nodeType="clickEffect">
                                  <p:stCondLst>
                                    <p:cond delay="0"/>
                                  </p:stCondLst>
                                  <p:childTnLst>
                                    <p:cmd type="call" cmd="togglePause">
                                      <p:cBhvr>
                                        <p:cTn id="63"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948D7F-9484-1E82-0677-B9239A012C5A}"/>
              </a:ext>
            </a:extLst>
          </p:cNvPr>
          <p:cNvPicPr>
            <a:picLocks noChangeAspect="1"/>
          </p:cNvPicPr>
          <p:nvPr/>
        </p:nvPicPr>
        <p:blipFill>
          <a:blip r:embed="rId3"/>
          <a:stretch>
            <a:fillRect/>
          </a:stretch>
        </p:blipFill>
        <p:spPr>
          <a:xfrm>
            <a:off x="0" y="0"/>
            <a:ext cx="12192000" cy="6858000"/>
          </a:xfrm>
          <a:prstGeom prst="rect">
            <a:avLst/>
          </a:prstGeom>
        </p:spPr>
      </p:pic>
      <p:sp>
        <p:nvSpPr>
          <p:cNvPr id="4"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5" name="Progress Blue"/>
          <p:cNvSpPr/>
          <p:nvPr/>
        </p:nvSpPr>
        <p:spPr>
          <a:xfrm>
            <a:off x="0" y="6766560"/>
            <a:ext cx="11253872"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10188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Shape 167"/>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B6AE8F3F-B621-D307-7D83-E7AE075DB8DA}"/>
              </a:ext>
            </a:extLst>
          </p:cNvPr>
          <p:cNvPicPr>
            <a:picLocks noChangeAspect="1"/>
          </p:cNvPicPr>
          <p:nvPr/>
        </p:nvPicPr>
        <p:blipFill>
          <a:blip r:embed="rId4"/>
          <a:stretch>
            <a:fillRect/>
          </a:stretch>
        </p:blipFill>
        <p:spPr>
          <a:xfrm rot="16200000">
            <a:off x="-2495686" y="3066088"/>
            <a:ext cx="3562350" cy="1104900"/>
          </a:xfrm>
          <a:prstGeom prst="rect">
            <a:avLst/>
          </a:prstGeom>
        </p:spPr>
      </p:pic>
      <p:pic>
        <p:nvPicPr>
          <p:cNvPr id="6" name="Picture 5" descr="A black background with blue text&#10;&#10;Description automatically generated">
            <a:extLst>
              <a:ext uri="{FF2B5EF4-FFF2-40B4-BE49-F238E27FC236}">
                <a16:creationId xmlns:a16="http://schemas.microsoft.com/office/drawing/2014/main" id="{FC8ED8B6-100F-6831-5B16-9CF0095A92F7}"/>
              </a:ext>
            </a:extLst>
          </p:cNvPr>
          <p:cNvPicPr>
            <a:picLocks noChangeAspect="1"/>
          </p:cNvPicPr>
          <p:nvPr/>
        </p:nvPicPr>
        <p:blipFill rotWithShape="1">
          <a:blip r:embed="rId5"/>
          <a:stretch/>
        </p:blipFill>
        <p:spPr>
          <a:xfrm>
            <a:off x="1249528" y="1417320"/>
            <a:ext cx="9692640" cy="1400717"/>
          </a:xfrm>
          <a:prstGeom prst="rect">
            <a:avLst/>
          </a:prstGeom>
        </p:spPr>
      </p:pic>
      <p:grpSp>
        <p:nvGrpSpPr>
          <p:cNvPr id="7" name="Tagline Band"/>
          <p:cNvGrpSpPr/>
          <p:nvPr/>
        </p:nvGrpSpPr>
        <p:grpSpPr>
          <a:xfrm>
            <a:off x="2212848" y="3703320"/>
            <a:ext cx="7772400" cy="1051560"/>
            <a:chOff x="2212848" y="3703320"/>
            <a:chExt cx="7772400" cy="1051560"/>
          </a:xfrm>
        </p:grpSpPr>
        <p:sp>
          <p:nvSpPr>
            <p:cNvPr id="12" name="Tagline Band"/>
            <p:cNvSpPr/>
            <p:nvPr/>
          </p:nvSpPr>
          <p:spPr>
            <a:xfrm>
              <a:off x="2212848" y="3703320"/>
              <a:ext cx="7772400" cy="1051560"/>
            </a:xfrm>
            <a:prstGeom prst="roundRect">
              <a:avLst>
                <a:gd name="adj" fmla="val 50000"/>
              </a:avLst>
            </a:prstGeom>
            <a:solidFill>
              <a:srgbClr val="00274C"/>
            </a:solidFill>
            <a:ln>
              <a:noFill/>
            </a:ln>
          </p:spPr>
          <p:txBody>
            <a:bodyPr wrap="square" lIns="0" tIns="0" rIns="0" bIns="0" rtlCol="0" anchor="ctr">
              <a:noAutofit/>
            </a:bodyPr>
            <a:lstStyle/>
            <a:p>
              <a:pPr algn="ctr">
                <a:spcBef>
                  <a:spcPts val="0"/>
                </a:spcBef>
                <a:buNone/>
              </a:pPr>
              <a:endParaRPr/>
            </a:p>
          </p:txBody>
        </p:sp>
        <p:pic>
          <p:nvPicPr>
            <p:cNvPr id="11" name="Tagline Band text"/>
            <p:cNvPicPr>
              <a:picLocks noChangeAspect="1"/>
            </p:cNvPicPr>
            <p:nvPr/>
          </p:nvPicPr>
          <p:blipFill>
            <a:blip r:embed="rId6"/>
            <a:stretch>
              <a:fillRect/>
            </a:stretch>
          </p:blipFill>
          <p:spPr>
            <a:xfrm>
              <a:off x="2962656" y="4008729"/>
              <a:ext cx="6276441" cy="566928"/>
            </a:xfrm>
            <a:prstGeom prst="rect">
              <a:avLst/>
            </a:prstGeom>
          </p:spPr>
        </p:pic>
      </p:grpSp>
      <p:pic>
        <p:nvPicPr>
          <p:cNvPr id="8" name="Kicker"/>
          <p:cNvPicPr>
            <a:picLocks noChangeAspect="1"/>
          </p:cNvPicPr>
          <p:nvPr/>
        </p:nvPicPr>
        <p:blipFill>
          <a:blip r:embed="rId7"/>
          <a:stretch>
            <a:fillRect/>
          </a:stretch>
        </p:blipFill>
        <p:spPr>
          <a:xfrm>
            <a:off x="3917289" y="5109667"/>
            <a:ext cx="4348886" cy="171907"/>
          </a:xfrm>
          <a:prstGeom prst="rect">
            <a:avLst/>
          </a:prstGeom>
        </p:spPr>
      </p:pic>
      <p:sp>
        <p:nvSpPr>
          <p:cNvPr id="9"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10" name="Progress Blue"/>
          <p:cNvSpPr/>
          <p:nvPr/>
        </p:nvSpPr>
        <p:spPr>
          <a:xfrm>
            <a:off x="0" y="6766560"/>
            <a:ext cx="11722783"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324912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11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nodeType="withEffect">
                                  <p:stCondLst>
                                    <p:cond delay="7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Picture 2" descr="A blue and grey color palette&#10;&#10;Description automatically generated">
            <a:extLst>
              <a:ext uri="{FF2B5EF4-FFF2-40B4-BE49-F238E27FC236}">
                <a16:creationId xmlns:a16="http://schemas.microsoft.com/office/drawing/2014/main" id="{4E6ED7BF-BF49-DB2A-0980-8492FCA1ADB9}"/>
              </a:ext>
            </a:extLst>
          </p:cNvPr>
          <p:cNvPicPr>
            <a:picLocks noChangeAspect="1"/>
          </p:cNvPicPr>
          <p:nvPr/>
        </p:nvPicPr>
        <p:blipFill>
          <a:blip r:embed="rId4"/>
          <a:stretch>
            <a:fillRect/>
          </a:stretch>
        </p:blipFill>
        <p:spPr>
          <a:xfrm rot="16200000">
            <a:off x="-2451080" y="3077239"/>
            <a:ext cx="3562350" cy="1104900"/>
          </a:xfrm>
          <a:prstGeom prst="rect">
            <a:avLst/>
          </a:prstGeom>
        </p:spPr>
      </p:pic>
      <p:pic>
        <p:nvPicPr>
          <p:cNvPr id="4" name="Picture 3" descr="A white letters on a black background&#10;&#10;Description automatically generated">
            <a:extLst>
              <a:ext uri="{FF2B5EF4-FFF2-40B4-BE49-F238E27FC236}">
                <a16:creationId xmlns:a16="http://schemas.microsoft.com/office/drawing/2014/main" id="{A7A08FB0-23D5-A213-D0EF-D92BAAC9BC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7486" y="1926893"/>
            <a:ext cx="7977027" cy="3004213"/>
          </a:xfrm>
          <a:prstGeom prst="rect">
            <a:avLst/>
          </a:prstGeom>
          <a:ln>
            <a:noFill/>
          </a:ln>
          <a:effectLst>
            <a:outerShdw blurRad="292100" dist="139700" dir="2700000" algn="tl" rotWithShape="0">
              <a:srgbClr val="333333">
                <a:alpha val="65000"/>
              </a:srgbClr>
            </a:outerShdw>
          </a:effectLst>
        </p:spPr>
      </p:pic>
      <p:sp>
        <p:nvSpPr>
          <p:cNvPr id="5" name="Progress Gold"/>
          <p:cNvSpPr/>
          <p:nvPr/>
        </p:nvSpPr>
        <p:spPr>
          <a:xfrm>
            <a:off x="0" y="6766560"/>
            <a:ext cx="12191695" cy="91440"/>
          </a:xfrm>
          <a:prstGeom prst="rect">
            <a:avLst/>
          </a:prstGeom>
          <a:solidFill>
            <a:srgbClr val="FFD700"/>
          </a:solidFill>
          <a:ln>
            <a:noFill/>
          </a:ln>
        </p:spPr>
        <p:txBody>
          <a:bodyPr/>
          <a:lstStyle/>
          <a:p>
            <a:endParaRPr lang="en-US"/>
          </a:p>
        </p:txBody>
      </p:sp>
      <p:sp>
        <p:nvSpPr>
          <p:cNvPr id="6" name="Progress Blue"/>
          <p:cNvSpPr/>
          <p:nvPr/>
        </p:nvSpPr>
        <p:spPr>
          <a:xfrm>
            <a:off x="0" y="6766560"/>
            <a:ext cx="12191695" cy="91440"/>
          </a:xfrm>
          <a:prstGeom prst="rect">
            <a:avLst/>
          </a:prstGeom>
          <a:solidFill>
            <a:srgbClr val="2F65A7"/>
          </a:solidFill>
          <a:ln>
            <a:noFill/>
          </a:ln>
        </p:spPr>
        <p:txBody>
          <a:bodyPr/>
          <a:lstStyle/>
          <a:p>
            <a:endParaRPr lang="en-US"/>
          </a:p>
        </p:txBody>
      </p:sp>
    </p:spTree>
    <p:extLst>
      <p:ext uri="{BB962C8B-B14F-4D97-AF65-F5344CB8AC3E}">
        <p14:creationId xmlns:p14="http://schemas.microsoft.com/office/powerpoint/2010/main" val="202266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Legacy Partners">
      <a:dk1>
        <a:srgbClr val="00274C"/>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White">
  <a:themeElements>
    <a:clrScheme name="Legacy Partners">
      <a:dk1>
        <a:srgbClr val="00274C"/>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White">
  <a:themeElements>
    <a:clrScheme name="Custom 1">
      <a:dk1>
        <a:srgbClr val="00274C"/>
      </a:dk1>
      <a:lt1>
        <a:srgbClr val="FFFFFF"/>
      </a:lt1>
      <a:dk2>
        <a:srgbClr val="5E5E5E"/>
      </a:dk2>
      <a:lt2>
        <a:srgbClr val="D6D5D5"/>
      </a:lt2>
      <a:accent1>
        <a:srgbClr val="002956"/>
      </a:accent1>
      <a:accent2>
        <a:srgbClr val="5FCBC9"/>
      </a:accent2>
      <a:accent3>
        <a:srgbClr val="949BA2"/>
      </a:accent3>
      <a:accent4>
        <a:srgbClr val="367CCA"/>
      </a:accent4>
      <a:accent5>
        <a:srgbClr val="FE661B"/>
      </a:accent5>
      <a:accent6>
        <a:srgbClr val="6FB31C"/>
      </a:accent6>
      <a:hlink>
        <a:srgbClr val="0000FF"/>
      </a:hlink>
      <a:folHlink>
        <a:srgbClr val="FF00FF"/>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White">
  <a:themeElements>
    <a:clrScheme name="Custom 1">
      <a:dk1>
        <a:srgbClr val="00274C"/>
      </a:dk1>
      <a:lt1>
        <a:srgbClr val="FFFFFF"/>
      </a:lt1>
      <a:dk2>
        <a:srgbClr val="5E5E5E"/>
      </a:dk2>
      <a:lt2>
        <a:srgbClr val="D6D5D5"/>
      </a:lt2>
      <a:accent1>
        <a:srgbClr val="002956"/>
      </a:accent1>
      <a:accent2>
        <a:srgbClr val="5FCBC9"/>
      </a:accent2>
      <a:accent3>
        <a:srgbClr val="949BA2"/>
      </a:accent3>
      <a:accent4>
        <a:srgbClr val="367CCA"/>
      </a:accent4>
      <a:accent5>
        <a:srgbClr val="FE661B"/>
      </a:accent5>
      <a:accent6>
        <a:srgbClr val="6FB31C"/>
      </a:accent6>
      <a:hlink>
        <a:srgbClr val="0000FF"/>
      </a:hlink>
      <a:folHlink>
        <a:srgbClr val="FF00FF"/>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White">
  <a:themeElements>
    <a:clrScheme name="Legacy Partners">
      <a:dk1>
        <a:srgbClr val="00274C"/>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rgbClr val="00274C"/>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egacy Partners">
  <a:themeElements>
    <a:clrScheme name="Legacy Partners">
      <a:dk1>
        <a:srgbClr val="000000"/>
      </a:dk1>
      <a:lt1>
        <a:srgbClr val="FFFFFF"/>
      </a:lt1>
      <a:dk2>
        <a:srgbClr val="00274C"/>
      </a:dk2>
      <a:lt2>
        <a:srgbClr val="F3F6FA"/>
      </a:lt2>
      <a:accent1>
        <a:srgbClr val="2F65A7"/>
      </a:accent1>
      <a:accent2>
        <a:srgbClr val="FFD700"/>
      </a:accent2>
      <a:accent3>
        <a:srgbClr val="0E3A66"/>
      </a:accent3>
      <a:accent4>
        <a:srgbClr val="64CCC9"/>
      </a:accent4>
      <a:accent5>
        <a:srgbClr val="FF671F"/>
      </a:accent5>
      <a:accent6>
        <a:srgbClr val="78BE20"/>
      </a:accent6>
      <a:hlink>
        <a:srgbClr val="2F65A7"/>
      </a:hlink>
      <a:folHlink>
        <a:srgbClr val="1C4E8C"/>
      </a:folHlink>
    </a:clrScheme>
    <a:fontScheme name="Legacy Partners">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47274</TotalTime>
  <Words>2452</Words>
  <Application>Microsoft Macintosh PowerPoint</Application>
  <PresentationFormat>Widescreen</PresentationFormat>
  <Paragraphs>214</Paragraphs>
  <Slides>38</Slides>
  <Notes>37</Notes>
  <HiddenSlides>0</HiddenSlides>
  <MMClips>2</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38</vt:i4>
      </vt:variant>
    </vt:vector>
  </HeadingPairs>
  <TitlesOfParts>
    <vt:vector size="51" baseType="lpstr">
      <vt:lpstr>Aptos</vt:lpstr>
      <vt:lpstr>Arial</vt:lpstr>
      <vt:lpstr>Calibri</vt:lpstr>
      <vt:lpstr>Helvetica Neue</vt:lpstr>
      <vt:lpstr>Marker Felt Thin</vt:lpstr>
      <vt:lpstr>Poppins</vt:lpstr>
      <vt:lpstr>Office Theme</vt:lpstr>
      <vt:lpstr>2_White</vt:lpstr>
      <vt:lpstr>4_White</vt:lpstr>
      <vt:lpstr>3_White</vt:lpstr>
      <vt:lpstr>5_White</vt:lpstr>
      <vt:lpstr>1_Office Theme</vt:lpstr>
      <vt:lpstr>Legacy Partners</vt:lpstr>
      <vt:lpstr>PowerPoint Presentation</vt:lpstr>
      <vt:lpstr>PowerPoint Presentation</vt:lpstr>
      <vt:lpstr>PowerPoint Presentation</vt:lpstr>
      <vt:lpstr>PowerPoint Presentation</vt:lpstr>
      <vt:lpstr>Who Is DingoBlu Built For?</vt:lpstr>
      <vt:lpstr>PowerPoint Presentation</vt:lpstr>
      <vt:lpstr>PowerPoint Presentation</vt:lpstr>
      <vt:lpstr>Target Market</vt:lpstr>
      <vt:lpstr>Target Market</vt:lpstr>
      <vt:lpstr>PowerPoint Presentation</vt:lpstr>
      <vt:lpstr>PowerPoint Presentation</vt:lpstr>
      <vt:lpstr>Discount Platform Plus Cash Back</vt:lpstr>
      <vt:lpstr>Cash Back App for Everyday Spending</vt:lpstr>
      <vt:lpstr>Thousands of Retailers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Bearj Jehanian</dc:creator>
  <cp:lastModifiedBy>Bearj Jehanian</cp:lastModifiedBy>
  <cp:revision>40</cp:revision>
  <dcterms:created xsi:type="dcterms:W3CDTF">2025-06-16T12:29:48Z</dcterms:created>
  <dcterms:modified xsi:type="dcterms:W3CDTF">2026-10-26T18:43:30Z</dcterms:modified>
</cp:coreProperties>
</file>